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3" name="Google Shape;11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 name="Google Shape;11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0" name="Google Shape;11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1" name="Google Shape;12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9" name="Google Shape;1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8" name="Google Shape;1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3" name="Google Shape;12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1" name="Google Shape;132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2" name="Google Shape;13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3" name="Google Shape;14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0" name="Google Shape;150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9" name="Google Shape;15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3" name="Google Shape;155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7" name="Google Shape;157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2" name="Google Shape;15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6" name="Google Shape;160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2" name="Google Shape;161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7" name="Google Shape;163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0" name="Google Shape;166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9" name="Google Shape;167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8" name="Google Shape;171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0" name="Google Shape;175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9" name="Google Shape;176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6" name="Google Shape;178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1" name="Google Shape;180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5" name="Google Shape;182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4" name="Google Shape;184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9" name="Google Shape;185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0" name="Google Shape;188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5" name="Shape 15"/>
        <p:cNvGrpSpPr/>
        <p:nvPr/>
      </p:nvGrpSpPr>
      <p:grpSpPr>
        <a:xfrm>
          <a:off x="0" y="0"/>
          <a:ext cx="0" cy="0"/>
          <a:chOff x="0" y="0"/>
          <a:chExt cx="0" cy="0"/>
        </a:xfrm>
      </p:grpSpPr>
      <p:sp>
        <p:nvSpPr>
          <p:cNvPr id="16" name="Google Shape;16;p2"/>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0.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8.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5.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7.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6.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11.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1.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3.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9.jpg"/><Relationship Id="rId5" Type="http://schemas.openxmlformats.org/officeDocument/2006/relationships/image" Target="../media/image12.jpg"/><Relationship Id="rId6"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0.png"/><Relationship Id="rId5" Type="http://schemas.openxmlformats.org/officeDocument/2006/relationships/image" Target="../media/image44.png"/><Relationship Id="rId6" Type="http://schemas.openxmlformats.org/officeDocument/2006/relationships/image" Target="../media/image40.png"/><Relationship Id="rId7" Type="http://schemas.openxmlformats.org/officeDocument/2006/relationships/image" Target="../media/image50.png"/><Relationship Id="rId8"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53.png"/><Relationship Id="rId9" Type="http://schemas.openxmlformats.org/officeDocument/2006/relationships/image" Target="../media/image31.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49.png"/><Relationship Id="rId8"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58.png"/><Relationship Id="rId5" Type="http://schemas.openxmlformats.org/officeDocument/2006/relationships/image" Target="../media/image24.png"/><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1.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63.png"/><Relationship Id="rId5" Type="http://schemas.openxmlformats.org/officeDocument/2006/relationships/image" Target="../media/image53.png"/><Relationship Id="rId6"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1.png"/><Relationship Id="rId6"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53.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49.png"/><Relationship Id="rId7"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4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4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59.png"/><Relationship Id="rId7"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2.png"/><Relationship Id="rId6" Type="http://schemas.openxmlformats.org/officeDocument/2006/relationships/image" Target="../media/image47.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62.png"/><Relationship Id="rId5" Type="http://schemas.openxmlformats.org/officeDocument/2006/relationships/image" Target="../media/image57.png"/><Relationship Id="rId6" Type="http://schemas.openxmlformats.org/officeDocument/2006/relationships/hyperlink" Target="https://www.myfreeslides.com/" TargetMode="External"/><Relationship Id="rId7" Type="http://schemas.openxmlformats.org/officeDocument/2006/relationships/image" Target="../media/image54.png"/><Relationship Id="rId8" Type="http://schemas.openxmlformats.org/officeDocument/2006/relationships/hyperlink" Target="https://www.myfreeslides.com/free-download/templates/" TargetMode="External"/><Relationship Id="rId11" Type="http://schemas.openxmlformats.org/officeDocument/2006/relationships/image" Target="../media/image60.png"/><Relationship Id="rId10" Type="http://schemas.openxmlformats.org/officeDocument/2006/relationships/hyperlink" Target="https://www.myfreeslides.com/free-download/design-elements/" TargetMode="External"/><Relationship Id="rId13" Type="http://schemas.openxmlformats.org/officeDocument/2006/relationships/image" Target="../media/image61.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wendywe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0.png"/><Relationship Id="rId5" Type="http://schemas.openxmlformats.org/officeDocument/2006/relationships/image" Target="../media/image18.jpg"/><Relationship Id="rId6" Type="http://schemas.openxmlformats.org/officeDocument/2006/relationships/image" Target="../media/image2.jpg"/><Relationship Id="rId7" Type="http://schemas.openxmlformats.org/officeDocument/2006/relationships/image" Target="../media/image13.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jpg"/><Relationship Id="rId6"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8.png"/><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A person riding a skateboard up the side of a ramp&#10;&#10;Description automatically generated" id="957" name="Google Shape;957;p197"/>
          <p:cNvPicPr preferRelativeResize="0"/>
          <p:nvPr>
            <p:ph idx="2" type="pic"/>
          </p:nvPr>
        </p:nvPicPr>
        <p:blipFill rotWithShape="1">
          <a:blip r:embed="rId3">
            <a:alphaModFix/>
          </a:blip>
          <a:srcRect b="20437" l="0" r="0" t="20438"/>
          <a:stretch/>
        </p:blipFill>
        <p:spPr>
          <a:xfrm>
            <a:off x="152400" y="142875"/>
            <a:ext cx="11868150" cy="4676785"/>
          </a:xfrm>
          <a:prstGeom prst="rect">
            <a:avLst/>
          </a:prstGeom>
          <a:noFill/>
          <a:ln>
            <a:noFill/>
          </a:ln>
        </p:spPr>
      </p:pic>
      <p:sp>
        <p:nvSpPr>
          <p:cNvPr id="958" name="Google Shape;958;p197"/>
          <p:cNvSpPr/>
          <p:nvPr/>
        </p:nvSpPr>
        <p:spPr>
          <a:xfrm>
            <a:off x="0" y="0"/>
            <a:ext cx="12192000" cy="6858000"/>
          </a:xfrm>
          <a:custGeom>
            <a:rect b="b" l="l" r="r" t="t"/>
            <a:pathLst>
              <a:path extrusionOk="0" h="6858000" w="12192000">
                <a:moveTo>
                  <a:pt x="152400" y="142875"/>
                </a:moveTo>
                <a:lnTo>
                  <a:pt x="152400" y="3602355"/>
                </a:lnTo>
                <a:lnTo>
                  <a:pt x="6086475" y="4819660"/>
                </a:lnTo>
                <a:lnTo>
                  <a:pt x="12020550" y="3602355"/>
                </a:lnTo>
                <a:lnTo>
                  <a:pt x="12020550" y="142875"/>
                </a:lnTo>
                <a:close/>
                <a:moveTo>
                  <a:pt x="0" y="0"/>
                </a:moveTo>
                <a:lnTo>
                  <a:pt x="12192000" y="0"/>
                </a:lnTo>
                <a:lnTo>
                  <a:pt x="12192000" y="6858000"/>
                </a:lnTo>
                <a:lnTo>
                  <a:pt x="0" y="6858000"/>
                </a:lnTo>
                <a:close/>
              </a:path>
            </a:pathLst>
          </a:cu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59" name="Google Shape;959;p197"/>
          <p:cNvPicPr preferRelativeResize="0"/>
          <p:nvPr/>
        </p:nvPicPr>
        <p:blipFill rotWithShape="1">
          <a:blip r:embed="rId4">
            <a:alphaModFix/>
          </a:blip>
          <a:srcRect b="0" l="0" r="0" t="0"/>
          <a:stretch/>
        </p:blipFill>
        <p:spPr>
          <a:xfrm>
            <a:off x="8949738" y="3921136"/>
            <a:ext cx="1509654" cy="1041399"/>
          </a:xfrm>
          <a:prstGeom prst="rect">
            <a:avLst/>
          </a:prstGeom>
          <a:noFill/>
          <a:ln>
            <a:noFill/>
          </a:ln>
          <a:effectLst>
            <a:outerShdw blurRad="50800" rotWithShape="0" algn="l" dist="38100">
              <a:srgbClr val="000000">
                <a:alpha val="40000"/>
              </a:srgbClr>
            </a:outerShdw>
          </a:effectLst>
        </p:spPr>
      </p:pic>
      <p:grpSp>
        <p:nvGrpSpPr>
          <p:cNvPr id="960" name="Google Shape;960;p197"/>
          <p:cNvGrpSpPr/>
          <p:nvPr/>
        </p:nvGrpSpPr>
        <p:grpSpPr>
          <a:xfrm>
            <a:off x="383320" y="1887156"/>
            <a:ext cx="296666" cy="3148069"/>
            <a:chOff x="383320" y="1887156"/>
            <a:chExt cx="296666" cy="3148069"/>
          </a:xfrm>
        </p:grpSpPr>
        <p:sp>
          <p:nvSpPr>
            <p:cNvPr id="961" name="Google Shape;961;p197"/>
            <p:cNvSpPr/>
            <p:nvPr/>
          </p:nvSpPr>
          <p:spPr>
            <a:xfrm>
              <a:off x="383320"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2" name="Google Shape;962;p197"/>
            <p:cNvSpPr/>
            <p:nvPr/>
          </p:nvSpPr>
          <p:spPr>
            <a:xfrm>
              <a:off x="383320"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963" name="Google Shape;963;p197"/>
            <p:cNvCxnSpPr/>
            <p:nvPr/>
          </p:nvCxnSpPr>
          <p:spPr>
            <a:xfrm>
              <a:off x="531653" y="2149023"/>
              <a:ext cx="0" cy="2643686"/>
            </a:xfrm>
            <a:prstGeom prst="straightConnector1">
              <a:avLst/>
            </a:prstGeom>
            <a:noFill/>
            <a:ln cap="rnd" cmpd="sng" w="136525">
              <a:solidFill>
                <a:schemeClr val="lt1"/>
              </a:solidFill>
              <a:prstDash val="solid"/>
              <a:miter lim="800000"/>
              <a:headEnd len="sm" w="sm" type="none"/>
              <a:tailEnd len="sm" w="sm" type="none"/>
            </a:ln>
          </p:spPr>
        </p:cxnSp>
      </p:grpSp>
      <p:sp>
        <p:nvSpPr>
          <p:cNvPr id="964" name="Google Shape;964;p197"/>
          <p:cNvSpPr txBox="1"/>
          <p:nvPr/>
        </p:nvSpPr>
        <p:spPr>
          <a:xfrm>
            <a:off x="0" y="5373753"/>
            <a:ext cx="12192000" cy="1446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800"/>
              <a:buFont typeface="Aharoni"/>
              <a:buNone/>
            </a:pPr>
            <a:r>
              <a:rPr b="0" i="0" lang="en-GB" sz="8800" u="none" cap="none" strike="noStrike">
                <a:solidFill>
                  <a:schemeClr val="lt1"/>
                </a:solidFill>
                <a:latin typeface="Aharoni"/>
                <a:ea typeface="Aharoni"/>
                <a:cs typeface="Aharoni"/>
                <a:sym typeface="Aharoni"/>
              </a:rPr>
              <a:t>Your Title Here</a:t>
            </a:r>
            <a:endParaRPr b="0" i="0" sz="8800" u="none" cap="none" strike="noStrike">
              <a:solidFill>
                <a:schemeClr val="lt1"/>
              </a:solidFill>
              <a:latin typeface="Aharoni"/>
              <a:ea typeface="Aharoni"/>
              <a:cs typeface="Aharoni"/>
              <a:sym typeface="Aharon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59"/>
                                        </p:tgtEl>
                                        <p:attrNameLst>
                                          <p:attrName>style.visibility</p:attrName>
                                        </p:attrNameLst>
                                      </p:cBhvr>
                                      <p:to>
                                        <p:strVal val="visible"/>
                                      </p:to>
                                    </p:set>
                                    <p:anim calcmode="lin" valueType="num">
                                      <p:cBhvr additive="base">
                                        <p:cTn dur="500"/>
                                        <p:tgtEl>
                                          <p:spTgt spid="95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64"/>
                                        </p:tgtEl>
                                        <p:attrNameLst>
                                          <p:attrName>style.visibility</p:attrName>
                                        </p:attrNameLst>
                                      </p:cBhvr>
                                      <p:to>
                                        <p:strVal val="visible"/>
                                      </p:to>
                                    </p:set>
                                    <p:anim calcmode="lin" valueType="num">
                                      <p:cBhvr additive="base">
                                        <p:cTn dur="500"/>
                                        <p:tgtEl>
                                          <p:spTgt spid="96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00" name="Shape 1100"/>
        <p:cNvGrpSpPr/>
        <p:nvPr/>
      </p:nvGrpSpPr>
      <p:grpSpPr>
        <a:xfrm>
          <a:off x="0" y="0"/>
          <a:ext cx="0" cy="0"/>
          <a:chOff x="0" y="0"/>
          <a:chExt cx="0" cy="0"/>
        </a:xfrm>
      </p:grpSpPr>
      <p:sp>
        <p:nvSpPr>
          <p:cNvPr id="1101" name="Google Shape;1101;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02" name="Google Shape;1102;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3" name="Google Shape;1103;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4" name="Google Shape;1104;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05" name="Google Shape;1105;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06" name="Google Shape;1106;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07" name="Google Shape;1107;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08" name="Google Shape;1108;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09" name="Google Shape;1109;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10" name="Google Shape;1110;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7"/>
                                        </p:tgtEl>
                                        <p:attrNameLst>
                                          <p:attrName>style.visibility</p:attrName>
                                        </p:attrNameLst>
                                      </p:cBhvr>
                                      <p:to>
                                        <p:strVal val="visible"/>
                                      </p:to>
                                    </p:set>
                                    <p:animEffect filter="fade" transition="in">
                                      <p:cBhvr>
                                        <p:cTn dur="500"/>
                                        <p:tgtEl>
                                          <p:spTgt spid="1107"/>
                                        </p:tgtEl>
                                      </p:cBhvr>
                                    </p:animEffect>
                                  </p:childTnLst>
                                </p:cTn>
                              </p:par>
                              <p:par>
                                <p:cTn fill="hold" nodeType="withEffect" presetClass="entr" presetID="10" presetSubtype="0">
                                  <p:stCondLst>
                                    <p:cond delay="250"/>
                                  </p:stCondLst>
                                  <p:childTnLst>
                                    <p:set>
                                      <p:cBhvr>
                                        <p:cTn dur="1" fill="hold">
                                          <p:stCondLst>
                                            <p:cond delay="0"/>
                                          </p:stCondLst>
                                        </p:cTn>
                                        <p:tgtEl>
                                          <p:spTgt spid="1108"/>
                                        </p:tgtEl>
                                        <p:attrNameLst>
                                          <p:attrName>style.visibility</p:attrName>
                                        </p:attrNameLst>
                                      </p:cBhvr>
                                      <p:to>
                                        <p:strVal val="visible"/>
                                      </p:to>
                                    </p:set>
                                    <p:animEffect filter="fade" transition="in">
                                      <p:cBhvr>
                                        <p:cTn dur="500"/>
                                        <p:tgtEl>
                                          <p:spTgt spid="1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14" name="Shape 1114"/>
        <p:cNvGrpSpPr/>
        <p:nvPr/>
      </p:nvGrpSpPr>
      <p:grpSpPr>
        <a:xfrm>
          <a:off x="0" y="0"/>
          <a:ext cx="0" cy="0"/>
          <a:chOff x="0" y="0"/>
          <a:chExt cx="0" cy="0"/>
        </a:xfrm>
      </p:grpSpPr>
      <p:sp>
        <p:nvSpPr>
          <p:cNvPr id="1115" name="Google Shape;1115;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16" name="Google Shape;1116;p207"/>
          <p:cNvGrpSpPr/>
          <p:nvPr/>
        </p:nvGrpSpPr>
        <p:grpSpPr>
          <a:xfrm>
            <a:off x="1039151" y="954901"/>
            <a:ext cx="3315772" cy="4948207"/>
            <a:chOff x="1118224" y="283725"/>
            <a:chExt cx="2090826" cy="4076400"/>
          </a:xfrm>
        </p:grpSpPr>
        <p:sp>
          <p:nvSpPr>
            <p:cNvPr id="1117" name="Google Shape;1117;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18" name="Google Shape;1118;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19" name="Google Shape;1119;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20" name="Google Shape;1120;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21" name="Google Shape;1121;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22" name="Google Shape;1122;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3" name="Google Shape;1123;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24" name="Google Shape;1124;p207"/>
          <p:cNvGrpSpPr/>
          <p:nvPr/>
        </p:nvGrpSpPr>
        <p:grpSpPr>
          <a:xfrm>
            <a:off x="4438109" y="954901"/>
            <a:ext cx="3315772" cy="4948207"/>
            <a:chOff x="1118224" y="283725"/>
            <a:chExt cx="2090826" cy="4076400"/>
          </a:xfrm>
        </p:grpSpPr>
        <p:sp>
          <p:nvSpPr>
            <p:cNvPr id="1125" name="Google Shape;1125;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6" name="Google Shape;1126;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7" name="Google Shape;1127;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28" name="Google Shape;1128;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29" name="Google Shape;1129;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0" name="Google Shape;1130;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1" name="Google Shape;1131;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32" name="Google Shape;1132;p207"/>
          <p:cNvGrpSpPr/>
          <p:nvPr/>
        </p:nvGrpSpPr>
        <p:grpSpPr>
          <a:xfrm>
            <a:off x="7837067" y="954901"/>
            <a:ext cx="3315772" cy="4948207"/>
            <a:chOff x="1118224" y="283725"/>
            <a:chExt cx="2090826" cy="4076400"/>
          </a:xfrm>
        </p:grpSpPr>
        <p:sp>
          <p:nvSpPr>
            <p:cNvPr id="1133" name="Google Shape;1133;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4" name="Google Shape;1134;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5" name="Google Shape;1135;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6" name="Google Shape;1136;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37" name="Google Shape;1137;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8" name="Google Shape;1138;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9" name="Google Shape;1139;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40" name="Google Shape;1140;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41" name="Google Shape;1141;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2" name="Google Shape;1142;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3" name="Google Shape;1143;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6"/>
                                        </p:tgtEl>
                                        <p:attrNameLst>
                                          <p:attrName>style.visibility</p:attrName>
                                        </p:attrNameLst>
                                      </p:cBhvr>
                                      <p:to>
                                        <p:strVal val="visible"/>
                                      </p:to>
                                    </p:set>
                                    <p:animEffect filter="fade" transition="in">
                                      <p:cBhvr>
                                        <p:cTn dur="1000"/>
                                        <p:tgtEl>
                                          <p:spTgt spid="1116"/>
                                        </p:tgtEl>
                                      </p:cBhvr>
                                    </p:animEffect>
                                  </p:childTnLst>
                                </p:cTn>
                              </p:par>
                              <p:par>
                                <p:cTn fill="hold" nodeType="withEffect" presetClass="entr" presetID="10" presetSubtype="0">
                                  <p:stCondLst>
                                    <p:cond delay="500"/>
                                  </p:stCondLst>
                                  <p:childTnLst>
                                    <p:set>
                                      <p:cBhvr>
                                        <p:cTn dur="1" fill="hold">
                                          <p:stCondLst>
                                            <p:cond delay="0"/>
                                          </p:stCondLst>
                                        </p:cTn>
                                        <p:tgtEl>
                                          <p:spTgt spid="1124"/>
                                        </p:tgtEl>
                                        <p:attrNameLst>
                                          <p:attrName>style.visibility</p:attrName>
                                        </p:attrNameLst>
                                      </p:cBhvr>
                                      <p:to>
                                        <p:strVal val="visible"/>
                                      </p:to>
                                    </p:set>
                                    <p:animEffect filter="fade" transition="in">
                                      <p:cBhvr>
                                        <p:cTn dur="1000"/>
                                        <p:tgtEl>
                                          <p:spTgt spid="1124"/>
                                        </p:tgtEl>
                                      </p:cBhvr>
                                    </p:animEffect>
                                  </p:childTnLst>
                                </p:cTn>
                              </p:par>
                              <p:par>
                                <p:cTn fill="hold" nodeType="withEffect" presetClass="entr" presetID="10" presetSubtype="0">
                                  <p:stCondLst>
                                    <p:cond delay="750"/>
                                  </p:stCondLst>
                                  <p:childTnLst>
                                    <p:set>
                                      <p:cBhvr>
                                        <p:cTn dur="1" fill="hold">
                                          <p:stCondLst>
                                            <p:cond delay="0"/>
                                          </p:stCondLst>
                                        </p:cTn>
                                        <p:tgtEl>
                                          <p:spTgt spid="1132"/>
                                        </p:tgtEl>
                                        <p:attrNameLst>
                                          <p:attrName>style.visibility</p:attrName>
                                        </p:attrNameLst>
                                      </p:cBhvr>
                                      <p:to>
                                        <p:strVal val="visible"/>
                                      </p:to>
                                    </p:set>
                                    <p:animEffect filter="fade" transition="in">
                                      <p:cBhvr>
                                        <p:cTn dur="1000"/>
                                        <p:tgtEl>
                                          <p:spTgt spid="1132"/>
                                        </p:tgtEl>
                                      </p:cBhvr>
                                    </p:animEffect>
                                  </p:childTnLst>
                                </p:cTn>
                              </p:par>
                              <p:par>
                                <p:cTn fill="hold" nodeType="withEffect" presetClass="entr" presetID="10" presetSubtype="0">
                                  <p:stCondLst>
                                    <p:cond delay="25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par>
                                <p:cTn fill="hold" nodeType="withEffect" presetClass="entr" presetID="10" presetSubtype="0">
                                  <p:stCondLst>
                                    <p:cond delay="250"/>
                                  </p:stCondLst>
                                  <p:childTnLst>
                                    <p:set>
                                      <p:cBhvr>
                                        <p:cTn dur="1" fill="hold">
                                          <p:stCondLst>
                                            <p:cond delay="0"/>
                                          </p:stCondLst>
                                        </p:cTn>
                                        <p:tgtEl>
                                          <p:spTgt spid="1115"/>
                                        </p:tgtEl>
                                        <p:attrNameLst>
                                          <p:attrName>style.visibility</p:attrName>
                                        </p:attrNameLst>
                                      </p:cBhvr>
                                      <p:to>
                                        <p:strVal val="visible"/>
                                      </p:to>
                                    </p:set>
                                    <p:animEffect filter="fade" transition="in">
                                      <p:cBhvr>
                                        <p:cTn dur="500"/>
                                        <p:tgtEl>
                                          <p:spTgt spid="1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47" name="Shape 1147"/>
        <p:cNvGrpSpPr/>
        <p:nvPr/>
      </p:nvGrpSpPr>
      <p:grpSpPr>
        <a:xfrm>
          <a:off x="0" y="0"/>
          <a:ext cx="0" cy="0"/>
          <a:chOff x="0" y="0"/>
          <a:chExt cx="0" cy="0"/>
        </a:xfrm>
      </p:grpSpPr>
      <p:sp>
        <p:nvSpPr>
          <p:cNvPr id="1148" name="Google Shape;1148;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49" name="Google Shape;1149;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0" name="Google Shape;1150;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1" name="Google Shape;1151;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52" name="Google Shape;1152;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53" name="Google Shape;1153;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54" name="Google Shape;1154;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55" name="Google Shape;1155;p208"/>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56" name="Google Shape;1156;p208"/>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57" name="Google Shape;1157;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52"/>
                                        </p:tgtEl>
                                        <p:attrNameLst>
                                          <p:attrName>style.visibility</p:attrName>
                                        </p:attrNameLst>
                                      </p:cBhvr>
                                      <p:to>
                                        <p:strVal val="visible"/>
                                      </p:to>
                                    </p:set>
                                    <p:animEffect filter="fade" transition="in">
                                      <p:cBhvr>
                                        <p:cTn dur="500"/>
                                        <p:tgtEl>
                                          <p:spTgt spid="1152"/>
                                        </p:tgtEl>
                                      </p:cBhvr>
                                    </p:animEffect>
                                  </p:childTnLst>
                                </p:cTn>
                              </p:par>
                              <p:par>
                                <p:cTn fill="hold" nodeType="withEffect" presetClass="entr" presetID="10" presetSubtype="0">
                                  <p:stCondLst>
                                    <p:cond delay="250"/>
                                  </p:stCondLst>
                                  <p:childTnLst>
                                    <p:set>
                                      <p:cBhvr>
                                        <p:cTn dur="1" fill="hold">
                                          <p:stCondLst>
                                            <p:cond delay="0"/>
                                          </p:stCondLst>
                                        </p:cTn>
                                        <p:tgtEl>
                                          <p:spTgt spid="1153"/>
                                        </p:tgtEl>
                                        <p:attrNameLst>
                                          <p:attrName>style.visibility</p:attrName>
                                        </p:attrNameLst>
                                      </p:cBhvr>
                                      <p:to>
                                        <p:strVal val="visible"/>
                                      </p:to>
                                    </p:set>
                                    <p:animEffect filter="fade" transition="in">
                                      <p:cBhvr>
                                        <p:cTn dur="500"/>
                                        <p:tgtEl>
                                          <p:spTgt spid="1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1" name="Shape 1161"/>
        <p:cNvGrpSpPr/>
        <p:nvPr/>
      </p:nvGrpSpPr>
      <p:grpSpPr>
        <a:xfrm>
          <a:off x="0" y="0"/>
          <a:ext cx="0" cy="0"/>
          <a:chOff x="0" y="0"/>
          <a:chExt cx="0" cy="0"/>
        </a:xfrm>
      </p:grpSpPr>
      <p:sp>
        <p:nvSpPr>
          <p:cNvPr id="1162" name="Google Shape;1162;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63" name="Google Shape;1163;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64" name="Google Shape;1164;p209"/>
          <p:cNvGrpSpPr/>
          <p:nvPr/>
        </p:nvGrpSpPr>
        <p:grpSpPr>
          <a:xfrm>
            <a:off x="8250689" y="775547"/>
            <a:ext cx="486912" cy="344645"/>
            <a:chOff x="743484" y="5375305"/>
            <a:chExt cx="1170774" cy="652447"/>
          </a:xfrm>
        </p:grpSpPr>
        <p:sp>
          <p:nvSpPr>
            <p:cNvPr id="1165" name="Google Shape;1165;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6" name="Google Shape;1166;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7" name="Google Shape;1167;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8" name="Google Shape;1168;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69" name="Google Shape;1169;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70" name="Google Shape;1170;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71" name="Google Shape;1171;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72" name="Google Shape;1172;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76" name="Shape 1176"/>
        <p:cNvGrpSpPr/>
        <p:nvPr/>
      </p:nvGrpSpPr>
      <p:grpSpPr>
        <a:xfrm>
          <a:off x="0" y="0"/>
          <a:ext cx="0" cy="0"/>
          <a:chOff x="0" y="0"/>
          <a:chExt cx="0" cy="0"/>
        </a:xfrm>
      </p:grpSpPr>
      <p:sp>
        <p:nvSpPr>
          <p:cNvPr id="1177" name="Google Shape;1177;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8" name="Google Shape;1178;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9" name="Google Shape;1179;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0" name="Google Shape;1180;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81" name="Google Shape;1181;p210"/>
          <p:cNvGrpSpPr/>
          <p:nvPr/>
        </p:nvGrpSpPr>
        <p:grpSpPr>
          <a:xfrm>
            <a:off x="5009790" y="2945971"/>
            <a:ext cx="2172420" cy="2594400"/>
            <a:chOff x="4961590" y="2752474"/>
            <a:chExt cx="2172420" cy="2594400"/>
          </a:xfrm>
        </p:grpSpPr>
        <p:sp>
          <p:nvSpPr>
            <p:cNvPr id="1182" name="Google Shape;1182;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83" name="Google Shape;1183;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84" name="Google Shape;1184;p210"/>
          <p:cNvGrpSpPr/>
          <p:nvPr/>
        </p:nvGrpSpPr>
        <p:grpSpPr>
          <a:xfrm>
            <a:off x="5287352" y="1523886"/>
            <a:ext cx="4876225" cy="2692336"/>
            <a:chOff x="5239152" y="1330389"/>
            <a:chExt cx="4876225" cy="2692336"/>
          </a:xfrm>
        </p:grpSpPr>
        <p:sp>
          <p:nvSpPr>
            <p:cNvPr id="1185" name="Google Shape;1185;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186" name="Google Shape;1186;p210"/>
            <p:cNvGrpSpPr/>
            <p:nvPr/>
          </p:nvGrpSpPr>
          <p:grpSpPr>
            <a:xfrm>
              <a:off x="5239152" y="1330389"/>
              <a:ext cx="4876225" cy="2692336"/>
              <a:chOff x="5239152" y="1330389"/>
              <a:chExt cx="4876225" cy="2692336"/>
            </a:xfrm>
          </p:grpSpPr>
          <p:sp>
            <p:nvSpPr>
              <p:cNvPr id="1187" name="Google Shape;1187;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88" name="Google Shape;1188;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89" name="Google Shape;1189;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0" name="Google Shape;1190;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1" name="Google Shape;1191;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2" name="Google Shape;1192;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3" name="Google Shape;1193;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4" name="Google Shape;1194;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195" name="Google Shape;1195;p210"/>
          <p:cNvGrpSpPr/>
          <p:nvPr/>
        </p:nvGrpSpPr>
        <p:grpSpPr>
          <a:xfrm>
            <a:off x="8081828" y="2357976"/>
            <a:ext cx="2773422" cy="3589673"/>
            <a:chOff x="8033628" y="2164479"/>
            <a:chExt cx="2773422" cy="3589673"/>
          </a:xfrm>
        </p:grpSpPr>
        <p:sp>
          <p:nvSpPr>
            <p:cNvPr id="1196" name="Google Shape;1196;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7" name="Google Shape;1197;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8" name="Google Shape;1198;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9" name="Google Shape;1199;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0" name="Google Shape;1200;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1" name="Google Shape;1201;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2" name="Google Shape;1202;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6" name="Google Shape;1206;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13" name="Google Shape;1213;p210"/>
          <p:cNvGrpSpPr/>
          <p:nvPr/>
        </p:nvGrpSpPr>
        <p:grpSpPr>
          <a:xfrm>
            <a:off x="1197664" y="1448720"/>
            <a:ext cx="4251939" cy="2433598"/>
            <a:chOff x="1149464" y="1255223"/>
            <a:chExt cx="4251939" cy="2433598"/>
          </a:xfrm>
        </p:grpSpPr>
        <p:sp>
          <p:nvSpPr>
            <p:cNvPr id="1214" name="Google Shape;1214;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15" name="Google Shape;1215;p210"/>
            <p:cNvGrpSpPr/>
            <p:nvPr/>
          </p:nvGrpSpPr>
          <p:grpSpPr>
            <a:xfrm>
              <a:off x="1149464" y="1255223"/>
              <a:ext cx="4251939" cy="2433598"/>
              <a:chOff x="1149464" y="1255223"/>
              <a:chExt cx="4251939" cy="2433598"/>
            </a:xfrm>
          </p:grpSpPr>
          <p:sp>
            <p:nvSpPr>
              <p:cNvPr id="1216" name="Google Shape;1216;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0" name="Google Shape;1220;p210"/>
              <p:cNvGrpSpPr/>
              <p:nvPr/>
            </p:nvGrpSpPr>
            <p:grpSpPr>
              <a:xfrm>
                <a:off x="1149464" y="1255223"/>
                <a:ext cx="4251939" cy="2433598"/>
                <a:chOff x="1149464" y="1255223"/>
                <a:chExt cx="4251939" cy="2433598"/>
              </a:xfrm>
            </p:grpSpPr>
            <p:sp>
              <p:nvSpPr>
                <p:cNvPr id="1221" name="Google Shape;1221;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8" name="Google Shape;1228;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31" name="Google Shape;1231;p210"/>
          <p:cNvGrpSpPr/>
          <p:nvPr/>
        </p:nvGrpSpPr>
        <p:grpSpPr>
          <a:xfrm>
            <a:off x="2844205" y="3837505"/>
            <a:ext cx="1594150" cy="2406855"/>
            <a:chOff x="2796005" y="3644008"/>
            <a:chExt cx="1594150" cy="2406855"/>
          </a:xfrm>
        </p:grpSpPr>
        <p:sp>
          <p:nvSpPr>
            <p:cNvPr id="1232" name="Google Shape;1232;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34" name="Google Shape;1234;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5" name="Google Shape;1235;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6" name="Google Shape;1236;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7" name="Google Shape;1237;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38" name="Google Shape;1238;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42" name="Shape 1242"/>
        <p:cNvGrpSpPr/>
        <p:nvPr/>
      </p:nvGrpSpPr>
      <p:grpSpPr>
        <a:xfrm>
          <a:off x="0" y="0"/>
          <a:ext cx="0" cy="0"/>
          <a:chOff x="0" y="0"/>
          <a:chExt cx="0" cy="0"/>
        </a:xfrm>
      </p:grpSpPr>
      <p:sp>
        <p:nvSpPr>
          <p:cNvPr id="1243" name="Google Shape;1243;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4" name="Google Shape;1244;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5" name="Google Shape;1245;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6" name="Google Shape;1246;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7" name="Google Shape;1247;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48" name="Google Shape;1248;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49" name="Google Shape;1249;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50" name="Google Shape;1250;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51" name="Google Shape;1251;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52" name="Google Shape;1252;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3" name="Google Shape;1253;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4" name="Google Shape;1254;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5" name="Google Shape;1255;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56" name="Google Shape;1256;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43"/>
                                        </p:tgtEl>
                                        <p:attrNameLst>
                                          <p:attrName>style.visibility</p:attrName>
                                        </p:attrNameLst>
                                      </p:cBhvr>
                                      <p:to>
                                        <p:strVal val="visible"/>
                                      </p:to>
                                    </p:set>
                                    <p:animEffect filter="fade" transition="in">
                                      <p:cBhvr>
                                        <p:cTn dur="500"/>
                                        <p:tgtEl>
                                          <p:spTgt spid="1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0" name="Shape 1260"/>
        <p:cNvGrpSpPr/>
        <p:nvPr/>
      </p:nvGrpSpPr>
      <p:grpSpPr>
        <a:xfrm>
          <a:off x="0" y="0"/>
          <a:ext cx="0" cy="0"/>
          <a:chOff x="0" y="0"/>
          <a:chExt cx="0" cy="0"/>
        </a:xfrm>
      </p:grpSpPr>
      <p:sp>
        <p:nvSpPr>
          <p:cNvPr id="1261" name="Google Shape;1261;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2" name="Google Shape;1262;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3" name="Google Shape;1263;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4" name="Google Shape;1264;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65" name="Google Shape;1265;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69" name="Shape 1269"/>
        <p:cNvGrpSpPr/>
        <p:nvPr/>
      </p:nvGrpSpPr>
      <p:grpSpPr>
        <a:xfrm>
          <a:off x="0" y="0"/>
          <a:ext cx="0" cy="0"/>
          <a:chOff x="0" y="0"/>
          <a:chExt cx="0" cy="0"/>
        </a:xfrm>
      </p:grpSpPr>
      <p:grpSp>
        <p:nvGrpSpPr>
          <p:cNvPr id="1270" name="Google Shape;1270;p213"/>
          <p:cNvGrpSpPr/>
          <p:nvPr/>
        </p:nvGrpSpPr>
        <p:grpSpPr>
          <a:xfrm>
            <a:off x="0" y="0"/>
            <a:ext cx="3990107" cy="6858000"/>
            <a:chOff x="0" y="0"/>
            <a:chExt cx="3990107" cy="6858000"/>
          </a:xfrm>
        </p:grpSpPr>
        <p:sp>
          <p:nvSpPr>
            <p:cNvPr id="1271" name="Google Shape;1271;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2" name="Google Shape;1272;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3" name="Google Shape;1273;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4" name="Google Shape;1274;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75" name="Google Shape;1275;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6" name="Google Shape;1276;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7" name="Google Shape;1277;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78" name="Google Shape;1278;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79" name="Google Shape;1279;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80" name="Google Shape;1280;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81" name="Google Shape;1281;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2" name="Google Shape;1282;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84" name="Google Shape;1284;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285" name="Google Shape;1285;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86" name="Google Shape;1286;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87" name="Google Shape;1287;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288" name="Google Shape;1288;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289" name="Google Shape;1289;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290" name="Google Shape;1290;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77"/>
                                        </p:tgtEl>
                                        <p:attrNameLst>
                                          <p:attrName>style.visibility</p:attrName>
                                        </p:attrNameLst>
                                      </p:cBhvr>
                                      <p:to>
                                        <p:strVal val="visible"/>
                                      </p:to>
                                    </p:set>
                                    <p:anim calcmode="lin" valueType="num">
                                      <p:cBhvr additive="base">
                                        <p:cTn dur="500"/>
                                        <p:tgtEl>
                                          <p:spTgt spid="127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78"/>
                                        </p:tgtEl>
                                        <p:attrNameLst>
                                          <p:attrName>style.visibility</p:attrName>
                                        </p:attrNameLst>
                                      </p:cBhvr>
                                      <p:to>
                                        <p:strVal val="visible"/>
                                      </p:to>
                                    </p:set>
                                    <p:anim calcmode="lin" valueType="num">
                                      <p:cBhvr additive="base">
                                        <p:cTn dur="500"/>
                                        <p:tgtEl>
                                          <p:spTgt spid="127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81"/>
                                        </p:tgtEl>
                                        <p:attrNameLst>
                                          <p:attrName>style.visibility</p:attrName>
                                        </p:attrNameLst>
                                      </p:cBhvr>
                                      <p:to>
                                        <p:strVal val="visible"/>
                                      </p:to>
                                    </p:set>
                                    <p:animEffect filter="fade" transition="in">
                                      <p:cBhvr>
                                        <p:cTn dur="1000"/>
                                        <p:tgtEl>
                                          <p:spTgt spid="1281"/>
                                        </p:tgtEl>
                                      </p:cBhvr>
                                    </p:animEffect>
                                  </p:childTnLst>
                                </p:cTn>
                              </p:par>
                              <p:par>
                                <p:cTn fill="hold" nodeType="withEffect" presetClass="entr" presetID="10" presetSubtype="0">
                                  <p:stCondLst>
                                    <p:cond delay="500"/>
                                  </p:stCondLst>
                                  <p:childTnLst>
                                    <p:set>
                                      <p:cBhvr>
                                        <p:cTn dur="1" fill="hold">
                                          <p:stCondLst>
                                            <p:cond delay="0"/>
                                          </p:stCondLst>
                                        </p:cTn>
                                        <p:tgtEl>
                                          <p:spTgt spid="1282"/>
                                        </p:tgtEl>
                                        <p:attrNameLst>
                                          <p:attrName>style.visibility</p:attrName>
                                        </p:attrNameLst>
                                      </p:cBhvr>
                                      <p:to>
                                        <p:strVal val="visible"/>
                                      </p:to>
                                    </p:set>
                                    <p:animEffect filter="fade" transition="in">
                                      <p:cBhvr>
                                        <p:cTn dur="1000"/>
                                        <p:tgtEl>
                                          <p:spTgt spid="1282"/>
                                        </p:tgtEl>
                                      </p:cBhvr>
                                    </p:animEffect>
                                  </p:childTnLst>
                                </p:cTn>
                              </p:par>
                              <p:par>
                                <p:cTn fill="hold" nodeType="withEffect" presetClass="entr" presetID="10" presetSubtype="0">
                                  <p:stCondLst>
                                    <p:cond delay="750"/>
                                  </p:stCondLst>
                                  <p:childTnLst>
                                    <p:set>
                                      <p:cBhvr>
                                        <p:cTn dur="1" fill="hold">
                                          <p:stCondLst>
                                            <p:cond delay="0"/>
                                          </p:stCondLst>
                                        </p:cTn>
                                        <p:tgtEl>
                                          <p:spTgt spid="1283"/>
                                        </p:tgtEl>
                                        <p:attrNameLst>
                                          <p:attrName>style.visibility</p:attrName>
                                        </p:attrNameLst>
                                      </p:cBhvr>
                                      <p:to>
                                        <p:strVal val="visible"/>
                                      </p:to>
                                    </p:set>
                                    <p:animEffect filter="fade" transition="in">
                                      <p:cBhvr>
                                        <p:cTn dur="1000"/>
                                        <p:tgtEl>
                                          <p:spTgt spid="1283"/>
                                        </p:tgtEl>
                                      </p:cBhvr>
                                    </p:animEffect>
                                  </p:childTnLst>
                                </p:cTn>
                              </p:par>
                              <p:par>
                                <p:cTn fill="hold" nodeType="withEffect" presetClass="entr" presetID="10" presetSubtype="0">
                                  <p:stCondLst>
                                    <p:cond delay="250"/>
                                  </p:stCondLst>
                                  <p:childTnLst>
                                    <p:set>
                                      <p:cBhvr>
                                        <p:cTn dur="1" fill="hold">
                                          <p:stCondLst>
                                            <p:cond delay="0"/>
                                          </p:stCondLst>
                                        </p:cTn>
                                        <p:tgtEl>
                                          <p:spTgt spid="1275"/>
                                        </p:tgtEl>
                                        <p:attrNameLst>
                                          <p:attrName>style.visibility</p:attrName>
                                        </p:attrNameLst>
                                      </p:cBhvr>
                                      <p:to>
                                        <p:strVal val="visible"/>
                                      </p:to>
                                    </p:set>
                                    <p:animEffect filter="fade" transition="in">
                                      <p:cBhvr>
                                        <p:cTn dur="500"/>
                                        <p:tgtEl>
                                          <p:spTgt spid="1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94" name="Shape 1294"/>
        <p:cNvGrpSpPr/>
        <p:nvPr/>
      </p:nvGrpSpPr>
      <p:grpSpPr>
        <a:xfrm>
          <a:off x="0" y="0"/>
          <a:ext cx="0" cy="0"/>
          <a:chOff x="0" y="0"/>
          <a:chExt cx="0" cy="0"/>
        </a:xfrm>
      </p:grpSpPr>
      <p:sp>
        <p:nvSpPr>
          <p:cNvPr id="1295" name="Google Shape;1295;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6" name="Google Shape;1296;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7" name="Google Shape;1297;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8" name="Google Shape;1298;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99" name="Google Shape;1299;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00" name="Google Shape;1300;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01" name="Google Shape;1301;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02" name="Google Shape;1302;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3" name="Google Shape;1303;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4" name="Google Shape;1304;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05" name="Google Shape;1305;p214"/>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9" name="Shape 1309"/>
        <p:cNvGrpSpPr/>
        <p:nvPr/>
      </p:nvGrpSpPr>
      <p:grpSpPr>
        <a:xfrm>
          <a:off x="0" y="0"/>
          <a:ext cx="0" cy="0"/>
          <a:chOff x="0" y="0"/>
          <a:chExt cx="0" cy="0"/>
        </a:xfrm>
      </p:grpSpPr>
      <p:pic>
        <p:nvPicPr>
          <p:cNvPr id="1310" name="Google Shape;1310;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11" name="Google Shape;1311;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12" name="Google Shape;1312;p215"/>
          <p:cNvGrpSpPr/>
          <p:nvPr/>
        </p:nvGrpSpPr>
        <p:grpSpPr>
          <a:xfrm rot="5400000">
            <a:off x="3585881" y="2603584"/>
            <a:ext cx="188425" cy="3726570"/>
            <a:chOff x="6132021" y="1798326"/>
            <a:chExt cx="188425" cy="3726570"/>
          </a:xfrm>
        </p:grpSpPr>
        <p:sp>
          <p:nvSpPr>
            <p:cNvPr id="1313" name="Google Shape;1313;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4" name="Google Shape;1314;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5" name="Google Shape;1315;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6" name="Google Shape;1316;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7" name="Google Shape;1317;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18" name="Google Shape;1318;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68" name="Shape 968"/>
        <p:cNvGrpSpPr/>
        <p:nvPr/>
      </p:nvGrpSpPr>
      <p:grpSpPr>
        <a:xfrm>
          <a:off x="0" y="0"/>
          <a:ext cx="0" cy="0"/>
          <a:chOff x="0" y="0"/>
          <a:chExt cx="0" cy="0"/>
        </a:xfrm>
      </p:grpSpPr>
      <p:sp>
        <p:nvSpPr>
          <p:cNvPr id="969" name="Google Shape;969;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0" name="Google Shape;970;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71" name="Google Shape;971;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72" name="Google Shape;972;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3" name="Google Shape;973;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4" name="Google Shape;974;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75" name="Google Shape;975;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76" name="Google Shape;976;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7" name="Google Shape;977;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78" name="Google Shape;978;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par>
                                <p:cTn fill="hold" nodeType="withEffect" presetClass="entr" presetID="10" presetSubtype="0">
                                  <p:stCondLst>
                                    <p:cond delay="500"/>
                                  </p:stCondLst>
                                  <p:childTnLst>
                                    <p:set>
                                      <p:cBhvr>
                                        <p:cTn dur="1" fill="hold">
                                          <p:stCondLst>
                                            <p:cond delay="0"/>
                                          </p:stCondLst>
                                        </p:cTn>
                                        <p:tgtEl>
                                          <p:spTgt spid="973"/>
                                        </p:tgtEl>
                                        <p:attrNameLst>
                                          <p:attrName>style.visibility</p:attrName>
                                        </p:attrNameLst>
                                      </p:cBhvr>
                                      <p:to>
                                        <p:strVal val="visible"/>
                                      </p:to>
                                    </p:set>
                                    <p:animEffect filter="fade" transition="in">
                                      <p:cBhvr>
                                        <p:cTn dur="1000"/>
                                        <p:tgtEl>
                                          <p:spTgt spid="973"/>
                                        </p:tgtEl>
                                      </p:cBhvr>
                                    </p:animEffect>
                                  </p:childTnLst>
                                </p:cTn>
                              </p:par>
                              <p:par>
                                <p:cTn fill="hold" nodeType="withEffect" presetClass="entr" presetID="10" presetSubtype="0">
                                  <p:stCondLst>
                                    <p:cond delay="75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par>
                                <p:cTn fill="hold" nodeType="withEffect" presetClass="entr" presetID="10" presetSubtype="0">
                                  <p:stCondLst>
                                    <p:cond delay="25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par>
                                <p:cTn fill="hold" nodeType="withEffect" presetClass="entr" presetID="10" presetSubtype="0">
                                  <p:stCondLst>
                                    <p:cond delay="25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2" name="Shape 1322"/>
        <p:cNvGrpSpPr/>
        <p:nvPr/>
      </p:nvGrpSpPr>
      <p:grpSpPr>
        <a:xfrm>
          <a:off x="0" y="0"/>
          <a:ext cx="0" cy="0"/>
          <a:chOff x="0" y="0"/>
          <a:chExt cx="0" cy="0"/>
        </a:xfrm>
      </p:grpSpPr>
      <p:pic>
        <p:nvPicPr>
          <p:cNvPr descr="Africa" id="1323" name="Google Shape;1323;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24" name="Google Shape;1324;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25" name="Google Shape;1325;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26" name="Google Shape;1326;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27" name="Google Shape;1327;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28" name="Google Shape;1328;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29" name="Google Shape;1329;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33" name="Shape 1333"/>
        <p:cNvGrpSpPr/>
        <p:nvPr/>
      </p:nvGrpSpPr>
      <p:grpSpPr>
        <a:xfrm>
          <a:off x="0" y="0"/>
          <a:ext cx="0" cy="0"/>
          <a:chOff x="0" y="0"/>
          <a:chExt cx="0" cy="0"/>
        </a:xfrm>
      </p:grpSpPr>
      <p:pic>
        <p:nvPicPr>
          <p:cNvPr descr="Bookmark" id="1334" name="Google Shape;1334;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35" name="Google Shape;1335;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36" name="Google Shape;1336;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7" name="Google Shape;1337;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8" name="Google Shape;1338;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9" name="Google Shape;1339;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40" name="Google Shape;1340;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41" name="Google Shape;1341;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42" name="Google Shape;1342;p217"/>
          <p:cNvGrpSpPr/>
          <p:nvPr/>
        </p:nvGrpSpPr>
        <p:grpSpPr>
          <a:xfrm>
            <a:off x="346339" y="4040782"/>
            <a:ext cx="3201315" cy="2703901"/>
            <a:chOff x="99164" y="3056183"/>
            <a:chExt cx="4688406" cy="3959931"/>
          </a:xfrm>
        </p:grpSpPr>
        <p:sp>
          <p:nvSpPr>
            <p:cNvPr id="1343" name="Google Shape;1343;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4" name="Google Shape;1344;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5" name="Google Shape;1345;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6" name="Google Shape;1346;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7" name="Google Shape;1347;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8" name="Google Shape;1348;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49" name="Google Shape;1349;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0" name="Google Shape;1350;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1" name="Google Shape;1351;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2" name="Google Shape;1352;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3" name="Google Shape;1353;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4" name="Google Shape;1354;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5" name="Google Shape;1355;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6" name="Google Shape;1356;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7" name="Google Shape;1357;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8" name="Google Shape;1358;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76" name="Google Shape;1476;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77" name="Google Shape;1477;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78" name="Google Shape;1478;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79" name="Google Shape;1479;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80" name="Google Shape;1480;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41"/>
                                        </p:tgtEl>
                                        <p:attrNameLst>
                                          <p:attrName>style.visibility</p:attrName>
                                        </p:attrNameLst>
                                      </p:cBhvr>
                                      <p:to>
                                        <p:strVal val="visible"/>
                                      </p:to>
                                    </p:set>
                                    <p:animEffect filter="fade" transition="in">
                                      <p:cBhvr>
                                        <p:cTn dur="500"/>
                                        <p:tgtEl>
                                          <p:spTgt spid="1341"/>
                                        </p:tgtEl>
                                      </p:cBhvr>
                                    </p:animEffect>
                                  </p:childTnLst>
                                </p:cTn>
                              </p:par>
                              <p:par>
                                <p:cTn fill="hold" nodeType="withEffect" presetClass="entr" presetID="10" presetSubtype="0">
                                  <p:stCondLst>
                                    <p:cond delay="1000"/>
                                  </p:stCondLst>
                                  <p:childTnLst>
                                    <p:set>
                                      <p:cBhvr>
                                        <p:cTn dur="1" fill="hold">
                                          <p:stCondLst>
                                            <p:cond delay="0"/>
                                          </p:stCondLst>
                                        </p:cTn>
                                        <p:tgtEl>
                                          <p:spTgt spid="1340"/>
                                        </p:tgtEl>
                                        <p:attrNameLst>
                                          <p:attrName>style.visibility</p:attrName>
                                        </p:attrNameLst>
                                      </p:cBhvr>
                                      <p:to>
                                        <p:strVal val="visible"/>
                                      </p:to>
                                    </p:set>
                                    <p:animEffect filter="fade" transition="in">
                                      <p:cBhvr>
                                        <p:cTn dur="500"/>
                                        <p:tgtEl>
                                          <p:spTgt spid="1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84" name="Shape 1484"/>
        <p:cNvGrpSpPr/>
        <p:nvPr/>
      </p:nvGrpSpPr>
      <p:grpSpPr>
        <a:xfrm>
          <a:off x="0" y="0"/>
          <a:ext cx="0" cy="0"/>
          <a:chOff x="0" y="0"/>
          <a:chExt cx="0" cy="0"/>
        </a:xfrm>
      </p:grpSpPr>
      <p:sp>
        <p:nvSpPr>
          <p:cNvPr id="1485" name="Google Shape;1485;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486" name="Google Shape;1486;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487" name="Google Shape;1487;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88" name="Google Shape;1488;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89" name="Google Shape;1489;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0" name="Google Shape;1490;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91" name="Google Shape;1491;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492" name="Google Shape;1492;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493" name="Google Shape;1493;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494" name="Google Shape;1494;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495" name="Google Shape;1495;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496" name="Google Shape;1496;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497" name="Google Shape;1497;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01" name="Shape 1501"/>
        <p:cNvGrpSpPr/>
        <p:nvPr/>
      </p:nvGrpSpPr>
      <p:grpSpPr>
        <a:xfrm>
          <a:off x="0" y="0"/>
          <a:ext cx="0" cy="0"/>
          <a:chOff x="0" y="0"/>
          <a:chExt cx="0" cy="0"/>
        </a:xfrm>
      </p:grpSpPr>
      <p:sp>
        <p:nvSpPr>
          <p:cNvPr id="1502" name="Google Shape;1502;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03" name="Google Shape;1503;p219"/>
          <p:cNvGrpSpPr/>
          <p:nvPr/>
        </p:nvGrpSpPr>
        <p:grpSpPr>
          <a:xfrm>
            <a:off x="1565216" y="2499874"/>
            <a:ext cx="10497650" cy="1171524"/>
            <a:chOff x="1593000" y="2322566"/>
            <a:chExt cx="5766050" cy="643484"/>
          </a:xfrm>
        </p:grpSpPr>
        <p:sp>
          <p:nvSpPr>
            <p:cNvPr id="1504" name="Google Shape;1504;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5" name="Google Shape;1505;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6" name="Google Shape;1506;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07" name="Google Shape;1507;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8" name="Google Shape;1508;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09" name="Google Shape;1509;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10" name="Google Shape;1510;p219"/>
          <p:cNvGrpSpPr/>
          <p:nvPr/>
        </p:nvGrpSpPr>
        <p:grpSpPr>
          <a:xfrm>
            <a:off x="1565216" y="1326989"/>
            <a:ext cx="10497650" cy="1171522"/>
            <a:chOff x="1593000" y="2322567"/>
            <a:chExt cx="5766050" cy="643483"/>
          </a:xfrm>
        </p:grpSpPr>
        <p:sp>
          <p:nvSpPr>
            <p:cNvPr id="1511" name="Google Shape;1511;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2" name="Google Shape;1512;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3" name="Google Shape;1513;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14" name="Google Shape;1514;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5" name="Google Shape;1515;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16" name="Google Shape;1516;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17" name="Google Shape;1517;p219"/>
          <p:cNvGrpSpPr/>
          <p:nvPr/>
        </p:nvGrpSpPr>
        <p:grpSpPr>
          <a:xfrm>
            <a:off x="1565216" y="3654669"/>
            <a:ext cx="10497650" cy="1171522"/>
            <a:chOff x="1593000" y="2322567"/>
            <a:chExt cx="5766050" cy="643483"/>
          </a:xfrm>
        </p:grpSpPr>
        <p:sp>
          <p:nvSpPr>
            <p:cNvPr id="1518" name="Google Shape;1518;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9" name="Google Shape;1519;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0" name="Google Shape;1520;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1" name="Google Shape;1521;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2" name="Google Shape;1522;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23" name="Google Shape;1523;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4" name="Google Shape;1524;p219"/>
          <p:cNvGrpSpPr/>
          <p:nvPr/>
        </p:nvGrpSpPr>
        <p:grpSpPr>
          <a:xfrm>
            <a:off x="1565216" y="4796724"/>
            <a:ext cx="10497650" cy="1171522"/>
            <a:chOff x="1593000" y="2322567"/>
            <a:chExt cx="5766050" cy="643483"/>
          </a:xfrm>
        </p:grpSpPr>
        <p:sp>
          <p:nvSpPr>
            <p:cNvPr id="1525" name="Google Shape;1525;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6" name="Google Shape;1526;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7" name="Google Shape;1527;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8" name="Google Shape;1528;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9" name="Google Shape;1529;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30" name="Google Shape;1530;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31" name="Google Shape;1531;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32" name="Google Shape;1532;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33" name="Google Shape;1533;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34" name="Google Shape;1534;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35" name="Google Shape;1535;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36" name="Google Shape;1536;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10"/>
                                        </p:tgtEl>
                                        <p:attrNameLst>
                                          <p:attrName>style.visibility</p:attrName>
                                        </p:attrNameLst>
                                      </p:cBhvr>
                                      <p:to>
                                        <p:strVal val="visible"/>
                                      </p:to>
                                    </p:set>
                                    <p:anim calcmode="lin" valueType="num">
                                      <p:cBhvr additive="base">
                                        <p:cTn dur="500"/>
                                        <p:tgtEl>
                                          <p:spTgt spid="15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03"/>
                                        </p:tgtEl>
                                        <p:attrNameLst>
                                          <p:attrName>style.visibility</p:attrName>
                                        </p:attrNameLst>
                                      </p:cBhvr>
                                      <p:to>
                                        <p:strVal val="visible"/>
                                      </p:to>
                                    </p:set>
                                    <p:anim calcmode="lin" valueType="num">
                                      <p:cBhvr additive="base">
                                        <p:cTn dur="750"/>
                                        <p:tgtEl>
                                          <p:spTgt spid="15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7"/>
                                        </p:tgtEl>
                                        <p:attrNameLst>
                                          <p:attrName>style.visibility</p:attrName>
                                        </p:attrNameLst>
                                      </p:cBhvr>
                                      <p:to>
                                        <p:strVal val="visible"/>
                                      </p:to>
                                    </p:set>
                                    <p:anim calcmode="lin" valueType="num">
                                      <p:cBhvr additive="base">
                                        <p:cTn dur="1000"/>
                                        <p:tgtEl>
                                          <p:spTgt spid="15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4"/>
                                        </p:tgtEl>
                                        <p:attrNameLst>
                                          <p:attrName>style.visibility</p:attrName>
                                        </p:attrNameLst>
                                      </p:cBhvr>
                                      <p:to>
                                        <p:strVal val="visible"/>
                                      </p:to>
                                    </p:set>
                                    <p:anim calcmode="lin" valueType="num">
                                      <p:cBhvr additive="base">
                                        <p:cTn dur="1250"/>
                                        <p:tgtEl>
                                          <p:spTgt spid="152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33"/>
                                        </p:tgtEl>
                                        <p:attrNameLst>
                                          <p:attrName>style.visibility</p:attrName>
                                        </p:attrNameLst>
                                      </p:cBhvr>
                                      <p:to>
                                        <p:strVal val="visible"/>
                                      </p:to>
                                    </p:set>
                                    <p:animEffect filter="fade" transition="in">
                                      <p:cBhvr>
                                        <p:cTn dur="500"/>
                                        <p:tgtEl>
                                          <p:spTgt spid="1533"/>
                                        </p:tgtEl>
                                      </p:cBhvr>
                                    </p:animEffect>
                                  </p:childTnLst>
                                </p:cTn>
                              </p:par>
                              <p:par>
                                <p:cTn fill="hold" nodeType="withEffect" presetClass="entr" presetID="10" presetSubtype="0">
                                  <p:stCondLst>
                                    <p:cond delay="250"/>
                                  </p:stCondLst>
                                  <p:childTnLst>
                                    <p:set>
                                      <p:cBhvr>
                                        <p:cTn dur="1" fill="hold">
                                          <p:stCondLst>
                                            <p:cond delay="0"/>
                                          </p:stCondLst>
                                        </p:cTn>
                                        <p:tgtEl>
                                          <p:spTgt spid="1502"/>
                                        </p:tgtEl>
                                        <p:attrNameLst>
                                          <p:attrName>style.visibility</p:attrName>
                                        </p:attrNameLst>
                                      </p:cBhvr>
                                      <p:to>
                                        <p:strVal val="visible"/>
                                      </p:to>
                                    </p:set>
                                    <p:animEffect filter="fade" transition="in">
                                      <p:cBhvr>
                                        <p:cTn dur="500"/>
                                        <p:tgtEl>
                                          <p:spTgt spid="1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42" name="Google Shape;1542;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43" name="Google Shape;1543;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44" name="Google Shape;1544;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45" name="Google Shape;1545;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6" name="Google Shape;1546;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7" name="Google Shape;1547;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48" name="Google Shape;1548;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49" name="Google Shape;1549;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50" name="Google Shape;1550;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54" name="Shape 1554"/>
        <p:cNvGrpSpPr/>
        <p:nvPr/>
      </p:nvGrpSpPr>
      <p:grpSpPr>
        <a:xfrm>
          <a:off x="0" y="0"/>
          <a:ext cx="0" cy="0"/>
          <a:chOff x="0" y="0"/>
          <a:chExt cx="0" cy="0"/>
        </a:xfrm>
      </p:grpSpPr>
      <p:sp>
        <p:nvSpPr>
          <p:cNvPr id="1555" name="Google Shape;1555;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6" name="Google Shape;1556;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57" name="Google Shape;1557;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58" name="Google Shape;1558;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59" name="Google Shape;1559;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0" name="Google Shape;1560;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1" name="Google Shape;1561;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2" name="Google Shape;1562;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63" name="Google Shape;1563;p221"/>
          <p:cNvCxnSpPr>
            <a:stCxn id="1556" idx="2"/>
            <a:endCxn id="1557"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4" name="Google Shape;1564;p221"/>
          <p:cNvCxnSpPr>
            <a:stCxn id="1558" idx="0"/>
            <a:endCxn id="1556"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5" name="Google Shape;1565;p221"/>
          <p:cNvCxnSpPr>
            <a:stCxn id="1558" idx="2"/>
            <a:endCxn id="1560"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6" name="Google Shape;1566;p221"/>
          <p:cNvCxnSpPr>
            <a:stCxn id="1559" idx="0"/>
            <a:endCxn id="1558"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7" name="Google Shape;1567;p221"/>
          <p:cNvCxnSpPr>
            <a:stCxn id="1557" idx="2"/>
            <a:endCxn id="1562"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68" name="Google Shape;1568;p221"/>
          <p:cNvCxnSpPr>
            <a:stCxn id="1561" idx="0"/>
            <a:endCxn id="1557"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69" name="Google Shape;1569;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70" name="Google Shape;1570;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71" name="Google Shape;1571;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72" name="Google Shape;1572;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3" name="Google Shape;1573;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74" name="Google Shape;1574;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71"/>
                                        </p:tgtEl>
                                        <p:attrNameLst>
                                          <p:attrName>style.visibility</p:attrName>
                                        </p:attrNameLst>
                                      </p:cBhvr>
                                      <p:to>
                                        <p:strVal val="visible"/>
                                      </p:to>
                                    </p:set>
                                    <p:animEffect filter="fade" transition="in">
                                      <p:cBhvr>
                                        <p:cTn dur="500"/>
                                        <p:tgtEl>
                                          <p:spTgt spid="1571"/>
                                        </p:tgtEl>
                                      </p:cBhvr>
                                    </p:animEffect>
                                  </p:childTnLst>
                                </p:cTn>
                              </p:par>
                              <p:par>
                                <p:cTn fill="hold" nodeType="withEffect" presetClass="entr" presetID="10" presetSubtype="0">
                                  <p:stCondLst>
                                    <p:cond delay="250"/>
                                  </p:stCondLst>
                                  <p:childTnLst>
                                    <p:set>
                                      <p:cBhvr>
                                        <p:cTn dur="1" fill="hold">
                                          <p:stCondLst>
                                            <p:cond delay="0"/>
                                          </p:stCondLst>
                                        </p:cTn>
                                        <p:tgtEl>
                                          <p:spTgt spid="1555"/>
                                        </p:tgtEl>
                                        <p:attrNameLst>
                                          <p:attrName>style.visibility</p:attrName>
                                        </p:attrNameLst>
                                      </p:cBhvr>
                                      <p:to>
                                        <p:strVal val="visible"/>
                                      </p:to>
                                    </p:set>
                                    <p:animEffect filter="fade" transition="in">
                                      <p:cBhvr>
                                        <p:cTn dur="500"/>
                                        <p:tgtEl>
                                          <p:spTgt spid="1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80" name="Google Shape;1580;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1" name="Google Shape;1581;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2" name="Google Shape;1582;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3" name="Google Shape;1583;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4" name="Google Shape;1584;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585" name="Google Shape;1585;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586" name="Google Shape;1586;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587" name="Google Shape;1587;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588" name="Google Shape;1588;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589" name="Google Shape;1589;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87"/>
                                        </p:tgtEl>
                                        <p:attrNameLst>
                                          <p:attrName>style.visibility</p:attrName>
                                        </p:attrNameLst>
                                      </p:cBhvr>
                                      <p:to>
                                        <p:strVal val="visible"/>
                                      </p:to>
                                    </p:set>
                                    <p:animEffect filter="fade" transition="in">
                                      <p:cBhvr>
                                        <p:cTn dur="500"/>
                                        <p:tgtEl>
                                          <p:spTgt spid="1587"/>
                                        </p:tgtEl>
                                      </p:cBhvr>
                                    </p:animEffect>
                                  </p:childTnLst>
                                </p:cTn>
                              </p:par>
                              <p:par>
                                <p:cTn fill="hold" nodeType="withEffect" presetClass="entr" presetID="10" presetSubtype="0">
                                  <p:stCondLst>
                                    <p:cond delay="1000"/>
                                  </p:stCondLst>
                                  <p:childTnLst>
                                    <p:set>
                                      <p:cBhvr>
                                        <p:cTn dur="1" fill="hold">
                                          <p:stCondLst>
                                            <p:cond delay="0"/>
                                          </p:stCondLst>
                                        </p:cTn>
                                        <p:tgtEl>
                                          <p:spTgt spid="1586"/>
                                        </p:tgtEl>
                                        <p:attrNameLst>
                                          <p:attrName>style.visibility</p:attrName>
                                        </p:attrNameLst>
                                      </p:cBhvr>
                                      <p:to>
                                        <p:strVal val="visible"/>
                                      </p:to>
                                    </p:set>
                                    <p:animEffect filter="fade" transition="in">
                                      <p:cBhvr>
                                        <p:cTn dur="500"/>
                                        <p:tgtEl>
                                          <p:spTgt spid="1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93" name="Shape 1593"/>
        <p:cNvGrpSpPr/>
        <p:nvPr/>
      </p:nvGrpSpPr>
      <p:grpSpPr>
        <a:xfrm>
          <a:off x="0" y="0"/>
          <a:ext cx="0" cy="0"/>
          <a:chOff x="0" y="0"/>
          <a:chExt cx="0" cy="0"/>
        </a:xfrm>
      </p:grpSpPr>
      <p:sp>
        <p:nvSpPr>
          <p:cNvPr id="1594" name="Google Shape;1594;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5" name="Google Shape;1595;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6" name="Google Shape;1596;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7" name="Google Shape;1597;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8" name="Google Shape;1598;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599" name="Google Shape;1599;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00" name="Google Shape;1600;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01" name="Google Shape;1601;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2" name="Google Shape;1602;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03" name="Google Shape;1603;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4"/>
                                        </p:tgtEl>
                                        <p:attrNameLst>
                                          <p:attrName>style.visibility</p:attrName>
                                        </p:attrNameLst>
                                      </p:cBhvr>
                                      <p:to>
                                        <p:strVal val="visible"/>
                                      </p:to>
                                    </p:set>
                                    <p:animEffect filter="fade" transition="in">
                                      <p:cBhvr>
                                        <p:cTn dur="500"/>
                                        <p:tgtEl>
                                          <p:spTgt spid="1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7" name="Shape 1607"/>
        <p:cNvGrpSpPr/>
        <p:nvPr/>
      </p:nvGrpSpPr>
      <p:grpSpPr>
        <a:xfrm>
          <a:off x="0" y="0"/>
          <a:ext cx="0" cy="0"/>
          <a:chOff x="0" y="0"/>
          <a:chExt cx="0" cy="0"/>
        </a:xfrm>
      </p:grpSpPr>
      <p:sp>
        <p:nvSpPr>
          <p:cNvPr id="1608" name="Google Shape;1608;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09" name="Google Shape;1609;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8"/>
                                        </p:tgtEl>
                                        <p:attrNameLst>
                                          <p:attrName>style.visibility</p:attrName>
                                        </p:attrNameLst>
                                      </p:cBhvr>
                                      <p:to>
                                        <p:strVal val="visible"/>
                                      </p:to>
                                    </p:set>
                                    <p:animEffect filter="fade" transition="in">
                                      <p:cBhvr>
                                        <p:cTn dur="500"/>
                                        <p:tgtEl>
                                          <p:spTgt spid="1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3" name="Shape 1613"/>
        <p:cNvGrpSpPr/>
        <p:nvPr/>
      </p:nvGrpSpPr>
      <p:grpSpPr>
        <a:xfrm>
          <a:off x="0" y="0"/>
          <a:ext cx="0" cy="0"/>
          <a:chOff x="0" y="0"/>
          <a:chExt cx="0" cy="0"/>
        </a:xfrm>
      </p:grpSpPr>
      <p:sp>
        <p:nvSpPr>
          <p:cNvPr id="1614" name="Google Shape;1614;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15" name="Google Shape;1615;p225"/>
          <p:cNvGrpSpPr/>
          <p:nvPr/>
        </p:nvGrpSpPr>
        <p:grpSpPr>
          <a:xfrm>
            <a:off x="1724982" y="1677400"/>
            <a:ext cx="3635049" cy="3396000"/>
            <a:chOff x="1293737" y="1258050"/>
            <a:chExt cx="2726286" cy="2547000"/>
          </a:xfrm>
        </p:grpSpPr>
        <p:sp>
          <p:nvSpPr>
            <p:cNvPr id="1616" name="Google Shape;1616;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17" name="Google Shape;1617;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18" name="Google Shape;1618;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19" name="Google Shape;1619;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20" name="Google Shape;1620;p225"/>
          <p:cNvGrpSpPr/>
          <p:nvPr/>
        </p:nvGrpSpPr>
        <p:grpSpPr>
          <a:xfrm>
            <a:off x="4271944" y="1677400"/>
            <a:ext cx="3635050" cy="3396000"/>
            <a:chOff x="3203958" y="1258050"/>
            <a:chExt cx="2726287" cy="2547000"/>
          </a:xfrm>
        </p:grpSpPr>
        <p:sp>
          <p:nvSpPr>
            <p:cNvPr id="1621" name="Google Shape;1621;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2" name="Google Shape;1622;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23" name="Google Shape;1623;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4" name="Google Shape;1624;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25" name="Google Shape;1625;p225"/>
          <p:cNvGrpSpPr/>
          <p:nvPr/>
        </p:nvGrpSpPr>
        <p:grpSpPr>
          <a:xfrm>
            <a:off x="6831969" y="1677400"/>
            <a:ext cx="3635049" cy="3396000"/>
            <a:chOff x="5123977" y="1258050"/>
            <a:chExt cx="2726287" cy="2547000"/>
          </a:xfrm>
        </p:grpSpPr>
        <p:sp>
          <p:nvSpPr>
            <p:cNvPr id="1626" name="Google Shape;1626;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7" name="Google Shape;1627;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28" name="Google Shape;1628;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9" name="Google Shape;1629;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30" name="Google Shape;1630;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31" name="Google Shape;1631;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32" name="Google Shape;1632;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33" name="Google Shape;1633;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34" name="Google Shape;1634;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15"/>
                                        </p:tgtEl>
                                        <p:attrNameLst>
                                          <p:attrName>style.visibility</p:attrName>
                                        </p:attrNameLst>
                                      </p:cBhvr>
                                      <p:to>
                                        <p:strVal val="visible"/>
                                      </p:to>
                                    </p:set>
                                    <p:anim calcmode="lin" valueType="num">
                                      <p:cBhvr additive="base">
                                        <p:cTn dur="500"/>
                                        <p:tgtEl>
                                          <p:spTgt spid="16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20"/>
                                        </p:tgtEl>
                                        <p:attrNameLst>
                                          <p:attrName>style.visibility</p:attrName>
                                        </p:attrNameLst>
                                      </p:cBhvr>
                                      <p:to>
                                        <p:strVal val="visible"/>
                                      </p:to>
                                    </p:set>
                                    <p:anim calcmode="lin" valueType="num">
                                      <p:cBhvr additive="base">
                                        <p:cTn dur="500"/>
                                        <p:tgtEl>
                                          <p:spTgt spid="16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25"/>
                                        </p:tgtEl>
                                        <p:attrNameLst>
                                          <p:attrName>style.visibility</p:attrName>
                                        </p:attrNameLst>
                                      </p:cBhvr>
                                      <p:to>
                                        <p:strVal val="visible"/>
                                      </p:to>
                                    </p:set>
                                    <p:anim calcmode="lin" valueType="num">
                                      <p:cBhvr additive="base">
                                        <p:cTn dur="500"/>
                                        <p:tgtEl>
                                          <p:spTgt spid="162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32"/>
                                        </p:tgtEl>
                                        <p:attrNameLst>
                                          <p:attrName>style.visibility</p:attrName>
                                        </p:attrNameLst>
                                      </p:cBhvr>
                                      <p:to>
                                        <p:strVal val="visible"/>
                                      </p:to>
                                    </p:set>
                                    <p:animEffect filter="fade" transition="in">
                                      <p:cBhvr>
                                        <p:cTn dur="500"/>
                                        <p:tgtEl>
                                          <p:spTgt spid="1632"/>
                                        </p:tgtEl>
                                      </p:cBhvr>
                                    </p:animEffect>
                                  </p:childTnLst>
                                </p:cTn>
                              </p:par>
                              <p:par>
                                <p:cTn fill="hold" nodeType="withEffect" presetClass="entr" presetID="10" presetSubtype="0">
                                  <p:stCondLst>
                                    <p:cond delay="250"/>
                                  </p:stCondLst>
                                  <p:childTnLst>
                                    <p:set>
                                      <p:cBhvr>
                                        <p:cTn dur="1" fill="hold">
                                          <p:stCondLst>
                                            <p:cond delay="0"/>
                                          </p:stCondLst>
                                        </p:cTn>
                                        <p:tgtEl>
                                          <p:spTgt spid="1614"/>
                                        </p:tgtEl>
                                        <p:attrNameLst>
                                          <p:attrName>style.visibility</p:attrName>
                                        </p:attrNameLst>
                                      </p:cBhvr>
                                      <p:to>
                                        <p:strVal val="visible"/>
                                      </p:to>
                                    </p:set>
                                    <p:animEffect filter="fade" transition="in">
                                      <p:cBhvr>
                                        <p:cTn dur="500"/>
                                        <p:tgtEl>
                                          <p:spTgt spid="1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82" name="Shape 982"/>
        <p:cNvGrpSpPr/>
        <p:nvPr/>
      </p:nvGrpSpPr>
      <p:grpSpPr>
        <a:xfrm>
          <a:off x="0" y="0"/>
          <a:ext cx="0" cy="0"/>
          <a:chOff x="0" y="0"/>
          <a:chExt cx="0" cy="0"/>
        </a:xfrm>
      </p:grpSpPr>
      <p:sp>
        <p:nvSpPr>
          <p:cNvPr id="983" name="Google Shape;983;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4" name="Google Shape;984;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985" name="Google Shape;985;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986" name="Google Shape;986;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987" name="Google Shape;987;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988" name="Google Shape;988;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989" name="Google Shape;989;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0" name="Google Shape;990;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5"/>
                                        </p:tgtEl>
                                        <p:attrNameLst>
                                          <p:attrName>style.visibility</p:attrName>
                                        </p:attrNameLst>
                                      </p:cBhvr>
                                      <p:to>
                                        <p:strVal val="visible"/>
                                      </p:to>
                                    </p:set>
                                    <p:animEffect filter="fade" transition="in">
                                      <p:cBhvr>
                                        <p:cTn dur="500"/>
                                        <p:tgtEl>
                                          <p:spTgt spid="985"/>
                                        </p:tgtEl>
                                      </p:cBhvr>
                                    </p:animEffect>
                                  </p:childTnLst>
                                </p:cTn>
                              </p:par>
                              <p:par>
                                <p:cTn fill="hold" nodeType="withEffect" presetClass="entr" presetID="10" presetSubtype="0">
                                  <p:stCondLst>
                                    <p:cond delay="25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38" name="Shape 1638"/>
        <p:cNvGrpSpPr/>
        <p:nvPr/>
      </p:nvGrpSpPr>
      <p:grpSpPr>
        <a:xfrm>
          <a:off x="0" y="0"/>
          <a:ext cx="0" cy="0"/>
          <a:chOff x="0" y="0"/>
          <a:chExt cx="0" cy="0"/>
        </a:xfrm>
      </p:grpSpPr>
      <p:sp>
        <p:nvSpPr>
          <p:cNvPr id="1639" name="Google Shape;1639;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40" name="Google Shape;1640;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41" name="Google Shape;1641;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42" name="Google Shape;1642;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43" name="Google Shape;1643;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44" name="Google Shape;1644;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45" name="Google Shape;1645;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44"/>
                                        </p:tgtEl>
                                        <p:attrNameLst>
                                          <p:attrName>style.visibility</p:attrName>
                                        </p:attrNameLst>
                                      </p:cBhvr>
                                      <p:to>
                                        <p:strVal val="visible"/>
                                      </p:to>
                                    </p:set>
                                    <p:animEffect filter="fade" transition="in">
                                      <p:cBhvr>
                                        <p:cTn dur="500"/>
                                        <p:tgtEl>
                                          <p:spTgt spid="1644"/>
                                        </p:tgtEl>
                                      </p:cBhvr>
                                    </p:animEffect>
                                  </p:childTnLst>
                                </p:cTn>
                              </p:par>
                              <p:par>
                                <p:cTn fill="hold" nodeType="withEffect" presetClass="entr" presetID="10" presetSubtype="0">
                                  <p:stCondLst>
                                    <p:cond delay="250"/>
                                  </p:stCondLst>
                                  <p:childTnLst>
                                    <p:set>
                                      <p:cBhvr>
                                        <p:cTn dur="1" fill="hold">
                                          <p:stCondLst>
                                            <p:cond delay="0"/>
                                          </p:stCondLst>
                                        </p:cTn>
                                        <p:tgtEl>
                                          <p:spTgt spid="1645"/>
                                        </p:tgtEl>
                                        <p:attrNameLst>
                                          <p:attrName>style.visibility</p:attrName>
                                        </p:attrNameLst>
                                      </p:cBhvr>
                                      <p:to>
                                        <p:strVal val="visible"/>
                                      </p:to>
                                    </p:set>
                                    <p:animEffect filter="fade" transition="in">
                                      <p:cBhvr>
                                        <p:cTn dur="500"/>
                                        <p:tgtEl>
                                          <p:spTgt spid="1645"/>
                                        </p:tgtEl>
                                      </p:cBhvr>
                                    </p:animEffect>
                                  </p:childTnLst>
                                </p:cTn>
                              </p:par>
                              <p:par>
                                <p:cTn fill="hold" nodeType="withEffect" presetClass="entr" presetID="10" presetSubtype="0">
                                  <p:stCondLst>
                                    <p:cond delay="250"/>
                                  </p:stCondLst>
                                  <p:childTnLst>
                                    <p:set>
                                      <p:cBhvr>
                                        <p:cTn dur="1" fill="hold">
                                          <p:stCondLst>
                                            <p:cond delay="0"/>
                                          </p:stCondLst>
                                        </p:cTn>
                                        <p:tgtEl>
                                          <p:spTgt spid="1639"/>
                                        </p:tgtEl>
                                        <p:attrNameLst>
                                          <p:attrName>style.visibility</p:attrName>
                                        </p:attrNameLst>
                                      </p:cBhvr>
                                      <p:to>
                                        <p:strVal val="visible"/>
                                      </p:to>
                                    </p:set>
                                    <p:animEffect filter="fade" transition="in">
                                      <p:cBhvr>
                                        <p:cTn dur="500"/>
                                        <p:tgtEl>
                                          <p:spTgt spid="1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9" name="Shape 1649"/>
        <p:cNvGrpSpPr/>
        <p:nvPr/>
      </p:nvGrpSpPr>
      <p:grpSpPr>
        <a:xfrm>
          <a:off x="0" y="0"/>
          <a:ext cx="0" cy="0"/>
          <a:chOff x="0" y="0"/>
          <a:chExt cx="0" cy="0"/>
        </a:xfrm>
      </p:grpSpPr>
      <p:sp>
        <p:nvSpPr>
          <p:cNvPr id="1650" name="Google Shape;1650;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1" name="Google Shape;1651;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2" name="Google Shape;1652;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53" name="Google Shape;1653;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54" name="Google Shape;1654;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55" name="Google Shape;1655;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56" name="Google Shape;1656;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57" name="Google Shape;1657;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5"/>
                                        </p:tgtEl>
                                        <p:attrNameLst>
                                          <p:attrName>style.visibility</p:attrName>
                                        </p:attrNameLst>
                                      </p:cBhvr>
                                      <p:to>
                                        <p:strVal val="visible"/>
                                      </p:to>
                                    </p:set>
                                    <p:animEffect filter="fade" transition="in">
                                      <p:cBhvr>
                                        <p:cTn dur="500"/>
                                        <p:tgtEl>
                                          <p:spTgt spid="1655"/>
                                        </p:tgtEl>
                                      </p:cBhvr>
                                    </p:animEffect>
                                  </p:childTnLst>
                                </p:cTn>
                              </p:par>
                              <p:par>
                                <p:cTn fill="hold" nodeType="withEffect" presetClass="entr" presetID="10" presetSubtype="0">
                                  <p:stCondLst>
                                    <p:cond delay="250"/>
                                  </p:stCondLst>
                                  <p:childTnLst>
                                    <p:set>
                                      <p:cBhvr>
                                        <p:cTn dur="1" fill="hold">
                                          <p:stCondLst>
                                            <p:cond delay="0"/>
                                          </p:stCondLst>
                                        </p:cTn>
                                        <p:tgtEl>
                                          <p:spTgt spid="1656"/>
                                        </p:tgtEl>
                                        <p:attrNameLst>
                                          <p:attrName>style.visibility</p:attrName>
                                        </p:attrNameLst>
                                      </p:cBhvr>
                                      <p:to>
                                        <p:strVal val="visible"/>
                                      </p:to>
                                    </p:set>
                                    <p:animEffect filter="fade" transition="in">
                                      <p:cBhvr>
                                        <p:cTn dur="500"/>
                                        <p:tgtEl>
                                          <p:spTgt spid="1656"/>
                                        </p:tgtEl>
                                      </p:cBhvr>
                                    </p:animEffect>
                                  </p:childTnLst>
                                </p:cTn>
                              </p:par>
                              <p:par>
                                <p:cTn fill="hold" nodeType="withEffect" presetClass="entr" presetID="10" presetSubtype="0">
                                  <p:stCondLst>
                                    <p:cond delay="250"/>
                                  </p:stCondLst>
                                  <p:childTnLst>
                                    <p:set>
                                      <p:cBhvr>
                                        <p:cTn dur="1" fill="hold">
                                          <p:stCondLst>
                                            <p:cond delay="0"/>
                                          </p:stCondLst>
                                        </p:cTn>
                                        <p:tgtEl>
                                          <p:spTgt spid="1650"/>
                                        </p:tgtEl>
                                        <p:attrNameLst>
                                          <p:attrName>style.visibility</p:attrName>
                                        </p:attrNameLst>
                                      </p:cBhvr>
                                      <p:to>
                                        <p:strVal val="visible"/>
                                      </p:to>
                                    </p:set>
                                    <p:animEffect filter="fade" transition="in">
                                      <p:cBhvr>
                                        <p:cTn dur="500"/>
                                        <p:tgtEl>
                                          <p:spTgt spid="1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1" name="Shape 1661"/>
        <p:cNvGrpSpPr/>
        <p:nvPr/>
      </p:nvGrpSpPr>
      <p:grpSpPr>
        <a:xfrm>
          <a:off x="0" y="0"/>
          <a:ext cx="0" cy="0"/>
          <a:chOff x="0" y="0"/>
          <a:chExt cx="0" cy="0"/>
        </a:xfrm>
      </p:grpSpPr>
      <p:sp>
        <p:nvSpPr>
          <p:cNvPr id="1662" name="Google Shape;1662;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63" name="Google Shape;1663;p228"/>
          <p:cNvGrpSpPr/>
          <p:nvPr/>
        </p:nvGrpSpPr>
        <p:grpSpPr>
          <a:xfrm>
            <a:off x="7509756" y="1586367"/>
            <a:ext cx="4407600" cy="4644067"/>
            <a:chOff x="5632317" y="1189775"/>
            <a:chExt cx="3305700" cy="3483050"/>
          </a:xfrm>
        </p:grpSpPr>
        <p:sp>
          <p:nvSpPr>
            <p:cNvPr id="1664" name="Google Shape;1664;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65" name="Google Shape;1665;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66" name="Google Shape;1666;p228"/>
          <p:cNvGrpSpPr/>
          <p:nvPr/>
        </p:nvGrpSpPr>
        <p:grpSpPr>
          <a:xfrm>
            <a:off x="171448" y="1586652"/>
            <a:ext cx="4557751" cy="4643781"/>
            <a:chOff x="128586" y="1189989"/>
            <a:chExt cx="3418313" cy="3482836"/>
          </a:xfrm>
        </p:grpSpPr>
        <p:sp>
          <p:nvSpPr>
            <p:cNvPr id="1667" name="Google Shape;1667;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68" name="Google Shape;1668;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69" name="Google Shape;1669;p228"/>
          <p:cNvGrpSpPr/>
          <p:nvPr/>
        </p:nvGrpSpPr>
        <p:grpSpPr>
          <a:xfrm>
            <a:off x="3925605" y="1586367"/>
            <a:ext cx="4407600" cy="4644067"/>
            <a:chOff x="2944204" y="1189775"/>
            <a:chExt cx="3305700" cy="3483050"/>
          </a:xfrm>
        </p:grpSpPr>
        <p:sp>
          <p:nvSpPr>
            <p:cNvPr id="1670" name="Google Shape;1670;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71" name="Google Shape;1671;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72" name="Google Shape;1672;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73" name="Google Shape;1673;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74" name="Google Shape;1674;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75" name="Google Shape;1675;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76" name="Google Shape;1676;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74"/>
                                        </p:tgtEl>
                                        <p:attrNameLst>
                                          <p:attrName>style.visibility</p:attrName>
                                        </p:attrNameLst>
                                      </p:cBhvr>
                                      <p:to>
                                        <p:strVal val="visible"/>
                                      </p:to>
                                    </p:set>
                                    <p:animEffect filter="fade" transition="in">
                                      <p:cBhvr>
                                        <p:cTn dur="500"/>
                                        <p:tgtEl>
                                          <p:spTgt spid="1674"/>
                                        </p:tgtEl>
                                      </p:cBhvr>
                                    </p:animEffect>
                                  </p:childTnLst>
                                </p:cTn>
                              </p:par>
                              <p:par>
                                <p:cTn fill="hold" nodeType="withEffect" presetClass="entr" presetID="10" presetSubtype="0">
                                  <p:stCondLst>
                                    <p:cond delay="250"/>
                                  </p:stCondLst>
                                  <p:childTnLst>
                                    <p:set>
                                      <p:cBhvr>
                                        <p:cTn dur="1" fill="hold">
                                          <p:stCondLst>
                                            <p:cond delay="0"/>
                                          </p:stCondLst>
                                        </p:cTn>
                                        <p:tgtEl>
                                          <p:spTgt spid="1662"/>
                                        </p:tgtEl>
                                        <p:attrNameLst>
                                          <p:attrName>style.visibility</p:attrName>
                                        </p:attrNameLst>
                                      </p:cBhvr>
                                      <p:to>
                                        <p:strVal val="visible"/>
                                      </p:to>
                                    </p:set>
                                    <p:animEffect filter="fade" transition="in">
                                      <p:cBhvr>
                                        <p:cTn dur="500"/>
                                        <p:tgtEl>
                                          <p:spTgt spid="1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80" name="Shape 1680"/>
        <p:cNvGrpSpPr/>
        <p:nvPr/>
      </p:nvGrpSpPr>
      <p:grpSpPr>
        <a:xfrm>
          <a:off x="0" y="0"/>
          <a:ext cx="0" cy="0"/>
          <a:chOff x="0" y="0"/>
          <a:chExt cx="0" cy="0"/>
        </a:xfrm>
      </p:grpSpPr>
      <p:sp>
        <p:nvSpPr>
          <p:cNvPr id="1681" name="Google Shape;1681;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2" name="Google Shape;1682;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83" name="Google Shape;1683;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84" name="Google Shape;1684;p229"/>
          <p:cNvGrpSpPr/>
          <p:nvPr/>
        </p:nvGrpSpPr>
        <p:grpSpPr>
          <a:xfrm>
            <a:off x="7448233" y="3577660"/>
            <a:ext cx="2283600" cy="1640953"/>
            <a:chOff x="5796625" y="2541798"/>
            <a:chExt cx="1712700" cy="1230715"/>
          </a:xfrm>
        </p:grpSpPr>
        <p:sp>
          <p:nvSpPr>
            <p:cNvPr id="1685" name="Google Shape;1685;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86" name="Google Shape;1686;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87" name="Google Shape;1687;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88" name="Google Shape;1688;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689" name="Google Shape;1689;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690" name="Google Shape;1690;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1" name="Google Shape;1691;p229"/>
          <p:cNvGrpSpPr/>
          <p:nvPr/>
        </p:nvGrpSpPr>
        <p:grpSpPr>
          <a:xfrm>
            <a:off x="5777467" y="1842763"/>
            <a:ext cx="2283600" cy="1662338"/>
            <a:chOff x="4409300" y="1219942"/>
            <a:chExt cx="1712700" cy="1246753"/>
          </a:xfrm>
        </p:grpSpPr>
        <p:sp>
          <p:nvSpPr>
            <p:cNvPr id="1692" name="Google Shape;1692;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3" name="Google Shape;1693;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94" name="Google Shape;1694;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5" name="Google Shape;1695;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6" name="Google Shape;1696;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697" name="Google Shape;1697;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8" name="Google Shape;1698;p229"/>
          <p:cNvGrpSpPr/>
          <p:nvPr/>
        </p:nvGrpSpPr>
        <p:grpSpPr>
          <a:xfrm>
            <a:off x="4102251" y="3577660"/>
            <a:ext cx="2283600" cy="1640953"/>
            <a:chOff x="3021975" y="2541798"/>
            <a:chExt cx="1712700" cy="1230715"/>
          </a:xfrm>
        </p:grpSpPr>
        <p:sp>
          <p:nvSpPr>
            <p:cNvPr id="1699" name="Google Shape;1699;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00" name="Google Shape;1700;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1" name="Google Shape;1701;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2" name="Google Shape;1702;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03" name="Google Shape;1703;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4" name="Google Shape;1704;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5" name="Google Shape;1705;p229"/>
          <p:cNvGrpSpPr/>
          <p:nvPr/>
        </p:nvGrpSpPr>
        <p:grpSpPr>
          <a:xfrm>
            <a:off x="2386500" y="1842764"/>
            <a:ext cx="2283600" cy="1662338"/>
            <a:chOff x="1637475" y="1219942"/>
            <a:chExt cx="1712700" cy="1246753"/>
          </a:xfrm>
        </p:grpSpPr>
        <p:sp>
          <p:nvSpPr>
            <p:cNvPr id="1706" name="Google Shape;1706;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7" name="Google Shape;1707;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08" name="Google Shape;1708;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9" name="Google Shape;1709;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0" name="Google Shape;1710;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11" name="Google Shape;1711;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12" name="Google Shape;1712;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13" name="Google Shape;1713;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14" name="Google Shape;1714;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15" name="Google Shape;1715;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1"/>
                                        </p:tgtEl>
                                        <p:attrNameLst>
                                          <p:attrName>style.visibility</p:attrName>
                                        </p:attrNameLst>
                                      </p:cBhvr>
                                      <p:to>
                                        <p:strVal val="visible"/>
                                      </p:to>
                                    </p:set>
                                    <p:animEffect filter="fade" transition="in">
                                      <p:cBhvr>
                                        <p:cTn dur="500"/>
                                        <p:tgtEl>
                                          <p:spTgt spid="1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19" name="Shape 1719"/>
        <p:cNvGrpSpPr/>
        <p:nvPr/>
      </p:nvGrpSpPr>
      <p:grpSpPr>
        <a:xfrm>
          <a:off x="0" y="0"/>
          <a:ext cx="0" cy="0"/>
          <a:chOff x="0" y="0"/>
          <a:chExt cx="0" cy="0"/>
        </a:xfrm>
      </p:grpSpPr>
      <p:sp>
        <p:nvSpPr>
          <p:cNvPr id="1720" name="Google Shape;1720;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21" name="Google Shape;1721;p230"/>
          <p:cNvGrpSpPr/>
          <p:nvPr/>
        </p:nvGrpSpPr>
        <p:grpSpPr>
          <a:xfrm>
            <a:off x="8050701" y="3214947"/>
            <a:ext cx="3292881" cy="1846000"/>
            <a:chOff x="6038025" y="2598925"/>
            <a:chExt cx="2469661" cy="1384500"/>
          </a:xfrm>
        </p:grpSpPr>
        <p:cxnSp>
          <p:nvCxnSpPr>
            <p:cNvPr id="1722" name="Google Shape;1722;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23" name="Google Shape;1723;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24" name="Google Shape;1724;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25" name="Google Shape;1725;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26" name="Google Shape;1726;p230"/>
          <p:cNvGrpSpPr/>
          <p:nvPr/>
        </p:nvGrpSpPr>
        <p:grpSpPr>
          <a:xfrm>
            <a:off x="848429" y="2184971"/>
            <a:ext cx="3992972" cy="1846000"/>
            <a:chOff x="636321" y="1844098"/>
            <a:chExt cx="2994729" cy="1384500"/>
          </a:xfrm>
        </p:grpSpPr>
        <p:sp>
          <p:nvSpPr>
            <p:cNvPr id="1727" name="Google Shape;1727;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28" name="Google Shape;1728;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29" name="Google Shape;1729;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0" name="Google Shape;1730;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31" name="Google Shape;1731;p230"/>
          <p:cNvGrpSpPr/>
          <p:nvPr/>
        </p:nvGrpSpPr>
        <p:grpSpPr>
          <a:xfrm>
            <a:off x="6544133" y="983393"/>
            <a:ext cx="4799448" cy="1846000"/>
            <a:chOff x="4908100" y="889950"/>
            <a:chExt cx="3599586" cy="1384500"/>
          </a:xfrm>
        </p:grpSpPr>
        <p:cxnSp>
          <p:nvCxnSpPr>
            <p:cNvPr id="1732" name="Google Shape;1732;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33" name="Google Shape;1733;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4" name="Google Shape;1734;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5" name="Google Shape;1735;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36" name="Google Shape;1736;p230"/>
          <p:cNvGrpSpPr/>
          <p:nvPr/>
        </p:nvGrpSpPr>
        <p:grpSpPr>
          <a:xfrm>
            <a:off x="3752793" y="1261001"/>
            <a:ext cx="4686415" cy="4336003"/>
            <a:chOff x="2991269" y="1153325"/>
            <a:chExt cx="3514811" cy="3252002"/>
          </a:xfrm>
        </p:grpSpPr>
        <p:sp>
          <p:nvSpPr>
            <p:cNvPr id="1737" name="Google Shape;1737;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38" name="Google Shape;1738;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9" name="Google Shape;1739;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0" name="Google Shape;1740;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41" name="Google Shape;1741;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42" name="Google Shape;1742;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43" name="Google Shape;1743;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44" name="Google Shape;1744;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45" name="Google Shape;1745;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46" name="Google Shape;1746;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47" name="Google Shape;1747;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45"/>
                                        </p:tgtEl>
                                        <p:attrNameLst>
                                          <p:attrName>style.visibility</p:attrName>
                                        </p:attrNameLst>
                                      </p:cBhvr>
                                      <p:to>
                                        <p:strVal val="visible"/>
                                      </p:to>
                                    </p:set>
                                    <p:animEffect filter="fade" transition="in">
                                      <p:cBhvr>
                                        <p:cTn dur="500"/>
                                        <p:tgtEl>
                                          <p:spTgt spid="1745"/>
                                        </p:tgtEl>
                                      </p:cBhvr>
                                    </p:animEffect>
                                  </p:childTnLst>
                                </p:cTn>
                              </p:par>
                              <p:par>
                                <p:cTn fill="hold" nodeType="withEffect" presetClass="entr" presetID="10" presetSubtype="0">
                                  <p:stCondLst>
                                    <p:cond delay="250"/>
                                  </p:stCondLst>
                                  <p:childTnLst>
                                    <p:set>
                                      <p:cBhvr>
                                        <p:cTn dur="1" fill="hold">
                                          <p:stCondLst>
                                            <p:cond delay="0"/>
                                          </p:stCondLst>
                                        </p:cTn>
                                        <p:tgtEl>
                                          <p:spTgt spid="1720"/>
                                        </p:tgtEl>
                                        <p:attrNameLst>
                                          <p:attrName>style.visibility</p:attrName>
                                        </p:attrNameLst>
                                      </p:cBhvr>
                                      <p:to>
                                        <p:strVal val="visible"/>
                                      </p:to>
                                    </p:set>
                                    <p:animEffect filter="fade" transition="in">
                                      <p:cBhvr>
                                        <p:cTn dur="500"/>
                                        <p:tgtEl>
                                          <p:spTgt spid="1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51" name="Shape 1751"/>
        <p:cNvGrpSpPr/>
        <p:nvPr/>
      </p:nvGrpSpPr>
      <p:grpSpPr>
        <a:xfrm>
          <a:off x="0" y="0"/>
          <a:ext cx="0" cy="0"/>
          <a:chOff x="0" y="0"/>
          <a:chExt cx="0" cy="0"/>
        </a:xfrm>
      </p:grpSpPr>
      <p:sp>
        <p:nvSpPr>
          <p:cNvPr id="1752" name="Google Shape;1752;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3" name="Google Shape;1753;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4" name="Google Shape;1754;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55" name="Google Shape;1755;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56" name="Google Shape;1756;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57" name="Google Shape;1757;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58" name="Google Shape;1758;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59" name="Google Shape;1759;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60" name="Google Shape;1760;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1" name="Google Shape;1761;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2" name="Google Shape;1762;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63" name="Google Shape;1763;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64" name="Google Shape;1764;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5" name="Google Shape;1765;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6" name="Google Shape;1766;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55"/>
                                        </p:tgtEl>
                                        <p:attrNameLst>
                                          <p:attrName>style.visibility</p:attrName>
                                        </p:attrNameLst>
                                      </p:cBhvr>
                                      <p:to>
                                        <p:strVal val="visible"/>
                                      </p:to>
                                    </p:set>
                                    <p:anim calcmode="lin" valueType="num">
                                      <p:cBhvr additive="base">
                                        <p:cTn dur="500"/>
                                        <p:tgtEl>
                                          <p:spTgt spid="175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58"/>
                                        </p:tgtEl>
                                        <p:attrNameLst>
                                          <p:attrName>style.visibility</p:attrName>
                                        </p:attrNameLst>
                                      </p:cBhvr>
                                      <p:to>
                                        <p:strVal val="visible"/>
                                      </p:to>
                                    </p:set>
                                    <p:animEffect filter="fade" transition="in">
                                      <p:cBhvr>
                                        <p:cTn dur="500"/>
                                        <p:tgtEl>
                                          <p:spTgt spid="1758"/>
                                        </p:tgtEl>
                                      </p:cBhvr>
                                    </p:animEffect>
                                  </p:childTnLst>
                                </p:cTn>
                              </p:par>
                              <p:par>
                                <p:cTn fill="hold" nodeType="withEffect" presetClass="entr" presetID="10" presetSubtype="0">
                                  <p:stCondLst>
                                    <p:cond delay="250"/>
                                  </p:stCondLst>
                                  <p:childTnLst>
                                    <p:set>
                                      <p:cBhvr>
                                        <p:cTn dur="1" fill="hold">
                                          <p:stCondLst>
                                            <p:cond delay="0"/>
                                          </p:stCondLst>
                                        </p:cTn>
                                        <p:tgtEl>
                                          <p:spTgt spid="1759"/>
                                        </p:tgtEl>
                                        <p:attrNameLst>
                                          <p:attrName>style.visibility</p:attrName>
                                        </p:attrNameLst>
                                      </p:cBhvr>
                                      <p:to>
                                        <p:strVal val="visible"/>
                                      </p:to>
                                    </p:set>
                                    <p:animEffect filter="fade" transition="in">
                                      <p:cBhvr>
                                        <p:cTn dur="500"/>
                                        <p:tgtEl>
                                          <p:spTgt spid="1759"/>
                                        </p:tgtEl>
                                      </p:cBhvr>
                                    </p:animEffect>
                                  </p:childTnLst>
                                </p:cTn>
                              </p:par>
                              <p:par>
                                <p:cTn fill="hold" nodeType="withEffect" presetClass="entr" presetID="10" presetSubtype="0">
                                  <p:stCondLst>
                                    <p:cond delay="250"/>
                                  </p:stCondLst>
                                  <p:childTnLst>
                                    <p:set>
                                      <p:cBhvr>
                                        <p:cTn dur="1" fill="hold">
                                          <p:stCondLst>
                                            <p:cond delay="0"/>
                                          </p:stCondLst>
                                        </p:cTn>
                                        <p:tgtEl>
                                          <p:spTgt spid="1762"/>
                                        </p:tgtEl>
                                        <p:attrNameLst>
                                          <p:attrName>style.visibility</p:attrName>
                                        </p:attrNameLst>
                                      </p:cBhvr>
                                      <p:to>
                                        <p:strVal val="visible"/>
                                      </p:to>
                                    </p:set>
                                    <p:animEffect filter="fade" transition="in">
                                      <p:cBhvr>
                                        <p:cTn dur="500"/>
                                        <p:tgtEl>
                                          <p:spTgt spid="1762"/>
                                        </p:tgtEl>
                                      </p:cBhvr>
                                    </p:animEffect>
                                  </p:childTnLst>
                                </p:cTn>
                              </p:par>
                              <p:par>
                                <p:cTn fill="hold" nodeType="withEffect" presetClass="entr" presetID="10" presetSubtype="0">
                                  <p:stCondLst>
                                    <p:cond delay="250"/>
                                  </p:stCondLst>
                                  <p:childTnLst>
                                    <p:set>
                                      <p:cBhvr>
                                        <p:cTn dur="1" fill="hold">
                                          <p:stCondLst>
                                            <p:cond delay="0"/>
                                          </p:stCondLst>
                                        </p:cTn>
                                        <p:tgtEl>
                                          <p:spTgt spid="1752"/>
                                        </p:tgtEl>
                                        <p:attrNameLst>
                                          <p:attrName>style.visibility</p:attrName>
                                        </p:attrNameLst>
                                      </p:cBhvr>
                                      <p:to>
                                        <p:strVal val="visible"/>
                                      </p:to>
                                    </p:set>
                                    <p:animEffect filter="fade" transition="in">
                                      <p:cBhvr>
                                        <p:cTn dur="500"/>
                                        <p:tgtEl>
                                          <p:spTgt spid="1752"/>
                                        </p:tgtEl>
                                      </p:cBhvr>
                                    </p:animEffect>
                                  </p:childTnLst>
                                </p:cTn>
                              </p:par>
                              <p:par>
                                <p:cTn fill="hold" nodeType="withEffect" presetClass="entr" presetID="10" presetSubtype="0">
                                  <p:stCondLst>
                                    <p:cond delay="250"/>
                                  </p:stCondLst>
                                  <p:childTnLst>
                                    <p:set>
                                      <p:cBhvr>
                                        <p:cTn dur="1" fill="hold">
                                          <p:stCondLst>
                                            <p:cond delay="0"/>
                                          </p:stCondLst>
                                        </p:cTn>
                                        <p:tgtEl>
                                          <p:spTgt spid="1764"/>
                                        </p:tgtEl>
                                        <p:attrNameLst>
                                          <p:attrName>style.visibility</p:attrName>
                                        </p:attrNameLst>
                                      </p:cBhvr>
                                      <p:to>
                                        <p:strVal val="visible"/>
                                      </p:to>
                                    </p:set>
                                    <p:animEffect filter="fade" transition="in">
                                      <p:cBhvr>
                                        <p:cTn dur="1000"/>
                                        <p:tgtEl>
                                          <p:spTgt spid="1764"/>
                                        </p:tgtEl>
                                      </p:cBhvr>
                                    </p:animEffect>
                                  </p:childTnLst>
                                </p:cTn>
                              </p:par>
                              <p:par>
                                <p:cTn fill="hold" nodeType="withEffect" presetClass="entr" presetID="10" presetSubtype="0">
                                  <p:stCondLst>
                                    <p:cond delay="500"/>
                                  </p:stCondLst>
                                  <p:childTnLst>
                                    <p:set>
                                      <p:cBhvr>
                                        <p:cTn dur="1" fill="hold">
                                          <p:stCondLst>
                                            <p:cond delay="0"/>
                                          </p:stCondLst>
                                        </p:cTn>
                                        <p:tgtEl>
                                          <p:spTgt spid="1765"/>
                                        </p:tgtEl>
                                        <p:attrNameLst>
                                          <p:attrName>style.visibility</p:attrName>
                                        </p:attrNameLst>
                                      </p:cBhvr>
                                      <p:to>
                                        <p:strVal val="visible"/>
                                      </p:to>
                                    </p:set>
                                    <p:animEffect filter="fade" transition="in">
                                      <p:cBhvr>
                                        <p:cTn dur="1000"/>
                                        <p:tgtEl>
                                          <p:spTgt spid="1765"/>
                                        </p:tgtEl>
                                      </p:cBhvr>
                                    </p:animEffect>
                                  </p:childTnLst>
                                </p:cTn>
                              </p:par>
                              <p:par>
                                <p:cTn fill="hold" nodeType="withEffect" presetClass="entr" presetID="10" presetSubtype="0">
                                  <p:stCondLst>
                                    <p:cond delay="750"/>
                                  </p:stCondLst>
                                  <p:childTnLst>
                                    <p:set>
                                      <p:cBhvr>
                                        <p:cTn dur="1" fill="hold">
                                          <p:stCondLst>
                                            <p:cond delay="0"/>
                                          </p:stCondLst>
                                        </p:cTn>
                                        <p:tgtEl>
                                          <p:spTgt spid="1766"/>
                                        </p:tgtEl>
                                        <p:attrNameLst>
                                          <p:attrName>style.visibility</p:attrName>
                                        </p:attrNameLst>
                                      </p:cBhvr>
                                      <p:to>
                                        <p:strVal val="visible"/>
                                      </p:to>
                                    </p:set>
                                    <p:animEffect filter="fade" transition="in">
                                      <p:cBhvr>
                                        <p:cTn dur="1000"/>
                                        <p:tgtEl>
                                          <p:spTgt spid="1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70" name="Shape 1770"/>
        <p:cNvGrpSpPr/>
        <p:nvPr/>
      </p:nvGrpSpPr>
      <p:grpSpPr>
        <a:xfrm>
          <a:off x="0" y="0"/>
          <a:ext cx="0" cy="0"/>
          <a:chOff x="0" y="0"/>
          <a:chExt cx="0" cy="0"/>
        </a:xfrm>
      </p:grpSpPr>
      <p:sp>
        <p:nvSpPr>
          <p:cNvPr id="1771" name="Google Shape;1771;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2" name="Google Shape;1772;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73" name="Google Shape;1773;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74" name="Google Shape;1774;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75" name="Google Shape;1775;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6" name="Google Shape;1776;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77" name="Google Shape;1777;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78" name="Google Shape;1778;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9" name="Google Shape;1779;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0" name="Google Shape;1780;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81" name="Google Shape;1781;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2" name="Google Shape;1782;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3" name="Google Shape;1783;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73"/>
                                        </p:tgtEl>
                                        <p:attrNameLst>
                                          <p:attrName>style.visibility</p:attrName>
                                        </p:attrNameLst>
                                      </p:cBhvr>
                                      <p:to>
                                        <p:strVal val="visible"/>
                                      </p:to>
                                    </p:set>
                                    <p:anim calcmode="lin" valueType="num">
                                      <p:cBhvr additive="base">
                                        <p:cTn dur="500"/>
                                        <p:tgtEl>
                                          <p:spTgt spid="177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76"/>
                                        </p:tgtEl>
                                        <p:attrNameLst>
                                          <p:attrName>style.visibility</p:attrName>
                                        </p:attrNameLst>
                                      </p:cBhvr>
                                      <p:to>
                                        <p:strVal val="visible"/>
                                      </p:to>
                                    </p:set>
                                    <p:animEffect filter="fade" transition="in">
                                      <p:cBhvr>
                                        <p:cTn dur="500"/>
                                        <p:tgtEl>
                                          <p:spTgt spid="1776"/>
                                        </p:tgtEl>
                                      </p:cBhvr>
                                    </p:animEffect>
                                  </p:childTnLst>
                                </p:cTn>
                              </p:par>
                              <p:par>
                                <p:cTn fill="hold" nodeType="withEffect" presetClass="entr" presetID="10" presetSubtype="0">
                                  <p:stCondLst>
                                    <p:cond delay="250"/>
                                  </p:stCondLst>
                                  <p:childTnLst>
                                    <p:set>
                                      <p:cBhvr>
                                        <p:cTn dur="1" fill="hold">
                                          <p:stCondLst>
                                            <p:cond delay="0"/>
                                          </p:stCondLst>
                                        </p:cTn>
                                        <p:tgtEl>
                                          <p:spTgt spid="1777"/>
                                        </p:tgtEl>
                                        <p:attrNameLst>
                                          <p:attrName>style.visibility</p:attrName>
                                        </p:attrNameLst>
                                      </p:cBhvr>
                                      <p:to>
                                        <p:strVal val="visible"/>
                                      </p:to>
                                    </p:set>
                                    <p:animEffect filter="fade" transition="in">
                                      <p:cBhvr>
                                        <p:cTn dur="500"/>
                                        <p:tgtEl>
                                          <p:spTgt spid="1777"/>
                                        </p:tgtEl>
                                      </p:cBhvr>
                                    </p:animEffect>
                                  </p:childTnLst>
                                </p:cTn>
                              </p:par>
                              <p:par>
                                <p:cTn fill="hold" nodeType="withEffect" presetClass="entr" presetID="10" presetSubtype="0">
                                  <p:stCondLst>
                                    <p:cond delay="250"/>
                                  </p:stCondLst>
                                  <p:childTnLst>
                                    <p:set>
                                      <p:cBhvr>
                                        <p:cTn dur="1" fill="hold">
                                          <p:stCondLst>
                                            <p:cond delay="0"/>
                                          </p:stCondLst>
                                        </p:cTn>
                                        <p:tgtEl>
                                          <p:spTgt spid="1780"/>
                                        </p:tgtEl>
                                        <p:attrNameLst>
                                          <p:attrName>style.visibility</p:attrName>
                                        </p:attrNameLst>
                                      </p:cBhvr>
                                      <p:to>
                                        <p:strVal val="visible"/>
                                      </p:to>
                                    </p:set>
                                    <p:animEffect filter="fade" transition="in">
                                      <p:cBhvr>
                                        <p:cTn dur="500"/>
                                        <p:tgtEl>
                                          <p:spTgt spid="1780"/>
                                        </p:tgtEl>
                                      </p:cBhvr>
                                    </p:animEffect>
                                  </p:childTnLst>
                                </p:cTn>
                              </p:par>
                              <p:par>
                                <p:cTn fill="hold" nodeType="withEffect" presetClass="entr" presetID="10" presetSubtype="0">
                                  <p:stCondLst>
                                    <p:cond delay="250"/>
                                  </p:stCondLst>
                                  <p:childTnLst>
                                    <p:set>
                                      <p:cBhvr>
                                        <p:cTn dur="1" fill="hold">
                                          <p:stCondLst>
                                            <p:cond delay="0"/>
                                          </p:stCondLst>
                                        </p:cTn>
                                        <p:tgtEl>
                                          <p:spTgt spid="1771"/>
                                        </p:tgtEl>
                                        <p:attrNameLst>
                                          <p:attrName>style.visibility</p:attrName>
                                        </p:attrNameLst>
                                      </p:cBhvr>
                                      <p:to>
                                        <p:strVal val="visible"/>
                                      </p:to>
                                    </p:set>
                                    <p:animEffect filter="fade" transition="in">
                                      <p:cBhvr>
                                        <p:cTn dur="500"/>
                                        <p:tgtEl>
                                          <p:spTgt spid="1771"/>
                                        </p:tgtEl>
                                      </p:cBhvr>
                                    </p:animEffect>
                                  </p:childTnLst>
                                </p:cTn>
                              </p:par>
                              <p:par>
                                <p:cTn fill="hold" nodeType="withEffect" presetClass="entr" presetID="10" presetSubtype="0">
                                  <p:stCondLst>
                                    <p:cond delay="250"/>
                                  </p:stCondLst>
                                  <p:childTnLst>
                                    <p:set>
                                      <p:cBhvr>
                                        <p:cTn dur="1" fill="hold">
                                          <p:stCondLst>
                                            <p:cond delay="0"/>
                                          </p:stCondLst>
                                        </p:cTn>
                                        <p:tgtEl>
                                          <p:spTgt spid="1781"/>
                                        </p:tgtEl>
                                        <p:attrNameLst>
                                          <p:attrName>style.visibility</p:attrName>
                                        </p:attrNameLst>
                                      </p:cBhvr>
                                      <p:to>
                                        <p:strVal val="visible"/>
                                      </p:to>
                                    </p:set>
                                    <p:animEffect filter="fade" transition="in">
                                      <p:cBhvr>
                                        <p:cTn dur="1000"/>
                                        <p:tgtEl>
                                          <p:spTgt spid="1781"/>
                                        </p:tgtEl>
                                      </p:cBhvr>
                                    </p:animEffect>
                                  </p:childTnLst>
                                </p:cTn>
                              </p:par>
                              <p:par>
                                <p:cTn fill="hold" nodeType="withEffect" presetClass="entr" presetID="10" presetSubtype="0">
                                  <p:stCondLst>
                                    <p:cond delay="500"/>
                                  </p:stCondLst>
                                  <p:childTnLst>
                                    <p:set>
                                      <p:cBhvr>
                                        <p:cTn dur="1" fill="hold">
                                          <p:stCondLst>
                                            <p:cond delay="0"/>
                                          </p:stCondLst>
                                        </p:cTn>
                                        <p:tgtEl>
                                          <p:spTgt spid="1782"/>
                                        </p:tgtEl>
                                        <p:attrNameLst>
                                          <p:attrName>style.visibility</p:attrName>
                                        </p:attrNameLst>
                                      </p:cBhvr>
                                      <p:to>
                                        <p:strVal val="visible"/>
                                      </p:to>
                                    </p:set>
                                    <p:animEffect filter="fade" transition="in">
                                      <p:cBhvr>
                                        <p:cTn dur="1000"/>
                                        <p:tgtEl>
                                          <p:spTgt spid="1782"/>
                                        </p:tgtEl>
                                      </p:cBhvr>
                                    </p:animEffect>
                                  </p:childTnLst>
                                </p:cTn>
                              </p:par>
                              <p:par>
                                <p:cTn fill="hold" nodeType="withEffect" presetClass="entr" presetID="10" presetSubtype="0">
                                  <p:stCondLst>
                                    <p:cond delay="750"/>
                                  </p:stCondLst>
                                  <p:childTnLst>
                                    <p:set>
                                      <p:cBhvr>
                                        <p:cTn dur="1" fill="hold">
                                          <p:stCondLst>
                                            <p:cond delay="0"/>
                                          </p:stCondLst>
                                        </p:cTn>
                                        <p:tgtEl>
                                          <p:spTgt spid="1783"/>
                                        </p:tgtEl>
                                        <p:attrNameLst>
                                          <p:attrName>style.visibility</p:attrName>
                                        </p:attrNameLst>
                                      </p:cBhvr>
                                      <p:to>
                                        <p:strVal val="visible"/>
                                      </p:to>
                                    </p:set>
                                    <p:animEffect filter="fade" transition="in">
                                      <p:cBhvr>
                                        <p:cTn dur="1000"/>
                                        <p:tgtEl>
                                          <p:spTgt spid="1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7" name="Shape 1787"/>
        <p:cNvGrpSpPr/>
        <p:nvPr/>
      </p:nvGrpSpPr>
      <p:grpSpPr>
        <a:xfrm>
          <a:off x="0" y="0"/>
          <a:ext cx="0" cy="0"/>
          <a:chOff x="0" y="0"/>
          <a:chExt cx="0" cy="0"/>
        </a:xfrm>
      </p:grpSpPr>
      <p:sp>
        <p:nvSpPr>
          <p:cNvPr id="1788" name="Google Shape;1788;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9" name="Google Shape;1789;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0" name="Google Shape;1790;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1" name="Google Shape;1791;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2" name="Google Shape;1792;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793" name="Google Shape;1793;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794" name="Google Shape;1794;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5" name="Google Shape;1795;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96" name="Google Shape;1796;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7" name="Google Shape;1797;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8" name="Google Shape;1798;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92"/>
                                        </p:tgtEl>
                                        <p:attrNameLst>
                                          <p:attrName>style.visibility</p:attrName>
                                        </p:attrNameLst>
                                      </p:cBhvr>
                                      <p:to>
                                        <p:strVal val="visible"/>
                                      </p:to>
                                    </p:set>
                                    <p:anim calcmode="lin" valueType="num">
                                      <p:cBhvr additive="base">
                                        <p:cTn dur="500"/>
                                        <p:tgtEl>
                                          <p:spTgt spid="179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3"/>
                                        </p:tgtEl>
                                        <p:attrNameLst>
                                          <p:attrName>style.visibility</p:attrName>
                                        </p:attrNameLst>
                                      </p:cBhvr>
                                      <p:to>
                                        <p:strVal val="visible"/>
                                      </p:to>
                                    </p:set>
                                    <p:animEffect filter="fade" transition="in">
                                      <p:cBhvr>
                                        <p:cTn dur="500"/>
                                        <p:tgtEl>
                                          <p:spTgt spid="1793"/>
                                        </p:tgtEl>
                                      </p:cBhvr>
                                    </p:animEffect>
                                  </p:childTnLst>
                                </p:cTn>
                              </p:par>
                              <p:par>
                                <p:cTn fill="hold" nodeType="withEffect" presetClass="entr" presetID="10" presetSubtype="0">
                                  <p:stCondLst>
                                    <p:cond delay="250"/>
                                  </p:stCondLst>
                                  <p:childTnLst>
                                    <p:set>
                                      <p:cBhvr>
                                        <p:cTn dur="1" fill="hold">
                                          <p:stCondLst>
                                            <p:cond delay="0"/>
                                          </p:stCondLst>
                                        </p:cTn>
                                        <p:tgtEl>
                                          <p:spTgt spid="1788"/>
                                        </p:tgtEl>
                                        <p:attrNameLst>
                                          <p:attrName>style.visibility</p:attrName>
                                        </p:attrNameLst>
                                      </p:cBhvr>
                                      <p:to>
                                        <p:strVal val="visible"/>
                                      </p:to>
                                    </p:set>
                                    <p:animEffect filter="fade" transition="in">
                                      <p:cBhvr>
                                        <p:cTn dur="500"/>
                                        <p:tgtEl>
                                          <p:spTgt spid="1788"/>
                                        </p:tgtEl>
                                      </p:cBhvr>
                                    </p:animEffect>
                                  </p:childTnLst>
                                </p:cTn>
                              </p:par>
                              <p:par>
                                <p:cTn fill="hold" nodeType="withEffect" presetClass="entr" presetID="10" presetSubtype="0">
                                  <p:stCondLst>
                                    <p:cond delay="25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796"/>
                                        </p:tgtEl>
                                        <p:attrNameLst>
                                          <p:attrName>style.visibility</p:attrName>
                                        </p:attrNameLst>
                                      </p:cBhvr>
                                      <p:to>
                                        <p:strVal val="visible"/>
                                      </p:to>
                                    </p:set>
                                    <p:animEffect filter="fade" transition="in">
                                      <p:cBhvr>
                                        <p:cTn dur="1000"/>
                                        <p:tgtEl>
                                          <p:spTgt spid="1796"/>
                                        </p:tgtEl>
                                      </p:cBhvr>
                                    </p:animEffect>
                                  </p:childTnLst>
                                </p:cTn>
                              </p:par>
                              <p:par>
                                <p:cTn fill="hold" nodeType="withEffect" presetClass="entr" presetID="10" presetSubtype="0">
                                  <p:stCondLst>
                                    <p:cond delay="500"/>
                                  </p:stCondLst>
                                  <p:childTnLst>
                                    <p:set>
                                      <p:cBhvr>
                                        <p:cTn dur="1" fill="hold">
                                          <p:stCondLst>
                                            <p:cond delay="0"/>
                                          </p:stCondLst>
                                        </p:cTn>
                                        <p:tgtEl>
                                          <p:spTgt spid="1797"/>
                                        </p:tgtEl>
                                        <p:attrNameLst>
                                          <p:attrName>style.visibility</p:attrName>
                                        </p:attrNameLst>
                                      </p:cBhvr>
                                      <p:to>
                                        <p:strVal val="visible"/>
                                      </p:to>
                                    </p:set>
                                    <p:animEffect filter="fade" transition="in">
                                      <p:cBhvr>
                                        <p:cTn dur="1000"/>
                                        <p:tgtEl>
                                          <p:spTgt spid="1797"/>
                                        </p:tgtEl>
                                      </p:cBhvr>
                                    </p:animEffect>
                                  </p:childTnLst>
                                </p:cTn>
                              </p:par>
                              <p:par>
                                <p:cTn fill="hold" nodeType="withEffect" presetClass="entr" presetID="10" presetSubtype="0">
                                  <p:stCondLst>
                                    <p:cond delay="750"/>
                                  </p:stCondLst>
                                  <p:childTnLst>
                                    <p:set>
                                      <p:cBhvr>
                                        <p:cTn dur="1" fill="hold">
                                          <p:stCondLst>
                                            <p:cond delay="0"/>
                                          </p:stCondLst>
                                        </p:cTn>
                                        <p:tgtEl>
                                          <p:spTgt spid="1798"/>
                                        </p:tgtEl>
                                        <p:attrNameLst>
                                          <p:attrName>style.visibility</p:attrName>
                                        </p:attrNameLst>
                                      </p:cBhvr>
                                      <p:to>
                                        <p:strVal val="visible"/>
                                      </p:to>
                                    </p:set>
                                    <p:animEffect filter="fade" transition="in">
                                      <p:cBhvr>
                                        <p:cTn dur="1000"/>
                                        <p:tgtEl>
                                          <p:spTgt spid="1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2" name="Shape 1802"/>
        <p:cNvGrpSpPr/>
        <p:nvPr/>
      </p:nvGrpSpPr>
      <p:grpSpPr>
        <a:xfrm>
          <a:off x="0" y="0"/>
          <a:ext cx="0" cy="0"/>
          <a:chOff x="0" y="0"/>
          <a:chExt cx="0" cy="0"/>
        </a:xfrm>
      </p:grpSpPr>
      <p:sp>
        <p:nvSpPr>
          <p:cNvPr id="1803" name="Google Shape;1803;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4" name="Google Shape;1804;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05" name="Google Shape;1805;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06" name="Google Shape;1806;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7" name="Google Shape;1807;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8" name="Google Shape;1808;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9" name="Google Shape;1809;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10" name="Google Shape;1810;p234"/>
          <p:cNvGrpSpPr/>
          <p:nvPr/>
        </p:nvGrpSpPr>
        <p:grpSpPr>
          <a:xfrm>
            <a:off x="5223897" y="780264"/>
            <a:ext cx="1695068" cy="1960656"/>
            <a:chOff x="9876910" y="158289"/>
            <a:chExt cx="1972973" cy="2282104"/>
          </a:xfrm>
        </p:grpSpPr>
        <p:sp>
          <p:nvSpPr>
            <p:cNvPr id="1811" name="Google Shape;1811;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2" name="Google Shape;1812;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3" name="Google Shape;1813;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4" name="Google Shape;1814;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5" name="Google Shape;1815;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6" name="Google Shape;1816;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7" name="Google Shape;1817;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8" name="Google Shape;1818;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9" name="Google Shape;1819;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0" name="Google Shape;1820;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1" name="Google Shape;1821;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2" name="Google Shape;1822;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03"/>
                                        </p:tgtEl>
                                        <p:attrNameLst>
                                          <p:attrName>style.visibility</p:attrName>
                                        </p:attrNameLst>
                                      </p:cBhvr>
                                      <p:to>
                                        <p:strVal val="visible"/>
                                      </p:to>
                                    </p:set>
                                    <p:animEffect filter="fade" transition="in">
                                      <p:cBhvr>
                                        <p:cTn dur="500"/>
                                        <p:tgtEl>
                                          <p:spTgt spid="1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26" name="Shape 1826"/>
        <p:cNvGrpSpPr/>
        <p:nvPr/>
      </p:nvGrpSpPr>
      <p:grpSpPr>
        <a:xfrm>
          <a:off x="0" y="0"/>
          <a:ext cx="0" cy="0"/>
          <a:chOff x="0" y="0"/>
          <a:chExt cx="0" cy="0"/>
        </a:xfrm>
      </p:grpSpPr>
      <p:pic>
        <p:nvPicPr>
          <p:cNvPr id="1827" name="Google Shape;1827;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28" name="Google Shape;1828;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29" name="Google Shape;1829;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30" name="Google Shape;1830;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31" name="Google Shape;1831;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2" name="Google Shape;1832;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3" name="Google Shape;1833;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4" name="Google Shape;1834;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35" name="Google Shape;1835;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36" name="Google Shape;1836;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7" name="Google Shape;1837;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38" name="Google Shape;1838;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39" name="Google Shape;1839;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40" name="Google Shape;1840;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41" name="Google Shape;1841;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27"/>
                                        </p:tgtEl>
                                        <p:attrNameLst>
                                          <p:attrName>style.visibility</p:attrName>
                                        </p:attrNameLst>
                                      </p:cBhvr>
                                      <p:to>
                                        <p:strVal val="visible"/>
                                      </p:to>
                                    </p:set>
                                    <p:animEffect filter="fade" transition="in">
                                      <p:cBhvr>
                                        <p:cTn dur="500"/>
                                        <p:tgtEl>
                                          <p:spTgt spid="1827"/>
                                        </p:tgtEl>
                                      </p:cBhvr>
                                    </p:animEffect>
                                  </p:childTnLst>
                                </p:cTn>
                              </p:par>
                              <p:par>
                                <p:cTn fill="hold" nodeType="withEffect" presetClass="entr" presetID="10" presetSubtype="0">
                                  <p:stCondLst>
                                    <p:cond delay="1000"/>
                                  </p:stCondLst>
                                  <p:childTnLst>
                                    <p:set>
                                      <p:cBhvr>
                                        <p:cTn dur="1" fill="hold">
                                          <p:stCondLst>
                                            <p:cond delay="0"/>
                                          </p:stCondLst>
                                        </p:cTn>
                                        <p:tgtEl>
                                          <p:spTgt spid="1828"/>
                                        </p:tgtEl>
                                        <p:attrNameLst>
                                          <p:attrName>style.visibility</p:attrName>
                                        </p:attrNameLst>
                                      </p:cBhvr>
                                      <p:to>
                                        <p:strVal val="visible"/>
                                      </p:to>
                                    </p:set>
                                    <p:animEffect filter="fade" transition="in">
                                      <p:cBhvr>
                                        <p:cTn dur="500"/>
                                        <p:tgtEl>
                                          <p:spTgt spid="18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4" name="Shape 994"/>
        <p:cNvGrpSpPr/>
        <p:nvPr/>
      </p:nvGrpSpPr>
      <p:grpSpPr>
        <a:xfrm>
          <a:off x="0" y="0"/>
          <a:ext cx="0" cy="0"/>
          <a:chOff x="0" y="0"/>
          <a:chExt cx="0" cy="0"/>
        </a:xfrm>
      </p:grpSpPr>
      <p:sp>
        <p:nvSpPr>
          <p:cNvPr id="995" name="Google Shape;995;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6" name="Google Shape;996;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997" name="Google Shape;997;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998" name="Google Shape;998;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999" name="Google Shape;999;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00" name="Google Shape;1000;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01" name="Google Shape;1001;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par>
                                <p:cTn fill="hold" nodeType="withEffect" presetClass="entr" presetID="10" presetSubtype="0">
                                  <p:stCondLst>
                                    <p:cond delay="250"/>
                                  </p:stCondLst>
                                  <p:childTnLst>
                                    <p:set>
                                      <p:cBhvr>
                                        <p:cTn dur="1" fill="hold">
                                          <p:stCondLst>
                                            <p:cond delay="0"/>
                                          </p:stCondLst>
                                        </p:cTn>
                                        <p:tgtEl>
                                          <p:spTgt spid="995"/>
                                        </p:tgtEl>
                                        <p:attrNameLst>
                                          <p:attrName>style.visibility</p:attrName>
                                        </p:attrNameLst>
                                      </p:cBhvr>
                                      <p:to>
                                        <p:strVal val="visible"/>
                                      </p:to>
                                    </p:set>
                                    <p:animEffect filter="fade" transition="in">
                                      <p:cBhvr>
                                        <p:cTn dur="500"/>
                                        <p:tgtEl>
                                          <p:spTgt spid="9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5" name="Shape 1845"/>
        <p:cNvGrpSpPr/>
        <p:nvPr/>
      </p:nvGrpSpPr>
      <p:grpSpPr>
        <a:xfrm>
          <a:off x="0" y="0"/>
          <a:ext cx="0" cy="0"/>
          <a:chOff x="0" y="0"/>
          <a:chExt cx="0" cy="0"/>
        </a:xfrm>
      </p:grpSpPr>
      <p:sp>
        <p:nvSpPr>
          <p:cNvPr id="1846" name="Google Shape;1846;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47" name="Google Shape;1847;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48" name="Google Shape;1848;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49" name="Google Shape;1849;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50" name="Google Shape;1850;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51" name="Google Shape;1851;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52" name="Google Shape;1852;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53" name="Google Shape;1853;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54" name="Google Shape;1854;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55" name="Google Shape;1855;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6" name="Google Shape;1856;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60" name="Shape 1860"/>
        <p:cNvGrpSpPr/>
        <p:nvPr/>
      </p:nvGrpSpPr>
      <p:grpSpPr>
        <a:xfrm>
          <a:off x="0" y="0"/>
          <a:ext cx="0" cy="0"/>
          <a:chOff x="0" y="0"/>
          <a:chExt cx="0" cy="0"/>
        </a:xfrm>
      </p:grpSpPr>
      <p:sp>
        <p:nvSpPr>
          <p:cNvPr id="1861" name="Google Shape;1861;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62" name="Google Shape;1862;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63" name="Google Shape;1863;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4" name="Google Shape;1864;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65" name="Google Shape;1865;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66" name="Google Shape;1866;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67" name="Google Shape;1867;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68" name="Google Shape;1868;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69" name="Google Shape;1869;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70" name="Google Shape;1870;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71" name="Google Shape;1871;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72" name="Google Shape;1872;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73" name="Google Shape;1873;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74" name="Google Shape;1874;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75" name="Google Shape;1875;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76" name="Google Shape;1876;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77" name="Google Shape;1877;p237"/>
          <p:cNvSpPr/>
          <p:nvPr/>
        </p:nvSpPr>
        <p:spPr>
          <a:xfrm>
            <a:off x="3584423" y="3429982"/>
            <a:ext cx="4525086"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https://www.pexels.com/@wendywei</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62"/>
                                        </p:tgtEl>
                                        <p:attrNameLst>
                                          <p:attrName>style.visibility</p:attrName>
                                        </p:attrNameLst>
                                      </p:cBhvr>
                                      <p:to>
                                        <p:strVal val="visible"/>
                                      </p:to>
                                    </p:set>
                                    <p:animEffect filter="fade" transition="in">
                                      <p:cBhvr>
                                        <p:cTn dur="500"/>
                                        <p:tgtEl>
                                          <p:spTgt spid="1862"/>
                                        </p:tgtEl>
                                      </p:cBhvr>
                                    </p:animEffect>
                                  </p:childTnLst>
                                </p:cTn>
                              </p:par>
                              <p:par>
                                <p:cTn fill="hold" nodeType="withEffect" presetClass="entr" presetID="10" presetSubtype="0">
                                  <p:stCondLst>
                                    <p:cond delay="1000"/>
                                  </p:stCondLst>
                                  <p:childTnLst>
                                    <p:set>
                                      <p:cBhvr>
                                        <p:cTn dur="1" fill="hold">
                                          <p:stCondLst>
                                            <p:cond delay="0"/>
                                          </p:stCondLst>
                                        </p:cTn>
                                        <p:tgtEl>
                                          <p:spTgt spid="1865"/>
                                        </p:tgtEl>
                                        <p:attrNameLst>
                                          <p:attrName>style.visibility</p:attrName>
                                        </p:attrNameLst>
                                      </p:cBhvr>
                                      <p:to>
                                        <p:strVal val="visible"/>
                                      </p:to>
                                    </p:set>
                                    <p:animEffect filter="fade" transition="in">
                                      <p:cBhvr>
                                        <p:cTn dur="500"/>
                                        <p:tgtEl>
                                          <p:spTgt spid="1865"/>
                                        </p:tgtEl>
                                      </p:cBhvr>
                                    </p:animEffect>
                                  </p:childTnLst>
                                </p:cTn>
                              </p:par>
                              <p:par>
                                <p:cTn fill="hold" nodeType="withEffect" presetClass="entr" presetID="10" presetSubtype="0">
                                  <p:stCondLst>
                                    <p:cond delay="500"/>
                                  </p:stCondLst>
                                  <p:childTnLst>
                                    <p:set>
                                      <p:cBhvr>
                                        <p:cTn dur="1" fill="hold">
                                          <p:stCondLst>
                                            <p:cond delay="0"/>
                                          </p:stCondLst>
                                        </p:cTn>
                                        <p:tgtEl>
                                          <p:spTgt spid="1870"/>
                                        </p:tgtEl>
                                        <p:attrNameLst>
                                          <p:attrName>style.visibility</p:attrName>
                                        </p:attrNameLst>
                                      </p:cBhvr>
                                      <p:to>
                                        <p:strVal val="visible"/>
                                      </p:to>
                                    </p:set>
                                    <p:animEffect filter="fade" transition="in">
                                      <p:cBhvr>
                                        <p:cTn dur="1000"/>
                                        <p:tgtEl>
                                          <p:spTgt spid="1870"/>
                                        </p:tgtEl>
                                      </p:cBhvr>
                                    </p:animEffect>
                                  </p:childTnLst>
                                </p:cTn>
                              </p:par>
                              <p:par>
                                <p:cTn fill="hold" nodeType="withEffect" presetClass="entr" presetID="10" presetSubtype="0">
                                  <p:stCondLst>
                                    <p:cond delay="750"/>
                                  </p:stCondLst>
                                  <p:childTnLst>
                                    <p:set>
                                      <p:cBhvr>
                                        <p:cTn dur="1" fill="hold">
                                          <p:stCondLst>
                                            <p:cond delay="0"/>
                                          </p:stCondLst>
                                        </p:cTn>
                                        <p:tgtEl>
                                          <p:spTgt spid="1871"/>
                                        </p:tgtEl>
                                        <p:attrNameLst>
                                          <p:attrName>style.visibility</p:attrName>
                                        </p:attrNameLst>
                                      </p:cBhvr>
                                      <p:to>
                                        <p:strVal val="visible"/>
                                      </p:to>
                                    </p:set>
                                    <p:animEffect filter="fade" transition="in">
                                      <p:cBhvr>
                                        <p:cTn dur="1000"/>
                                        <p:tgtEl>
                                          <p:spTgt spid="1871"/>
                                        </p:tgtEl>
                                      </p:cBhvr>
                                    </p:animEffect>
                                  </p:childTnLst>
                                </p:cTn>
                              </p:par>
                              <p:par>
                                <p:cTn fill="hold" nodeType="withEffect" presetClass="entr" presetID="10" presetSubtype="0">
                                  <p:stCondLst>
                                    <p:cond delay="1000"/>
                                  </p:stCondLst>
                                  <p:childTnLst>
                                    <p:set>
                                      <p:cBhvr>
                                        <p:cTn dur="1" fill="hold">
                                          <p:stCondLst>
                                            <p:cond delay="0"/>
                                          </p:stCondLst>
                                        </p:cTn>
                                        <p:tgtEl>
                                          <p:spTgt spid="1872"/>
                                        </p:tgtEl>
                                        <p:attrNameLst>
                                          <p:attrName>style.visibility</p:attrName>
                                        </p:attrNameLst>
                                      </p:cBhvr>
                                      <p:to>
                                        <p:strVal val="visible"/>
                                      </p:to>
                                    </p:set>
                                    <p:animEffect filter="fade" transition="in">
                                      <p:cBhvr>
                                        <p:cTn dur="1000"/>
                                        <p:tgtEl>
                                          <p:spTgt spid="18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81" name="Shape 1881"/>
        <p:cNvGrpSpPr/>
        <p:nvPr/>
      </p:nvGrpSpPr>
      <p:grpSpPr>
        <a:xfrm>
          <a:off x="0" y="0"/>
          <a:ext cx="0" cy="0"/>
          <a:chOff x="0" y="0"/>
          <a:chExt cx="0" cy="0"/>
        </a:xfrm>
      </p:grpSpPr>
      <p:pic>
        <p:nvPicPr>
          <p:cNvPr id="1882" name="Google Shape;1882;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82"/>
                                        </p:tgtEl>
                                        <p:attrNameLst>
                                          <p:attrName>style.visibility</p:attrName>
                                        </p:attrNameLst>
                                      </p:cBhvr>
                                      <p:to>
                                        <p:strVal val="visible"/>
                                      </p:to>
                                    </p:set>
                                    <p:animEffect filter="fade" transition="in">
                                      <p:cBhvr>
                                        <p:cTn dur="500"/>
                                        <p:tgtEl>
                                          <p:spTgt spid="1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5" name="Shape 1005"/>
        <p:cNvGrpSpPr/>
        <p:nvPr/>
      </p:nvGrpSpPr>
      <p:grpSpPr>
        <a:xfrm>
          <a:off x="0" y="0"/>
          <a:ext cx="0" cy="0"/>
          <a:chOff x="0" y="0"/>
          <a:chExt cx="0" cy="0"/>
        </a:xfrm>
      </p:grpSpPr>
      <p:sp>
        <p:nvSpPr>
          <p:cNvPr id="1006" name="Google Shape;1006;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7" name="Google Shape;1007;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08" name="Google Shape;1008;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9" name="Google Shape;1009;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10" name="Google Shape;1010;p201"/>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11" name="Google Shape;1011;p201"/>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12" name="Google Shape;1012;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13" name="Google Shape;1013;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14" name="Google Shape;1014;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15" name="Google Shape;1015;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16" name="Google Shape;1016;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17" name="Google Shape;1017;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10"/>
                                        </p:tgtEl>
                                        <p:attrNameLst>
                                          <p:attrName>style.visibility</p:attrName>
                                        </p:attrNameLst>
                                      </p:cBhvr>
                                      <p:to>
                                        <p:strVal val="visible"/>
                                      </p:to>
                                    </p:set>
                                    <p:anim calcmode="lin" valueType="num">
                                      <p:cBhvr additive="base">
                                        <p:cTn dur="500"/>
                                        <p:tgtEl>
                                          <p:spTgt spid="10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11"/>
                                        </p:tgtEl>
                                        <p:attrNameLst>
                                          <p:attrName>style.visibility</p:attrName>
                                        </p:attrNameLst>
                                      </p:cBhvr>
                                      <p:to>
                                        <p:strVal val="visible"/>
                                      </p:to>
                                    </p:set>
                                    <p:anim calcmode="lin" valueType="num">
                                      <p:cBhvr additive="base">
                                        <p:cTn dur="500"/>
                                        <p:tgtEl>
                                          <p:spTgt spid="10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12"/>
                                        </p:tgtEl>
                                        <p:attrNameLst>
                                          <p:attrName>style.visibility</p:attrName>
                                        </p:attrNameLst>
                                      </p:cBhvr>
                                      <p:to>
                                        <p:strVal val="visible"/>
                                      </p:to>
                                    </p:set>
                                    <p:anim calcmode="lin" valueType="num">
                                      <p:cBhvr additive="base">
                                        <p:cTn dur="500"/>
                                        <p:tgtEl>
                                          <p:spTgt spid="10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13"/>
                                        </p:tgtEl>
                                        <p:attrNameLst>
                                          <p:attrName>style.visibility</p:attrName>
                                        </p:attrNameLst>
                                      </p:cBhvr>
                                      <p:to>
                                        <p:strVal val="visible"/>
                                      </p:to>
                                    </p:set>
                                    <p:anim calcmode="lin" valueType="num">
                                      <p:cBhvr additive="base">
                                        <p:cTn dur="500"/>
                                        <p:tgtEl>
                                          <p:spTgt spid="101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250"/>
                                        <p:tgtEl>
                                          <p:spTgt spid="1014"/>
                                        </p:tgtEl>
                                      </p:cBhvr>
                                    </p:animEffect>
                                  </p:childTnLst>
                                </p:cTn>
                              </p:par>
                              <p:par>
                                <p:cTn fill="hold" nodeType="withEffect" presetClass="entr" presetID="10" presetSubtype="0">
                                  <p:stCondLst>
                                    <p:cond delay="25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1" name="Shape 1021"/>
        <p:cNvGrpSpPr/>
        <p:nvPr/>
      </p:nvGrpSpPr>
      <p:grpSpPr>
        <a:xfrm>
          <a:off x="0" y="0"/>
          <a:ext cx="0" cy="0"/>
          <a:chOff x="0" y="0"/>
          <a:chExt cx="0" cy="0"/>
        </a:xfrm>
      </p:grpSpPr>
      <p:sp>
        <p:nvSpPr>
          <p:cNvPr id="1022" name="Google Shape;1022;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3" name="Google Shape;1023;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4" name="Google Shape;1024;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25" name="Google Shape;1025;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26" name="Google Shape;1026;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27" name="Google Shape;1027;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28" name="Google Shape;1028;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9" name="Google Shape;1029;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0" name="Google Shape;1030;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1" name="Google Shape;1031;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2" name="Google Shape;1032;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3" name="Google Shape;1033;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34" name="Google Shape;1034;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35" name="Google Shape;1035;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36" name="Google Shape;1036;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37" name="Google Shape;1037;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38" name="Google Shape;1038;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39" name="Google Shape;1039;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43" name="Shape 1043"/>
        <p:cNvGrpSpPr/>
        <p:nvPr/>
      </p:nvGrpSpPr>
      <p:grpSpPr>
        <a:xfrm>
          <a:off x="0" y="0"/>
          <a:ext cx="0" cy="0"/>
          <a:chOff x="0" y="0"/>
          <a:chExt cx="0" cy="0"/>
        </a:xfrm>
      </p:grpSpPr>
      <p:sp>
        <p:nvSpPr>
          <p:cNvPr id="1044" name="Google Shape;1044;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5" name="Google Shape;1045;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6" name="Google Shape;1046;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7" name="Google Shape;1047;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48" name="Google Shape;1048;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49" name="Google Shape;1049;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50" name="Google Shape;1050;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51" name="Google Shape;1051;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52" name="Google Shape;1052;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53" name="Google Shape;1053;p203"/>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54" name="Google Shape;1054;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8" name="Shape 1058"/>
        <p:cNvGrpSpPr/>
        <p:nvPr/>
      </p:nvGrpSpPr>
      <p:grpSpPr>
        <a:xfrm>
          <a:off x="0" y="0"/>
          <a:ext cx="0" cy="0"/>
          <a:chOff x="0" y="0"/>
          <a:chExt cx="0" cy="0"/>
        </a:xfrm>
      </p:grpSpPr>
      <p:sp>
        <p:nvSpPr>
          <p:cNvPr id="1059" name="Google Shape;1059;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0" name="Google Shape;1060;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61" name="Google Shape;1061;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2" name="Google Shape;1062;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3" name="Google Shape;1063;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4" name="Google Shape;1064;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5" name="Google Shape;1065;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6" name="Google Shape;1066;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7" name="Google Shape;1067;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8" name="Google Shape;1068;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9" name="Google Shape;1069;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70" name="Google Shape;1070;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71" name="Google Shape;1071;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72" name="Google Shape;1072;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73" name="Google Shape;1073;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74" name="Google Shape;1074;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5" name="Google Shape;1075;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76" name="Google Shape;1076;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77" name="Google Shape;1077;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8" name="Google Shape;1078;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79" name="Google Shape;1079;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80" name="Google Shape;1080;p204"/>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76"/>
                                        </p:tgtEl>
                                        <p:attrNameLst>
                                          <p:attrName>style.visibility</p:attrName>
                                        </p:attrNameLst>
                                      </p:cBhvr>
                                      <p:to>
                                        <p:strVal val="visible"/>
                                      </p:to>
                                    </p:set>
                                    <p:animEffect filter="fade" transition="in">
                                      <p:cBhvr>
                                        <p:cTn dur="500"/>
                                        <p:tgtEl>
                                          <p:spTgt spid="1076"/>
                                        </p:tgtEl>
                                      </p:cBhvr>
                                    </p:animEffect>
                                  </p:childTnLst>
                                </p:cTn>
                              </p:par>
                              <p:par>
                                <p:cTn fill="hold" nodeType="withEffect" presetClass="entr" presetID="10" presetSubtype="0">
                                  <p:stCondLst>
                                    <p:cond delay="250"/>
                                  </p:stCondLst>
                                  <p:childTnLst>
                                    <p:set>
                                      <p:cBhvr>
                                        <p:cTn dur="1" fill="hold">
                                          <p:stCondLst>
                                            <p:cond delay="0"/>
                                          </p:stCondLst>
                                        </p:cTn>
                                        <p:tgtEl>
                                          <p:spTgt spid="1059"/>
                                        </p:tgtEl>
                                        <p:attrNameLst>
                                          <p:attrName>style.visibility</p:attrName>
                                        </p:attrNameLst>
                                      </p:cBhvr>
                                      <p:to>
                                        <p:strVal val="visible"/>
                                      </p:to>
                                    </p:set>
                                    <p:animEffect filter="fade" transition="in">
                                      <p:cBhvr>
                                        <p:cTn dur="500"/>
                                        <p:tgtEl>
                                          <p:spTgt spid="10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84" name="Shape 1084"/>
        <p:cNvGrpSpPr/>
        <p:nvPr/>
      </p:nvGrpSpPr>
      <p:grpSpPr>
        <a:xfrm>
          <a:off x="0" y="0"/>
          <a:ext cx="0" cy="0"/>
          <a:chOff x="0" y="0"/>
          <a:chExt cx="0" cy="0"/>
        </a:xfrm>
      </p:grpSpPr>
      <p:sp>
        <p:nvSpPr>
          <p:cNvPr id="1085" name="Google Shape;1085;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6" name="Google Shape;1086;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087" name="Google Shape;1087;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088" name="Google Shape;1088;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089" name="Google Shape;1089;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090" name="Google Shape;1090;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091" name="Google Shape;1091;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092" name="Google Shape;1092;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093" name="Google Shape;1093;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094" name="Google Shape;1094;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095" name="Google Shape;1095;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096" name="Google Shape;1096;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93"/>
                                        </p:tgtEl>
                                        <p:attrNameLst>
                                          <p:attrName>style.visibility</p:attrName>
                                        </p:attrNameLst>
                                      </p:cBhvr>
                                      <p:to>
                                        <p:strVal val="visible"/>
                                      </p:to>
                                    </p:set>
                                    <p:animEffect filter="fade" transition="in">
                                      <p:cBhvr>
                                        <p:cTn dur="500"/>
                                        <p:tgtEl>
                                          <p:spTgt spid="1093"/>
                                        </p:tgtEl>
                                      </p:cBhvr>
                                    </p:animEffect>
                                  </p:childTnLst>
                                </p:cTn>
                              </p:par>
                              <p:par>
                                <p:cTn fill="hold" nodeType="withEffect" presetClass="entr" presetID="10" presetSubtype="0">
                                  <p:stCondLst>
                                    <p:cond delay="250"/>
                                  </p:stCondLst>
                                  <p:childTnLst>
                                    <p:set>
                                      <p:cBhvr>
                                        <p:cTn dur="1" fill="hold">
                                          <p:stCondLst>
                                            <p:cond delay="0"/>
                                          </p:stCondLst>
                                        </p:cTn>
                                        <p:tgtEl>
                                          <p:spTgt spid="1085"/>
                                        </p:tgtEl>
                                        <p:attrNameLst>
                                          <p:attrName>style.visibility</p:attrName>
                                        </p:attrNameLst>
                                      </p:cBhvr>
                                      <p:to>
                                        <p:strVal val="visible"/>
                                      </p:to>
                                    </p:set>
                                    <p:animEffect filter="fade" transition="in">
                                      <p:cBhvr>
                                        <p:cTn dur="500"/>
                                        <p:tgtEl>
                                          <p:spTgt spid="10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