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34" r:id="rId4"/>
    <p:sldMasterId id="2147483835" r:id="rId5"/>
    <p:sldMasterId id="2147483836" r:id="rId6"/>
    <p:sldMasterId id="2147483837" r:id="rId7"/>
    <p:sldMasterId id="2147483838" r:id="rId8"/>
    <p:sldMasterId id="2147483839" r:id="rId9"/>
    <p:sldMasterId id="2147483840" r:id="rId10"/>
    <p:sldMasterId id="2147483841" r:id="rId11"/>
    <p:sldMasterId id="2147483842" r:id="rId12"/>
    <p:sldMasterId id="214748384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8.xml"/><Relationship Id="rId55" Type="http://schemas.openxmlformats.org/officeDocument/2006/relationships/slide" Target="slides/slide41.xml"/><Relationship Id="rId10" Type="http://schemas.openxmlformats.org/officeDocument/2006/relationships/slideMaster" Target="slideMasters/slideMaster7.xml"/><Relationship Id="rId54" Type="http://schemas.openxmlformats.org/officeDocument/2006/relationships/slide" Target="slides/slide40.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56" Type="http://schemas.openxmlformats.org/officeDocument/2006/relationships/slide" Target="slides/slide42.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1" name="Google Shape;11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5" name="Google Shape;11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8" name="Google Shape;11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2" name="Google Shape;11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7" name="Google Shape;11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3" name="Google Shape;124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1" name="Google Shape;12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0" name="Google Shape;12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5" name="Google Shape;12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0" name="Google Shape;13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9" name="Google Shape;9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3" name="Google Shape;132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4" name="Google Shape;133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5" name="Google Shape;148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2" name="Google Shape;150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1" name="Google Shape;154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5" name="Google Shape;155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7" name="Shape 1577"/>
        <p:cNvGrpSpPr/>
        <p:nvPr/>
      </p:nvGrpSpPr>
      <p:grpSpPr>
        <a:xfrm>
          <a:off x="0" y="0"/>
          <a:ext cx="0" cy="0"/>
          <a:chOff x="0" y="0"/>
          <a:chExt cx="0" cy="0"/>
        </a:xfrm>
      </p:grpSpPr>
      <p:sp>
        <p:nvSpPr>
          <p:cNvPr id="1578" name="Google Shape;157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9" name="Google Shape;157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4" name="Google Shape;159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8" name="Google Shape;160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2" name="Shape 1612"/>
        <p:cNvGrpSpPr/>
        <p:nvPr/>
      </p:nvGrpSpPr>
      <p:grpSpPr>
        <a:xfrm>
          <a:off x="0" y="0"/>
          <a:ext cx="0" cy="0"/>
          <a:chOff x="0" y="0"/>
          <a:chExt cx="0" cy="0"/>
        </a:xfrm>
      </p:grpSpPr>
      <p:sp>
        <p:nvSpPr>
          <p:cNvPr id="1613" name="Google Shape;161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4" name="Google Shape;161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3" name="Google Shape;9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9" name="Google Shape;163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0" name="Google Shape;165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2" name="Google Shape;166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1" name="Google Shape;168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8" name="Shape 1718"/>
        <p:cNvGrpSpPr/>
        <p:nvPr/>
      </p:nvGrpSpPr>
      <p:grpSpPr>
        <a:xfrm>
          <a:off x="0" y="0"/>
          <a:ext cx="0" cy="0"/>
          <a:chOff x="0" y="0"/>
          <a:chExt cx="0" cy="0"/>
        </a:xfrm>
      </p:grpSpPr>
      <p:sp>
        <p:nvSpPr>
          <p:cNvPr id="1719" name="Google Shape;171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0" name="Google Shape;172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2" name="Google Shape;175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9" name="Shape 1769"/>
        <p:cNvGrpSpPr/>
        <p:nvPr/>
      </p:nvGrpSpPr>
      <p:grpSpPr>
        <a:xfrm>
          <a:off x="0" y="0"/>
          <a:ext cx="0" cy="0"/>
          <a:chOff x="0" y="0"/>
          <a:chExt cx="0" cy="0"/>
        </a:xfrm>
      </p:grpSpPr>
      <p:sp>
        <p:nvSpPr>
          <p:cNvPr id="1770" name="Google Shape;177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1" name="Google Shape;177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6" name="Shape 1786"/>
        <p:cNvGrpSpPr/>
        <p:nvPr/>
      </p:nvGrpSpPr>
      <p:grpSpPr>
        <a:xfrm>
          <a:off x="0" y="0"/>
          <a:ext cx="0" cy="0"/>
          <a:chOff x="0" y="0"/>
          <a:chExt cx="0" cy="0"/>
        </a:xfrm>
      </p:grpSpPr>
      <p:sp>
        <p:nvSpPr>
          <p:cNvPr id="1787" name="Google Shape;1787;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8" name="Google Shape;178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1" name="Shape 1801"/>
        <p:cNvGrpSpPr/>
        <p:nvPr/>
      </p:nvGrpSpPr>
      <p:grpSpPr>
        <a:xfrm>
          <a:off x="0" y="0"/>
          <a:ext cx="0" cy="0"/>
          <a:chOff x="0" y="0"/>
          <a:chExt cx="0" cy="0"/>
        </a:xfrm>
      </p:grpSpPr>
      <p:sp>
        <p:nvSpPr>
          <p:cNvPr id="1802" name="Google Shape;180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3" name="Google Shape;180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5" name="Shape 1825"/>
        <p:cNvGrpSpPr/>
        <p:nvPr/>
      </p:nvGrpSpPr>
      <p:grpSpPr>
        <a:xfrm>
          <a:off x="0" y="0"/>
          <a:ext cx="0" cy="0"/>
          <a:chOff x="0" y="0"/>
          <a:chExt cx="0" cy="0"/>
        </a:xfrm>
      </p:grpSpPr>
      <p:sp>
        <p:nvSpPr>
          <p:cNvPr id="1826" name="Google Shape;182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7" name="Google Shape;182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5" name="Google Shape;9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6" name="Google Shape;184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1" name="Google Shape;186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0" name="Shape 1880"/>
        <p:cNvGrpSpPr/>
        <p:nvPr/>
      </p:nvGrpSpPr>
      <p:grpSpPr>
        <a:xfrm>
          <a:off x="0" y="0"/>
          <a:ext cx="0" cy="0"/>
          <a:chOff x="0" y="0"/>
          <a:chExt cx="0" cy="0"/>
        </a:xfrm>
      </p:grpSpPr>
      <p:sp>
        <p:nvSpPr>
          <p:cNvPr id="1881" name="Google Shape;188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2" name="Google Shape;188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2" name="Google Shape;10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9" name="Google Shape;10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5" name="Google Shape;10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5" name="Shape 15"/>
        <p:cNvGrpSpPr/>
        <p:nvPr/>
      </p:nvGrpSpPr>
      <p:grpSpPr>
        <a:xfrm>
          <a:off x="0" y="0"/>
          <a:ext cx="0" cy="0"/>
          <a:chOff x="0" y="0"/>
          <a:chExt cx="0" cy="0"/>
        </a:xfrm>
      </p:grpSpPr>
      <p:sp>
        <p:nvSpPr>
          <p:cNvPr id="16" name="Google Shape;16;p2"/>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1" name="Shape 481"/>
        <p:cNvGrpSpPr/>
        <p:nvPr/>
      </p:nvGrpSpPr>
      <p:grpSpPr>
        <a:xfrm>
          <a:off x="0" y="0"/>
          <a:ext cx="0" cy="0"/>
          <a:chOff x="0" y="0"/>
          <a:chExt cx="0" cy="0"/>
        </a:xfrm>
      </p:grpSpPr>
      <p:sp>
        <p:nvSpPr>
          <p:cNvPr id="482" name="Google Shape;482;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4" name="Google Shape;484;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6" name="Google Shape;486;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0" name="Shape 490"/>
        <p:cNvGrpSpPr/>
        <p:nvPr/>
      </p:nvGrpSpPr>
      <p:grpSpPr>
        <a:xfrm>
          <a:off x="0" y="0"/>
          <a:ext cx="0" cy="0"/>
          <a:chOff x="0" y="0"/>
          <a:chExt cx="0" cy="0"/>
        </a:xfrm>
      </p:grpSpPr>
      <p:sp>
        <p:nvSpPr>
          <p:cNvPr id="491" name="Google Shape;491;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5" name="Shape 495"/>
        <p:cNvGrpSpPr/>
        <p:nvPr/>
      </p:nvGrpSpPr>
      <p:grpSpPr>
        <a:xfrm>
          <a:off x="0" y="0"/>
          <a:ext cx="0" cy="0"/>
          <a:chOff x="0" y="0"/>
          <a:chExt cx="0" cy="0"/>
        </a:xfrm>
      </p:grpSpPr>
      <p:sp>
        <p:nvSpPr>
          <p:cNvPr id="496" name="Google Shape;496;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9" name="Shape 499"/>
        <p:cNvGrpSpPr/>
        <p:nvPr/>
      </p:nvGrpSpPr>
      <p:grpSpPr>
        <a:xfrm>
          <a:off x="0" y="0"/>
          <a:ext cx="0" cy="0"/>
          <a:chOff x="0" y="0"/>
          <a:chExt cx="0" cy="0"/>
        </a:xfrm>
      </p:grpSpPr>
      <p:sp>
        <p:nvSpPr>
          <p:cNvPr id="500" name="Google Shape;500;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10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2" name="Google Shape;502;p10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3" name="Google Shape;503;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6" name="Shape 506"/>
        <p:cNvGrpSpPr/>
        <p:nvPr/>
      </p:nvGrpSpPr>
      <p:grpSpPr>
        <a:xfrm>
          <a:off x="0" y="0"/>
          <a:ext cx="0" cy="0"/>
          <a:chOff x="0" y="0"/>
          <a:chExt cx="0" cy="0"/>
        </a:xfrm>
      </p:grpSpPr>
      <p:sp>
        <p:nvSpPr>
          <p:cNvPr id="507" name="Google Shape;507;p10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10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9" name="Google Shape;509;p10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0" name="Google Shape;51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3" name="Shape 513"/>
        <p:cNvGrpSpPr/>
        <p:nvPr/>
      </p:nvGrpSpPr>
      <p:grpSpPr>
        <a:xfrm>
          <a:off x="0" y="0"/>
          <a:ext cx="0" cy="0"/>
          <a:chOff x="0" y="0"/>
          <a:chExt cx="0" cy="0"/>
        </a:xfrm>
      </p:grpSpPr>
      <p:sp>
        <p:nvSpPr>
          <p:cNvPr id="514" name="Google Shape;514;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1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9" name="Shape 519"/>
        <p:cNvGrpSpPr/>
        <p:nvPr/>
      </p:nvGrpSpPr>
      <p:grpSpPr>
        <a:xfrm>
          <a:off x="0" y="0"/>
          <a:ext cx="0" cy="0"/>
          <a:chOff x="0" y="0"/>
          <a:chExt cx="0" cy="0"/>
        </a:xfrm>
      </p:grpSpPr>
      <p:sp>
        <p:nvSpPr>
          <p:cNvPr id="520" name="Google Shape;520;p1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1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5" name="Shape 525"/>
        <p:cNvGrpSpPr/>
        <p:nvPr/>
      </p:nvGrpSpPr>
      <p:grpSpPr>
        <a:xfrm>
          <a:off x="0" y="0"/>
          <a:ext cx="0" cy="0"/>
          <a:chOff x="0" y="0"/>
          <a:chExt cx="0" cy="0"/>
        </a:xfrm>
      </p:grpSpPr>
      <p:sp>
        <p:nvSpPr>
          <p:cNvPr id="526" name="Google Shape;526;p112"/>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11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11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29" name="Shape 529"/>
        <p:cNvGrpSpPr/>
        <p:nvPr/>
      </p:nvGrpSpPr>
      <p:grpSpPr>
        <a:xfrm>
          <a:off x="0" y="0"/>
          <a:ext cx="0" cy="0"/>
          <a:chOff x="0" y="0"/>
          <a:chExt cx="0" cy="0"/>
        </a:xfrm>
      </p:grpSpPr>
      <p:sp>
        <p:nvSpPr>
          <p:cNvPr id="530" name="Google Shape;530;p113"/>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113"/>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13"/>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33" name="Shape 533"/>
        <p:cNvGrpSpPr/>
        <p:nvPr/>
      </p:nvGrpSpPr>
      <p:grpSpPr>
        <a:xfrm>
          <a:off x="0" y="0"/>
          <a:ext cx="0" cy="0"/>
          <a:chOff x="0" y="0"/>
          <a:chExt cx="0" cy="0"/>
        </a:xfrm>
      </p:grpSpPr>
      <p:sp>
        <p:nvSpPr>
          <p:cNvPr id="534" name="Google Shape;534;p114"/>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p114"/>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14"/>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37" name="Shape 537"/>
        <p:cNvGrpSpPr/>
        <p:nvPr/>
      </p:nvGrpSpPr>
      <p:grpSpPr>
        <a:xfrm>
          <a:off x="0" y="0"/>
          <a:ext cx="0" cy="0"/>
          <a:chOff x="0" y="0"/>
          <a:chExt cx="0" cy="0"/>
        </a:xfrm>
      </p:grpSpPr>
      <p:sp>
        <p:nvSpPr>
          <p:cNvPr id="538" name="Google Shape;538;p115"/>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39" name="Shape 539"/>
        <p:cNvGrpSpPr/>
        <p:nvPr/>
      </p:nvGrpSpPr>
      <p:grpSpPr>
        <a:xfrm>
          <a:off x="0" y="0"/>
          <a:ext cx="0" cy="0"/>
          <a:chOff x="0" y="0"/>
          <a:chExt cx="0" cy="0"/>
        </a:xfrm>
      </p:grpSpPr>
      <p:sp>
        <p:nvSpPr>
          <p:cNvPr id="540" name="Google Shape;540;p116"/>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41" name="Shape 541"/>
        <p:cNvGrpSpPr/>
        <p:nvPr/>
      </p:nvGrpSpPr>
      <p:grpSpPr>
        <a:xfrm>
          <a:off x="0" y="0"/>
          <a:ext cx="0" cy="0"/>
          <a:chOff x="0" y="0"/>
          <a:chExt cx="0" cy="0"/>
        </a:xfrm>
      </p:grpSpPr>
      <p:sp>
        <p:nvSpPr>
          <p:cNvPr id="542" name="Google Shape;542;p117"/>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3" name="Shape 543"/>
        <p:cNvGrpSpPr/>
        <p:nvPr/>
      </p:nvGrpSpPr>
      <p:grpSpPr>
        <a:xfrm>
          <a:off x="0" y="0"/>
          <a:ext cx="0" cy="0"/>
          <a:chOff x="0" y="0"/>
          <a:chExt cx="0" cy="0"/>
        </a:xfrm>
      </p:grpSpPr>
      <p:sp>
        <p:nvSpPr>
          <p:cNvPr id="544" name="Google Shape;544;p118"/>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118"/>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46" name="Shape 546"/>
        <p:cNvGrpSpPr/>
        <p:nvPr/>
      </p:nvGrpSpPr>
      <p:grpSpPr>
        <a:xfrm>
          <a:off x="0" y="0"/>
          <a:ext cx="0" cy="0"/>
          <a:chOff x="0" y="0"/>
          <a:chExt cx="0" cy="0"/>
        </a:xfrm>
      </p:grpSpPr>
      <p:sp>
        <p:nvSpPr>
          <p:cNvPr id="547" name="Google Shape;547;p119"/>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1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12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56" name="Google Shape;556;p12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557" name="Google Shape;557;p1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8" name="Shape 558"/>
        <p:cNvGrpSpPr/>
        <p:nvPr/>
      </p:nvGrpSpPr>
      <p:grpSpPr>
        <a:xfrm>
          <a:off x="0" y="0"/>
          <a:ext cx="0" cy="0"/>
          <a:chOff x="0" y="0"/>
          <a:chExt cx="0" cy="0"/>
        </a:xfrm>
      </p:grpSpPr>
      <p:sp>
        <p:nvSpPr>
          <p:cNvPr id="559" name="Google Shape;559;p12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560" name="Google Shape;560;p1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1" name="Shape 561"/>
        <p:cNvGrpSpPr/>
        <p:nvPr/>
      </p:nvGrpSpPr>
      <p:grpSpPr>
        <a:xfrm>
          <a:off x="0" y="0"/>
          <a:ext cx="0" cy="0"/>
          <a:chOff x="0" y="0"/>
          <a:chExt cx="0" cy="0"/>
        </a:xfrm>
      </p:grpSpPr>
      <p:sp>
        <p:nvSpPr>
          <p:cNvPr id="562" name="Google Shape;562;p1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64" name="Google Shape;564;p1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5" name="Shape 565"/>
        <p:cNvGrpSpPr/>
        <p:nvPr/>
      </p:nvGrpSpPr>
      <p:grpSpPr>
        <a:xfrm>
          <a:off x="0" y="0"/>
          <a:ext cx="0" cy="0"/>
          <a:chOff x="0" y="0"/>
          <a:chExt cx="0" cy="0"/>
        </a:xfrm>
      </p:grpSpPr>
      <p:sp>
        <p:nvSpPr>
          <p:cNvPr id="566" name="Google Shape;566;p1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7" name="Google Shape;567;p12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8" name="Google Shape;568;p12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9" name="Google Shape;569;p1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0" name="Shape 570"/>
        <p:cNvGrpSpPr/>
        <p:nvPr/>
      </p:nvGrpSpPr>
      <p:grpSpPr>
        <a:xfrm>
          <a:off x="0" y="0"/>
          <a:ext cx="0" cy="0"/>
          <a:chOff x="0" y="0"/>
          <a:chExt cx="0" cy="0"/>
        </a:xfrm>
      </p:grpSpPr>
      <p:sp>
        <p:nvSpPr>
          <p:cNvPr id="571" name="Google Shape;571;p1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p1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3" name="Shape 573"/>
        <p:cNvGrpSpPr/>
        <p:nvPr/>
      </p:nvGrpSpPr>
      <p:grpSpPr>
        <a:xfrm>
          <a:off x="0" y="0"/>
          <a:ext cx="0" cy="0"/>
          <a:chOff x="0" y="0"/>
          <a:chExt cx="0" cy="0"/>
        </a:xfrm>
      </p:grpSpPr>
      <p:sp>
        <p:nvSpPr>
          <p:cNvPr id="574" name="Google Shape;574;p12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575" name="Google Shape;575;p12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76" name="Google Shape;576;p1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7" name="Shape 577"/>
        <p:cNvGrpSpPr/>
        <p:nvPr/>
      </p:nvGrpSpPr>
      <p:grpSpPr>
        <a:xfrm>
          <a:off x="0" y="0"/>
          <a:ext cx="0" cy="0"/>
          <a:chOff x="0" y="0"/>
          <a:chExt cx="0" cy="0"/>
        </a:xfrm>
      </p:grpSpPr>
      <p:sp>
        <p:nvSpPr>
          <p:cNvPr id="578" name="Google Shape;578;p12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579" name="Google Shape;579;p1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80" name="Shape 580"/>
        <p:cNvGrpSpPr/>
        <p:nvPr/>
      </p:nvGrpSpPr>
      <p:grpSpPr>
        <a:xfrm>
          <a:off x="0" y="0"/>
          <a:ext cx="0" cy="0"/>
          <a:chOff x="0" y="0"/>
          <a:chExt cx="0" cy="0"/>
        </a:xfrm>
      </p:grpSpPr>
      <p:sp>
        <p:nvSpPr>
          <p:cNvPr id="581" name="Google Shape;581;p12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2" name="Google Shape;582;p12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583" name="Google Shape;583;p12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584" name="Google Shape;584;p12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85" name="Google Shape;585;p1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6" name="Shape 586"/>
        <p:cNvGrpSpPr/>
        <p:nvPr/>
      </p:nvGrpSpPr>
      <p:grpSpPr>
        <a:xfrm>
          <a:off x="0" y="0"/>
          <a:ext cx="0" cy="0"/>
          <a:chOff x="0" y="0"/>
          <a:chExt cx="0" cy="0"/>
        </a:xfrm>
      </p:grpSpPr>
      <p:sp>
        <p:nvSpPr>
          <p:cNvPr id="587" name="Google Shape;587;p13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8" name="Google Shape;588;p1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9" name="Shape 589"/>
        <p:cNvGrpSpPr/>
        <p:nvPr/>
      </p:nvGrpSpPr>
      <p:grpSpPr>
        <a:xfrm>
          <a:off x="0" y="0"/>
          <a:ext cx="0" cy="0"/>
          <a:chOff x="0" y="0"/>
          <a:chExt cx="0" cy="0"/>
        </a:xfrm>
      </p:grpSpPr>
      <p:sp>
        <p:nvSpPr>
          <p:cNvPr id="590" name="Google Shape;590;p13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91" name="Google Shape;591;p13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592" name="Google Shape;592;p1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99" name="Shape 599"/>
        <p:cNvGrpSpPr/>
        <p:nvPr/>
      </p:nvGrpSpPr>
      <p:grpSpPr>
        <a:xfrm>
          <a:off x="0" y="0"/>
          <a:ext cx="0" cy="0"/>
          <a:chOff x="0" y="0"/>
          <a:chExt cx="0" cy="0"/>
        </a:xfrm>
      </p:grpSpPr>
      <p:sp>
        <p:nvSpPr>
          <p:cNvPr id="600" name="Google Shape;600;p133"/>
          <p:cNvSpPr/>
          <p:nvPr>
            <p:ph idx="2" type="pic"/>
          </p:nvPr>
        </p:nvSpPr>
        <p:spPr>
          <a:xfrm>
            <a:off x="776688"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133"/>
          <p:cNvSpPr/>
          <p:nvPr>
            <p:ph idx="3" type="pic"/>
          </p:nvPr>
        </p:nvSpPr>
        <p:spPr>
          <a:xfrm>
            <a:off x="3504000"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33"/>
          <p:cNvSpPr/>
          <p:nvPr>
            <p:ph idx="4" type="pic"/>
          </p:nvPr>
        </p:nvSpPr>
        <p:spPr>
          <a:xfrm>
            <a:off x="6231312"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133"/>
          <p:cNvSpPr/>
          <p:nvPr>
            <p:ph idx="5" type="pic"/>
          </p:nvPr>
        </p:nvSpPr>
        <p:spPr>
          <a:xfrm>
            <a:off x="8958624"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133"/>
          <p:cNvSpPr txBox="1"/>
          <p:nvPr>
            <p:ph idx="1" type="body"/>
          </p:nvPr>
        </p:nvSpPr>
        <p:spPr>
          <a:xfrm>
            <a:off x="709126" y="4451350"/>
            <a:ext cx="10711543" cy="18468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5" name="Shape 605"/>
        <p:cNvGrpSpPr/>
        <p:nvPr/>
      </p:nvGrpSpPr>
      <p:grpSpPr>
        <a:xfrm>
          <a:off x="0" y="0"/>
          <a:ext cx="0" cy="0"/>
          <a:chOff x="0" y="0"/>
          <a:chExt cx="0" cy="0"/>
        </a:xfrm>
      </p:grpSpPr>
      <p:sp>
        <p:nvSpPr>
          <p:cNvPr id="606" name="Google Shape;60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sp>
        <p:nvSpPr>
          <p:cNvPr id="611" name="Google Shape;611;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4" name="Shape 614"/>
        <p:cNvGrpSpPr/>
        <p:nvPr/>
      </p:nvGrpSpPr>
      <p:grpSpPr>
        <a:xfrm>
          <a:off x="0" y="0"/>
          <a:ext cx="0" cy="0"/>
          <a:chOff x="0" y="0"/>
          <a:chExt cx="0" cy="0"/>
        </a:xfrm>
      </p:grpSpPr>
      <p:sp>
        <p:nvSpPr>
          <p:cNvPr id="615" name="Google Shape;615;p1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1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7" name="Google Shape;617;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92" name="Shape 92"/>
        <p:cNvGrpSpPr/>
        <p:nvPr/>
      </p:nvGrpSpPr>
      <p:grpSpPr>
        <a:xfrm>
          <a:off x="0" y="0"/>
          <a:ext cx="0" cy="0"/>
          <a:chOff x="0" y="0"/>
          <a:chExt cx="0" cy="0"/>
        </a:xfrm>
      </p:grpSpPr>
      <p:sp>
        <p:nvSpPr>
          <p:cNvPr id="93" name="Google Shape;93;p15"/>
          <p:cNvSpPr/>
          <p:nvPr>
            <p:ph idx="2" type="pic"/>
          </p:nvPr>
        </p:nvSpPr>
        <p:spPr>
          <a:xfrm>
            <a:off x="7155543" y="1094392"/>
            <a:ext cx="5036457" cy="46692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0" name="Shape 620"/>
        <p:cNvGrpSpPr/>
        <p:nvPr/>
      </p:nvGrpSpPr>
      <p:grpSpPr>
        <a:xfrm>
          <a:off x="0" y="0"/>
          <a:ext cx="0" cy="0"/>
          <a:chOff x="0" y="0"/>
          <a:chExt cx="0" cy="0"/>
        </a:xfrm>
      </p:grpSpPr>
      <p:sp>
        <p:nvSpPr>
          <p:cNvPr id="621" name="Google Shape;621;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3" name="Google Shape;623;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1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1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9" name="Google Shape;629;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1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9" name="Shape 639"/>
        <p:cNvGrpSpPr/>
        <p:nvPr/>
      </p:nvGrpSpPr>
      <p:grpSpPr>
        <a:xfrm>
          <a:off x="0" y="0"/>
          <a:ext cx="0" cy="0"/>
          <a:chOff x="0" y="0"/>
          <a:chExt cx="0" cy="0"/>
        </a:xfrm>
      </p:grpSpPr>
      <p:sp>
        <p:nvSpPr>
          <p:cNvPr id="640" name="Google Shape;640;p1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2" name="Google Shape;642;p1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4" name="Google Shape;644;p1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5" name="Google Shape;645;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p1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1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1" name="Google Shape;651;p1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2" name="Google Shape;652;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5" name="Shape 655"/>
        <p:cNvGrpSpPr/>
        <p:nvPr/>
      </p:nvGrpSpPr>
      <p:grpSpPr>
        <a:xfrm>
          <a:off x="0" y="0"/>
          <a:ext cx="0" cy="0"/>
          <a:chOff x="0" y="0"/>
          <a:chExt cx="0" cy="0"/>
        </a:xfrm>
      </p:grpSpPr>
      <p:sp>
        <p:nvSpPr>
          <p:cNvPr id="656" name="Google Shape;656;p1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1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8" name="Google Shape;658;p1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9" name="Google Shape;659;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2" name="Shape 662"/>
        <p:cNvGrpSpPr/>
        <p:nvPr/>
      </p:nvGrpSpPr>
      <p:grpSpPr>
        <a:xfrm>
          <a:off x="0" y="0"/>
          <a:ext cx="0" cy="0"/>
          <a:chOff x="0" y="0"/>
          <a:chExt cx="0" cy="0"/>
        </a:xfrm>
      </p:grpSpPr>
      <p:sp>
        <p:nvSpPr>
          <p:cNvPr id="663" name="Google Shape;663;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4" name="Google Shape;664;p1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8" name="Shape 668"/>
        <p:cNvGrpSpPr/>
        <p:nvPr/>
      </p:nvGrpSpPr>
      <p:grpSpPr>
        <a:xfrm>
          <a:off x="0" y="0"/>
          <a:ext cx="0" cy="0"/>
          <a:chOff x="0" y="0"/>
          <a:chExt cx="0" cy="0"/>
        </a:xfrm>
      </p:grpSpPr>
      <p:sp>
        <p:nvSpPr>
          <p:cNvPr id="669" name="Google Shape;669;p1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1" name="Google Shape;671;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4" name="Shape 674"/>
        <p:cNvGrpSpPr/>
        <p:nvPr/>
      </p:nvGrpSpPr>
      <p:grpSpPr>
        <a:xfrm>
          <a:off x="0" y="0"/>
          <a:ext cx="0" cy="0"/>
          <a:chOff x="0" y="0"/>
          <a:chExt cx="0" cy="0"/>
        </a:xfrm>
      </p:grpSpPr>
      <p:sp>
        <p:nvSpPr>
          <p:cNvPr id="675" name="Google Shape;675;p145"/>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145"/>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145"/>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145"/>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79" name="Shape 679"/>
        <p:cNvGrpSpPr/>
        <p:nvPr/>
      </p:nvGrpSpPr>
      <p:grpSpPr>
        <a:xfrm>
          <a:off x="0" y="0"/>
          <a:ext cx="0" cy="0"/>
          <a:chOff x="0" y="0"/>
          <a:chExt cx="0" cy="0"/>
        </a:xfrm>
      </p:grpSpPr>
      <p:sp>
        <p:nvSpPr>
          <p:cNvPr id="680" name="Google Shape;680;p146"/>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146"/>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46"/>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146"/>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46"/>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5" name="Google Shape;685;p146"/>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6" name="Google Shape;686;p146"/>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4" name="Shape 94"/>
        <p:cNvGrpSpPr/>
        <p:nvPr/>
      </p:nvGrpSpPr>
      <p:grpSpPr>
        <a:xfrm>
          <a:off x="0" y="0"/>
          <a:ext cx="0" cy="0"/>
          <a:chOff x="0" y="0"/>
          <a:chExt cx="0" cy="0"/>
        </a:xfrm>
      </p:grpSpPr>
      <p:sp>
        <p:nvSpPr>
          <p:cNvPr id="95" name="Google Shape;95;p16"/>
          <p:cNvSpPr/>
          <p:nvPr>
            <p:ph idx="2" type="pic"/>
          </p:nvPr>
        </p:nvSpPr>
        <p:spPr>
          <a:xfrm>
            <a:off x="0" y="4572000"/>
            <a:ext cx="12192000" cy="228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687" name="Shape 687"/>
        <p:cNvGrpSpPr/>
        <p:nvPr/>
      </p:nvGrpSpPr>
      <p:grpSpPr>
        <a:xfrm>
          <a:off x="0" y="0"/>
          <a:ext cx="0" cy="0"/>
          <a:chOff x="0" y="0"/>
          <a:chExt cx="0" cy="0"/>
        </a:xfrm>
      </p:grpSpPr>
      <p:sp>
        <p:nvSpPr>
          <p:cNvPr id="688" name="Google Shape;688;p147"/>
          <p:cNvSpPr/>
          <p:nvPr>
            <p:ph idx="2" type="pic"/>
          </p:nvPr>
        </p:nvSpPr>
        <p:spPr>
          <a:xfrm>
            <a:off x="5838825" y="0"/>
            <a:ext cx="6353175"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9" name="Shape 689"/>
        <p:cNvGrpSpPr/>
        <p:nvPr/>
      </p:nvGrpSpPr>
      <p:grpSpPr>
        <a:xfrm>
          <a:off x="0" y="0"/>
          <a:ext cx="0" cy="0"/>
          <a:chOff x="0" y="0"/>
          <a:chExt cx="0" cy="0"/>
        </a:xfrm>
      </p:grpSpPr>
      <p:sp>
        <p:nvSpPr>
          <p:cNvPr id="690" name="Google Shape;690;p148"/>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148"/>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148"/>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148"/>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0" name="Shape 700"/>
        <p:cNvGrpSpPr/>
        <p:nvPr/>
      </p:nvGrpSpPr>
      <p:grpSpPr>
        <a:xfrm>
          <a:off x="0" y="0"/>
          <a:ext cx="0" cy="0"/>
          <a:chOff x="0" y="0"/>
          <a:chExt cx="0" cy="0"/>
        </a:xfrm>
      </p:grpSpPr>
      <p:sp>
        <p:nvSpPr>
          <p:cNvPr id="701" name="Google Shape;701;p150"/>
          <p:cNvSpPr/>
          <p:nvPr>
            <p:ph idx="2" type="pic"/>
          </p:nvPr>
        </p:nvSpPr>
        <p:spPr>
          <a:xfrm>
            <a:off x="884237" y="1111250"/>
            <a:ext cx="2168525" cy="216852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150"/>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3" name="Shape 703"/>
        <p:cNvGrpSpPr/>
        <p:nvPr/>
      </p:nvGrpSpPr>
      <p:grpSpPr>
        <a:xfrm>
          <a:off x="0" y="0"/>
          <a:ext cx="0" cy="0"/>
          <a:chOff x="0" y="0"/>
          <a:chExt cx="0" cy="0"/>
        </a:xfrm>
      </p:grpSpPr>
      <p:sp>
        <p:nvSpPr>
          <p:cNvPr id="704" name="Google Shape;704;p1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6" name="Google Shape;706;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9" name="Shape 709"/>
        <p:cNvGrpSpPr/>
        <p:nvPr/>
      </p:nvGrpSpPr>
      <p:grpSpPr>
        <a:xfrm>
          <a:off x="0" y="0"/>
          <a:ext cx="0" cy="0"/>
          <a:chOff x="0" y="0"/>
          <a:chExt cx="0" cy="0"/>
        </a:xfrm>
      </p:grpSpPr>
      <p:sp>
        <p:nvSpPr>
          <p:cNvPr id="710" name="Google Shape;71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5" name="Shape 715"/>
        <p:cNvGrpSpPr/>
        <p:nvPr/>
      </p:nvGrpSpPr>
      <p:grpSpPr>
        <a:xfrm>
          <a:off x="0" y="0"/>
          <a:ext cx="0" cy="0"/>
          <a:chOff x="0" y="0"/>
          <a:chExt cx="0" cy="0"/>
        </a:xfrm>
      </p:grpSpPr>
      <p:sp>
        <p:nvSpPr>
          <p:cNvPr id="716" name="Google Shape;716;p1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8" name="Google Shape;718;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1" name="Shape 721"/>
        <p:cNvGrpSpPr/>
        <p:nvPr/>
      </p:nvGrpSpPr>
      <p:grpSpPr>
        <a:xfrm>
          <a:off x="0" y="0"/>
          <a:ext cx="0" cy="0"/>
          <a:chOff x="0" y="0"/>
          <a:chExt cx="0" cy="0"/>
        </a:xfrm>
      </p:grpSpPr>
      <p:sp>
        <p:nvSpPr>
          <p:cNvPr id="722" name="Google Shape;722;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1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1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8" name="Shape 728"/>
        <p:cNvGrpSpPr/>
        <p:nvPr/>
      </p:nvGrpSpPr>
      <p:grpSpPr>
        <a:xfrm>
          <a:off x="0" y="0"/>
          <a:ext cx="0" cy="0"/>
          <a:chOff x="0" y="0"/>
          <a:chExt cx="0" cy="0"/>
        </a:xfrm>
      </p:grpSpPr>
      <p:sp>
        <p:nvSpPr>
          <p:cNvPr id="729" name="Google Shape;729;p1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1" name="Google Shape;731;p1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3" name="Google Shape;733;p1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7" name="Shape 737"/>
        <p:cNvGrpSpPr/>
        <p:nvPr/>
      </p:nvGrpSpPr>
      <p:grpSpPr>
        <a:xfrm>
          <a:off x="0" y="0"/>
          <a:ext cx="0" cy="0"/>
          <a:chOff x="0" y="0"/>
          <a:chExt cx="0" cy="0"/>
        </a:xfrm>
      </p:grpSpPr>
      <p:sp>
        <p:nvSpPr>
          <p:cNvPr id="738" name="Google Shape;738;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6" name="Shape 746"/>
        <p:cNvGrpSpPr/>
        <p:nvPr/>
      </p:nvGrpSpPr>
      <p:grpSpPr>
        <a:xfrm>
          <a:off x="0" y="0"/>
          <a:ext cx="0" cy="0"/>
          <a:chOff x="0" y="0"/>
          <a:chExt cx="0" cy="0"/>
        </a:xfrm>
      </p:grpSpPr>
      <p:sp>
        <p:nvSpPr>
          <p:cNvPr id="747" name="Google Shape;747;p1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9" name="Google Shape;749;p1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0" name="Google Shape;750;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3" name="Shape 753"/>
        <p:cNvGrpSpPr/>
        <p:nvPr/>
      </p:nvGrpSpPr>
      <p:grpSpPr>
        <a:xfrm>
          <a:off x="0" y="0"/>
          <a:ext cx="0" cy="0"/>
          <a:chOff x="0" y="0"/>
          <a:chExt cx="0" cy="0"/>
        </a:xfrm>
      </p:grpSpPr>
      <p:sp>
        <p:nvSpPr>
          <p:cNvPr id="754" name="Google Shape;754;p1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6" name="Google Shape;756;p1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7" name="Google Shape;757;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0" name="Shape 760"/>
        <p:cNvGrpSpPr/>
        <p:nvPr/>
      </p:nvGrpSpPr>
      <p:grpSpPr>
        <a:xfrm>
          <a:off x="0" y="0"/>
          <a:ext cx="0" cy="0"/>
          <a:chOff x="0" y="0"/>
          <a:chExt cx="0" cy="0"/>
        </a:xfrm>
      </p:grpSpPr>
      <p:sp>
        <p:nvSpPr>
          <p:cNvPr id="761" name="Google Shape;761;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2" name="Google Shape;762;p1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1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9" name="Google Shape;769;p1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2" name="Shape 772"/>
        <p:cNvGrpSpPr/>
        <p:nvPr/>
      </p:nvGrpSpPr>
      <p:grpSpPr>
        <a:xfrm>
          <a:off x="0" y="0"/>
          <a:ext cx="0" cy="0"/>
          <a:chOff x="0" y="0"/>
          <a:chExt cx="0" cy="0"/>
        </a:xfrm>
      </p:grpSpPr>
      <p:sp>
        <p:nvSpPr>
          <p:cNvPr id="773" name="Google Shape;773;p162"/>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162"/>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1" name="Shape 781"/>
        <p:cNvGrpSpPr/>
        <p:nvPr/>
      </p:nvGrpSpPr>
      <p:grpSpPr>
        <a:xfrm>
          <a:off x="0" y="0"/>
          <a:ext cx="0" cy="0"/>
          <a:chOff x="0" y="0"/>
          <a:chExt cx="0" cy="0"/>
        </a:xfrm>
      </p:grpSpPr>
      <p:sp>
        <p:nvSpPr>
          <p:cNvPr id="782" name="Google Shape;782;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4" name="Google Shape;784;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5" name="Shape 785"/>
        <p:cNvGrpSpPr/>
        <p:nvPr/>
      </p:nvGrpSpPr>
      <p:grpSpPr>
        <a:xfrm>
          <a:off x="0" y="0"/>
          <a:ext cx="0" cy="0"/>
          <a:chOff x="0" y="0"/>
          <a:chExt cx="0" cy="0"/>
        </a:xfrm>
      </p:grpSpPr>
      <p:sp>
        <p:nvSpPr>
          <p:cNvPr id="786" name="Google Shape;786;p1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1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8" name="Google Shape;788;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0" name="Google Shape;790;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1" name="Shape 791"/>
        <p:cNvGrpSpPr/>
        <p:nvPr/>
      </p:nvGrpSpPr>
      <p:grpSpPr>
        <a:xfrm>
          <a:off x="0" y="0"/>
          <a:ext cx="0" cy="0"/>
          <a:chOff x="0" y="0"/>
          <a:chExt cx="0" cy="0"/>
        </a:xfrm>
      </p:grpSpPr>
      <p:sp>
        <p:nvSpPr>
          <p:cNvPr id="792" name="Google Shape;792;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7" name="Shape 797"/>
        <p:cNvGrpSpPr/>
        <p:nvPr/>
      </p:nvGrpSpPr>
      <p:grpSpPr>
        <a:xfrm>
          <a:off x="0" y="0"/>
          <a:ext cx="0" cy="0"/>
          <a:chOff x="0" y="0"/>
          <a:chExt cx="0" cy="0"/>
        </a:xfrm>
      </p:grpSpPr>
      <p:sp>
        <p:nvSpPr>
          <p:cNvPr id="798" name="Google Shape;798;p1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9" name="Google Shape;799;p1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0" name="Google Shape;800;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3" name="Shape 803"/>
        <p:cNvGrpSpPr/>
        <p:nvPr/>
      </p:nvGrpSpPr>
      <p:grpSpPr>
        <a:xfrm>
          <a:off x="0" y="0"/>
          <a:ext cx="0" cy="0"/>
          <a:chOff x="0" y="0"/>
          <a:chExt cx="0" cy="0"/>
        </a:xfrm>
      </p:grpSpPr>
      <p:sp>
        <p:nvSpPr>
          <p:cNvPr id="804" name="Google Shape;804;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6" name="Google Shape;806;p1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8" name="Google Shape;808;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9" name="Google Shape;809;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0" name="Shape 810"/>
        <p:cNvGrpSpPr/>
        <p:nvPr/>
      </p:nvGrpSpPr>
      <p:grpSpPr>
        <a:xfrm>
          <a:off x="0" y="0"/>
          <a:ext cx="0" cy="0"/>
          <a:chOff x="0" y="0"/>
          <a:chExt cx="0" cy="0"/>
        </a:xfrm>
      </p:grpSpPr>
      <p:sp>
        <p:nvSpPr>
          <p:cNvPr id="811" name="Google Shape;811;p1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1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3" name="Google Shape;813;p1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5" name="Google Shape;815;p1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7" name="Google Shape;817;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9" name="Shape 819"/>
        <p:cNvGrpSpPr/>
        <p:nvPr/>
      </p:nvGrpSpPr>
      <p:grpSpPr>
        <a:xfrm>
          <a:off x="0" y="0"/>
          <a:ext cx="0" cy="0"/>
          <a:chOff x="0" y="0"/>
          <a:chExt cx="0" cy="0"/>
        </a:xfrm>
      </p:grpSpPr>
      <p:sp>
        <p:nvSpPr>
          <p:cNvPr id="820" name="Google Shape;820;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1" name="Google Shape;821;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2" name="Google Shape;822;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4" name="Shape 824"/>
        <p:cNvGrpSpPr/>
        <p:nvPr/>
      </p:nvGrpSpPr>
      <p:grpSpPr>
        <a:xfrm>
          <a:off x="0" y="0"/>
          <a:ext cx="0" cy="0"/>
          <a:chOff x="0" y="0"/>
          <a:chExt cx="0" cy="0"/>
        </a:xfrm>
      </p:grpSpPr>
      <p:sp>
        <p:nvSpPr>
          <p:cNvPr id="825" name="Google Shape;825;p1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7" name="Google Shape;827;p1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8" name="Google Shape;828;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0" name="Google Shape;830;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1" name="Shape 831"/>
        <p:cNvGrpSpPr/>
        <p:nvPr/>
      </p:nvGrpSpPr>
      <p:grpSpPr>
        <a:xfrm>
          <a:off x="0" y="0"/>
          <a:ext cx="0" cy="0"/>
          <a:chOff x="0" y="0"/>
          <a:chExt cx="0" cy="0"/>
        </a:xfrm>
      </p:grpSpPr>
      <p:sp>
        <p:nvSpPr>
          <p:cNvPr id="832" name="Google Shape;832;p1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3" name="Google Shape;833;p17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4" name="Google Shape;834;p1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5" name="Google Shape;835;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6" name="Google Shape;836;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7" name="Google Shape;837;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8" name="Shape 838"/>
        <p:cNvGrpSpPr/>
        <p:nvPr/>
      </p:nvGrpSpPr>
      <p:grpSpPr>
        <a:xfrm>
          <a:off x="0" y="0"/>
          <a:ext cx="0" cy="0"/>
          <a:chOff x="0" y="0"/>
          <a:chExt cx="0" cy="0"/>
        </a:xfrm>
      </p:grpSpPr>
      <p:sp>
        <p:nvSpPr>
          <p:cNvPr id="839" name="Google Shape;839;p1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0" name="Google Shape;840;p1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4" name="Shape 844"/>
        <p:cNvGrpSpPr/>
        <p:nvPr/>
      </p:nvGrpSpPr>
      <p:grpSpPr>
        <a:xfrm>
          <a:off x="0" y="0"/>
          <a:ext cx="0" cy="0"/>
          <a:chOff x="0" y="0"/>
          <a:chExt cx="0" cy="0"/>
        </a:xfrm>
      </p:grpSpPr>
      <p:sp>
        <p:nvSpPr>
          <p:cNvPr id="845" name="Google Shape;845;p1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6" name="Google Shape;846;p1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7" name="Google Shape;847;p1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8" name="Google Shape;848;p1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50" name="Shape 850"/>
        <p:cNvGrpSpPr/>
        <p:nvPr/>
      </p:nvGrpSpPr>
      <p:grpSpPr>
        <a:xfrm>
          <a:off x="0" y="0"/>
          <a:ext cx="0" cy="0"/>
          <a:chOff x="0" y="0"/>
          <a:chExt cx="0" cy="0"/>
        </a:xfrm>
      </p:grpSpPr>
      <p:sp>
        <p:nvSpPr>
          <p:cNvPr id="851" name="Google Shape;851;p175"/>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175"/>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59" name="Shape 859"/>
        <p:cNvGrpSpPr/>
        <p:nvPr/>
      </p:nvGrpSpPr>
      <p:grpSpPr>
        <a:xfrm>
          <a:off x="0" y="0"/>
          <a:ext cx="0" cy="0"/>
          <a:chOff x="0" y="0"/>
          <a:chExt cx="0" cy="0"/>
        </a:xfrm>
      </p:grpSpPr>
      <p:sp>
        <p:nvSpPr>
          <p:cNvPr id="860" name="Google Shape;860;p177"/>
          <p:cNvSpPr/>
          <p:nvPr>
            <p:ph idx="2" type="pic"/>
          </p:nvPr>
        </p:nvSpPr>
        <p:spPr>
          <a:xfrm rot="263267">
            <a:off x="6401076" y="707958"/>
            <a:ext cx="5209212"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1" name="Shape 861"/>
        <p:cNvGrpSpPr/>
        <p:nvPr/>
      </p:nvGrpSpPr>
      <p:grpSpPr>
        <a:xfrm>
          <a:off x="0" y="0"/>
          <a:ext cx="0" cy="0"/>
          <a:chOff x="0" y="0"/>
          <a:chExt cx="0" cy="0"/>
        </a:xfrm>
      </p:grpSpPr>
      <p:sp>
        <p:nvSpPr>
          <p:cNvPr id="862" name="Google Shape;862;p1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1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4" name="Google Shape;864;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5" name="Google Shape;865;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7" name="Shape 867"/>
        <p:cNvGrpSpPr/>
        <p:nvPr/>
      </p:nvGrpSpPr>
      <p:grpSpPr>
        <a:xfrm>
          <a:off x="0" y="0"/>
          <a:ext cx="0" cy="0"/>
          <a:chOff x="0" y="0"/>
          <a:chExt cx="0" cy="0"/>
        </a:xfrm>
      </p:grpSpPr>
      <p:sp>
        <p:nvSpPr>
          <p:cNvPr id="868" name="Google Shape;868;p1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1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0" name="Google Shape;870;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1" name="Google Shape;871;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2" name="Google Shape;872;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3" name="Shape 873"/>
        <p:cNvGrpSpPr/>
        <p:nvPr/>
      </p:nvGrpSpPr>
      <p:grpSpPr>
        <a:xfrm>
          <a:off x="0" y="0"/>
          <a:ext cx="0" cy="0"/>
          <a:chOff x="0" y="0"/>
          <a:chExt cx="0" cy="0"/>
        </a:xfrm>
      </p:grpSpPr>
      <p:sp>
        <p:nvSpPr>
          <p:cNvPr id="874" name="Google Shape;874;p1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5" name="Google Shape;875;p1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6" name="Google Shape;876;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8" name="Google Shape;878;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9" name="Shape 879"/>
        <p:cNvGrpSpPr/>
        <p:nvPr/>
      </p:nvGrpSpPr>
      <p:grpSpPr>
        <a:xfrm>
          <a:off x="0" y="0"/>
          <a:ext cx="0" cy="0"/>
          <a:chOff x="0" y="0"/>
          <a:chExt cx="0" cy="0"/>
        </a:xfrm>
      </p:grpSpPr>
      <p:sp>
        <p:nvSpPr>
          <p:cNvPr id="880" name="Google Shape;880;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1" name="Google Shape;881;p1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2" name="Google Shape;882;p1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3" name="Google Shape;883;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6" name="Shape 886"/>
        <p:cNvGrpSpPr/>
        <p:nvPr/>
      </p:nvGrpSpPr>
      <p:grpSpPr>
        <a:xfrm>
          <a:off x="0" y="0"/>
          <a:ext cx="0" cy="0"/>
          <a:chOff x="0" y="0"/>
          <a:chExt cx="0" cy="0"/>
        </a:xfrm>
      </p:grpSpPr>
      <p:sp>
        <p:nvSpPr>
          <p:cNvPr id="887" name="Google Shape;887;p1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8" name="Google Shape;888;p1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9" name="Google Shape;889;p1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1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1" name="Google Shape;891;p1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3" name="Google Shape;893;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4" name="Google Shape;894;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5" name="Shape 895"/>
        <p:cNvGrpSpPr/>
        <p:nvPr/>
      </p:nvGrpSpPr>
      <p:grpSpPr>
        <a:xfrm>
          <a:off x="0" y="0"/>
          <a:ext cx="0" cy="0"/>
          <a:chOff x="0" y="0"/>
          <a:chExt cx="0" cy="0"/>
        </a:xfrm>
      </p:grpSpPr>
      <p:sp>
        <p:nvSpPr>
          <p:cNvPr id="896" name="Google Shape;896;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7" name="Google Shape;897;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8" name="Google Shape;898;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9" name="Google Shape;899;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0" name="Shape 900"/>
        <p:cNvGrpSpPr/>
        <p:nvPr/>
      </p:nvGrpSpPr>
      <p:grpSpPr>
        <a:xfrm>
          <a:off x="0" y="0"/>
          <a:ext cx="0" cy="0"/>
          <a:chOff x="0" y="0"/>
          <a:chExt cx="0" cy="0"/>
        </a:xfrm>
      </p:grpSpPr>
      <p:sp>
        <p:nvSpPr>
          <p:cNvPr id="901" name="Google Shape;901;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3" name="Google Shape;903;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4" name="Shape 904"/>
        <p:cNvGrpSpPr/>
        <p:nvPr/>
      </p:nvGrpSpPr>
      <p:grpSpPr>
        <a:xfrm>
          <a:off x="0" y="0"/>
          <a:ext cx="0" cy="0"/>
          <a:chOff x="0" y="0"/>
          <a:chExt cx="0" cy="0"/>
        </a:xfrm>
      </p:grpSpPr>
      <p:sp>
        <p:nvSpPr>
          <p:cNvPr id="905" name="Google Shape;905;p1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1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07" name="Google Shape;907;p1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8" name="Google Shape;908;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9" name="Google Shape;909;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1" name="Shape 911"/>
        <p:cNvGrpSpPr/>
        <p:nvPr/>
      </p:nvGrpSpPr>
      <p:grpSpPr>
        <a:xfrm>
          <a:off x="0" y="0"/>
          <a:ext cx="0" cy="0"/>
          <a:chOff x="0" y="0"/>
          <a:chExt cx="0" cy="0"/>
        </a:xfrm>
      </p:grpSpPr>
      <p:sp>
        <p:nvSpPr>
          <p:cNvPr id="912" name="Google Shape;912;p1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3" name="Google Shape;913;p18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4" name="Google Shape;914;p1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5" name="Google Shape;915;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6" name="Google Shape;916;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8" name="Shape 918"/>
        <p:cNvGrpSpPr/>
        <p:nvPr/>
      </p:nvGrpSpPr>
      <p:grpSpPr>
        <a:xfrm>
          <a:off x="0" y="0"/>
          <a:ext cx="0" cy="0"/>
          <a:chOff x="0" y="0"/>
          <a:chExt cx="0" cy="0"/>
        </a:xfrm>
      </p:grpSpPr>
      <p:sp>
        <p:nvSpPr>
          <p:cNvPr id="919" name="Google Shape;919;p1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1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1" name="Google Shape;921;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4" name="Shape 924"/>
        <p:cNvGrpSpPr/>
        <p:nvPr/>
      </p:nvGrpSpPr>
      <p:grpSpPr>
        <a:xfrm>
          <a:off x="0" y="0"/>
          <a:ext cx="0" cy="0"/>
          <a:chOff x="0" y="0"/>
          <a:chExt cx="0" cy="0"/>
        </a:xfrm>
      </p:grpSpPr>
      <p:sp>
        <p:nvSpPr>
          <p:cNvPr id="925" name="Google Shape;925;p1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1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8" name="Google Shape;928;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30" name="Shape 930"/>
        <p:cNvGrpSpPr/>
        <p:nvPr/>
      </p:nvGrpSpPr>
      <p:grpSpPr>
        <a:xfrm>
          <a:off x="0" y="0"/>
          <a:ext cx="0" cy="0"/>
          <a:chOff x="0" y="0"/>
          <a:chExt cx="0" cy="0"/>
        </a:xfrm>
      </p:grpSpPr>
      <p:sp>
        <p:nvSpPr>
          <p:cNvPr id="931" name="Google Shape;931;p18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18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8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34" name="Shape 934"/>
        <p:cNvGrpSpPr/>
        <p:nvPr/>
      </p:nvGrpSpPr>
      <p:grpSpPr>
        <a:xfrm>
          <a:off x="0" y="0"/>
          <a:ext cx="0" cy="0"/>
          <a:chOff x="0" y="0"/>
          <a:chExt cx="0" cy="0"/>
        </a:xfrm>
      </p:grpSpPr>
      <p:sp>
        <p:nvSpPr>
          <p:cNvPr id="935" name="Google Shape;935;p19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19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9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38" name="Shape 938"/>
        <p:cNvGrpSpPr/>
        <p:nvPr/>
      </p:nvGrpSpPr>
      <p:grpSpPr>
        <a:xfrm>
          <a:off x="0" y="0"/>
          <a:ext cx="0" cy="0"/>
          <a:chOff x="0" y="0"/>
          <a:chExt cx="0" cy="0"/>
        </a:xfrm>
      </p:grpSpPr>
      <p:sp>
        <p:nvSpPr>
          <p:cNvPr id="939" name="Google Shape;939;p19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19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19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2" name="Shape 942"/>
        <p:cNvGrpSpPr/>
        <p:nvPr/>
      </p:nvGrpSpPr>
      <p:grpSpPr>
        <a:xfrm>
          <a:off x="0" y="0"/>
          <a:ext cx="0" cy="0"/>
          <a:chOff x="0" y="0"/>
          <a:chExt cx="0" cy="0"/>
        </a:xfrm>
      </p:grpSpPr>
      <p:sp>
        <p:nvSpPr>
          <p:cNvPr id="943" name="Google Shape;943;p19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44" name="Shape 944"/>
        <p:cNvGrpSpPr/>
        <p:nvPr/>
      </p:nvGrpSpPr>
      <p:grpSpPr>
        <a:xfrm>
          <a:off x="0" y="0"/>
          <a:ext cx="0" cy="0"/>
          <a:chOff x="0" y="0"/>
          <a:chExt cx="0" cy="0"/>
        </a:xfrm>
      </p:grpSpPr>
      <p:sp>
        <p:nvSpPr>
          <p:cNvPr id="945" name="Google Shape;945;p19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46" name="Shape 946"/>
        <p:cNvGrpSpPr/>
        <p:nvPr/>
      </p:nvGrpSpPr>
      <p:grpSpPr>
        <a:xfrm>
          <a:off x="0" y="0"/>
          <a:ext cx="0" cy="0"/>
          <a:chOff x="0" y="0"/>
          <a:chExt cx="0" cy="0"/>
        </a:xfrm>
      </p:grpSpPr>
      <p:sp>
        <p:nvSpPr>
          <p:cNvPr id="947" name="Google Shape;947;p19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8" name="Shape 948"/>
        <p:cNvGrpSpPr/>
        <p:nvPr/>
      </p:nvGrpSpPr>
      <p:grpSpPr>
        <a:xfrm>
          <a:off x="0" y="0"/>
          <a:ext cx="0" cy="0"/>
          <a:chOff x="0" y="0"/>
          <a:chExt cx="0" cy="0"/>
        </a:xfrm>
      </p:grpSpPr>
      <p:sp>
        <p:nvSpPr>
          <p:cNvPr id="949" name="Google Shape;949;p1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19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51" name="Shape 951"/>
        <p:cNvGrpSpPr/>
        <p:nvPr/>
      </p:nvGrpSpPr>
      <p:grpSpPr>
        <a:xfrm>
          <a:off x="0" y="0"/>
          <a:ext cx="0" cy="0"/>
          <a:chOff x="0" y="0"/>
          <a:chExt cx="0" cy="0"/>
        </a:xfrm>
      </p:grpSpPr>
      <p:sp>
        <p:nvSpPr>
          <p:cNvPr id="952" name="Google Shape;952;p1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5" name="Shape 135"/>
        <p:cNvGrpSpPr/>
        <p:nvPr/>
      </p:nvGrpSpPr>
      <p:grpSpPr>
        <a:xfrm>
          <a:off x="0" y="0"/>
          <a:ext cx="0" cy="0"/>
          <a:chOff x="0" y="0"/>
          <a:chExt cx="0" cy="0"/>
        </a:xfrm>
      </p:grpSpPr>
      <p:sp>
        <p:nvSpPr>
          <p:cNvPr id="136" name="Google Shape;136;p23"/>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37" name="Shape 137"/>
        <p:cNvGrpSpPr/>
        <p:nvPr/>
      </p:nvGrpSpPr>
      <p:grpSpPr>
        <a:xfrm>
          <a:off x="0" y="0"/>
          <a:ext cx="0" cy="0"/>
          <a:chOff x="0" y="0"/>
          <a:chExt cx="0" cy="0"/>
        </a:xfrm>
      </p:grpSpPr>
      <p:sp>
        <p:nvSpPr>
          <p:cNvPr id="138" name="Google Shape;138;p24"/>
          <p:cNvSpPr/>
          <p:nvPr>
            <p:ph idx="2" type="pic"/>
          </p:nvPr>
        </p:nvSpPr>
        <p:spPr>
          <a:xfrm>
            <a:off x="0" y="0"/>
            <a:ext cx="7200900" cy="6858000"/>
          </a:xfrm>
          <a:prstGeom prst="homePlate">
            <a:avLst>
              <a:gd fmla="val 50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39" name="Shape 139"/>
        <p:cNvGrpSpPr/>
        <p:nvPr/>
      </p:nvGrpSpPr>
      <p:grpSpPr>
        <a:xfrm>
          <a:off x="0" y="0"/>
          <a:ext cx="0" cy="0"/>
          <a:chOff x="0" y="0"/>
          <a:chExt cx="0" cy="0"/>
        </a:xfrm>
      </p:grpSpPr>
      <p:sp>
        <p:nvSpPr>
          <p:cNvPr id="140" name="Google Shape;140;p25"/>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1" name="Shape 141"/>
        <p:cNvGrpSpPr/>
        <p:nvPr/>
      </p:nvGrpSpPr>
      <p:grpSpPr>
        <a:xfrm>
          <a:off x="0" y="0"/>
          <a:ext cx="0" cy="0"/>
          <a:chOff x="0" y="0"/>
          <a:chExt cx="0" cy="0"/>
        </a:xfrm>
      </p:grpSpPr>
      <p:sp>
        <p:nvSpPr>
          <p:cNvPr id="142" name="Google Shape;142;p26"/>
          <p:cNvSpPr/>
          <p:nvPr>
            <p:ph idx="2" type="pic"/>
          </p:nvPr>
        </p:nvSpPr>
        <p:spPr>
          <a:xfrm>
            <a:off x="6007099" y="596900"/>
            <a:ext cx="5565423" cy="6261100"/>
          </a:xfrm>
          <a:prstGeom prst="round2SameRect">
            <a:avLst>
              <a:gd fmla="val 30417" name="adj1"/>
              <a:gd fmla="val 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143" name="Shape 143"/>
        <p:cNvGrpSpPr/>
        <p:nvPr/>
      </p:nvGrpSpPr>
      <p:grpSpPr>
        <a:xfrm>
          <a:off x="0" y="0"/>
          <a:ext cx="0" cy="0"/>
          <a:chOff x="0" y="0"/>
          <a:chExt cx="0" cy="0"/>
        </a:xfrm>
      </p:grpSpPr>
      <p:sp>
        <p:nvSpPr>
          <p:cNvPr id="144" name="Google Shape;144;p27"/>
          <p:cNvSpPr/>
          <p:nvPr>
            <p:ph idx="2" type="pic"/>
          </p:nvPr>
        </p:nvSpPr>
        <p:spPr>
          <a:xfrm>
            <a:off x="1917700" y="0"/>
            <a:ext cx="8356600" cy="6858000"/>
          </a:xfrm>
          <a:prstGeom prst="flowChartPreparat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45" name="Shape 145"/>
        <p:cNvGrpSpPr/>
        <p:nvPr/>
      </p:nvGrpSpPr>
      <p:grpSpPr>
        <a:xfrm>
          <a:off x="0" y="0"/>
          <a:ext cx="0" cy="0"/>
          <a:chOff x="0" y="0"/>
          <a:chExt cx="0" cy="0"/>
        </a:xfrm>
      </p:grpSpPr>
      <p:sp>
        <p:nvSpPr>
          <p:cNvPr id="146" name="Google Shape;146;p28"/>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47" name="Shape 147"/>
        <p:cNvGrpSpPr/>
        <p:nvPr/>
      </p:nvGrpSpPr>
      <p:grpSpPr>
        <a:xfrm>
          <a:off x="0" y="0"/>
          <a:ext cx="0" cy="0"/>
          <a:chOff x="0" y="0"/>
          <a:chExt cx="0" cy="0"/>
        </a:xfrm>
      </p:grpSpPr>
      <p:sp>
        <p:nvSpPr>
          <p:cNvPr id="148" name="Google Shape;148;p29"/>
          <p:cNvSpPr/>
          <p:nvPr>
            <p:ph idx="2" type="pic"/>
          </p:nvPr>
        </p:nvSpPr>
        <p:spPr>
          <a:xfrm>
            <a:off x="609601" y="159657"/>
            <a:ext cx="4180114" cy="38753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49" name="Shape 149"/>
        <p:cNvGrpSpPr/>
        <p:nvPr/>
      </p:nvGrpSpPr>
      <p:grpSpPr>
        <a:xfrm>
          <a:off x="0" y="0"/>
          <a:ext cx="0" cy="0"/>
          <a:chOff x="0" y="0"/>
          <a:chExt cx="0" cy="0"/>
        </a:xfrm>
      </p:grpSpPr>
      <p:sp>
        <p:nvSpPr>
          <p:cNvPr id="150" name="Google Shape;150;p30"/>
          <p:cNvSpPr/>
          <p:nvPr>
            <p:ph idx="2" type="pic"/>
          </p:nvPr>
        </p:nvSpPr>
        <p:spPr>
          <a:xfrm>
            <a:off x="177800" y="100012"/>
            <a:ext cx="11836400" cy="6657976"/>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151" name="Shape 151"/>
        <p:cNvGrpSpPr/>
        <p:nvPr/>
      </p:nvGrpSpPr>
      <p:grpSpPr>
        <a:xfrm>
          <a:off x="0" y="0"/>
          <a:ext cx="0" cy="0"/>
          <a:chOff x="0" y="0"/>
          <a:chExt cx="0" cy="0"/>
        </a:xfrm>
      </p:grpSpPr>
      <p:sp>
        <p:nvSpPr>
          <p:cNvPr id="152" name="Google Shape;152;p31"/>
          <p:cNvSpPr/>
          <p:nvPr>
            <p:ph idx="2" type="pic"/>
          </p:nvPr>
        </p:nvSpPr>
        <p:spPr>
          <a:xfrm>
            <a:off x="1756229" y="987879"/>
            <a:ext cx="8679542" cy="4882242"/>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53" name="Shape 153"/>
        <p:cNvGrpSpPr/>
        <p:nvPr/>
      </p:nvGrpSpPr>
      <p:grpSpPr>
        <a:xfrm>
          <a:off x="0" y="0"/>
          <a:ext cx="0" cy="0"/>
          <a:chOff x="0" y="0"/>
          <a:chExt cx="0" cy="0"/>
        </a:xfrm>
      </p:grpSpPr>
      <p:sp>
        <p:nvSpPr>
          <p:cNvPr id="154" name="Google Shape;154;p32"/>
          <p:cNvSpPr/>
          <p:nvPr>
            <p:ph idx="2" type="pic"/>
          </p:nvPr>
        </p:nvSpPr>
        <p:spPr>
          <a:xfrm>
            <a:off x="952500" y="0"/>
            <a:ext cx="7620000" cy="68580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55" name="Shape 155"/>
        <p:cNvGrpSpPr/>
        <p:nvPr/>
      </p:nvGrpSpPr>
      <p:grpSpPr>
        <a:xfrm>
          <a:off x="0" y="0"/>
          <a:ext cx="0" cy="0"/>
          <a:chOff x="0" y="0"/>
          <a:chExt cx="0" cy="0"/>
        </a:xfrm>
      </p:grpSpPr>
      <p:sp>
        <p:nvSpPr>
          <p:cNvPr id="156" name="Google Shape;156;p33"/>
          <p:cNvSpPr/>
          <p:nvPr>
            <p:ph idx="2" type="pic"/>
          </p:nvPr>
        </p:nvSpPr>
        <p:spPr>
          <a:xfrm>
            <a:off x="0" y="1638300"/>
            <a:ext cx="12192000" cy="5219700"/>
          </a:xfrm>
          <a:prstGeom prst="flowChartManualIn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57" name="Shape 157"/>
        <p:cNvGrpSpPr/>
        <p:nvPr/>
      </p:nvGrpSpPr>
      <p:grpSpPr>
        <a:xfrm>
          <a:off x="0" y="0"/>
          <a:ext cx="0" cy="0"/>
          <a:chOff x="0" y="0"/>
          <a:chExt cx="0" cy="0"/>
        </a:xfrm>
      </p:grpSpPr>
      <p:sp>
        <p:nvSpPr>
          <p:cNvPr id="158" name="Google Shape;158;p34"/>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59" name="Shape 159"/>
        <p:cNvGrpSpPr/>
        <p:nvPr/>
      </p:nvGrpSpPr>
      <p:grpSpPr>
        <a:xfrm>
          <a:off x="0" y="0"/>
          <a:ext cx="0" cy="0"/>
          <a:chOff x="0" y="0"/>
          <a:chExt cx="0" cy="0"/>
        </a:xfrm>
      </p:grpSpPr>
      <p:sp>
        <p:nvSpPr>
          <p:cNvPr id="160" name="Google Shape;160;p35"/>
          <p:cNvSpPr/>
          <p:nvPr>
            <p:ph idx="2" type="pic"/>
          </p:nvPr>
        </p:nvSpPr>
        <p:spPr>
          <a:xfrm>
            <a:off x="6845300" y="-754600"/>
            <a:ext cx="4864100" cy="486410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5"/>
          <p:cNvSpPr/>
          <p:nvPr>
            <p:ph idx="3" type="pic"/>
          </p:nvPr>
        </p:nvSpPr>
        <p:spPr>
          <a:xfrm flipH="1">
            <a:off x="286801" y="-476250"/>
            <a:ext cx="5898100" cy="561975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62" name="Shape 162"/>
        <p:cNvGrpSpPr/>
        <p:nvPr/>
      </p:nvGrpSpPr>
      <p:grpSpPr>
        <a:xfrm>
          <a:off x="0" y="0"/>
          <a:ext cx="0" cy="0"/>
          <a:chOff x="0" y="0"/>
          <a:chExt cx="0" cy="0"/>
        </a:xfrm>
      </p:grpSpPr>
      <p:sp>
        <p:nvSpPr>
          <p:cNvPr id="163" name="Google Shape;163;p36"/>
          <p:cNvSpPr/>
          <p:nvPr>
            <p:ph idx="2" type="pic"/>
          </p:nvPr>
        </p:nvSpPr>
        <p:spPr>
          <a:xfrm>
            <a:off x="-3441290" y="-7300451"/>
            <a:ext cx="19074580" cy="21458902"/>
          </a:xfrm>
          <a:prstGeom prst="mathMultiply">
            <a:avLst>
              <a:gd fmla="val 23520" name="adj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64" name="Shape 164"/>
        <p:cNvGrpSpPr/>
        <p:nvPr/>
      </p:nvGrpSpPr>
      <p:grpSpPr>
        <a:xfrm>
          <a:off x="0" y="0"/>
          <a:ext cx="0" cy="0"/>
          <a:chOff x="0" y="0"/>
          <a:chExt cx="0" cy="0"/>
        </a:xfrm>
      </p:grpSpPr>
      <p:sp>
        <p:nvSpPr>
          <p:cNvPr id="165" name="Google Shape;165;p37"/>
          <p:cNvSpPr/>
          <p:nvPr>
            <p:ph idx="2" type="pic"/>
          </p:nvPr>
        </p:nvSpPr>
        <p:spPr>
          <a:xfrm>
            <a:off x="6096000" y="0"/>
            <a:ext cx="6096000" cy="6858000"/>
          </a:xfrm>
          <a:prstGeom prst="flowChartDisp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66" name="Shape 166"/>
        <p:cNvGrpSpPr/>
        <p:nvPr/>
      </p:nvGrpSpPr>
      <p:grpSpPr>
        <a:xfrm>
          <a:off x="0" y="0"/>
          <a:ext cx="0" cy="0"/>
          <a:chOff x="0" y="0"/>
          <a:chExt cx="0" cy="0"/>
        </a:xfrm>
      </p:grpSpPr>
      <p:sp>
        <p:nvSpPr>
          <p:cNvPr id="167" name="Google Shape;167;p38"/>
          <p:cNvSpPr/>
          <p:nvPr>
            <p:ph idx="2" type="pic"/>
          </p:nvPr>
        </p:nvSpPr>
        <p:spPr>
          <a:xfrm>
            <a:off x="266700" y="0"/>
            <a:ext cx="6096000" cy="6858000"/>
          </a:xfrm>
          <a:prstGeom prst="irregularSeal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168" name="Shape 168"/>
        <p:cNvGrpSpPr/>
        <p:nvPr/>
      </p:nvGrpSpPr>
      <p:grpSpPr>
        <a:xfrm>
          <a:off x="0" y="0"/>
          <a:ext cx="0" cy="0"/>
          <a:chOff x="0" y="0"/>
          <a:chExt cx="0" cy="0"/>
        </a:xfrm>
      </p:grpSpPr>
      <p:sp>
        <p:nvSpPr>
          <p:cNvPr id="169" name="Google Shape;169;p39"/>
          <p:cNvSpPr/>
          <p:nvPr>
            <p:ph idx="2" type="pic"/>
          </p:nvPr>
        </p:nvSpPr>
        <p:spPr>
          <a:xfrm>
            <a:off x="1019175" y="0"/>
            <a:ext cx="6096000" cy="6858000"/>
          </a:xfrm>
          <a:prstGeom prst="flowChartInputOut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170" name="Shape 170"/>
        <p:cNvGrpSpPr/>
        <p:nvPr/>
      </p:nvGrpSpPr>
      <p:grpSpPr>
        <a:xfrm>
          <a:off x="0" y="0"/>
          <a:ext cx="0" cy="0"/>
          <a:chOff x="0" y="0"/>
          <a:chExt cx="0" cy="0"/>
        </a:xfrm>
      </p:grpSpPr>
      <p:sp>
        <p:nvSpPr>
          <p:cNvPr id="171" name="Google Shape;171;p40"/>
          <p:cNvSpPr/>
          <p:nvPr>
            <p:ph idx="2" type="pic"/>
          </p:nvPr>
        </p:nvSpPr>
        <p:spPr>
          <a:xfrm>
            <a:off x="0" y="0"/>
            <a:ext cx="6840000" cy="6840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72" name="Shape 172"/>
        <p:cNvGrpSpPr/>
        <p:nvPr/>
      </p:nvGrpSpPr>
      <p:grpSpPr>
        <a:xfrm>
          <a:off x="0" y="0"/>
          <a:ext cx="0" cy="0"/>
          <a:chOff x="0" y="0"/>
          <a:chExt cx="0" cy="0"/>
        </a:xfrm>
      </p:grpSpPr>
      <p:sp>
        <p:nvSpPr>
          <p:cNvPr id="173" name="Google Shape;173;p41"/>
          <p:cNvSpPr/>
          <p:nvPr>
            <p:ph idx="2" type="pic"/>
          </p:nvPr>
        </p:nvSpPr>
        <p:spPr>
          <a:xfrm>
            <a:off x="504825" y="685800"/>
            <a:ext cx="5591175" cy="5486400"/>
          </a:xfrm>
          <a:prstGeom prst="flowChartMagneticTap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74" name="Shape 174"/>
        <p:cNvGrpSpPr/>
        <p:nvPr/>
      </p:nvGrpSpPr>
      <p:grpSpPr>
        <a:xfrm>
          <a:off x="0" y="0"/>
          <a:ext cx="0" cy="0"/>
          <a:chOff x="0" y="0"/>
          <a:chExt cx="0" cy="0"/>
        </a:xfrm>
      </p:grpSpPr>
      <p:sp>
        <p:nvSpPr>
          <p:cNvPr id="175" name="Google Shape;175;p42"/>
          <p:cNvSpPr/>
          <p:nvPr>
            <p:ph idx="2" type="pic"/>
          </p:nvPr>
        </p:nvSpPr>
        <p:spPr>
          <a:xfrm>
            <a:off x="1641915" y="495766"/>
            <a:ext cx="9168960" cy="3895259"/>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76" name="Shape 176"/>
        <p:cNvGrpSpPr/>
        <p:nvPr/>
      </p:nvGrpSpPr>
      <p:grpSpPr>
        <a:xfrm>
          <a:off x="0" y="0"/>
          <a:ext cx="0" cy="0"/>
          <a:chOff x="0" y="0"/>
          <a:chExt cx="0" cy="0"/>
        </a:xfrm>
      </p:grpSpPr>
      <p:sp>
        <p:nvSpPr>
          <p:cNvPr id="177" name="Google Shape;177;p43"/>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78" name="Shape 178"/>
        <p:cNvGrpSpPr/>
        <p:nvPr/>
      </p:nvGrpSpPr>
      <p:grpSpPr>
        <a:xfrm>
          <a:off x="0" y="0"/>
          <a:ext cx="0" cy="0"/>
          <a:chOff x="0" y="0"/>
          <a:chExt cx="0" cy="0"/>
        </a:xfrm>
      </p:grpSpPr>
      <p:sp>
        <p:nvSpPr>
          <p:cNvPr id="179" name="Google Shape;179;p44"/>
          <p:cNvSpPr/>
          <p:nvPr>
            <p:ph idx="2" type="pic"/>
          </p:nvPr>
        </p:nvSpPr>
        <p:spPr>
          <a:xfrm>
            <a:off x="3048000" y="0"/>
            <a:ext cx="6096000" cy="6858000"/>
          </a:xfrm>
          <a:prstGeom prst="star6">
            <a:avLst>
              <a:gd fmla="val 28868" name="adj"/>
              <a:gd fmla="val 115470" name="hf"/>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80" name="Shape 180"/>
        <p:cNvGrpSpPr/>
        <p:nvPr/>
      </p:nvGrpSpPr>
      <p:grpSpPr>
        <a:xfrm>
          <a:off x="0" y="0"/>
          <a:ext cx="0" cy="0"/>
          <a:chOff x="0" y="0"/>
          <a:chExt cx="0" cy="0"/>
        </a:xfrm>
      </p:grpSpPr>
      <p:sp>
        <p:nvSpPr>
          <p:cNvPr id="181" name="Google Shape;181;p45"/>
          <p:cNvSpPr/>
          <p:nvPr>
            <p:ph idx="2" type="pic"/>
          </p:nvPr>
        </p:nvSpPr>
        <p:spPr>
          <a:xfrm>
            <a:off x="304800" y="189000"/>
            <a:ext cx="6480000" cy="6480000"/>
          </a:xfrm>
          <a:prstGeom prst="star16">
            <a:avLst>
              <a:gd fmla="val 375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2" name="Shape 182"/>
        <p:cNvGrpSpPr/>
        <p:nvPr/>
      </p:nvGrpSpPr>
      <p:grpSpPr>
        <a:xfrm>
          <a:off x="0" y="0"/>
          <a:ext cx="0" cy="0"/>
          <a:chOff x="0" y="0"/>
          <a:chExt cx="0" cy="0"/>
        </a:xfrm>
      </p:grpSpPr>
      <p:sp>
        <p:nvSpPr>
          <p:cNvPr id="183" name="Google Shape;183;p46"/>
          <p:cNvSpPr/>
          <p:nvPr>
            <p:ph idx="2" type="pic"/>
          </p:nvPr>
        </p:nvSpPr>
        <p:spPr>
          <a:xfrm>
            <a:off x="0" y="285750"/>
            <a:ext cx="6096000" cy="6286500"/>
          </a:xfrm>
          <a:prstGeom prst="flowChartDecis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84" name="Shape 184"/>
        <p:cNvGrpSpPr/>
        <p:nvPr/>
      </p:nvGrpSpPr>
      <p:grpSpPr>
        <a:xfrm>
          <a:off x="0" y="0"/>
          <a:ext cx="0" cy="0"/>
          <a:chOff x="0" y="0"/>
          <a:chExt cx="0" cy="0"/>
        </a:xfrm>
      </p:grpSpPr>
      <p:sp>
        <p:nvSpPr>
          <p:cNvPr id="185" name="Google Shape;185;p47"/>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86" name="Shape 186"/>
        <p:cNvGrpSpPr/>
        <p:nvPr/>
      </p:nvGrpSpPr>
      <p:grpSpPr>
        <a:xfrm>
          <a:off x="0" y="0"/>
          <a:ext cx="0" cy="0"/>
          <a:chOff x="0" y="0"/>
          <a:chExt cx="0" cy="0"/>
        </a:xfrm>
      </p:grpSpPr>
      <p:sp>
        <p:nvSpPr>
          <p:cNvPr id="187" name="Google Shape;187;p48"/>
          <p:cNvSpPr/>
          <p:nvPr>
            <p:ph idx="2" type="pic"/>
          </p:nvPr>
        </p:nvSpPr>
        <p:spPr>
          <a:xfrm>
            <a:off x="0" y="0"/>
            <a:ext cx="92601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8" name="Google Shape;19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type="blank">
  <p:cSld name="BLANK">
    <p:spTree>
      <p:nvGrpSpPr>
        <p:cNvPr id="214" name="Shape 214"/>
        <p:cNvGrpSpPr/>
        <p:nvPr/>
      </p:nvGrpSpPr>
      <p:grpSpPr>
        <a:xfrm>
          <a:off x="0" y="0"/>
          <a:ext cx="0" cy="0"/>
          <a:chOff x="0" y="0"/>
          <a:chExt cx="0" cy="0"/>
        </a:xfrm>
      </p:grpSpPr>
      <p:sp>
        <p:nvSpPr>
          <p:cNvPr id="215" name="Google Shape;21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24" name="Shape 224"/>
        <p:cNvGrpSpPr/>
        <p:nvPr/>
      </p:nvGrpSpPr>
      <p:grpSpPr>
        <a:xfrm>
          <a:off x="0" y="0"/>
          <a:ext cx="0" cy="0"/>
          <a:chOff x="0" y="0"/>
          <a:chExt cx="0" cy="0"/>
        </a:xfrm>
      </p:grpSpPr>
      <p:sp>
        <p:nvSpPr>
          <p:cNvPr id="225" name="Google Shape;225;p55"/>
          <p:cNvSpPr/>
          <p:nvPr>
            <p:ph idx="2" type="pic"/>
          </p:nvPr>
        </p:nvSpPr>
        <p:spPr>
          <a:xfrm>
            <a:off x="275840" y="1842453"/>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55"/>
          <p:cNvSpPr/>
          <p:nvPr>
            <p:ph idx="3" type="pic"/>
          </p:nvPr>
        </p:nvSpPr>
        <p:spPr>
          <a:xfrm>
            <a:off x="3254372" y="1842449"/>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55"/>
          <p:cNvSpPr/>
          <p:nvPr>
            <p:ph idx="4" type="pic"/>
          </p:nvPr>
        </p:nvSpPr>
        <p:spPr>
          <a:xfrm>
            <a:off x="6232904" y="1842450"/>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55"/>
          <p:cNvSpPr/>
          <p:nvPr>
            <p:ph idx="5" type="pic"/>
          </p:nvPr>
        </p:nvSpPr>
        <p:spPr>
          <a:xfrm>
            <a:off x="9211436" y="1842451"/>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1" name="Google Shape;24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4" name="Shape 244"/>
        <p:cNvGrpSpPr/>
        <p:nvPr/>
      </p:nvGrpSpPr>
      <p:grpSpPr>
        <a:xfrm>
          <a:off x="0" y="0"/>
          <a:ext cx="0" cy="0"/>
          <a:chOff x="0" y="0"/>
          <a:chExt cx="0" cy="0"/>
        </a:xfrm>
      </p:grpSpPr>
      <p:sp>
        <p:nvSpPr>
          <p:cNvPr id="245" name="Google Shape;24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0" name="Shape 250"/>
        <p:cNvGrpSpPr/>
        <p:nvPr/>
      </p:nvGrpSpPr>
      <p:grpSpPr>
        <a:xfrm>
          <a:off x="0" y="0"/>
          <a:ext cx="0" cy="0"/>
          <a:chOff x="0" y="0"/>
          <a:chExt cx="0" cy="0"/>
        </a:xfrm>
      </p:grpSpPr>
      <p:sp>
        <p:nvSpPr>
          <p:cNvPr id="251" name="Google Shape;251;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3" name="Google Shape;25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6" name="Shape 256"/>
        <p:cNvGrpSpPr/>
        <p:nvPr/>
      </p:nvGrpSpPr>
      <p:grpSpPr>
        <a:xfrm>
          <a:off x="0" y="0"/>
          <a:ext cx="0" cy="0"/>
          <a:chOff x="0" y="0"/>
          <a:chExt cx="0" cy="0"/>
        </a:xfrm>
      </p:grpSpPr>
      <p:sp>
        <p:nvSpPr>
          <p:cNvPr id="257" name="Google Shape;25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3" name="Shape 263"/>
        <p:cNvGrpSpPr/>
        <p:nvPr/>
      </p:nvGrpSpPr>
      <p:grpSpPr>
        <a:xfrm>
          <a:off x="0" y="0"/>
          <a:ext cx="0" cy="0"/>
          <a:chOff x="0" y="0"/>
          <a:chExt cx="0" cy="0"/>
        </a:xfrm>
      </p:grpSpPr>
      <p:sp>
        <p:nvSpPr>
          <p:cNvPr id="264" name="Google Shape;264;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2" name="Shape 272"/>
        <p:cNvGrpSpPr/>
        <p:nvPr/>
      </p:nvGrpSpPr>
      <p:grpSpPr>
        <a:xfrm>
          <a:off x="0" y="0"/>
          <a:ext cx="0" cy="0"/>
          <a:chOff x="0" y="0"/>
          <a:chExt cx="0" cy="0"/>
        </a:xfrm>
      </p:grpSpPr>
      <p:sp>
        <p:nvSpPr>
          <p:cNvPr id="273" name="Google Shape;273;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6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5" name="Google Shape;275;p6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6" name="Google Shape;27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9" name="Shape 279"/>
        <p:cNvGrpSpPr/>
        <p:nvPr/>
      </p:nvGrpSpPr>
      <p:grpSpPr>
        <a:xfrm>
          <a:off x="0" y="0"/>
          <a:ext cx="0" cy="0"/>
          <a:chOff x="0" y="0"/>
          <a:chExt cx="0" cy="0"/>
        </a:xfrm>
      </p:grpSpPr>
      <p:sp>
        <p:nvSpPr>
          <p:cNvPr id="280" name="Google Shape;280;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6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2" name="Google Shape;282;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3" name="Google Shape;28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6" name="Shape 286"/>
        <p:cNvGrpSpPr/>
        <p:nvPr/>
      </p:nvGrpSpPr>
      <p:grpSpPr>
        <a:xfrm>
          <a:off x="0" y="0"/>
          <a:ext cx="0" cy="0"/>
          <a:chOff x="0" y="0"/>
          <a:chExt cx="0" cy="0"/>
        </a:xfrm>
      </p:grpSpPr>
      <p:sp>
        <p:nvSpPr>
          <p:cNvPr id="287" name="Google Shape;28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2" name="Shape 292"/>
        <p:cNvGrpSpPr/>
        <p:nvPr/>
      </p:nvGrpSpPr>
      <p:grpSpPr>
        <a:xfrm>
          <a:off x="0" y="0"/>
          <a:ext cx="0" cy="0"/>
          <a:chOff x="0" y="0"/>
          <a:chExt cx="0" cy="0"/>
        </a:xfrm>
      </p:grpSpPr>
      <p:sp>
        <p:nvSpPr>
          <p:cNvPr id="293" name="Google Shape;293;p6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6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98" name="Shape 298"/>
        <p:cNvGrpSpPr/>
        <p:nvPr/>
      </p:nvGrpSpPr>
      <p:grpSpPr>
        <a:xfrm>
          <a:off x="0" y="0"/>
          <a:ext cx="0" cy="0"/>
          <a:chOff x="0" y="0"/>
          <a:chExt cx="0" cy="0"/>
        </a:xfrm>
      </p:grpSpPr>
      <p:sp>
        <p:nvSpPr>
          <p:cNvPr id="299" name="Google Shape;299;p6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67"/>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67"/>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67"/>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3" name="Shape 303"/>
        <p:cNvGrpSpPr/>
        <p:nvPr/>
      </p:nvGrpSpPr>
      <p:grpSpPr>
        <a:xfrm>
          <a:off x="0" y="0"/>
          <a:ext cx="0" cy="0"/>
          <a:chOff x="0" y="0"/>
          <a:chExt cx="0" cy="0"/>
        </a:xfrm>
      </p:grpSpPr>
      <p:sp>
        <p:nvSpPr>
          <p:cNvPr id="304" name="Google Shape;304;p68"/>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68"/>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68"/>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68"/>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68"/>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68"/>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68"/>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11" name="Shape 311"/>
        <p:cNvGrpSpPr/>
        <p:nvPr/>
      </p:nvGrpSpPr>
      <p:grpSpPr>
        <a:xfrm>
          <a:off x="0" y="0"/>
          <a:ext cx="0" cy="0"/>
          <a:chOff x="0" y="0"/>
          <a:chExt cx="0" cy="0"/>
        </a:xfrm>
      </p:grpSpPr>
      <p:sp>
        <p:nvSpPr>
          <p:cNvPr id="312" name="Google Shape;312;p6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3" name="Google Shape;313;p6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6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5" name="Shape 315"/>
        <p:cNvGrpSpPr/>
        <p:nvPr/>
      </p:nvGrpSpPr>
      <p:grpSpPr>
        <a:xfrm>
          <a:off x="0" y="0"/>
          <a:ext cx="0" cy="0"/>
          <a:chOff x="0" y="0"/>
          <a:chExt cx="0" cy="0"/>
        </a:xfrm>
      </p:grpSpPr>
      <p:sp>
        <p:nvSpPr>
          <p:cNvPr id="316" name="Google Shape;316;p7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7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7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19" name="Shape 319"/>
        <p:cNvGrpSpPr/>
        <p:nvPr/>
      </p:nvGrpSpPr>
      <p:grpSpPr>
        <a:xfrm>
          <a:off x="0" y="0"/>
          <a:ext cx="0" cy="0"/>
          <a:chOff x="0" y="0"/>
          <a:chExt cx="0" cy="0"/>
        </a:xfrm>
      </p:grpSpPr>
      <p:sp>
        <p:nvSpPr>
          <p:cNvPr id="320" name="Google Shape;320;p7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7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7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3" name="Shape 323"/>
        <p:cNvGrpSpPr/>
        <p:nvPr/>
      </p:nvGrpSpPr>
      <p:grpSpPr>
        <a:xfrm>
          <a:off x="0" y="0"/>
          <a:ext cx="0" cy="0"/>
          <a:chOff x="0" y="0"/>
          <a:chExt cx="0" cy="0"/>
        </a:xfrm>
      </p:grpSpPr>
      <p:sp>
        <p:nvSpPr>
          <p:cNvPr id="324" name="Google Shape;324;p7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25" name="Shape 325"/>
        <p:cNvGrpSpPr/>
        <p:nvPr/>
      </p:nvGrpSpPr>
      <p:grpSpPr>
        <a:xfrm>
          <a:off x="0" y="0"/>
          <a:ext cx="0" cy="0"/>
          <a:chOff x="0" y="0"/>
          <a:chExt cx="0" cy="0"/>
        </a:xfrm>
      </p:grpSpPr>
      <p:sp>
        <p:nvSpPr>
          <p:cNvPr id="326" name="Google Shape;326;p7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327" name="Shape 327"/>
        <p:cNvGrpSpPr/>
        <p:nvPr/>
      </p:nvGrpSpPr>
      <p:grpSpPr>
        <a:xfrm>
          <a:off x="0" y="0"/>
          <a:ext cx="0" cy="0"/>
          <a:chOff x="0" y="0"/>
          <a:chExt cx="0" cy="0"/>
        </a:xfrm>
      </p:grpSpPr>
      <p:sp>
        <p:nvSpPr>
          <p:cNvPr id="328" name="Google Shape;328;p7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9" name="Shape 329"/>
        <p:cNvGrpSpPr/>
        <p:nvPr/>
      </p:nvGrpSpPr>
      <p:grpSpPr>
        <a:xfrm>
          <a:off x="0" y="0"/>
          <a:ext cx="0" cy="0"/>
          <a:chOff x="0" y="0"/>
          <a:chExt cx="0" cy="0"/>
        </a:xfrm>
      </p:grpSpPr>
      <p:sp>
        <p:nvSpPr>
          <p:cNvPr id="330" name="Google Shape;330;p7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7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332" name="Shape 332"/>
        <p:cNvGrpSpPr/>
        <p:nvPr/>
      </p:nvGrpSpPr>
      <p:grpSpPr>
        <a:xfrm>
          <a:off x="0" y="0"/>
          <a:ext cx="0" cy="0"/>
          <a:chOff x="0" y="0"/>
          <a:chExt cx="0" cy="0"/>
        </a:xfrm>
      </p:grpSpPr>
      <p:sp>
        <p:nvSpPr>
          <p:cNvPr id="333" name="Google Shape;333;p7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4" name="Shape 334"/>
        <p:cNvGrpSpPr/>
        <p:nvPr/>
      </p:nvGrpSpPr>
      <p:grpSpPr>
        <a:xfrm>
          <a:off x="0" y="0"/>
          <a:ext cx="0" cy="0"/>
          <a:chOff x="0" y="0"/>
          <a:chExt cx="0" cy="0"/>
        </a:xfrm>
      </p:grpSpPr>
      <p:sp>
        <p:nvSpPr>
          <p:cNvPr id="335" name="Google Shape;335;p7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77"/>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77"/>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77"/>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50" name="Shape 350"/>
        <p:cNvGrpSpPr/>
        <p:nvPr/>
      </p:nvGrpSpPr>
      <p:grpSpPr>
        <a:xfrm>
          <a:off x="0" y="0"/>
          <a:ext cx="0" cy="0"/>
          <a:chOff x="0" y="0"/>
          <a:chExt cx="0" cy="0"/>
        </a:xfrm>
      </p:grpSpPr>
      <p:sp>
        <p:nvSpPr>
          <p:cNvPr id="351" name="Google Shape;351;p80"/>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8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8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54" name="Shape 354"/>
        <p:cNvGrpSpPr/>
        <p:nvPr/>
      </p:nvGrpSpPr>
      <p:grpSpPr>
        <a:xfrm>
          <a:off x="0" y="0"/>
          <a:ext cx="0" cy="0"/>
          <a:chOff x="0" y="0"/>
          <a:chExt cx="0" cy="0"/>
        </a:xfrm>
      </p:grpSpPr>
      <p:sp>
        <p:nvSpPr>
          <p:cNvPr id="355" name="Google Shape;355;p81"/>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0" name="Shape 360"/>
        <p:cNvGrpSpPr/>
        <p:nvPr/>
      </p:nvGrpSpPr>
      <p:grpSpPr>
        <a:xfrm>
          <a:off x="0" y="0"/>
          <a:ext cx="0" cy="0"/>
          <a:chOff x="0" y="0"/>
          <a:chExt cx="0" cy="0"/>
        </a:xfrm>
      </p:grpSpPr>
      <p:sp>
        <p:nvSpPr>
          <p:cNvPr id="361" name="Google Shape;361;p8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8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3" name="Google Shape;36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6" name="Shape 366"/>
        <p:cNvGrpSpPr/>
        <p:nvPr/>
      </p:nvGrpSpPr>
      <p:grpSpPr>
        <a:xfrm>
          <a:off x="0" y="0"/>
          <a:ext cx="0" cy="0"/>
          <a:chOff x="0" y="0"/>
          <a:chExt cx="0" cy="0"/>
        </a:xfrm>
      </p:grpSpPr>
      <p:sp>
        <p:nvSpPr>
          <p:cNvPr id="367" name="Google Shape;36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2" name="Shape 372"/>
        <p:cNvGrpSpPr/>
        <p:nvPr/>
      </p:nvGrpSpPr>
      <p:grpSpPr>
        <a:xfrm>
          <a:off x="0" y="0"/>
          <a:ext cx="0" cy="0"/>
          <a:chOff x="0" y="0"/>
          <a:chExt cx="0" cy="0"/>
        </a:xfrm>
      </p:grpSpPr>
      <p:sp>
        <p:nvSpPr>
          <p:cNvPr id="373" name="Google Shape;373;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5" name="Google Shape;3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8" name="Shape 378"/>
        <p:cNvGrpSpPr/>
        <p:nvPr/>
      </p:nvGrpSpPr>
      <p:grpSpPr>
        <a:xfrm>
          <a:off x="0" y="0"/>
          <a:ext cx="0" cy="0"/>
          <a:chOff x="0" y="0"/>
          <a:chExt cx="0" cy="0"/>
        </a:xfrm>
      </p:grpSpPr>
      <p:sp>
        <p:nvSpPr>
          <p:cNvPr id="379" name="Google Shape;379;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5" name="Shape 385"/>
        <p:cNvGrpSpPr/>
        <p:nvPr/>
      </p:nvGrpSpPr>
      <p:grpSpPr>
        <a:xfrm>
          <a:off x="0" y="0"/>
          <a:ext cx="0" cy="0"/>
          <a:chOff x="0" y="0"/>
          <a:chExt cx="0" cy="0"/>
        </a:xfrm>
      </p:grpSpPr>
      <p:sp>
        <p:nvSpPr>
          <p:cNvPr id="386" name="Google Shape;386;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7" name="Google Shape;387;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0" name="Google Shape;390;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4" name="Shape 394"/>
        <p:cNvGrpSpPr/>
        <p:nvPr/>
      </p:nvGrpSpPr>
      <p:grpSpPr>
        <a:xfrm>
          <a:off x="0" y="0"/>
          <a:ext cx="0" cy="0"/>
          <a:chOff x="0" y="0"/>
          <a:chExt cx="0" cy="0"/>
        </a:xfrm>
      </p:grpSpPr>
      <p:sp>
        <p:nvSpPr>
          <p:cNvPr id="395" name="Google Shape;395;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7" name="Google Shape;397;p8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8" name="Google Shape;39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1" name="Shape 401"/>
        <p:cNvGrpSpPr/>
        <p:nvPr/>
      </p:nvGrpSpPr>
      <p:grpSpPr>
        <a:xfrm>
          <a:off x="0" y="0"/>
          <a:ext cx="0" cy="0"/>
          <a:chOff x="0" y="0"/>
          <a:chExt cx="0" cy="0"/>
        </a:xfrm>
      </p:grpSpPr>
      <p:sp>
        <p:nvSpPr>
          <p:cNvPr id="402" name="Google Shape;402;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8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4" name="Google Shape;404;p8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5" name="Google Shape;40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8" name="Shape 408"/>
        <p:cNvGrpSpPr/>
        <p:nvPr/>
      </p:nvGrpSpPr>
      <p:grpSpPr>
        <a:xfrm>
          <a:off x="0" y="0"/>
          <a:ext cx="0" cy="0"/>
          <a:chOff x="0" y="0"/>
          <a:chExt cx="0" cy="0"/>
        </a:xfrm>
      </p:grpSpPr>
      <p:sp>
        <p:nvSpPr>
          <p:cNvPr id="409" name="Google Shape;409;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9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4" name="Shape 414"/>
        <p:cNvGrpSpPr/>
        <p:nvPr/>
      </p:nvGrpSpPr>
      <p:grpSpPr>
        <a:xfrm>
          <a:off x="0" y="0"/>
          <a:ext cx="0" cy="0"/>
          <a:chOff x="0" y="0"/>
          <a:chExt cx="0" cy="0"/>
        </a:xfrm>
      </p:grpSpPr>
      <p:sp>
        <p:nvSpPr>
          <p:cNvPr id="415" name="Google Shape;415;p9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9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20" name="Shape 420"/>
        <p:cNvGrpSpPr/>
        <p:nvPr/>
      </p:nvGrpSpPr>
      <p:grpSpPr>
        <a:xfrm>
          <a:off x="0" y="0"/>
          <a:ext cx="0" cy="0"/>
          <a:chOff x="0" y="0"/>
          <a:chExt cx="0" cy="0"/>
        </a:xfrm>
      </p:grpSpPr>
      <p:sp>
        <p:nvSpPr>
          <p:cNvPr id="421" name="Google Shape;421;p92"/>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9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9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4" name="Shape 424"/>
        <p:cNvGrpSpPr/>
        <p:nvPr/>
      </p:nvGrpSpPr>
      <p:grpSpPr>
        <a:xfrm>
          <a:off x="0" y="0"/>
          <a:ext cx="0" cy="0"/>
          <a:chOff x="0" y="0"/>
          <a:chExt cx="0" cy="0"/>
        </a:xfrm>
      </p:grpSpPr>
      <p:sp>
        <p:nvSpPr>
          <p:cNvPr id="425" name="Google Shape;425;p93"/>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93"/>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93"/>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8" name="Shape 428"/>
        <p:cNvGrpSpPr/>
        <p:nvPr/>
      </p:nvGrpSpPr>
      <p:grpSpPr>
        <a:xfrm>
          <a:off x="0" y="0"/>
          <a:ext cx="0" cy="0"/>
          <a:chOff x="0" y="0"/>
          <a:chExt cx="0" cy="0"/>
        </a:xfrm>
      </p:grpSpPr>
      <p:sp>
        <p:nvSpPr>
          <p:cNvPr id="429" name="Google Shape;429;p94"/>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30" name="Shape 430"/>
        <p:cNvGrpSpPr/>
        <p:nvPr/>
      </p:nvGrpSpPr>
      <p:grpSpPr>
        <a:xfrm>
          <a:off x="0" y="0"/>
          <a:ext cx="0" cy="0"/>
          <a:chOff x="0" y="0"/>
          <a:chExt cx="0" cy="0"/>
        </a:xfrm>
      </p:grpSpPr>
      <p:sp>
        <p:nvSpPr>
          <p:cNvPr id="431" name="Google Shape;431;p95"/>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32" name="Shape 432"/>
        <p:cNvGrpSpPr/>
        <p:nvPr/>
      </p:nvGrpSpPr>
      <p:grpSpPr>
        <a:xfrm>
          <a:off x="0" y="0"/>
          <a:ext cx="0" cy="0"/>
          <a:chOff x="0" y="0"/>
          <a:chExt cx="0" cy="0"/>
        </a:xfrm>
      </p:grpSpPr>
      <p:sp>
        <p:nvSpPr>
          <p:cNvPr id="433" name="Google Shape;433;p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96"/>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35" name="Shape 435"/>
        <p:cNvGrpSpPr/>
        <p:nvPr/>
      </p:nvGrpSpPr>
      <p:grpSpPr>
        <a:xfrm>
          <a:off x="0" y="0"/>
          <a:ext cx="0" cy="0"/>
          <a:chOff x="0" y="0"/>
          <a:chExt cx="0" cy="0"/>
        </a:xfrm>
      </p:grpSpPr>
      <p:sp>
        <p:nvSpPr>
          <p:cNvPr id="436" name="Google Shape;436;p97"/>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43" name="Shape 443"/>
        <p:cNvGrpSpPr/>
        <p:nvPr/>
      </p:nvGrpSpPr>
      <p:grpSpPr>
        <a:xfrm>
          <a:off x="0" y="0"/>
          <a:ext cx="0" cy="0"/>
          <a:chOff x="0" y="0"/>
          <a:chExt cx="0" cy="0"/>
        </a:xfrm>
      </p:grpSpPr>
      <p:sp>
        <p:nvSpPr>
          <p:cNvPr id="444" name="Google Shape;444;p99"/>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99"/>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99"/>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9"/>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48" name="Shape 448"/>
        <p:cNvGrpSpPr/>
        <p:nvPr/>
      </p:nvGrpSpPr>
      <p:grpSpPr>
        <a:xfrm>
          <a:off x="0" y="0"/>
          <a:ext cx="0" cy="0"/>
          <a:chOff x="0" y="0"/>
          <a:chExt cx="0" cy="0"/>
        </a:xfrm>
      </p:grpSpPr>
      <p:sp>
        <p:nvSpPr>
          <p:cNvPr id="449" name="Google Shape;449;p100"/>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0"/>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100"/>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100"/>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100"/>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100"/>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00"/>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6" name="Shape 456"/>
        <p:cNvGrpSpPr/>
        <p:nvPr/>
      </p:nvGrpSpPr>
      <p:grpSpPr>
        <a:xfrm>
          <a:off x="0" y="0"/>
          <a:ext cx="0" cy="0"/>
          <a:chOff x="0" y="0"/>
          <a:chExt cx="0" cy="0"/>
        </a:xfrm>
      </p:grpSpPr>
      <p:sp>
        <p:nvSpPr>
          <p:cNvPr id="457" name="Google Shape;457;p1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1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9" name="Google Shape;459;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8" name="Shape 468"/>
        <p:cNvGrpSpPr/>
        <p:nvPr/>
      </p:nvGrpSpPr>
      <p:grpSpPr>
        <a:xfrm>
          <a:off x="0" y="0"/>
          <a:ext cx="0" cy="0"/>
          <a:chOff x="0" y="0"/>
          <a:chExt cx="0" cy="0"/>
        </a:xfrm>
      </p:grpSpPr>
      <p:sp>
        <p:nvSpPr>
          <p:cNvPr id="469" name="Google Shape;469;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1" name="Google Shape;471;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4" name="Shape 474"/>
        <p:cNvGrpSpPr/>
        <p:nvPr/>
      </p:nvGrpSpPr>
      <p:grpSpPr>
        <a:xfrm>
          <a:off x="0" y="0"/>
          <a:ext cx="0" cy="0"/>
          <a:chOff x="0" y="0"/>
          <a:chExt cx="0" cy="0"/>
        </a:xfrm>
      </p:grpSpPr>
      <p:sp>
        <p:nvSpPr>
          <p:cNvPr id="475" name="Google Shape;475;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7.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186.xml"/><Relationship Id="rId21" Type="http://schemas.openxmlformats.org/officeDocument/2006/relationships/theme" Target="../theme/theme4.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3" Type="http://schemas.openxmlformats.org/officeDocument/2006/relationships/slideLayout" Target="../slideLayouts/slideLayout179.xml"/><Relationship Id="rId12" Type="http://schemas.openxmlformats.org/officeDocument/2006/relationships/slideLayout" Target="../slideLayouts/slideLayout178.xml"/><Relationship Id="rId15" Type="http://schemas.openxmlformats.org/officeDocument/2006/relationships/slideLayout" Target="../slideLayouts/slideLayout181.xml"/><Relationship Id="rId14" Type="http://schemas.openxmlformats.org/officeDocument/2006/relationships/slideLayout" Target="../slideLayouts/slideLayout180.xml"/><Relationship Id="rId17" Type="http://schemas.openxmlformats.org/officeDocument/2006/relationships/slideLayout" Target="../slideLayouts/slideLayout183.xml"/><Relationship Id="rId16" Type="http://schemas.openxmlformats.org/officeDocument/2006/relationships/slideLayout" Target="../slideLayouts/slideLayout182.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slideLayout" Target="../slideLayouts/slideLayout49.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39" Type="http://schemas.openxmlformats.org/officeDocument/2006/relationships/slideLayout" Target="../slideLayouts/slideLayout51.xml"/><Relationship Id="rId16" Type="http://schemas.openxmlformats.org/officeDocument/2006/relationships/slideLayout" Target="../slideLayouts/slideLayout28.xml"/><Relationship Id="rId38" Type="http://schemas.openxmlformats.org/officeDocument/2006/relationships/slideLayout" Target="../slideLayouts/slideLayout50.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theme" Target="../theme/theme8.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9.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3.xml"/><Relationship Id="rId22" Type="http://schemas.openxmlformats.org/officeDocument/2006/relationships/theme" Target="../theme/theme6.xml"/><Relationship Id="rId21" Type="http://schemas.openxmlformats.org/officeDocument/2006/relationships/slideLayout" Target="../slideLayouts/slideLayout114.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5" Type="http://schemas.openxmlformats.org/officeDocument/2006/relationships/slideLayout" Target="../slideLayouts/slideLayout108.xml"/><Relationship Id="rId14" Type="http://schemas.openxmlformats.org/officeDocument/2006/relationships/slideLayout" Target="../slideLayouts/slideLayout107.xml"/><Relationship Id="rId17" Type="http://schemas.openxmlformats.org/officeDocument/2006/relationships/slideLayout" Target="../slideLayouts/slideLayout110.xml"/><Relationship Id="rId16" Type="http://schemas.openxmlformats.org/officeDocument/2006/relationships/slideLayout" Target="../slideLayouts/slideLayout109.xml"/><Relationship Id="rId19" Type="http://schemas.openxmlformats.org/officeDocument/2006/relationships/slideLayout" Target="../slideLayouts/slideLayout112.xml"/><Relationship Id="rId18"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2"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3" Type="http://schemas.openxmlformats.org/officeDocument/2006/relationships/slideLayout" Target="../slideLayouts/slideLayout138.xml"/><Relationship Id="rId12" Type="http://schemas.openxmlformats.org/officeDocument/2006/relationships/slideLayout" Target="../slideLayouts/slideLayout137.xml"/><Relationship Id="rId15" Type="http://schemas.openxmlformats.org/officeDocument/2006/relationships/slideLayout" Target="../slideLayouts/slideLayout140.xml"/><Relationship Id="rId14" Type="http://schemas.openxmlformats.org/officeDocument/2006/relationships/slideLayout" Target="../slideLayouts/slideLayout139.xml"/><Relationship Id="rId17" Type="http://schemas.openxmlformats.org/officeDocument/2006/relationships/theme" Target="../theme/theme3.xml"/><Relationship Id="rId16"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slideLayout" Target="../slideLayouts/slideLayout143.xml"/><Relationship Id="rId3" Type="http://schemas.openxmlformats.org/officeDocument/2006/relationships/slideLayout" Target="../slideLayouts/slideLayout144.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3" Type="http://schemas.openxmlformats.org/officeDocument/2006/relationships/slideLayout" Target="../slideLayouts/slideLayout154.xml"/><Relationship Id="rId12" Type="http://schemas.openxmlformats.org/officeDocument/2006/relationships/slideLayout" Target="../slideLayouts/slideLayout153.xml"/><Relationship Id="rId14" Type="http://schemas.openxmlformats.org/officeDocument/2006/relationships/theme" Target="../theme/theme10.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3" Type="http://schemas.openxmlformats.org/officeDocument/2006/relationships/theme" Target="../theme/theme2.xml"/><Relationship Id="rId1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53" name="Shape 853"/>
        <p:cNvGrpSpPr/>
        <p:nvPr/>
      </p:nvGrpSpPr>
      <p:grpSpPr>
        <a:xfrm>
          <a:off x="0" y="0"/>
          <a:ext cx="0" cy="0"/>
          <a:chOff x="0" y="0"/>
          <a:chExt cx="0" cy="0"/>
        </a:xfrm>
      </p:grpSpPr>
      <p:sp>
        <p:nvSpPr>
          <p:cNvPr id="854" name="Google Shape;85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5" name="Google Shape;85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1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7" name="Google Shape;857;p1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8" name="Google Shape;858;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616"/>
        </a:solidFill>
      </p:bgPr>
    </p:bg>
    <p:spTree>
      <p:nvGrpSpPr>
        <p:cNvPr id="218" name="Shape 218"/>
        <p:cNvGrpSpPr/>
        <p:nvPr/>
      </p:nvGrpSpPr>
      <p:grpSpPr>
        <a:xfrm>
          <a:off x="0" y="0"/>
          <a:ext cx="0" cy="0"/>
          <a:chOff x="0" y="0"/>
          <a:chExt cx="0" cy="0"/>
        </a:xfrm>
      </p:grpSpPr>
      <p:sp>
        <p:nvSpPr>
          <p:cNvPr id="219" name="Google Shape;21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339" name="Shape 339"/>
        <p:cNvGrpSpPr/>
        <p:nvPr/>
      </p:nvGrpSpPr>
      <p:grpSpPr>
        <a:xfrm>
          <a:off x="0" y="0"/>
          <a:ext cx="0" cy="0"/>
          <a:chOff x="0" y="0"/>
          <a:chExt cx="0" cy="0"/>
        </a:xfrm>
      </p:grpSpPr>
      <p:sp>
        <p:nvSpPr>
          <p:cNvPr id="340" name="Google Shape;34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1" name="Google Shape;34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3" name="Google Shape;34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437" name="Shape 437"/>
        <p:cNvGrpSpPr/>
        <p:nvPr/>
      </p:nvGrpSpPr>
      <p:grpSpPr>
        <a:xfrm>
          <a:off x="0" y="0"/>
          <a:ext cx="0" cy="0"/>
          <a:chOff x="0" y="0"/>
          <a:chExt cx="0" cy="0"/>
        </a:xfrm>
      </p:grpSpPr>
      <p:sp>
        <p:nvSpPr>
          <p:cNvPr id="438" name="Google Shape;438;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9" name="Google Shape;439;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0" name="Google Shape;44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1" name="Google Shape;44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2" name="Google Shape;44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12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0" name="Google Shape;550;p12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551" name="Google Shape;551;p1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93" name="Shape 593"/>
        <p:cNvGrpSpPr/>
        <p:nvPr/>
      </p:nvGrpSpPr>
      <p:grpSpPr>
        <a:xfrm>
          <a:off x="0" y="0"/>
          <a:ext cx="0" cy="0"/>
          <a:chOff x="0" y="0"/>
          <a:chExt cx="0" cy="0"/>
        </a:xfrm>
      </p:grpSpPr>
      <p:sp>
        <p:nvSpPr>
          <p:cNvPr id="594" name="Google Shape;594;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8" name="Google Shape;598;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4" name="Shape 694"/>
        <p:cNvGrpSpPr/>
        <p:nvPr/>
      </p:nvGrpSpPr>
      <p:grpSpPr>
        <a:xfrm>
          <a:off x="0" y="0"/>
          <a:ext cx="0" cy="0"/>
          <a:chOff x="0" y="0"/>
          <a:chExt cx="0" cy="0"/>
        </a:xfrm>
      </p:grpSpPr>
      <p:sp>
        <p:nvSpPr>
          <p:cNvPr id="695" name="Google Shape;695;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6" name="Google Shape;696;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8" name="Google Shape;698;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9" name="Google Shape;699;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7" name="Google Shape;777;p1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9" name="Google Shape;779;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0" name="Google Shape;780;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6.jpg"/><Relationship Id="rId6"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9.jpg"/><Relationship Id="rId5" Type="http://schemas.openxmlformats.org/officeDocument/2006/relationships/image" Target="../media/image32.jpg"/><Relationship Id="rId6"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41.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4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5" Type="http://schemas.openxmlformats.org/officeDocument/2006/relationships/image" Target="../media/image29.png"/><Relationship Id="rId6" Type="http://schemas.openxmlformats.org/officeDocument/2006/relationships/image" Target="../media/image36.png"/><Relationship Id="rId7" Type="http://schemas.openxmlformats.org/officeDocument/2006/relationships/image" Target="../media/image43.png"/><Relationship Id="rId8"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27.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47.png"/><Relationship Id="rId8"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 Id="rId3" Type="http://schemas.openxmlformats.org/officeDocument/2006/relationships/image" Target="../media/image46.png"/><Relationship Id="rId4" Type="http://schemas.openxmlformats.org/officeDocument/2006/relationships/image" Target="../media/image57.png"/><Relationship Id="rId5" Type="http://schemas.openxmlformats.org/officeDocument/2006/relationships/image" Target="../media/image17.png"/><Relationship Id="rId6"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27.png"/><Relationship Id="rId5" Type="http://schemas.openxmlformats.org/officeDocument/2006/relationships/image" Target="../media/image10.png"/><Relationship Id="rId6"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4.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0.png"/><Relationship Id="rId6"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27.png"/><Relationship Id="rId5" Type="http://schemas.openxmlformats.org/officeDocument/2006/relationships/image" Target="../media/image10.png"/><Relationship Id="rId6"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6.xml"/><Relationship Id="rId3" Type="http://schemas.openxmlformats.org/officeDocument/2006/relationships/image" Target="../media/image40.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47.png"/><Relationship Id="rId7"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7.xml"/><Relationship Id="rId3"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8.xml"/><Relationship Id="rId3"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27.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3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0.xml"/><Relationship Id="rId3" Type="http://schemas.openxmlformats.org/officeDocument/2006/relationships/image" Target="../media/image61.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1.xml"/><Relationship Id="rId3" Type="http://schemas.openxmlformats.org/officeDocument/2006/relationships/image" Target="../media/image53.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27.png"/><Relationship Id="rId5"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5.xml"/><Relationship Id="rId3" Type="http://schemas.openxmlformats.org/officeDocument/2006/relationships/hyperlink" Target="https://www.pexels.com/@mikebirdy" TargetMode="External"/><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56.png"/><Relationship Id="rId7" Type="http://schemas.openxmlformats.org/officeDocument/2006/relationships/image" Target="../media/image3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9.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59.png"/><Relationship Id="rId6" Type="http://schemas.openxmlformats.org/officeDocument/2006/relationships/image" Target="../media/image50.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 Id="rId3" Type="http://schemas.openxmlformats.org/officeDocument/2006/relationships/hyperlink" Target="https://www.myfreeslides.com/license" TargetMode="Externa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1.xml"/><Relationship Id="rId3"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2.png"/><Relationship Id="rId5" Type="http://schemas.openxmlformats.org/officeDocument/2006/relationships/image" Target="../media/image60.png"/><Relationship Id="rId6" Type="http://schemas.openxmlformats.org/officeDocument/2006/relationships/hyperlink" Target="https://www.myfreeslides.com/" TargetMode="External"/><Relationship Id="rId7" Type="http://schemas.openxmlformats.org/officeDocument/2006/relationships/image" Target="../media/image55.png"/><Relationship Id="rId8" Type="http://schemas.openxmlformats.org/officeDocument/2006/relationships/hyperlink" Target="https://www.myfreeslides.com/free-download/templates/" TargetMode="External"/><Relationship Id="rId11" Type="http://schemas.openxmlformats.org/officeDocument/2006/relationships/image" Target="../media/image58.png"/><Relationship Id="rId10" Type="http://schemas.openxmlformats.org/officeDocument/2006/relationships/hyperlink" Target="https://www.myfreeslides.com/free-download/design-elements/" TargetMode="External"/><Relationship Id="rId13" Type="http://schemas.openxmlformats.org/officeDocument/2006/relationships/image" Target="../media/image63.png"/><Relationship Id="rId12" Type="http://schemas.openxmlformats.org/officeDocument/2006/relationships/hyperlink" Target="https://www.myfreeslides.com/free-download/background/" TargetMode="External"/><Relationship Id="rId14" Type="http://schemas.openxmlformats.org/officeDocument/2006/relationships/hyperlink" Target="https://www.pexels.com/@pixabay"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2.xml"/><Relationship Id="rId3" Type="http://schemas.openxmlformats.org/officeDocument/2006/relationships/hyperlink" Target="https://www.myfreeslides.com/" TargetMode="Externa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jpg"/><Relationship Id="rId9" Type="http://schemas.openxmlformats.org/officeDocument/2006/relationships/image" Target="../media/image8.png"/><Relationship Id="rId5" Type="http://schemas.openxmlformats.org/officeDocument/2006/relationships/image" Target="../media/image13.jpg"/><Relationship Id="rId6" Type="http://schemas.openxmlformats.org/officeDocument/2006/relationships/image" Target="../media/image3.jpg"/><Relationship Id="rId7" Type="http://schemas.openxmlformats.org/officeDocument/2006/relationships/image" Target="../media/image12.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1.jpg"/><Relationship Id="rId6"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97"/>
          <p:cNvSpPr/>
          <p:nvPr/>
        </p:nvSpPr>
        <p:spPr>
          <a:xfrm>
            <a:off x="0" y="0"/>
            <a:ext cx="12192000" cy="6858000"/>
          </a:xfrm>
          <a:custGeom>
            <a:rect b="b" l="l" r="r" t="t"/>
            <a:pathLst>
              <a:path extrusionOk="0" h="6858000" w="12192000">
                <a:moveTo>
                  <a:pt x="1141086" y="361951"/>
                </a:moveTo>
                <a:cubicBezTo>
                  <a:pt x="795878" y="361951"/>
                  <a:pt x="516030" y="641798"/>
                  <a:pt x="516030" y="987007"/>
                </a:cubicBezTo>
                <a:lnTo>
                  <a:pt x="516030" y="2549602"/>
                </a:lnTo>
                <a:lnTo>
                  <a:pt x="516030" y="3487155"/>
                </a:lnTo>
                <a:cubicBezTo>
                  <a:pt x="516030" y="3832363"/>
                  <a:pt x="795878" y="4112210"/>
                  <a:pt x="1141086" y="4112210"/>
                </a:cubicBezTo>
                <a:lnTo>
                  <a:pt x="2984604" y="4112210"/>
                </a:lnTo>
                <a:lnTo>
                  <a:pt x="3748431" y="5020137"/>
                </a:lnTo>
                <a:lnTo>
                  <a:pt x="4489442" y="4112210"/>
                </a:lnTo>
                <a:lnTo>
                  <a:pt x="11193644" y="4112210"/>
                </a:lnTo>
                <a:cubicBezTo>
                  <a:pt x="11538853" y="4112210"/>
                  <a:pt x="11818700" y="3832363"/>
                  <a:pt x="11818700" y="3487155"/>
                </a:cubicBezTo>
                <a:lnTo>
                  <a:pt x="11818700" y="2549602"/>
                </a:lnTo>
                <a:lnTo>
                  <a:pt x="11818700" y="987007"/>
                </a:lnTo>
                <a:cubicBezTo>
                  <a:pt x="11818700" y="641798"/>
                  <a:pt x="11538853" y="361951"/>
                  <a:pt x="11193644" y="361951"/>
                </a:cubicBezTo>
                <a:lnTo>
                  <a:pt x="5225476" y="361951"/>
                </a:lnTo>
                <a:lnTo>
                  <a:pt x="2399809" y="361951"/>
                </a:lnTo>
                <a:close/>
                <a:moveTo>
                  <a:pt x="0" y="0"/>
                </a:moveTo>
                <a:lnTo>
                  <a:pt x="12192000" y="0"/>
                </a:lnTo>
                <a:lnTo>
                  <a:pt x="12192000" y="6858000"/>
                </a:lnTo>
                <a:lnTo>
                  <a:pt x="0" y="685800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8" name="Google Shape;958;p197"/>
          <p:cNvSpPr/>
          <p:nvPr/>
        </p:nvSpPr>
        <p:spPr>
          <a:xfrm>
            <a:off x="171450" y="171450"/>
            <a:ext cx="11791950" cy="6438900"/>
          </a:xfrm>
          <a:prstGeom prst="rect">
            <a:avLst/>
          </a:prstGeom>
          <a:noFill/>
          <a:ln cap="flat" cmpd="sng" w="539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9" name="Google Shape;959;p197"/>
          <p:cNvSpPr/>
          <p:nvPr/>
        </p:nvSpPr>
        <p:spPr>
          <a:xfrm>
            <a:off x="10771331" y="6099069"/>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0" name="Google Shape;960;p197"/>
          <p:cNvSpPr/>
          <p:nvPr/>
        </p:nvSpPr>
        <p:spPr>
          <a:xfrm>
            <a:off x="11140617" y="6099069"/>
            <a:ext cx="266700" cy="266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1" name="Google Shape;961;p197"/>
          <p:cNvSpPr/>
          <p:nvPr/>
        </p:nvSpPr>
        <p:spPr>
          <a:xfrm>
            <a:off x="11504959" y="6099069"/>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2" name="Google Shape;962;p197"/>
          <p:cNvSpPr txBox="1"/>
          <p:nvPr/>
        </p:nvSpPr>
        <p:spPr>
          <a:xfrm>
            <a:off x="1348274" y="5210638"/>
            <a:ext cx="8028359" cy="11079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600"/>
              <a:buFont typeface="Aharoni"/>
              <a:buNone/>
            </a:pPr>
            <a:r>
              <a:rPr b="0" i="0" lang="en-GB" sz="6600" u="none" cap="none" strike="noStrike">
                <a:solidFill>
                  <a:schemeClr val="lt1"/>
                </a:solidFill>
                <a:latin typeface="Aharoni"/>
                <a:ea typeface="Aharoni"/>
                <a:cs typeface="Aharoni"/>
                <a:sym typeface="Aharoni"/>
              </a:rPr>
              <a:t>Your Title Here</a:t>
            </a:r>
            <a:endParaRPr b="0" i="0" sz="6600" u="none" cap="none" strike="noStrike">
              <a:solidFill>
                <a:schemeClr val="lt1"/>
              </a:solidFill>
              <a:latin typeface="Aharoni"/>
              <a:ea typeface="Aharoni"/>
              <a:cs typeface="Aharoni"/>
              <a:sym typeface="Aharoni"/>
            </a:endParaRPr>
          </a:p>
        </p:txBody>
      </p:sp>
      <p:pic>
        <p:nvPicPr>
          <p:cNvPr id="963" name="Google Shape;963;p197"/>
          <p:cNvPicPr preferRelativeResize="0"/>
          <p:nvPr/>
        </p:nvPicPr>
        <p:blipFill rotWithShape="1">
          <a:blip r:embed="rId3">
            <a:alphaModFix/>
          </a:blip>
          <a:srcRect b="0" l="0" r="0" t="0"/>
          <a:stretch/>
        </p:blipFill>
        <p:spPr>
          <a:xfrm>
            <a:off x="632844" y="4406905"/>
            <a:ext cx="1430859" cy="830822"/>
          </a:xfrm>
          <a:prstGeom prst="rect">
            <a:avLst/>
          </a:prstGeom>
          <a:noFill/>
          <a:ln>
            <a:noFill/>
          </a:ln>
        </p:spPr>
      </p:pic>
      <p:pic>
        <p:nvPicPr>
          <p:cNvPr id="964" name="Google Shape;964;p197"/>
          <p:cNvPicPr preferRelativeResize="0"/>
          <p:nvPr/>
        </p:nvPicPr>
        <p:blipFill rotWithShape="1">
          <a:blip r:embed="rId4">
            <a:alphaModFix/>
          </a:blip>
          <a:srcRect b="0" l="0" r="0" t="0"/>
          <a:stretch/>
        </p:blipFill>
        <p:spPr>
          <a:xfrm>
            <a:off x="7303414" y="4671079"/>
            <a:ext cx="904018" cy="139080"/>
          </a:xfrm>
          <a:prstGeom prst="rect">
            <a:avLst/>
          </a:prstGeom>
          <a:noFill/>
          <a:ln>
            <a:noFill/>
          </a:ln>
        </p:spPr>
      </p:pic>
      <p:pic>
        <p:nvPicPr>
          <p:cNvPr descr="A picture containing object, curve, room&#10;&#10;Description automatically generated" id="965" name="Google Shape;965;p197"/>
          <p:cNvPicPr preferRelativeResize="0"/>
          <p:nvPr>
            <p:ph idx="2" type="pic"/>
          </p:nvPr>
        </p:nvPicPr>
        <p:blipFill rotWithShape="1">
          <a:blip r:embed="rId5">
            <a:alphaModFix/>
          </a:blip>
          <a:srcRect b="22527" l="0" r="0" t="22528"/>
          <a:stretch/>
        </p:blipFill>
        <p:spPr>
          <a:xfrm>
            <a:off x="516030" y="361951"/>
            <a:ext cx="11302670" cy="4658186"/>
          </a:xfrm>
          <a:prstGeom prst="rect">
            <a:avLst/>
          </a:prstGeom>
          <a:noFill/>
          <a:ln>
            <a:noFill/>
          </a:ln>
        </p:spPr>
      </p:pic>
      <p:pic>
        <p:nvPicPr>
          <p:cNvPr id="966" name="Google Shape;966;p197"/>
          <p:cNvPicPr preferRelativeResize="0"/>
          <p:nvPr/>
        </p:nvPicPr>
        <p:blipFill rotWithShape="1">
          <a:blip r:embed="rId6">
            <a:alphaModFix/>
          </a:blip>
          <a:srcRect b="0" l="0" r="0" t="0"/>
          <a:stretch/>
        </p:blipFill>
        <p:spPr>
          <a:xfrm>
            <a:off x="8882744" y="3538321"/>
            <a:ext cx="1888587" cy="1302797"/>
          </a:xfrm>
          <a:prstGeom prst="rect">
            <a:avLst/>
          </a:prstGeom>
          <a:noFill/>
          <a:ln>
            <a:noFill/>
          </a:ln>
          <a:effectLst>
            <a:outerShdw blurRad="50800" rotWithShape="0" algn="l" dist="381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66"/>
                                        </p:tgtEl>
                                        <p:attrNameLst>
                                          <p:attrName>style.visibility</p:attrName>
                                        </p:attrNameLst>
                                      </p:cBhvr>
                                      <p:to>
                                        <p:strVal val="visible"/>
                                      </p:to>
                                    </p:set>
                                    <p:anim calcmode="lin" valueType="num">
                                      <p:cBhvr additive="base">
                                        <p:cTn dur="500"/>
                                        <p:tgtEl>
                                          <p:spTgt spid="96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959"/>
                                        </p:tgtEl>
                                        <p:attrNameLst>
                                          <p:attrName>style.visibility</p:attrName>
                                        </p:attrNameLst>
                                      </p:cBhvr>
                                      <p:to>
                                        <p:strVal val="visible"/>
                                      </p:to>
                                    </p:set>
                                    <p:animEffect filter="fade" transition="in">
                                      <p:cBhvr>
                                        <p:cTn dur="1000"/>
                                        <p:tgtEl>
                                          <p:spTgt spid="959"/>
                                        </p:tgtEl>
                                      </p:cBhvr>
                                    </p:animEffect>
                                  </p:childTnLst>
                                </p:cTn>
                              </p:par>
                              <p:par>
                                <p:cTn fill="hold" nodeType="withEffect" presetClass="entr" presetID="10" presetSubtype="0">
                                  <p:stCondLst>
                                    <p:cond delay="500"/>
                                  </p:stCondLst>
                                  <p:childTnLst>
                                    <p:set>
                                      <p:cBhvr>
                                        <p:cTn dur="1" fill="hold">
                                          <p:stCondLst>
                                            <p:cond delay="0"/>
                                          </p:stCondLst>
                                        </p:cTn>
                                        <p:tgtEl>
                                          <p:spTgt spid="960"/>
                                        </p:tgtEl>
                                        <p:attrNameLst>
                                          <p:attrName>style.visibility</p:attrName>
                                        </p:attrNameLst>
                                      </p:cBhvr>
                                      <p:to>
                                        <p:strVal val="visible"/>
                                      </p:to>
                                    </p:set>
                                    <p:animEffect filter="fade" transition="in">
                                      <p:cBhvr>
                                        <p:cTn dur="1000"/>
                                        <p:tgtEl>
                                          <p:spTgt spid="960"/>
                                        </p:tgtEl>
                                      </p:cBhvr>
                                    </p:animEffect>
                                  </p:childTnLst>
                                </p:cTn>
                              </p:par>
                              <p:par>
                                <p:cTn fill="hold" nodeType="withEffect" presetClass="entr" presetID="10" presetSubtype="0">
                                  <p:stCondLst>
                                    <p:cond delay="750"/>
                                  </p:stCondLst>
                                  <p:childTnLst>
                                    <p:set>
                                      <p:cBhvr>
                                        <p:cTn dur="1" fill="hold">
                                          <p:stCondLst>
                                            <p:cond delay="0"/>
                                          </p:stCondLst>
                                        </p:cTn>
                                        <p:tgtEl>
                                          <p:spTgt spid="961"/>
                                        </p:tgtEl>
                                        <p:attrNameLst>
                                          <p:attrName>style.visibility</p:attrName>
                                        </p:attrNameLst>
                                      </p:cBhvr>
                                      <p:to>
                                        <p:strVal val="visible"/>
                                      </p:to>
                                    </p:set>
                                    <p:animEffect filter="fade" transition="in">
                                      <p:cBhvr>
                                        <p:cTn dur="1000"/>
                                        <p:tgtEl>
                                          <p:spTgt spid="961"/>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962"/>
                                        </p:tgtEl>
                                        <p:attrNameLst>
                                          <p:attrName>style.visibility</p:attrName>
                                        </p:attrNameLst>
                                      </p:cBhvr>
                                      <p:to>
                                        <p:strVal val="visible"/>
                                      </p:to>
                                    </p:set>
                                    <p:anim calcmode="lin" valueType="num">
                                      <p:cBhvr additive="base">
                                        <p:cTn dur="500"/>
                                        <p:tgtEl>
                                          <p:spTgt spid="96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964"/>
                                        </p:tgtEl>
                                        <p:attrNameLst>
                                          <p:attrName>style.visibility</p:attrName>
                                        </p:attrNameLst>
                                      </p:cBhvr>
                                      <p:to>
                                        <p:strVal val="visible"/>
                                      </p:to>
                                    </p:set>
                                    <p:animEffect filter="fade" transition="in">
                                      <p:cBhvr>
                                        <p:cTn dur="500"/>
                                        <p:tgtEl>
                                          <p:spTgt spid="9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02" name="Shape 1102"/>
        <p:cNvGrpSpPr/>
        <p:nvPr/>
      </p:nvGrpSpPr>
      <p:grpSpPr>
        <a:xfrm>
          <a:off x="0" y="0"/>
          <a:ext cx="0" cy="0"/>
          <a:chOff x="0" y="0"/>
          <a:chExt cx="0" cy="0"/>
        </a:xfrm>
      </p:grpSpPr>
      <p:sp>
        <p:nvSpPr>
          <p:cNvPr id="1103" name="Google Shape;1103;p206"/>
          <p:cNvSpPr/>
          <p:nvPr/>
        </p:nvSpPr>
        <p:spPr>
          <a:xfrm>
            <a:off x="4036819" y="2060983"/>
            <a:ext cx="4118361" cy="2736033"/>
          </a:xfrm>
          <a:prstGeom prst="rect">
            <a:avLst/>
          </a:prstGeom>
          <a:no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Title</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6000"/>
              <a:buFont typeface="Aharoni"/>
              <a:buNone/>
            </a:pPr>
            <a:r>
              <a:rPr b="0" i="0" lang="en-GB" sz="6000" u="none" cap="none" strike="noStrike">
                <a:solidFill>
                  <a:srgbClr val="FFFFFF"/>
                </a:solidFill>
                <a:latin typeface="Aharoni"/>
                <a:ea typeface="Aharoni"/>
                <a:cs typeface="Aharoni"/>
                <a:sym typeface="Aharoni"/>
              </a:rPr>
              <a:t>Section</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Slide</a:t>
            </a:r>
            <a:endParaRPr b="0" i="0" sz="1800" u="none" cap="none" strike="noStrike">
              <a:solidFill>
                <a:srgbClr val="FFFFFF"/>
              </a:solidFill>
              <a:latin typeface="Aharoni"/>
              <a:ea typeface="Aharoni"/>
              <a:cs typeface="Aharoni"/>
              <a:sym typeface="Aharoni"/>
            </a:endParaRPr>
          </a:p>
        </p:txBody>
      </p:sp>
      <p:sp>
        <p:nvSpPr>
          <p:cNvPr id="1104" name="Google Shape;1104;p206"/>
          <p:cNvSpPr/>
          <p:nvPr/>
        </p:nvSpPr>
        <p:spPr>
          <a:xfrm>
            <a:off x="4305776" y="2360619"/>
            <a:ext cx="3580446" cy="2189822"/>
          </a:xfrm>
          <a:prstGeom prst="rect">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5" name="Google Shape;1105;p206"/>
          <p:cNvSpPr/>
          <p:nvPr/>
        </p:nvSpPr>
        <p:spPr>
          <a:xfrm>
            <a:off x="0" y="3014661"/>
            <a:ext cx="4036817"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6" name="Google Shape;1106;p206"/>
          <p:cNvSpPr/>
          <p:nvPr/>
        </p:nvSpPr>
        <p:spPr>
          <a:xfrm>
            <a:off x="8167881" y="3014661"/>
            <a:ext cx="4024119"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07" name="Google Shape;1107;p206"/>
          <p:cNvPicPr preferRelativeResize="0"/>
          <p:nvPr/>
        </p:nvPicPr>
        <p:blipFill rotWithShape="1">
          <a:blip r:embed="rId3">
            <a:alphaModFix/>
          </a:blip>
          <a:srcRect b="0" l="0" r="0" t="0"/>
          <a:stretch/>
        </p:blipFill>
        <p:spPr>
          <a:xfrm>
            <a:off x="9258300" y="5247493"/>
            <a:ext cx="1809751" cy="583790"/>
          </a:xfrm>
          <a:prstGeom prst="rect">
            <a:avLst/>
          </a:prstGeom>
          <a:noFill/>
          <a:ln>
            <a:noFill/>
          </a:ln>
        </p:spPr>
      </p:pic>
      <p:pic>
        <p:nvPicPr>
          <p:cNvPr id="1108" name="Google Shape;1108;p206"/>
          <p:cNvPicPr preferRelativeResize="0"/>
          <p:nvPr/>
        </p:nvPicPr>
        <p:blipFill rotWithShape="1">
          <a:blip r:embed="rId4">
            <a:alphaModFix/>
          </a:blip>
          <a:srcRect b="0" l="0" r="0" t="0"/>
          <a:stretch/>
        </p:blipFill>
        <p:spPr>
          <a:xfrm>
            <a:off x="1929692" y="953100"/>
            <a:ext cx="1430859" cy="830822"/>
          </a:xfrm>
          <a:prstGeom prst="rect">
            <a:avLst/>
          </a:prstGeom>
          <a:noFill/>
          <a:ln>
            <a:noFill/>
          </a:ln>
        </p:spPr>
      </p:pic>
      <p:pic>
        <p:nvPicPr>
          <p:cNvPr id="1109" name="Google Shape;1109;p206"/>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110" name="Google Shape;1110;p206"/>
          <p:cNvPicPr preferRelativeResize="0"/>
          <p:nvPr/>
        </p:nvPicPr>
        <p:blipFill rotWithShape="1">
          <a:blip r:embed="rId5">
            <a:alphaModFix/>
          </a:blip>
          <a:srcRect b="0" l="0" r="0" t="0"/>
          <a:stretch/>
        </p:blipFill>
        <p:spPr>
          <a:xfrm>
            <a:off x="1477683" y="1298971"/>
            <a:ext cx="904018" cy="139080"/>
          </a:xfrm>
          <a:prstGeom prst="rect">
            <a:avLst/>
          </a:prstGeom>
          <a:noFill/>
          <a:ln>
            <a:noFill/>
          </a:ln>
        </p:spPr>
      </p:pic>
      <p:pic>
        <p:nvPicPr>
          <p:cNvPr id="1111" name="Google Shape;1111;p206"/>
          <p:cNvPicPr preferRelativeResize="0"/>
          <p:nvPr/>
        </p:nvPicPr>
        <p:blipFill rotWithShape="1">
          <a:blip r:embed="rId6">
            <a:alphaModFix/>
          </a:blip>
          <a:srcRect b="0" l="0" r="0" t="0"/>
          <a:stretch/>
        </p:blipFill>
        <p:spPr>
          <a:xfrm rot="-5400000">
            <a:off x="9410917" y="579909"/>
            <a:ext cx="1504516" cy="1855401"/>
          </a:xfrm>
          <a:prstGeom prst="rect">
            <a:avLst/>
          </a:prstGeom>
          <a:noFill/>
          <a:ln>
            <a:noFill/>
          </a:ln>
        </p:spPr>
      </p:pic>
      <p:sp>
        <p:nvSpPr>
          <p:cNvPr id="1112" name="Google Shape;1112;p20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09"/>
                                        </p:tgtEl>
                                        <p:attrNameLst>
                                          <p:attrName>style.visibility</p:attrName>
                                        </p:attrNameLst>
                                      </p:cBhvr>
                                      <p:to>
                                        <p:strVal val="visible"/>
                                      </p:to>
                                    </p:set>
                                    <p:animEffect filter="fade" transition="in">
                                      <p:cBhvr>
                                        <p:cTn dur="500"/>
                                        <p:tgtEl>
                                          <p:spTgt spid="1109"/>
                                        </p:tgtEl>
                                      </p:cBhvr>
                                    </p:animEffect>
                                  </p:childTnLst>
                                </p:cTn>
                              </p:par>
                              <p:par>
                                <p:cTn fill="hold" nodeType="withEffect" presetClass="entr" presetID="10" presetSubtype="0">
                                  <p:stCondLst>
                                    <p:cond delay="250"/>
                                  </p:stCondLst>
                                  <p:childTnLst>
                                    <p:set>
                                      <p:cBhvr>
                                        <p:cTn dur="1" fill="hold">
                                          <p:stCondLst>
                                            <p:cond delay="0"/>
                                          </p:stCondLst>
                                        </p:cTn>
                                        <p:tgtEl>
                                          <p:spTgt spid="1110"/>
                                        </p:tgtEl>
                                        <p:attrNameLst>
                                          <p:attrName>style.visibility</p:attrName>
                                        </p:attrNameLst>
                                      </p:cBhvr>
                                      <p:to>
                                        <p:strVal val="visible"/>
                                      </p:to>
                                    </p:set>
                                    <p:animEffect filter="fade" transition="in">
                                      <p:cBhvr>
                                        <p:cTn dur="500"/>
                                        <p:tgtEl>
                                          <p:spTgt spid="1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16" name="Shape 1116"/>
        <p:cNvGrpSpPr/>
        <p:nvPr/>
      </p:nvGrpSpPr>
      <p:grpSpPr>
        <a:xfrm>
          <a:off x="0" y="0"/>
          <a:ext cx="0" cy="0"/>
          <a:chOff x="0" y="0"/>
          <a:chExt cx="0" cy="0"/>
        </a:xfrm>
      </p:grpSpPr>
      <p:sp>
        <p:nvSpPr>
          <p:cNvPr id="1117" name="Google Shape;1117;p207"/>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18" name="Google Shape;1118;p207"/>
          <p:cNvGrpSpPr/>
          <p:nvPr/>
        </p:nvGrpSpPr>
        <p:grpSpPr>
          <a:xfrm>
            <a:off x="1039151" y="954901"/>
            <a:ext cx="3315772" cy="4948207"/>
            <a:chOff x="1118224" y="283725"/>
            <a:chExt cx="2090826" cy="4076400"/>
          </a:xfrm>
        </p:grpSpPr>
        <p:sp>
          <p:nvSpPr>
            <p:cNvPr id="1119" name="Google Shape;1119;p207"/>
            <p:cNvSpPr/>
            <p:nvPr/>
          </p:nvSpPr>
          <p:spPr>
            <a:xfrm>
              <a:off x="1178650" y="283725"/>
              <a:ext cx="2030400" cy="40764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0" name="Google Shape;1120;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1" name="Google Shape;1121;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22" name="Google Shape;1122;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1067" u="none" cap="none" strike="noStrike">
                <a:solidFill>
                  <a:srgbClr val="000000"/>
                </a:solidFill>
                <a:latin typeface="Roboto"/>
                <a:ea typeface="Roboto"/>
                <a:cs typeface="Roboto"/>
                <a:sym typeface="Roboto"/>
              </a:endParaRPr>
            </a:p>
          </p:txBody>
        </p:sp>
        <p:sp>
          <p:nvSpPr>
            <p:cNvPr id="1123" name="Google Shape;1123;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45</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24" name="Google Shape;1124;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5" name="Google Shape;1125;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1067" u="none" cap="none" strike="noStrike">
                <a:solidFill>
                  <a:srgbClr val="FFFFFF"/>
                </a:solidFill>
                <a:latin typeface="Roboto"/>
                <a:ea typeface="Roboto"/>
                <a:cs typeface="Roboto"/>
                <a:sym typeface="Roboto"/>
              </a:endParaRPr>
            </a:p>
          </p:txBody>
        </p:sp>
      </p:grpSp>
      <p:grpSp>
        <p:nvGrpSpPr>
          <p:cNvPr id="1126" name="Google Shape;1126;p207"/>
          <p:cNvGrpSpPr/>
          <p:nvPr/>
        </p:nvGrpSpPr>
        <p:grpSpPr>
          <a:xfrm>
            <a:off x="4438109" y="954901"/>
            <a:ext cx="3315772" cy="4948207"/>
            <a:chOff x="1118224" y="283725"/>
            <a:chExt cx="2090826" cy="4076400"/>
          </a:xfrm>
        </p:grpSpPr>
        <p:sp>
          <p:nvSpPr>
            <p:cNvPr id="1127" name="Google Shape;1127;p207"/>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8" name="Google Shape;1128;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9" name="Google Shape;1129;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0" name="Google Shape;1130;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31" name="Google Shape;1131;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28</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32" name="Google Shape;1132;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3" name="Google Shape;1133;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grpSp>
        <p:nvGrpSpPr>
          <p:cNvPr id="1134" name="Google Shape;1134;p207"/>
          <p:cNvGrpSpPr/>
          <p:nvPr/>
        </p:nvGrpSpPr>
        <p:grpSpPr>
          <a:xfrm>
            <a:off x="7837067" y="954901"/>
            <a:ext cx="3315772" cy="4948207"/>
            <a:chOff x="1118224" y="283725"/>
            <a:chExt cx="2090826" cy="4076400"/>
          </a:xfrm>
        </p:grpSpPr>
        <p:sp>
          <p:nvSpPr>
            <p:cNvPr id="1135" name="Google Shape;1135;p207"/>
            <p:cNvSpPr/>
            <p:nvPr/>
          </p:nvSpPr>
          <p:spPr>
            <a:xfrm>
              <a:off x="1178650" y="283725"/>
              <a:ext cx="2030400" cy="4076400"/>
            </a:xfrm>
            <a:prstGeom prst="rect">
              <a:avLst/>
            </a:prstGeom>
            <a:solidFill>
              <a:srgbClr val="92D05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6" name="Google Shape;1136;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7" name="Google Shape;1137;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8" name="Google Shape;1138;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39" name="Google Shape;1139;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36</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0" name="Google Shape;1140;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1" name="Google Shape;1141;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pic>
        <p:nvPicPr>
          <p:cNvPr id="1142" name="Google Shape;1142;p207"/>
          <p:cNvPicPr preferRelativeResize="0"/>
          <p:nvPr/>
        </p:nvPicPr>
        <p:blipFill rotWithShape="1">
          <a:blip r:embed="rId3">
            <a:alphaModFix/>
          </a:blip>
          <a:srcRect b="0" l="0" r="0" t="0"/>
          <a:stretch/>
        </p:blipFill>
        <p:spPr>
          <a:xfrm>
            <a:off x="6862471" y="6247454"/>
            <a:ext cx="904018" cy="139080"/>
          </a:xfrm>
          <a:prstGeom prst="rect">
            <a:avLst/>
          </a:prstGeom>
          <a:noFill/>
          <a:ln>
            <a:noFill/>
          </a:ln>
        </p:spPr>
      </p:pic>
      <p:sp>
        <p:nvSpPr>
          <p:cNvPr id="1143" name="Google Shape;1143;p207"/>
          <p:cNvSpPr/>
          <p:nvPr/>
        </p:nvSpPr>
        <p:spPr>
          <a:xfrm rot="-1944089">
            <a:off x="10313013" y="271342"/>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4" name="Google Shape;1144;p207"/>
          <p:cNvSpPr/>
          <p:nvPr/>
        </p:nvSpPr>
        <p:spPr>
          <a:xfrm rot="-1944089">
            <a:off x="9989672" y="50220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5" name="Google Shape;1145;p20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18"/>
                                        </p:tgtEl>
                                        <p:attrNameLst>
                                          <p:attrName>style.visibility</p:attrName>
                                        </p:attrNameLst>
                                      </p:cBhvr>
                                      <p:to>
                                        <p:strVal val="visible"/>
                                      </p:to>
                                    </p:set>
                                    <p:animEffect filter="fade" transition="in">
                                      <p:cBhvr>
                                        <p:cTn dur="1000"/>
                                        <p:tgtEl>
                                          <p:spTgt spid="1118"/>
                                        </p:tgtEl>
                                      </p:cBhvr>
                                    </p:animEffect>
                                  </p:childTnLst>
                                </p:cTn>
                              </p:par>
                              <p:par>
                                <p:cTn fill="hold" nodeType="withEffect" presetClass="entr" presetID="10" presetSubtype="0">
                                  <p:stCondLst>
                                    <p:cond delay="500"/>
                                  </p:stCondLst>
                                  <p:childTnLst>
                                    <p:set>
                                      <p:cBhvr>
                                        <p:cTn dur="1" fill="hold">
                                          <p:stCondLst>
                                            <p:cond delay="0"/>
                                          </p:stCondLst>
                                        </p:cTn>
                                        <p:tgtEl>
                                          <p:spTgt spid="1126"/>
                                        </p:tgtEl>
                                        <p:attrNameLst>
                                          <p:attrName>style.visibility</p:attrName>
                                        </p:attrNameLst>
                                      </p:cBhvr>
                                      <p:to>
                                        <p:strVal val="visible"/>
                                      </p:to>
                                    </p:set>
                                    <p:animEffect filter="fade" transition="in">
                                      <p:cBhvr>
                                        <p:cTn dur="1000"/>
                                        <p:tgtEl>
                                          <p:spTgt spid="1126"/>
                                        </p:tgtEl>
                                      </p:cBhvr>
                                    </p:animEffect>
                                  </p:childTnLst>
                                </p:cTn>
                              </p:par>
                              <p:par>
                                <p:cTn fill="hold" nodeType="withEffect" presetClass="entr" presetID="10" presetSubtype="0">
                                  <p:stCondLst>
                                    <p:cond delay="750"/>
                                  </p:stCondLst>
                                  <p:childTnLst>
                                    <p:set>
                                      <p:cBhvr>
                                        <p:cTn dur="1" fill="hold">
                                          <p:stCondLst>
                                            <p:cond delay="0"/>
                                          </p:stCondLst>
                                        </p:cTn>
                                        <p:tgtEl>
                                          <p:spTgt spid="1134"/>
                                        </p:tgtEl>
                                        <p:attrNameLst>
                                          <p:attrName>style.visibility</p:attrName>
                                        </p:attrNameLst>
                                      </p:cBhvr>
                                      <p:to>
                                        <p:strVal val="visible"/>
                                      </p:to>
                                    </p:set>
                                    <p:animEffect filter="fade" transition="in">
                                      <p:cBhvr>
                                        <p:cTn dur="1000"/>
                                        <p:tgtEl>
                                          <p:spTgt spid="1134"/>
                                        </p:tgtEl>
                                      </p:cBhvr>
                                    </p:animEffect>
                                  </p:childTnLst>
                                </p:cTn>
                              </p:par>
                              <p:par>
                                <p:cTn fill="hold" nodeType="withEffect" presetClass="entr" presetID="10" presetSubtype="0">
                                  <p:stCondLst>
                                    <p:cond delay="250"/>
                                  </p:stCondLst>
                                  <p:childTnLst>
                                    <p:set>
                                      <p:cBhvr>
                                        <p:cTn dur="1" fill="hold">
                                          <p:stCondLst>
                                            <p:cond delay="0"/>
                                          </p:stCondLst>
                                        </p:cTn>
                                        <p:tgtEl>
                                          <p:spTgt spid="1142"/>
                                        </p:tgtEl>
                                        <p:attrNameLst>
                                          <p:attrName>style.visibility</p:attrName>
                                        </p:attrNameLst>
                                      </p:cBhvr>
                                      <p:to>
                                        <p:strVal val="visible"/>
                                      </p:to>
                                    </p:set>
                                    <p:animEffect filter="fade" transition="in">
                                      <p:cBhvr>
                                        <p:cTn dur="500"/>
                                        <p:tgtEl>
                                          <p:spTgt spid="1142"/>
                                        </p:tgtEl>
                                      </p:cBhvr>
                                    </p:animEffect>
                                  </p:childTnLst>
                                </p:cTn>
                              </p:par>
                              <p:par>
                                <p:cTn fill="hold" nodeType="withEffect" presetClass="entr" presetID="10" presetSubtype="0">
                                  <p:stCondLst>
                                    <p:cond delay="250"/>
                                  </p:stCondLst>
                                  <p:childTnLst>
                                    <p:set>
                                      <p:cBhvr>
                                        <p:cTn dur="1" fill="hold">
                                          <p:stCondLst>
                                            <p:cond delay="0"/>
                                          </p:stCondLst>
                                        </p:cTn>
                                        <p:tgtEl>
                                          <p:spTgt spid="1117"/>
                                        </p:tgtEl>
                                        <p:attrNameLst>
                                          <p:attrName>style.visibility</p:attrName>
                                        </p:attrNameLst>
                                      </p:cBhvr>
                                      <p:to>
                                        <p:strVal val="visible"/>
                                      </p:to>
                                    </p:set>
                                    <p:animEffect filter="fade" transition="in">
                                      <p:cBhvr>
                                        <p:cTn dur="500"/>
                                        <p:tgtEl>
                                          <p:spTgt spid="1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49" name="Shape 1149"/>
        <p:cNvGrpSpPr/>
        <p:nvPr/>
      </p:nvGrpSpPr>
      <p:grpSpPr>
        <a:xfrm>
          <a:off x="0" y="0"/>
          <a:ext cx="0" cy="0"/>
          <a:chOff x="0" y="0"/>
          <a:chExt cx="0" cy="0"/>
        </a:xfrm>
      </p:grpSpPr>
      <p:sp>
        <p:nvSpPr>
          <p:cNvPr id="1150" name="Google Shape;1150;p208"/>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lang="en-GB" sz="5000">
                <a:solidFill>
                  <a:srgbClr val="FFFFFF"/>
                </a:solidFill>
              </a:rPr>
              <a:t>More Pictures </a:t>
            </a:r>
            <a:endParaRPr/>
          </a:p>
        </p:txBody>
      </p:sp>
      <p:sp>
        <p:nvSpPr>
          <p:cNvPr id="1151" name="Google Shape;1151;p208"/>
          <p:cNvSpPr/>
          <p:nvPr/>
        </p:nvSpPr>
        <p:spPr>
          <a:xfrm>
            <a:off x="1231451" y="3538199"/>
            <a:ext cx="473938" cy="4739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2" name="Google Shape;1152;p208"/>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3" name="Google Shape;1153;p208"/>
          <p:cNvSpPr txBox="1"/>
          <p:nvPr/>
        </p:nvSpPr>
        <p:spPr>
          <a:xfrm>
            <a:off x="758848" y="5118323"/>
            <a:ext cx="1098089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Didact Gothic"/>
              <a:buNone/>
            </a:pPr>
            <a:r>
              <a:rPr b="0" i="0" lang="en-GB" sz="2000" u="none" cap="none" strike="noStrike">
                <a:solidFill>
                  <a:srgbClr val="FFFFFF"/>
                </a:solidFill>
                <a:latin typeface="Didact Gothic"/>
                <a:ea typeface="Didact Gothic"/>
                <a:cs typeface="Didact Gothic"/>
                <a:sym typeface="Didact Gothic"/>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Didact Gothic"/>
              <a:ea typeface="Didact Gothic"/>
              <a:cs typeface="Didact Gothic"/>
              <a:sym typeface="Didact Gothic"/>
            </a:endParaRPr>
          </a:p>
        </p:txBody>
      </p:sp>
      <p:pic>
        <p:nvPicPr>
          <p:cNvPr id="1154" name="Google Shape;1154;p208"/>
          <p:cNvPicPr preferRelativeResize="0"/>
          <p:nvPr/>
        </p:nvPicPr>
        <p:blipFill rotWithShape="1">
          <a:blip r:embed="rId3">
            <a:alphaModFix/>
          </a:blip>
          <a:srcRect b="0" l="0" r="0" t="0"/>
          <a:stretch/>
        </p:blipFill>
        <p:spPr>
          <a:xfrm>
            <a:off x="1253380" y="1268978"/>
            <a:ext cx="904018" cy="139080"/>
          </a:xfrm>
          <a:prstGeom prst="rect">
            <a:avLst/>
          </a:prstGeom>
          <a:noFill/>
          <a:ln>
            <a:noFill/>
          </a:ln>
        </p:spPr>
      </p:pic>
      <p:pic>
        <p:nvPicPr>
          <p:cNvPr id="1155" name="Google Shape;1155;p208"/>
          <p:cNvPicPr preferRelativeResize="0"/>
          <p:nvPr/>
        </p:nvPicPr>
        <p:blipFill rotWithShape="1">
          <a:blip r:embed="rId3">
            <a:alphaModFix/>
          </a:blip>
          <a:srcRect b="0" l="0" r="0" t="0"/>
          <a:stretch/>
        </p:blipFill>
        <p:spPr>
          <a:xfrm>
            <a:off x="9921774" y="4760418"/>
            <a:ext cx="904018" cy="139080"/>
          </a:xfrm>
          <a:prstGeom prst="rect">
            <a:avLst/>
          </a:prstGeom>
          <a:noFill/>
          <a:ln>
            <a:noFill/>
          </a:ln>
        </p:spPr>
      </p:pic>
      <p:sp>
        <p:nvSpPr>
          <p:cNvPr id="1156" name="Google Shape;1156;p208"/>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57" name="Google Shape;1157;p208"/>
          <p:cNvPicPr preferRelativeResize="0"/>
          <p:nvPr>
            <p:ph idx="2" type="pic"/>
          </p:nvPr>
        </p:nvPicPr>
        <p:blipFill rotWithShape="1">
          <a:blip r:embed="rId4">
            <a:alphaModFix/>
          </a:blip>
          <a:srcRect b="0" l="4936" r="17345" t="0"/>
          <a:stretch/>
        </p:blipFill>
        <p:spPr>
          <a:xfrm>
            <a:off x="2138763" y="1125000"/>
            <a:ext cx="2449513" cy="2447925"/>
          </a:xfrm>
          <a:prstGeom prst="flowChartConnector">
            <a:avLst/>
          </a:prstGeom>
          <a:noFill/>
          <a:ln>
            <a:noFill/>
          </a:ln>
        </p:spPr>
      </p:pic>
      <p:pic>
        <p:nvPicPr>
          <p:cNvPr descr="A picture containing object&#10;&#10;Description automatically generated" id="1158" name="Google Shape;1158;p208"/>
          <p:cNvPicPr preferRelativeResize="0"/>
          <p:nvPr>
            <p:ph idx="3" type="pic"/>
          </p:nvPr>
        </p:nvPicPr>
        <p:blipFill rotWithShape="1">
          <a:blip r:embed="rId5">
            <a:alphaModFix/>
          </a:blip>
          <a:srcRect b="31" l="0" r="0" t="32"/>
          <a:stretch/>
        </p:blipFill>
        <p:spPr>
          <a:xfrm>
            <a:off x="4866075" y="1125000"/>
            <a:ext cx="2449513" cy="2447925"/>
          </a:xfrm>
          <a:prstGeom prst="flowChartConnector">
            <a:avLst/>
          </a:prstGeom>
          <a:noFill/>
          <a:ln>
            <a:noFill/>
          </a:ln>
        </p:spPr>
      </p:pic>
      <p:pic>
        <p:nvPicPr>
          <p:cNvPr descr="A picture containing egg, indoor, large, mouse&#10;&#10;Description automatically generated" id="1159" name="Google Shape;1159;p208"/>
          <p:cNvPicPr preferRelativeResize="0"/>
          <p:nvPr>
            <p:ph idx="4" type="pic"/>
          </p:nvPr>
        </p:nvPicPr>
        <p:blipFill rotWithShape="1">
          <a:blip r:embed="rId6">
            <a:alphaModFix/>
          </a:blip>
          <a:srcRect b="0" l="12476" r="12476" t="0"/>
          <a:stretch/>
        </p:blipFill>
        <p:spPr>
          <a:xfrm>
            <a:off x="7593387" y="1125000"/>
            <a:ext cx="2449513" cy="2447925"/>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54"/>
                                        </p:tgtEl>
                                        <p:attrNameLst>
                                          <p:attrName>style.visibility</p:attrName>
                                        </p:attrNameLst>
                                      </p:cBhvr>
                                      <p:to>
                                        <p:strVal val="visible"/>
                                      </p:to>
                                    </p:set>
                                    <p:animEffect filter="fade" transition="in">
                                      <p:cBhvr>
                                        <p:cTn dur="500"/>
                                        <p:tgtEl>
                                          <p:spTgt spid="1154"/>
                                        </p:tgtEl>
                                      </p:cBhvr>
                                    </p:animEffect>
                                  </p:childTnLst>
                                </p:cTn>
                              </p:par>
                              <p:par>
                                <p:cTn fill="hold" nodeType="withEffect" presetClass="entr" presetID="10" presetSubtype="0">
                                  <p:stCondLst>
                                    <p:cond delay="250"/>
                                  </p:stCondLst>
                                  <p:childTnLst>
                                    <p:set>
                                      <p:cBhvr>
                                        <p:cTn dur="1" fill="hold">
                                          <p:stCondLst>
                                            <p:cond delay="0"/>
                                          </p:stCondLst>
                                        </p:cTn>
                                        <p:tgtEl>
                                          <p:spTgt spid="1155"/>
                                        </p:tgtEl>
                                        <p:attrNameLst>
                                          <p:attrName>style.visibility</p:attrName>
                                        </p:attrNameLst>
                                      </p:cBhvr>
                                      <p:to>
                                        <p:strVal val="visible"/>
                                      </p:to>
                                    </p:set>
                                    <p:animEffect filter="fade" transition="in">
                                      <p:cBhvr>
                                        <p:cTn dur="500"/>
                                        <p:tgtEl>
                                          <p:spTgt spid="1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63" name="Shape 1163"/>
        <p:cNvGrpSpPr/>
        <p:nvPr/>
      </p:nvGrpSpPr>
      <p:grpSpPr>
        <a:xfrm>
          <a:off x="0" y="0"/>
          <a:ext cx="0" cy="0"/>
          <a:chOff x="0" y="0"/>
          <a:chExt cx="0" cy="0"/>
        </a:xfrm>
      </p:grpSpPr>
      <p:sp>
        <p:nvSpPr>
          <p:cNvPr id="1164" name="Google Shape;1164;p209"/>
          <p:cNvSpPr txBox="1"/>
          <p:nvPr>
            <p:ph type="title"/>
          </p:nvPr>
        </p:nvSpPr>
        <p:spPr>
          <a:xfrm>
            <a:off x="732446" y="478273"/>
            <a:ext cx="10515600" cy="10509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Table &amp; Stats</a:t>
            </a:r>
            <a:endParaRPr/>
          </a:p>
        </p:txBody>
      </p:sp>
      <p:sp>
        <p:nvSpPr>
          <p:cNvPr id="1165" name="Google Shape;1165;p209"/>
          <p:cNvSpPr txBox="1"/>
          <p:nvPr/>
        </p:nvSpPr>
        <p:spPr>
          <a:xfrm>
            <a:off x="840000" y="1531949"/>
            <a:ext cx="107280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grpSp>
        <p:nvGrpSpPr>
          <p:cNvPr id="1166" name="Google Shape;1166;p209"/>
          <p:cNvGrpSpPr/>
          <p:nvPr/>
        </p:nvGrpSpPr>
        <p:grpSpPr>
          <a:xfrm>
            <a:off x="8250689" y="775547"/>
            <a:ext cx="486912" cy="344645"/>
            <a:chOff x="743484" y="5375305"/>
            <a:chExt cx="1170774" cy="652447"/>
          </a:xfrm>
        </p:grpSpPr>
        <p:sp>
          <p:nvSpPr>
            <p:cNvPr id="1167" name="Google Shape;1167;p209"/>
            <p:cNvSpPr/>
            <p:nvPr/>
          </p:nvSpPr>
          <p:spPr>
            <a:xfrm>
              <a:off x="743484" y="5375305"/>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8" name="Google Shape;1168;p209"/>
            <p:cNvSpPr/>
            <p:nvPr/>
          </p:nvSpPr>
          <p:spPr>
            <a:xfrm>
              <a:off x="743484" y="5554767"/>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9" name="Google Shape;1169;p209"/>
            <p:cNvSpPr/>
            <p:nvPr/>
          </p:nvSpPr>
          <p:spPr>
            <a:xfrm>
              <a:off x="743484" y="5734229"/>
              <a:ext cx="1170774" cy="94003"/>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0" name="Google Shape;1170;p209"/>
            <p:cNvSpPr/>
            <p:nvPr/>
          </p:nvSpPr>
          <p:spPr>
            <a:xfrm>
              <a:off x="743484" y="5933749"/>
              <a:ext cx="1170774" cy="94003"/>
            </a:xfrm>
            <a:prstGeom prst="rect">
              <a:avLst/>
            </a:prstGeom>
            <a:solidFill>
              <a:schemeClr val="lt1">
                <a:alpha val="5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171" name="Google Shape;1171;p209"/>
          <p:cNvPicPr preferRelativeResize="0"/>
          <p:nvPr/>
        </p:nvPicPr>
        <p:blipFill rotWithShape="1">
          <a:blip r:embed="rId3">
            <a:alphaModFix/>
          </a:blip>
          <a:srcRect b="0" l="0" r="0" t="0"/>
          <a:stretch/>
        </p:blipFill>
        <p:spPr>
          <a:xfrm>
            <a:off x="559802" y="4522003"/>
            <a:ext cx="1814718" cy="1053708"/>
          </a:xfrm>
          <a:prstGeom prst="rect">
            <a:avLst/>
          </a:prstGeom>
          <a:noFill/>
          <a:ln>
            <a:noFill/>
          </a:ln>
        </p:spPr>
      </p:pic>
      <p:pic>
        <p:nvPicPr>
          <p:cNvPr id="1172" name="Google Shape;1172;p209"/>
          <p:cNvPicPr preferRelativeResize="0"/>
          <p:nvPr/>
        </p:nvPicPr>
        <p:blipFill rotWithShape="1">
          <a:blip r:embed="rId4">
            <a:alphaModFix/>
          </a:blip>
          <a:srcRect b="0" l="0" r="0" t="0"/>
          <a:stretch/>
        </p:blipFill>
        <p:spPr>
          <a:xfrm>
            <a:off x="2814814" y="2762359"/>
            <a:ext cx="6654800" cy="2792413"/>
          </a:xfrm>
          <a:prstGeom prst="rect">
            <a:avLst/>
          </a:prstGeom>
          <a:noFill/>
          <a:ln cap="flat" cmpd="sng" w="19050">
            <a:solidFill>
              <a:srgbClr val="FEFEFE"/>
            </a:solidFill>
            <a:prstDash val="solid"/>
            <a:round/>
            <a:headEnd len="sm" w="sm" type="none"/>
            <a:tailEnd len="sm" w="sm" type="none"/>
          </a:ln>
        </p:spPr>
      </p:pic>
      <p:pic>
        <p:nvPicPr>
          <p:cNvPr descr="Open quotation mark" id="1173" name="Google Shape;1173;p209"/>
          <p:cNvPicPr preferRelativeResize="0"/>
          <p:nvPr/>
        </p:nvPicPr>
        <p:blipFill rotWithShape="1">
          <a:blip r:embed="rId5">
            <a:alphaModFix/>
          </a:blip>
          <a:srcRect b="0" l="0" r="0" t="0"/>
          <a:stretch/>
        </p:blipFill>
        <p:spPr>
          <a:xfrm>
            <a:off x="1312853" y="5125600"/>
            <a:ext cx="914400" cy="914400"/>
          </a:xfrm>
          <a:prstGeom prst="rect">
            <a:avLst/>
          </a:prstGeom>
          <a:noFill/>
          <a:ln>
            <a:noFill/>
          </a:ln>
        </p:spPr>
      </p:pic>
      <p:sp>
        <p:nvSpPr>
          <p:cNvPr id="1174" name="Google Shape;1174;p209"/>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78" name="Shape 1178"/>
        <p:cNvGrpSpPr/>
        <p:nvPr/>
      </p:nvGrpSpPr>
      <p:grpSpPr>
        <a:xfrm>
          <a:off x="0" y="0"/>
          <a:ext cx="0" cy="0"/>
          <a:chOff x="0" y="0"/>
          <a:chExt cx="0" cy="0"/>
        </a:xfrm>
      </p:grpSpPr>
      <p:sp>
        <p:nvSpPr>
          <p:cNvPr id="1179" name="Google Shape;1179;p210"/>
          <p:cNvSpPr/>
          <p:nvPr/>
        </p:nvSpPr>
        <p:spPr>
          <a:xfrm>
            <a:off x="11536557" y="5783813"/>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0" name="Google Shape;1180;p210"/>
          <p:cNvSpPr/>
          <p:nvPr/>
        </p:nvSpPr>
        <p:spPr>
          <a:xfrm>
            <a:off x="11173043" y="539273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1" name="Google Shape;1181;p210"/>
          <p:cNvSpPr/>
          <p:nvPr/>
        </p:nvSpPr>
        <p:spPr>
          <a:xfrm>
            <a:off x="501800" y="596528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2" name="Google Shape;1182;p210"/>
          <p:cNvSpPr txBox="1"/>
          <p:nvPr>
            <p:ph type="title"/>
          </p:nvPr>
        </p:nvSpPr>
        <p:spPr>
          <a:xfrm>
            <a:off x="748892" y="12163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MAP SLIDE</a:t>
            </a:r>
            <a:endParaRPr/>
          </a:p>
        </p:txBody>
      </p:sp>
      <p:grpSp>
        <p:nvGrpSpPr>
          <p:cNvPr id="1183" name="Google Shape;1183;p210"/>
          <p:cNvGrpSpPr/>
          <p:nvPr/>
        </p:nvGrpSpPr>
        <p:grpSpPr>
          <a:xfrm>
            <a:off x="5009790" y="2945971"/>
            <a:ext cx="2172420" cy="2594400"/>
            <a:chOff x="4961590" y="2752474"/>
            <a:chExt cx="2172420" cy="2594400"/>
          </a:xfrm>
        </p:grpSpPr>
        <p:sp>
          <p:nvSpPr>
            <p:cNvPr id="1184" name="Google Shape;1184;p210"/>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85" name="Google Shape;1185;p210"/>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186" name="Google Shape;1186;p210"/>
          <p:cNvGrpSpPr/>
          <p:nvPr/>
        </p:nvGrpSpPr>
        <p:grpSpPr>
          <a:xfrm>
            <a:off x="5287352" y="1523886"/>
            <a:ext cx="4876225" cy="2692336"/>
            <a:chOff x="5239152" y="1330389"/>
            <a:chExt cx="4876225" cy="2692336"/>
          </a:xfrm>
        </p:grpSpPr>
        <p:sp>
          <p:nvSpPr>
            <p:cNvPr id="1187" name="Google Shape;1187;p210"/>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188" name="Google Shape;1188;p210"/>
            <p:cNvGrpSpPr/>
            <p:nvPr/>
          </p:nvGrpSpPr>
          <p:grpSpPr>
            <a:xfrm>
              <a:off x="5239152" y="1330389"/>
              <a:ext cx="4876225" cy="2692336"/>
              <a:chOff x="5239152" y="1330389"/>
              <a:chExt cx="4876225" cy="2692336"/>
            </a:xfrm>
          </p:grpSpPr>
          <p:sp>
            <p:nvSpPr>
              <p:cNvPr id="1189" name="Google Shape;1189;p210"/>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0" name="Google Shape;1190;p210"/>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1" name="Google Shape;1191;p210"/>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2" name="Google Shape;1192;p210"/>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3" name="Google Shape;1193;p210"/>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4" name="Google Shape;1194;p210"/>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5" name="Google Shape;1195;p210"/>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6" name="Google Shape;1196;p210"/>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1197" name="Google Shape;1197;p210"/>
          <p:cNvGrpSpPr/>
          <p:nvPr/>
        </p:nvGrpSpPr>
        <p:grpSpPr>
          <a:xfrm>
            <a:off x="8081828" y="2357976"/>
            <a:ext cx="2773422" cy="3589673"/>
            <a:chOff x="8033628" y="2164479"/>
            <a:chExt cx="2773422" cy="3589673"/>
          </a:xfrm>
        </p:grpSpPr>
        <p:sp>
          <p:nvSpPr>
            <p:cNvPr id="1198" name="Google Shape;1198;p210"/>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9" name="Google Shape;1199;p210"/>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0" name="Google Shape;1200;p210"/>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1" name="Google Shape;1201;p210"/>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2" name="Google Shape;1202;p210"/>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3" name="Google Shape;1203;p210"/>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4" name="Google Shape;1204;p210"/>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5" name="Google Shape;1205;p210"/>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6" name="Google Shape;1206;p210"/>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7" name="Google Shape;1207;p210"/>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8" name="Google Shape;1208;p210"/>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9" name="Google Shape;1209;p210"/>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0" name="Google Shape;1210;p210"/>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1" name="Google Shape;1211;p210"/>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2" name="Google Shape;1212;p210"/>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3" name="Google Shape;1213;p210"/>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4" name="Google Shape;1214;p210"/>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15" name="Google Shape;1215;p210"/>
          <p:cNvGrpSpPr/>
          <p:nvPr/>
        </p:nvGrpSpPr>
        <p:grpSpPr>
          <a:xfrm>
            <a:off x="1197664" y="1448720"/>
            <a:ext cx="4251939" cy="2433598"/>
            <a:chOff x="1149464" y="1255223"/>
            <a:chExt cx="4251939" cy="2433598"/>
          </a:xfrm>
        </p:grpSpPr>
        <p:sp>
          <p:nvSpPr>
            <p:cNvPr id="1216" name="Google Shape;1216;p210"/>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17" name="Google Shape;1217;p210"/>
            <p:cNvGrpSpPr/>
            <p:nvPr/>
          </p:nvGrpSpPr>
          <p:grpSpPr>
            <a:xfrm>
              <a:off x="1149464" y="1255223"/>
              <a:ext cx="4251939" cy="2433598"/>
              <a:chOff x="1149464" y="1255223"/>
              <a:chExt cx="4251939" cy="2433598"/>
            </a:xfrm>
          </p:grpSpPr>
          <p:sp>
            <p:nvSpPr>
              <p:cNvPr id="1218" name="Google Shape;1218;p210"/>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9" name="Google Shape;1219;p210"/>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0" name="Google Shape;1220;p210"/>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1" name="Google Shape;1221;p210"/>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22" name="Google Shape;1222;p210"/>
              <p:cNvGrpSpPr/>
              <p:nvPr/>
            </p:nvGrpSpPr>
            <p:grpSpPr>
              <a:xfrm>
                <a:off x="1149464" y="1255223"/>
                <a:ext cx="4251939" cy="2433598"/>
                <a:chOff x="1149464" y="1255223"/>
                <a:chExt cx="4251939" cy="2433598"/>
              </a:xfrm>
            </p:grpSpPr>
            <p:sp>
              <p:nvSpPr>
                <p:cNvPr id="1223" name="Google Shape;1223;p210"/>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4" name="Google Shape;1224;p210"/>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5" name="Google Shape;1225;p210"/>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6" name="Google Shape;1226;p210"/>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7" name="Google Shape;1227;p210"/>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8" name="Google Shape;1228;p210"/>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9" name="Google Shape;1229;p210"/>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0" name="Google Shape;1230;p210"/>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1" name="Google Shape;1231;p210"/>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2" name="Google Shape;1232;p210"/>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1233" name="Google Shape;1233;p210"/>
          <p:cNvGrpSpPr/>
          <p:nvPr/>
        </p:nvGrpSpPr>
        <p:grpSpPr>
          <a:xfrm>
            <a:off x="2844205" y="3837505"/>
            <a:ext cx="1594150" cy="2406855"/>
            <a:chOff x="2796005" y="3644008"/>
            <a:chExt cx="1594150" cy="2406855"/>
          </a:xfrm>
        </p:grpSpPr>
        <p:sp>
          <p:nvSpPr>
            <p:cNvPr id="1234" name="Google Shape;1234;p210"/>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5" name="Google Shape;1235;p210"/>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1236" name="Google Shape;1236;p210"/>
          <p:cNvSpPr/>
          <p:nvPr/>
        </p:nvSpPr>
        <p:spPr>
          <a:xfrm>
            <a:off x="6296025" y="3486014"/>
            <a:ext cx="886185" cy="886185"/>
          </a:xfrm>
          <a:prstGeom prst="ellipse">
            <a:avLst/>
          </a:prstGeom>
          <a:solidFill>
            <a:schemeClr val="accent2">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37" name="Google Shape;1237;p210"/>
          <p:cNvSpPr/>
          <p:nvPr/>
        </p:nvSpPr>
        <p:spPr>
          <a:xfrm>
            <a:off x="2900476" y="2463259"/>
            <a:ext cx="585338" cy="585338"/>
          </a:xfrm>
          <a:prstGeom prst="ellipse">
            <a:avLst/>
          </a:prstGeom>
          <a:solidFill>
            <a:srgbClr val="0070C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38" name="Google Shape;1238;p210"/>
          <p:cNvSpPr/>
          <p:nvPr/>
        </p:nvSpPr>
        <p:spPr>
          <a:xfrm>
            <a:off x="7881178" y="3029086"/>
            <a:ext cx="401098" cy="401098"/>
          </a:xfrm>
          <a:prstGeom prst="ellipse">
            <a:avLst/>
          </a:prstGeom>
          <a:solidFill>
            <a:schemeClr val="accent6">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39" name="Google Shape;1239;p210"/>
          <p:cNvSpPr/>
          <p:nvPr/>
        </p:nvSpPr>
        <p:spPr>
          <a:xfrm>
            <a:off x="6530266" y="2185879"/>
            <a:ext cx="260242" cy="260242"/>
          </a:xfrm>
          <a:prstGeom prst="ellipse">
            <a:avLst/>
          </a:prstGeom>
          <a:solidFill>
            <a:srgbClr val="FFC00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0" name="Google Shape;1240;p210"/>
          <p:cNvSpPr/>
          <p:nvPr/>
        </p:nvSpPr>
        <p:spPr>
          <a:xfrm>
            <a:off x="3792479" y="4967556"/>
            <a:ext cx="260242" cy="260242"/>
          </a:xfrm>
          <a:prstGeom prst="ellipse">
            <a:avLst/>
          </a:prstGeom>
          <a:solidFill>
            <a:schemeClr val="lt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44" name="Shape 1244"/>
        <p:cNvGrpSpPr/>
        <p:nvPr/>
      </p:nvGrpSpPr>
      <p:grpSpPr>
        <a:xfrm>
          <a:off x="0" y="0"/>
          <a:ext cx="0" cy="0"/>
          <a:chOff x="0" y="0"/>
          <a:chExt cx="0" cy="0"/>
        </a:xfrm>
      </p:grpSpPr>
      <p:sp>
        <p:nvSpPr>
          <p:cNvPr id="1245" name="Google Shape;1245;p21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6" name="Google Shape;1246;p211"/>
          <p:cNvSpPr/>
          <p:nvPr/>
        </p:nvSpPr>
        <p:spPr>
          <a:xfrm>
            <a:off x="6486171" y="4095229"/>
            <a:ext cx="1224000" cy="1224000"/>
          </a:xfrm>
          <a:prstGeom prst="rect">
            <a:avLst/>
          </a:prstGeom>
          <a:solidFill>
            <a:srgbClr val="E47CA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7" name="Google Shape;1247;p211"/>
          <p:cNvSpPr/>
          <p:nvPr/>
        </p:nvSpPr>
        <p:spPr>
          <a:xfrm>
            <a:off x="1374171" y="4095229"/>
            <a:ext cx="1224000" cy="12240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8" name="Google Shape;1248;p211"/>
          <p:cNvSpPr/>
          <p:nvPr/>
        </p:nvSpPr>
        <p:spPr>
          <a:xfrm>
            <a:off x="6486171" y="1586029"/>
            <a:ext cx="1224000" cy="1224000"/>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9" name="Google Shape;1249;p211"/>
          <p:cNvSpPr/>
          <p:nvPr/>
        </p:nvSpPr>
        <p:spPr>
          <a:xfrm>
            <a:off x="1374171" y="1586029"/>
            <a:ext cx="1224000" cy="1224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250" name="Google Shape;1250;p211"/>
          <p:cNvPicPr preferRelativeResize="0"/>
          <p:nvPr/>
        </p:nvPicPr>
        <p:blipFill rotWithShape="1">
          <a:blip r:embed="rId3">
            <a:alphaModFix/>
          </a:blip>
          <a:srcRect b="0" l="0" r="0" t="0"/>
          <a:stretch/>
        </p:blipFill>
        <p:spPr>
          <a:xfrm>
            <a:off x="1528971" y="1740829"/>
            <a:ext cx="914400" cy="914400"/>
          </a:xfrm>
          <a:prstGeom prst="rect">
            <a:avLst/>
          </a:prstGeom>
          <a:noFill/>
          <a:ln>
            <a:noFill/>
          </a:ln>
        </p:spPr>
      </p:pic>
      <p:pic>
        <p:nvPicPr>
          <p:cNvPr descr="Bullseye" id="1251" name="Google Shape;1251;p211"/>
          <p:cNvPicPr preferRelativeResize="0"/>
          <p:nvPr/>
        </p:nvPicPr>
        <p:blipFill rotWithShape="1">
          <a:blip r:embed="rId4">
            <a:alphaModFix/>
          </a:blip>
          <a:srcRect b="0" l="0" r="0" t="0"/>
          <a:stretch/>
        </p:blipFill>
        <p:spPr>
          <a:xfrm>
            <a:off x="6666546" y="1757029"/>
            <a:ext cx="914400" cy="914400"/>
          </a:xfrm>
          <a:prstGeom prst="rect">
            <a:avLst/>
          </a:prstGeom>
          <a:noFill/>
          <a:ln>
            <a:noFill/>
          </a:ln>
        </p:spPr>
      </p:pic>
      <p:pic>
        <p:nvPicPr>
          <p:cNvPr descr="Gears" id="1252" name="Google Shape;1252;p211"/>
          <p:cNvPicPr preferRelativeResize="0"/>
          <p:nvPr/>
        </p:nvPicPr>
        <p:blipFill rotWithShape="1">
          <a:blip r:embed="rId5">
            <a:alphaModFix/>
          </a:blip>
          <a:srcRect b="0" l="0" r="0" t="0"/>
          <a:stretch/>
        </p:blipFill>
        <p:spPr>
          <a:xfrm>
            <a:off x="1528971" y="4250029"/>
            <a:ext cx="914400" cy="914400"/>
          </a:xfrm>
          <a:prstGeom prst="rect">
            <a:avLst/>
          </a:prstGeom>
          <a:noFill/>
          <a:ln>
            <a:noFill/>
          </a:ln>
        </p:spPr>
      </p:pic>
      <p:pic>
        <p:nvPicPr>
          <p:cNvPr descr="Magnifying glass" id="1253" name="Google Shape;1253;p211"/>
          <p:cNvPicPr preferRelativeResize="0"/>
          <p:nvPr/>
        </p:nvPicPr>
        <p:blipFill rotWithShape="1">
          <a:blip r:embed="rId6">
            <a:alphaModFix/>
          </a:blip>
          <a:srcRect b="0" l="0" r="0" t="0"/>
          <a:stretch/>
        </p:blipFill>
        <p:spPr>
          <a:xfrm>
            <a:off x="6702171" y="4271629"/>
            <a:ext cx="914400" cy="914400"/>
          </a:xfrm>
          <a:prstGeom prst="rect">
            <a:avLst/>
          </a:prstGeom>
          <a:noFill/>
          <a:ln>
            <a:noFill/>
          </a:ln>
        </p:spPr>
      </p:pic>
      <p:sp>
        <p:nvSpPr>
          <p:cNvPr id="1254" name="Google Shape;1254;p211"/>
          <p:cNvSpPr txBox="1"/>
          <p:nvPr/>
        </p:nvSpPr>
        <p:spPr>
          <a:xfrm>
            <a:off x="2814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55" name="Google Shape;1255;p211"/>
          <p:cNvSpPr txBox="1"/>
          <p:nvPr/>
        </p:nvSpPr>
        <p:spPr>
          <a:xfrm>
            <a:off x="7998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56" name="Google Shape;1256;p211"/>
          <p:cNvSpPr txBox="1"/>
          <p:nvPr/>
        </p:nvSpPr>
        <p:spPr>
          <a:xfrm>
            <a:off x="2814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57" name="Google Shape;1257;p211"/>
          <p:cNvSpPr txBox="1"/>
          <p:nvPr/>
        </p:nvSpPr>
        <p:spPr>
          <a:xfrm>
            <a:off x="7998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58" name="Google Shape;1258;p211"/>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245"/>
                                        </p:tgtEl>
                                        <p:attrNameLst>
                                          <p:attrName>style.visibility</p:attrName>
                                        </p:attrNameLst>
                                      </p:cBhvr>
                                      <p:to>
                                        <p:strVal val="visible"/>
                                      </p:to>
                                    </p:set>
                                    <p:animEffect filter="fade" transition="in">
                                      <p:cBhvr>
                                        <p:cTn dur="500"/>
                                        <p:tgtEl>
                                          <p:spTgt spid="1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62" name="Shape 1262"/>
        <p:cNvGrpSpPr/>
        <p:nvPr/>
      </p:nvGrpSpPr>
      <p:grpSpPr>
        <a:xfrm>
          <a:off x="0" y="0"/>
          <a:ext cx="0" cy="0"/>
          <a:chOff x="0" y="0"/>
          <a:chExt cx="0" cy="0"/>
        </a:xfrm>
      </p:grpSpPr>
      <p:sp>
        <p:nvSpPr>
          <p:cNvPr id="1263" name="Google Shape;1263;p212"/>
          <p:cNvSpPr/>
          <p:nvPr/>
        </p:nvSpPr>
        <p:spPr>
          <a:xfrm>
            <a:off x="-1204904" y="-4072291"/>
            <a:ext cx="14637423" cy="14950647"/>
          </a:xfrm>
          <a:prstGeom prst="ellipse">
            <a:avLst/>
          </a:prstGeom>
          <a:solidFill>
            <a:srgbClr val="00B0F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4" name="Google Shape;1264;p212"/>
          <p:cNvSpPr/>
          <p:nvPr/>
        </p:nvSpPr>
        <p:spPr>
          <a:xfrm>
            <a:off x="-375906" y="-3195004"/>
            <a:ext cx="12919606" cy="13196074"/>
          </a:xfrm>
          <a:prstGeom prst="ellipse">
            <a:avLst/>
          </a:prstGeom>
          <a:solidFill>
            <a:schemeClr val="accent6"/>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5" name="Google Shape;1265;p212"/>
          <p:cNvSpPr/>
          <p:nvPr/>
        </p:nvSpPr>
        <p:spPr>
          <a:xfrm>
            <a:off x="726388" y="-2092755"/>
            <a:ext cx="10774838" cy="11005410"/>
          </a:xfrm>
          <a:prstGeom prst="ellipse">
            <a:avLst/>
          </a:prstGeom>
          <a:solidFill>
            <a:srgbClr val="FFC00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6" name="Google Shape;1266;p212"/>
          <p:cNvSpPr/>
          <p:nvPr/>
        </p:nvSpPr>
        <p:spPr>
          <a:xfrm>
            <a:off x="1575060" y="-1243411"/>
            <a:ext cx="9111740" cy="9306722"/>
          </a:xfrm>
          <a:prstGeom prst="ellipse">
            <a:avLst/>
          </a:prstGeom>
          <a:solidFill>
            <a:schemeClr val="lt1"/>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looking at the camera&#10;&#10;Description automatically generated" id="1267" name="Google Shape;1267;p212"/>
          <p:cNvPicPr preferRelativeResize="0"/>
          <p:nvPr>
            <p:ph idx="2" type="pic"/>
          </p:nvPr>
        </p:nvPicPr>
        <p:blipFill rotWithShape="1">
          <a:blip r:embed="rId3">
            <a:alphaModFix/>
          </a:blip>
          <a:srcRect b="12509" l="0" r="0" t="12509"/>
          <a:stretch/>
        </p:blipFill>
        <p:spPr>
          <a:xfrm>
            <a:off x="2261479" y="-449060"/>
            <a:ext cx="7756126" cy="7756120"/>
          </a:xfrm>
          <a:prstGeom prst="flowChartConnector">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71" name="Shape 1271"/>
        <p:cNvGrpSpPr/>
        <p:nvPr/>
      </p:nvGrpSpPr>
      <p:grpSpPr>
        <a:xfrm>
          <a:off x="0" y="0"/>
          <a:ext cx="0" cy="0"/>
          <a:chOff x="0" y="0"/>
          <a:chExt cx="0" cy="0"/>
        </a:xfrm>
      </p:grpSpPr>
      <p:grpSp>
        <p:nvGrpSpPr>
          <p:cNvPr id="1272" name="Google Shape;1272;p213"/>
          <p:cNvGrpSpPr/>
          <p:nvPr/>
        </p:nvGrpSpPr>
        <p:grpSpPr>
          <a:xfrm>
            <a:off x="0" y="0"/>
            <a:ext cx="3990107" cy="6858000"/>
            <a:chOff x="0" y="0"/>
            <a:chExt cx="3990107" cy="6858000"/>
          </a:xfrm>
        </p:grpSpPr>
        <p:sp>
          <p:nvSpPr>
            <p:cNvPr id="1273" name="Google Shape;1273;p213"/>
            <p:cNvSpPr/>
            <p:nvPr/>
          </p:nvSpPr>
          <p:spPr>
            <a:xfrm>
              <a:off x="0" y="0"/>
              <a:ext cx="997527" cy="68580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4" name="Google Shape;1274;p213"/>
            <p:cNvSpPr/>
            <p:nvPr/>
          </p:nvSpPr>
          <p:spPr>
            <a:xfrm>
              <a:off x="997527" y="0"/>
              <a:ext cx="997527" cy="685800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5" name="Google Shape;1275;p213"/>
            <p:cNvSpPr/>
            <p:nvPr/>
          </p:nvSpPr>
          <p:spPr>
            <a:xfrm>
              <a:off x="1995054" y="0"/>
              <a:ext cx="99752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6" name="Google Shape;1276;p213"/>
            <p:cNvSpPr/>
            <p:nvPr/>
          </p:nvSpPr>
          <p:spPr>
            <a:xfrm>
              <a:off x="2992580" y="0"/>
              <a:ext cx="997527"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277" name="Google Shape;1277;p21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8" name="Google Shape;1278;p213"/>
          <p:cNvSpPr/>
          <p:nvPr/>
        </p:nvSpPr>
        <p:spPr>
          <a:xfrm rot="10800000">
            <a:off x="429258" y="3978135"/>
            <a:ext cx="3114042" cy="2285702"/>
          </a:xfrm>
          <a:prstGeom prst="wedgeRectCallout">
            <a:avLst>
              <a:gd fmla="val -20833" name="adj1"/>
              <a:gd fmla="val 62500"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9" name="Google Shape;1279;p213"/>
          <p:cNvSpPr txBox="1"/>
          <p:nvPr/>
        </p:nvSpPr>
        <p:spPr>
          <a:xfrm>
            <a:off x="4934170" y="1196064"/>
            <a:ext cx="5413157"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Title</a:t>
            </a:r>
            <a:endParaRPr b="0" i="0" sz="9600" u="none" cap="none" strike="noStrike">
              <a:solidFill>
                <a:srgbClr val="FFFFFF"/>
              </a:solidFill>
              <a:latin typeface="Aharoni"/>
              <a:ea typeface="Aharoni"/>
              <a:cs typeface="Aharoni"/>
              <a:sym typeface="Aharoni"/>
            </a:endParaRPr>
          </a:p>
        </p:txBody>
      </p:sp>
      <p:sp>
        <p:nvSpPr>
          <p:cNvPr id="1280" name="Google Shape;1280;p213"/>
          <p:cNvSpPr txBox="1"/>
          <p:nvPr/>
        </p:nvSpPr>
        <p:spPr>
          <a:xfrm>
            <a:off x="6471153" y="2228819"/>
            <a:ext cx="58495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Here</a:t>
            </a:r>
            <a:endParaRPr b="0" i="0" sz="9600" u="none" cap="none" strike="noStrike">
              <a:solidFill>
                <a:srgbClr val="FFFFFF"/>
              </a:solidFill>
              <a:latin typeface="Aharoni"/>
              <a:ea typeface="Aharoni"/>
              <a:cs typeface="Aharoni"/>
              <a:sym typeface="Aharoni"/>
            </a:endParaRPr>
          </a:p>
        </p:txBody>
      </p:sp>
      <p:pic>
        <p:nvPicPr>
          <p:cNvPr descr="Open quotation mark" id="1281" name="Google Shape;1281;p213"/>
          <p:cNvPicPr preferRelativeResize="0"/>
          <p:nvPr/>
        </p:nvPicPr>
        <p:blipFill rotWithShape="1">
          <a:blip r:embed="rId3">
            <a:alphaModFix/>
          </a:blip>
          <a:srcRect b="0" l="0" r="0" t="0"/>
          <a:stretch/>
        </p:blipFill>
        <p:spPr>
          <a:xfrm>
            <a:off x="4476100" y="3429000"/>
            <a:ext cx="914400" cy="914400"/>
          </a:xfrm>
          <a:prstGeom prst="rect">
            <a:avLst/>
          </a:prstGeom>
          <a:noFill/>
          <a:ln>
            <a:noFill/>
          </a:ln>
        </p:spPr>
      </p:pic>
      <p:pic>
        <p:nvPicPr>
          <p:cNvPr descr="Open quotation mark" id="1282" name="Google Shape;1282;p213"/>
          <p:cNvPicPr preferRelativeResize="0"/>
          <p:nvPr/>
        </p:nvPicPr>
        <p:blipFill rotWithShape="1">
          <a:blip r:embed="rId3">
            <a:alphaModFix/>
          </a:blip>
          <a:srcRect b="0" l="0" r="0" t="0"/>
          <a:stretch/>
        </p:blipFill>
        <p:spPr>
          <a:xfrm rot="10800000">
            <a:off x="10637381" y="4901938"/>
            <a:ext cx="914400" cy="914400"/>
          </a:xfrm>
          <a:prstGeom prst="rect">
            <a:avLst/>
          </a:prstGeom>
          <a:noFill/>
          <a:ln>
            <a:noFill/>
          </a:ln>
        </p:spPr>
      </p:pic>
      <p:sp>
        <p:nvSpPr>
          <p:cNvPr id="1283" name="Google Shape;1283;p213"/>
          <p:cNvSpPr/>
          <p:nvPr/>
        </p:nvSpPr>
        <p:spPr>
          <a:xfrm>
            <a:off x="11399768" y="221796"/>
            <a:ext cx="266700" cy="2667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4" name="Google Shape;1284;p213"/>
          <p:cNvSpPr/>
          <p:nvPr/>
        </p:nvSpPr>
        <p:spPr>
          <a:xfrm>
            <a:off x="11769054" y="221796"/>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5" name="Google Shape;1285;p213"/>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286" name="Google Shape;1286;p213"/>
          <p:cNvCxnSpPr/>
          <p:nvPr/>
        </p:nvCxnSpPr>
        <p:spPr>
          <a:xfrm>
            <a:off x="2855369" y="3278468"/>
            <a:ext cx="586651" cy="0"/>
          </a:xfrm>
          <a:prstGeom prst="straightConnector1">
            <a:avLst/>
          </a:prstGeom>
          <a:noFill/>
          <a:ln cap="flat" cmpd="sng" w="38100">
            <a:solidFill>
              <a:schemeClr val="lt1"/>
            </a:solidFill>
            <a:prstDash val="solid"/>
            <a:miter lim="800000"/>
            <a:headEnd len="sm" w="sm" type="none"/>
            <a:tailEnd len="sm" w="sm" type="none"/>
          </a:ln>
        </p:spPr>
      </p:cxnSp>
      <p:cxnSp>
        <p:nvCxnSpPr>
          <p:cNvPr id="1287" name="Google Shape;1287;p213"/>
          <p:cNvCxnSpPr/>
          <p:nvPr/>
        </p:nvCxnSpPr>
        <p:spPr>
          <a:xfrm>
            <a:off x="2801580" y="3131918"/>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88" name="Google Shape;1288;p213"/>
          <p:cNvCxnSpPr/>
          <p:nvPr/>
        </p:nvCxnSpPr>
        <p:spPr>
          <a:xfrm>
            <a:off x="429258" y="1711207"/>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89" name="Google Shape;1289;p213"/>
          <p:cNvCxnSpPr/>
          <p:nvPr/>
        </p:nvCxnSpPr>
        <p:spPr>
          <a:xfrm>
            <a:off x="429258" y="1567772"/>
            <a:ext cx="162413" cy="0"/>
          </a:xfrm>
          <a:prstGeom prst="straightConnector1">
            <a:avLst/>
          </a:prstGeom>
          <a:noFill/>
          <a:ln cap="flat" cmpd="sng" w="38100">
            <a:solidFill>
              <a:schemeClr val="lt1"/>
            </a:solidFill>
            <a:prstDash val="solid"/>
            <a:miter lim="800000"/>
            <a:headEnd len="sm" w="sm" type="none"/>
            <a:tailEnd len="sm" w="sm" type="none"/>
          </a:ln>
        </p:spPr>
      </p:cxnSp>
      <p:sp>
        <p:nvSpPr>
          <p:cNvPr id="1290" name="Google Shape;1290;p213"/>
          <p:cNvSpPr txBox="1"/>
          <p:nvPr/>
        </p:nvSpPr>
        <p:spPr>
          <a:xfrm>
            <a:off x="618613" y="4222610"/>
            <a:ext cx="292468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Date</a:t>
            </a:r>
            <a:r>
              <a:rPr b="0" i="0" lang="en-GB" sz="1800" u="none" cap="none" strike="noStrike">
                <a:solidFill>
                  <a:srgbClr val="000000"/>
                </a:solidFill>
                <a:latin typeface="Calibri"/>
                <a:ea typeface="Calibri"/>
                <a:cs typeface="Calibri"/>
                <a:sym typeface="Calibri"/>
              </a:rPr>
              <a:t> : 16 April 1889</a:t>
            </a:r>
            <a:br>
              <a:rPr b="0" i="0" lang="en-GB" sz="1800" u="none" cap="none" strike="noStrike">
                <a:solidFill>
                  <a:srgbClr val="000000"/>
                </a:solidFill>
                <a:latin typeface="Calibri"/>
                <a:ea typeface="Calibri"/>
                <a:cs typeface="Calibri"/>
                <a:sym typeface="Calibri"/>
              </a:rPr>
            </a:br>
            <a:r>
              <a:rPr b="1" i="0" lang="en-GB" sz="1800" u="none" cap="none" strike="noStrike">
                <a:solidFill>
                  <a:srgbClr val="000000"/>
                </a:solidFill>
                <a:latin typeface="Calibri"/>
                <a:ea typeface="Calibri"/>
                <a:cs typeface="Calibri"/>
                <a:sym typeface="Calibri"/>
              </a:rPr>
              <a:t>Info</a:t>
            </a:r>
            <a:r>
              <a:rPr b="0" i="0" lang="en-GB" sz="1800" u="none" cap="none" strike="noStrike">
                <a:solidFill>
                  <a:srgbClr val="000000"/>
                </a:solidFill>
                <a:latin typeface="Calibri"/>
                <a:ea typeface="Calibri"/>
                <a:cs typeface="Calibri"/>
                <a:sym typeface="Calibri"/>
              </a:rPr>
              <a:t> : Interdum et malesda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More Info </a:t>
            </a:r>
            <a:r>
              <a:rPr b="0" i="0" lang="en-GB" sz="1800" u="none" cap="none" strike="noStrike">
                <a:solidFill>
                  <a:srgbClr val="000000"/>
                </a:solidFill>
                <a:latin typeface="Calibri"/>
                <a:ea typeface="Calibri"/>
                <a:cs typeface="Calibri"/>
                <a:sym typeface="Calibri"/>
              </a:rPr>
              <a:t>: Lorem ipsum dolor sit amet, consectetur adipiscing elit. Nam vel quam nisl. Interdum et malesuada</a:t>
            </a:r>
            <a:endParaRPr b="0" i="0" sz="1800" u="none" cap="none" strike="noStrike">
              <a:solidFill>
                <a:srgbClr val="000000"/>
              </a:solidFill>
              <a:latin typeface="Calibri"/>
              <a:ea typeface="Calibri"/>
              <a:cs typeface="Calibri"/>
              <a:sym typeface="Calibri"/>
            </a:endParaRPr>
          </a:p>
        </p:txBody>
      </p:sp>
      <p:sp>
        <p:nvSpPr>
          <p:cNvPr id="1291" name="Google Shape;1291;p213"/>
          <p:cNvSpPr txBox="1"/>
          <p:nvPr/>
        </p:nvSpPr>
        <p:spPr>
          <a:xfrm>
            <a:off x="4776999" y="4222610"/>
            <a:ext cx="704670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pic>
        <p:nvPicPr>
          <p:cNvPr descr="A row of colorful blocks&#10;&#10;Description automatically generated" id="1292" name="Google Shape;1292;p213"/>
          <p:cNvPicPr preferRelativeResize="0"/>
          <p:nvPr>
            <p:ph idx="2" type="pic"/>
          </p:nvPr>
        </p:nvPicPr>
        <p:blipFill rotWithShape="1">
          <a:blip r:embed="rId4">
            <a:alphaModFix/>
          </a:blip>
          <a:srcRect b="0" l="0" r="0" t="0"/>
          <a:stretch/>
        </p:blipFill>
        <p:spPr>
          <a:xfrm>
            <a:off x="884237" y="1111250"/>
            <a:ext cx="2168525" cy="216852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279"/>
                                        </p:tgtEl>
                                        <p:attrNameLst>
                                          <p:attrName>style.visibility</p:attrName>
                                        </p:attrNameLst>
                                      </p:cBhvr>
                                      <p:to>
                                        <p:strVal val="visible"/>
                                      </p:to>
                                    </p:set>
                                    <p:anim calcmode="lin" valueType="num">
                                      <p:cBhvr additive="base">
                                        <p:cTn dur="500"/>
                                        <p:tgtEl>
                                          <p:spTgt spid="127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280"/>
                                        </p:tgtEl>
                                        <p:attrNameLst>
                                          <p:attrName>style.visibility</p:attrName>
                                        </p:attrNameLst>
                                      </p:cBhvr>
                                      <p:to>
                                        <p:strVal val="visible"/>
                                      </p:to>
                                    </p:set>
                                    <p:anim calcmode="lin" valueType="num">
                                      <p:cBhvr additive="base">
                                        <p:cTn dur="500"/>
                                        <p:tgtEl>
                                          <p:spTgt spid="128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1283"/>
                                        </p:tgtEl>
                                        <p:attrNameLst>
                                          <p:attrName>style.visibility</p:attrName>
                                        </p:attrNameLst>
                                      </p:cBhvr>
                                      <p:to>
                                        <p:strVal val="visible"/>
                                      </p:to>
                                    </p:set>
                                    <p:animEffect filter="fade" transition="in">
                                      <p:cBhvr>
                                        <p:cTn dur="1000"/>
                                        <p:tgtEl>
                                          <p:spTgt spid="1283"/>
                                        </p:tgtEl>
                                      </p:cBhvr>
                                    </p:animEffect>
                                  </p:childTnLst>
                                </p:cTn>
                              </p:par>
                              <p:par>
                                <p:cTn fill="hold" nodeType="withEffect" presetClass="entr" presetID="10" presetSubtype="0">
                                  <p:stCondLst>
                                    <p:cond delay="500"/>
                                  </p:stCondLst>
                                  <p:childTnLst>
                                    <p:set>
                                      <p:cBhvr>
                                        <p:cTn dur="1" fill="hold">
                                          <p:stCondLst>
                                            <p:cond delay="0"/>
                                          </p:stCondLst>
                                        </p:cTn>
                                        <p:tgtEl>
                                          <p:spTgt spid="1284"/>
                                        </p:tgtEl>
                                        <p:attrNameLst>
                                          <p:attrName>style.visibility</p:attrName>
                                        </p:attrNameLst>
                                      </p:cBhvr>
                                      <p:to>
                                        <p:strVal val="visible"/>
                                      </p:to>
                                    </p:set>
                                    <p:animEffect filter="fade" transition="in">
                                      <p:cBhvr>
                                        <p:cTn dur="1000"/>
                                        <p:tgtEl>
                                          <p:spTgt spid="1284"/>
                                        </p:tgtEl>
                                      </p:cBhvr>
                                    </p:animEffect>
                                  </p:childTnLst>
                                </p:cTn>
                              </p:par>
                              <p:par>
                                <p:cTn fill="hold" nodeType="withEffect" presetClass="entr" presetID="10" presetSubtype="0">
                                  <p:stCondLst>
                                    <p:cond delay="750"/>
                                  </p:stCondLst>
                                  <p:childTnLst>
                                    <p:set>
                                      <p:cBhvr>
                                        <p:cTn dur="1" fill="hold">
                                          <p:stCondLst>
                                            <p:cond delay="0"/>
                                          </p:stCondLst>
                                        </p:cTn>
                                        <p:tgtEl>
                                          <p:spTgt spid="1285"/>
                                        </p:tgtEl>
                                        <p:attrNameLst>
                                          <p:attrName>style.visibility</p:attrName>
                                        </p:attrNameLst>
                                      </p:cBhvr>
                                      <p:to>
                                        <p:strVal val="visible"/>
                                      </p:to>
                                    </p:set>
                                    <p:animEffect filter="fade" transition="in">
                                      <p:cBhvr>
                                        <p:cTn dur="1000"/>
                                        <p:tgtEl>
                                          <p:spTgt spid="1285"/>
                                        </p:tgtEl>
                                      </p:cBhvr>
                                    </p:animEffect>
                                  </p:childTnLst>
                                </p:cTn>
                              </p:par>
                              <p:par>
                                <p:cTn fill="hold" nodeType="withEffect" presetClass="entr" presetID="10" presetSubtype="0">
                                  <p:stCondLst>
                                    <p:cond delay="250"/>
                                  </p:stCondLst>
                                  <p:childTnLst>
                                    <p:set>
                                      <p:cBhvr>
                                        <p:cTn dur="1" fill="hold">
                                          <p:stCondLst>
                                            <p:cond delay="0"/>
                                          </p:stCondLst>
                                        </p:cTn>
                                        <p:tgtEl>
                                          <p:spTgt spid="1277"/>
                                        </p:tgtEl>
                                        <p:attrNameLst>
                                          <p:attrName>style.visibility</p:attrName>
                                        </p:attrNameLst>
                                      </p:cBhvr>
                                      <p:to>
                                        <p:strVal val="visible"/>
                                      </p:to>
                                    </p:set>
                                    <p:animEffect filter="fade" transition="in">
                                      <p:cBhvr>
                                        <p:cTn dur="500"/>
                                        <p:tgtEl>
                                          <p:spTgt spid="1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96" name="Shape 1296"/>
        <p:cNvGrpSpPr/>
        <p:nvPr/>
      </p:nvGrpSpPr>
      <p:grpSpPr>
        <a:xfrm>
          <a:off x="0" y="0"/>
          <a:ext cx="0" cy="0"/>
          <a:chOff x="0" y="0"/>
          <a:chExt cx="0" cy="0"/>
        </a:xfrm>
      </p:grpSpPr>
      <p:sp>
        <p:nvSpPr>
          <p:cNvPr id="1297" name="Google Shape;1297;p214"/>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8" name="Google Shape;1298;p214"/>
          <p:cNvSpPr/>
          <p:nvPr/>
        </p:nvSpPr>
        <p:spPr>
          <a:xfrm rot="334051">
            <a:off x="6037972" y="572358"/>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9" name="Google Shape;1299;p214"/>
          <p:cNvSpPr/>
          <p:nvPr/>
        </p:nvSpPr>
        <p:spPr>
          <a:xfrm rot="30057">
            <a:off x="1518405" y="402453"/>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0" name="Google Shape;1300;p214"/>
          <p:cNvSpPr/>
          <p:nvPr/>
        </p:nvSpPr>
        <p:spPr>
          <a:xfrm rot="-303613">
            <a:off x="1081587" y="1476285"/>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01" name="Google Shape;1301;p214"/>
          <p:cNvPicPr preferRelativeResize="0"/>
          <p:nvPr/>
        </p:nvPicPr>
        <p:blipFill rotWithShape="1">
          <a:blip r:embed="rId3">
            <a:alphaModFix/>
          </a:blip>
          <a:srcRect b="0" l="0" r="0" t="0"/>
          <a:stretch/>
        </p:blipFill>
        <p:spPr>
          <a:xfrm>
            <a:off x="1920632" y="556142"/>
            <a:ext cx="1733562" cy="665788"/>
          </a:xfrm>
          <a:prstGeom prst="rect">
            <a:avLst/>
          </a:prstGeom>
          <a:noFill/>
          <a:ln>
            <a:noFill/>
          </a:ln>
        </p:spPr>
      </p:pic>
      <p:pic>
        <p:nvPicPr>
          <p:cNvPr id="1302" name="Google Shape;1302;p214"/>
          <p:cNvPicPr preferRelativeResize="0"/>
          <p:nvPr/>
        </p:nvPicPr>
        <p:blipFill rotWithShape="1">
          <a:blip r:embed="rId4">
            <a:alphaModFix/>
          </a:blip>
          <a:srcRect b="0" l="0" r="0" t="0"/>
          <a:stretch/>
        </p:blipFill>
        <p:spPr>
          <a:xfrm rot="-251206">
            <a:off x="1348522" y="1689448"/>
            <a:ext cx="2738524" cy="678350"/>
          </a:xfrm>
          <a:prstGeom prst="rect">
            <a:avLst/>
          </a:prstGeom>
          <a:noFill/>
          <a:ln>
            <a:noFill/>
          </a:ln>
        </p:spPr>
      </p:pic>
      <p:pic>
        <p:nvPicPr>
          <p:cNvPr descr="Books" id="1303" name="Google Shape;1303;p214"/>
          <p:cNvPicPr preferRelativeResize="0"/>
          <p:nvPr/>
        </p:nvPicPr>
        <p:blipFill rotWithShape="1">
          <a:blip r:embed="rId5">
            <a:alphaModFix/>
          </a:blip>
          <a:srcRect b="0" l="0" r="0" t="0"/>
          <a:stretch/>
        </p:blipFill>
        <p:spPr>
          <a:xfrm>
            <a:off x="4225755" y="1000761"/>
            <a:ext cx="1179249" cy="1179249"/>
          </a:xfrm>
          <a:prstGeom prst="rect">
            <a:avLst/>
          </a:prstGeom>
          <a:noFill/>
          <a:ln>
            <a:noFill/>
          </a:ln>
        </p:spPr>
      </p:pic>
      <p:sp>
        <p:nvSpPr>
          <p:cNvPr id="1304" name="Google Shape;1304;p214"/>
          <p:cNvSpPr/>
          <p:nvPr/>
        </p:nvSpPr>
        <p:spPr>
          <a:xfrm rot="-4099682">
            <a:off x="3455508" y="5623407"/>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5" name="Google Shape;1305;p214"/>
          <p:cNvSpPr/>
          <p:nvPr/>
        </p:nvSpPr>
        <p:spPr>
          <a:xfrm rot="-5129187">
            <a:off x="2555257" y="5276968"/>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6" name="Google Shape;1306;p214"/>
          <p:cNvSpPr txBox="1"/>
          <p:nvPr/>
        </p:nvSpPr>
        <p:spPr>
          <a:xfrm>
            <a:off x="468817" y="2254250"/>
            <a:ext cx="588230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Raleway"/>
              <a:buNone/>
            </a:pPr>
            <a:r>
              <a:rPr b="1" i="1" lang="en-GB" sz="4400" u="none" cap="none" strike="noStrike">
                <a:solidFill>
                  <a:srgbClr val="FFFFFF"/>
                </a:solidFill>
                <a:latin typeface="Raleway"/>
                <a:ea typeface="Raleway"/>
                <a:cs typeface="Raleway"/>
                <a:sym typeface="Raleway"/>
              </a:rPr>
              <a:t>“Elephants are the only animal that can't jump.”</a:t>
            </a:r>
            <a:endParaRPr/>
          </a:p>
        </p:txBody>
      </p:sp>
      <p:pic>
        <p:nvPicPr>
          <p:cNvPr descr="A picture containing object&#10;&#10;Description automatically generated" id="1307" name="Google Shape;1307;p214"/>
          <p:cNvPicPr preferRelativeResize="0"/>
          <p:nvPr>
            <p:ph idx="2" type="pic"/>
          </p:nvPr>
        </p:nvPicPr>
        <p:blipFill rotWithShape="1">
          <a:blip r:embed="rId6">
            <a:alphaModFix/>
          </a:blip>
          <a:srcRect b="0" l="10327" r="10326" t="0"/>
          <a:stretch/>
        </p:blipFill>
        <p:spPr>
          <a:xfrm rot="325581">
            <a:off x="6213068" y="707958"/>
            <a:ext cx="4318000" cy="54420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1" name="Shape 1311"/>
        <p:cNvGrpSpPr/>
        <p:nvPr/>
      </p:nvGrpSpPr>
      <p:grpSpPr>
        <a:xfrm>
          <a:off x="0" y="0"/>
          <a:ext cx="0" cy="0"/>
          <a:chOff x="0" y="0"/>
          <a:chExt cx="0" cy="0"/>
        </a:xfrm>
      </p:grpSpPr>
      <p:pic>
        <p:nvPicPr>
          <p:cNvPr id="1312" name="Google Shape;1312;p215"/>
          <p:cNvPicPr preferRelativeResize="0"/>
          <p:nvPr/>
        </p:nvPicPr>
        <p:blipFill rotWithShape="1">
          <a:blip r:embed="rId3">
            <a:alphaModFix/>
          </a:blip>
          <a:srcRect b="0" l="0" r="0" t="0"/>
          <a:stretch/>
        </p:blipFill>
        <p:spPr>
          <a:xfrm>
            <a:off x="1047577" y="1408083"/>
            <a:ext cx="6152641" cy="3144683"/>
          </a:xfrm>
          <a:prstGeom prst="rect">
            <a:avLst/>
          </a:prstGeom>
          <a:noFill/>
          <a:ln>
            <a:noFill/>
          </a:ln>
        </p:spPr>
      </p:pic>
      <p:pic>
        <p:nvPicPr>
          <p:cNvPr id="1313" name="Google Shape;1313;p215"/>
          <p:cNvPicPr preferRelativeResize="0"/>
          <p:nvPr/>
        </p:nvPicPr>
        <p:blipFill rotWithShape="1">
          <a:blip r:embed="rId4">
            <a:alphaModFix/>
          </a:blip>
          <a:srcRect b="0" l="0" r="0" t="0"/>
          <a:stretch/>
        </p:blipFill>
        <p:spPr>
          <a:xfrm>
            <a:off x="6426764" y="1079105"/>
            <a:ext cx="5054600" cy="5080790"/>
          </a:xfrm>
          <a:prstGeom prst="rect">
            <a:avLst/>
          </a:prstGeom>
          <a:noFill/>
          <a:ln>
            <a:noFill/>
          </a:ln>
        </p:spPr>
      </p:pic>
      <p:grpSp>
        <p:nvGrpSpPr>
          <p:cNvPr id="1314" name="Google Shape;1314;p215"/>
          <p:cNvGrpSpPr/>
          <p:nvPr/>
        </p:nvGrpSpPr>
        <p:grpSpPr>
          <a:xfrm rot="5400000">
            <a:off x="3585881" y="2603584"/>
            <a:ext cx="188425" cy="3726570"/>
            <a:chOff x="6132021" y="1798326"/>
            <a:chExt cx="188425" cy="3726570"/>
          </a:xfrm>
        </p:grpSpPr>
        <p:sp>
          <p:nvSpPr>
            <p:cNvPr id="1315" name="Google Shape;1315;p215"/>
            <p:cNvSpPr/>
            <p:nvPr/>
          </p:nvSpPr>
          <p:spPr>
            <a:xfrm>
              <a:off x="6192982" y="2327565"/>
              <a:ext cx="83127"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6" name="Google Shape;1316;p215"/>
            <p:cNvSpPr/>
            <p:nvPr/>
          </p:nvSpPr>
          <p:spPr>
            <a:xfrm>
              <a:off x="6137565" y="2069871"/>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7" name="Google Shape;1317;p215"/>
            <p:cNvSpPr/>
            <p:nvPr/>
          </p:nvSpPr>
          <p:spPr>
            <a:xfrm>
              <a:off x="6132021" y="1798326"/>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8" name="Google Shape;1318;p215"/>
            <p:cNvSpPr/>
            <p:nvPr/>
          </p:nvSpPr>
          <p:spPr>
            <a:xfrm>
              <a:off x="6140337" y="5366954"/>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9" name="Google Shape;1319;p215"/>
            <p:cNvSpPr/>
            <p:nvPr/>
          </p:nvSpPr>
          <p:spPr>
            <a:xfrm>
              <a:off x="6134793" y="5095409"/>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20" name="Google Shape;1320;p215"/>
          <p:cNvSpPr txBox="1"/>
          <p:nvPr/>
        </p:nvSpPr>
        <p:spPr>
          <a:xfrm>
            <a:off x="6584155" y="1776170"/>
            <a:ext cx="513971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6000"/>
              <a:buFont typeface="Raleway"/>
              <a:buNone/>
            </a:pPr>
            <a:r>
              <a:rPr b="1" i="1" lang="en-GB" sz="6000" u="none" cap="none" strike="noStrike">
                <a:solidFill>
                  <a:srgbClr val="000000"/>
                </a:solidFill>
                <a:latin typeface="Raleway"/>
                <a:ea typeface="Raleway"/>
                <a:cs typeface="Raleway"/>
                <a:sym typeface="Raleway"/>
              </a:rPr>
              <a:t>Your text Here</a:t>
            </a:r>
            <a:endParaRPr b="1" i="1" sz="6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970" name="Shape 970"/>
        <p:cNvGrpSpPr/>
        <p:nvPr/>
      </p:nvGrpSpPr>
      <p:grpSpPr>
        <a:xfrm>
          <a:off x="0" y="0"/>
          <a:ext cx="0" cy="0"/>
          <a:chOff x="0" y="0"/>
          <a:chExt cx="0" cy="0"/>
        </a:xfrm>
      </p:grpSpPr>
      <p:sp>
        <p:nvSpPr>
          <p:cNvPr id="971" name="Google Shape;971;p19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2" name="Google Shape;972;p198"/>
          <p:cNvSpPr txBox="1"/>
          <p:nvPr/>
        </p:nvSpPr>
        <p:spPr>
          <a:xfrm>
            <a:off x="5324576" y="2657475"/>
            <a:ext cx="6253875" cy="154305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FFFFFF"/>
              </a:buClr>
              <a:buSzPts val="6480"/>
              <a:buFont typeface="Raleway"/>
              <a:buNone/>
            </a:pPr>
            <a:r>
              <a:rPr b="1" i="0" lang="en-GB" sz="6480" u="none" cap="none" strike="noStrike">
                <a:solidFill>
                  <a:srgbClr val="FFFFFF"/>
                </a:solidFill>
                <a:latin typeface="Raleway"/>
                <a:ea typeface="Raleway"/>
                <a:cs typeface="Raleway"/>
                <a:sym typeface="Raleway"/>
              </a:rPr>
              <a:t>Presentation Main Points</a:t>
            </a:r>
            <a:endParaRPr/>
          </a:p>
        </p:txBody>
      </p:sp>
      <p:sp>
        <p:nvSpPr>
          <p:cNvPr id="973" name="Google Shape;973;p198"/>
          <p:cNvSpPr txBox="1"/>
          <p:nvPr/>
        </p:nvSpPr>
        <p:spPr>
          <a:xfrm>
            <a:off x="1400381" y="1551685"/>
            <a:ext cx="4400550" cy="403187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Introduction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About</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Work</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Description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Timeline</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Process</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Summary</a:t>
            </a:r>
            <a:endParaRPr/>
          </a:p>
          <a:p>
            <a:pPr indent="-82550" lvl="0" marL="285750" marR="0" rtl="0" algn="l">
              <a:lnSpc>
                <a:spcPct val="100000"/>
              </a:lnSpc>
              <a:spcBef>
                <a:spcPts val="0"/>
              </a:spcBef>
              <a:spcAft>
                <a:spcPts val="0"/>
              </a:spcAft>
              <a:buClr>
                <a:schemeClr val="dk1"/>
              </a:buClr>
              <a:buSzPts val="3200"/>
              <a:buFont typeface="Noto Sans Symbols"/>
              <a:buNone/>
            </a:pPr>
            <a:r>
              <a:t/>
            </a:r>
            <a:endParaRPr b="1" i="0" sz="3200" u="none" cap="none" strike="noStrike">
              <a:solidFill>
                <a:srgbClr val="FFFFFF"/>
              </a:solidFill>
              <a:latin typeface="Raleway"/>
              <a:ea typeface="Raleway"/>
              <a:cs typeface="Raleway"/>
              <a:sym typeface="Raleway"/>
            </a:endParaRPr>
          </a:p>
        </p:txBody>
      </p:sp>
      <p:sp>
        <p:nvSpPr>
          <p:cNvPr id="974" name="Google Shape;974;p198"/>
          <p:cNvSpPr/>
          <p:nvPr/>
        </p:nvSpPr>
        <p:spPr>
          <a:xfrm>
            <a:off x="7451186" y="464343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5" name="Google Shape;975;p198"/>
          <p:cNvSpPr/>
          <p:nvPr/>
        </p:nvSpPr>
        <p:spPr>
          <a:xfrm>
            <a:off x="7820472" y="464343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6" name="Google Shape;976;p198"/>
          <p:cNvSpPr/>
          <p:nvPr/>
        </p:nvSpPr>
        <p:spPr>
          <a:xfrm>
            <a:off x="8184814" y="464343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77" name="Google Shape;977;p198"/>
          <p:cNvPicPr preferRelativeResize="0"/>
          <p:nvPr/>
        </p:nvPicPr>
        <p:blipFill rotWithShape="1">
          <a:blip r:embed="rId3">
            <a:alphaModFix/>
          </a:blip>
          <a:srcRect b="0" l="0" r="0" t="0"/>
          <a:stretch/>
        </p:blipFill>
        <p:spPr>
          <a:xfrm>
            <a:off x="5191982" y="1327932"/>
            <a:ext cx="904018" cy="139080"/>
          </a:xfrm>
          <a:prstGeom prst="rect">
            <a:avLst/>
          </a:prstGeom>
          <a:noFill/>
          <a:ln>
            <a:noFill/>
          </a:ln>
        </p:spPr>
      </p:pic>
      <p:sp>
        <p:nvSpPr>
          <p:cNvPr id="978" name="Google Shape;978;p198"/>
          <p:cNvSpPr/>
          <p:nvPr/>
        </p:nvSpPr>
        <p:spPr>
          <a:xfrm rot="-1944089">
            <a:off x="8157217" y="134604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9" name="Google Shape;979;p198"/>
          <p:cNvSpPr/>
          <p:nvPr/>
        </p:nvSpPr>
        <p:spPr>
          <a:xfrm rot="-1944089">
            <a:off x="8415266" y="116918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0" name="Google Shape;980;p198"/>
          <p:cNvPicPr preferRelativeResize="0"/>
          <p:nvPr/>
        </p:nvPicPr>
        <p:blipFill rotWithShape="1">
          <a:blip r:embed="rId4">
            <a:alphaModFix/>
          </a:blip>
          <a:srcRect b="0" l="0" r="0" t="0"/>
          <a:stretch/>
        </p:blipFill>
        <p:spPr>
          <a:xfrm rot="-6354153">
            <a:off x="9814682" y="4711341"/>
            <a:ext cx="2044907" cy="2521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74"/>
                                        </p:tgtEl>
                                        <p:attrNameLst>
                                          <p:attrName>style.visibility</p:attrName>
                                        </p:attrNameLst>
                                      </p:cBhvr>
                                      <p:to>
                                        <p:strVal val="visible"/>
                                      </p:to>
                                    </p:set>
                                    <p:animEffect filter="fade" transition="in">
                                      <p:cBhvr>
                                        <p:cTn dur="1000"/>
                                        <p:tgtEl>
                                          <p:spTgt spid="974"/>
                                        </p:tgtEl>
                                      </p:cBhvr>
                                    </p:animEffect>
                                  </p:childTnLst>
                                </p:cTn>
                              </p:par>
                              <p:par>
                                <p:cTn fill="hold" nodeType="withEffect" presetClass="entr" presetID="10" presetSubtype="0">
                                  <p:stCondLst>
                                    <p:cond delay="500"/>
                                  </p:stCondLst>
                                  <p:childTnLst>
                                    <p:set>
                                      <p:cBhvr>
                                        <p:cTn dur="1" fill="hold">
                                          <p:stCondLst>
                                            <p:cond delay="0"/>
                                          </p:stCondLst>
                                        </p:cTn>
                                        <p:tgtEl>
                                          <p:spTgt spid="975"/>
                                        </p:tgtEl>
                                        <p:attrNameLst>
                                          <p:attrName>style.visibility</p:attrName>
                                        </p:attrNameLst>
                                      </p:cBhvr>
                                      <p:to>
                                        <p:strVal val="visible"/>
                                      </p:to>
                                    </p:set>
                                    <p:animEffect filter="fade" transition="in">
                                      <p:cBhvr>
                                        <p:cTn dur="1000"/>
                                        <p:tgtEl>
                                          <p:spTgt spid="975"/>
                                        </p:tgtEl>
                                      </p:cBhvr>
                                    </p:animEffect>
                                  </p:childTnLst>
                                </p:cTn>
                              </p:par>
                              <p:par>
                                <p:cTn fill="hold" nodeType="withEffect" presetClass="entr" presetID="10" presetSubtype="0">
                                  <p:stCondLst>
                                    <p:cond delay="750"/>
                                  </p:stCondLst>
                                  <p:childTnLst>
                                    <p:set>
                                      <p:cBhvr>
                                        <p:cTn dur="1" fill="hold">
                                          <p:stCondLst>
                                            <p:cond delay="0"/>
                                          </p:stCondLst>
                                        </p:cTn>
                                        <p:tgtEl>
                                          <p:spTgt spid="976"/>
                                        </p:tgtEl>
                                        <p:attrNameLst>
                                          <p:attrName>style.visibility</p:attrName>
                                        </p:attrNameLst>
                                      </p:cBhvr>
                                      <p:to>
                                        <p:strVal val="visible"/>
                                      </p:to>
                                    </p:set>
                                    <p:animEffect filter="fade" transition="in">
                                      <p:cBhvr>
                                        <p:cTn dur="1000"/>
                                        <p:tgtEl>
                                          <p:spTgt spid="976"/>
                                        </p:tgtEl>
                                      </p:cBhvr>
                                    </p:animEffect>
                                  </p:childTnLst>
                                </p:cTn>
                              </p:par>
                              <p:par>
                                <p:cTn fill="hold" nodeType="withEffect" presetClass="entr" presetID="10" presetSubtype="0">
                                  <p:stCondLst>
                                    <p:cond delay="250"/>
                                  </p:stCondLst>
                                  <p:childTnLst>
                                    <p:set>
                                      <p:cBhvr>
                                        <p:cTn dur="1" fill="hold">
                                          <p:stCondLst>
                                            <p:cond delay="0"/>
                                          </p:stCondLst>
                                        </p:cTn>
                                        <p:tgtEl>
                                          <p:spTgt spid="977"/>
                                        </p:tgtEl>
                                        <p:attrNameLst>
                                          <p:attrName>style.visibility</p:attrName>
                                        </p:attrNameLst>
                                      </p:cBhvr>
                                      <p:to>
                                        <p:strVal val="visible"/>
                                      </p:to>
                                    </p:set>
                                    <p:animEffect filter="fade" transition="in">
                                      <p:cBhvr>
                                        <p:cTn dur="500"/>
                                        <p:tgtEl>
                                          <p:spTgt spid="977"/>
                                        </p:tgtEl>
                                      </p:cBhvr>
                                    </p:animEffect>
                                  </p:childTnLst>
                                </p:cTn>
                              </p:par>
                              <p:par>
                                <p:cTn fill="hold" nodeType="withEffect" presetClass="entr" presetID="10" presetSubtype="0">
                                  <p:stCondLst>
                                    <p:cond delay="25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4" name="Shape 1324"/>
        <p:cNvGrpSpPr/>
        <p:nvPr/>
      </p:nvGrpSpPr>
      <p:grpSpPr>
        <a:xfrm>
          <a:off x="0" y="0"/>
          <a:ext cx="0" cy="0"/>
          <a:chOff x="0" y="0"/>
          <a:chExt cx="0" cy="0"/>
        </a:xfrm>
      </p:grpSpPr>
      <p:pic>
        <p:nvPicPr>
          <p:cNvPr descr="Africa" id="1325" name="Google Shape;1325;p216"/>
          <p:cNvPicPr preferRelativeResize="0"/>
          <p:nvPr/>
        </p:nvPicPr>
        <p:blipFill rotWithShape="1">
          <a:blip r:embed="rId3">
            <a:alphaModFix/>
          </a:blip>
          <a:srcRect b="0" l="0" r="0" t="0"/>
          <a:stretch/>
        </p:blipFill>
        <p:spPr>
          <a:xfrm>
            <a:off x="7159611" y="561927"/>
            <a:ext cx="2300389" cy="2300389"/>
          </a:xfrm>
          <a:prstGeom prst="rect">
            <a:avLst/>
          </a:prstGeom>
          <a:noFill/>
          <a:ln>
            <a:noFill/>
          </a:ln>
        </p:spPr>
      </p:pic>
      <p:pic>
        <p:nvPicPr>
          <p:cNvPr descr="Antarctica" id="1326" name="Google Shape;1326;p216"/>
          <p:cNvPicPr preferRelativeResize="0"/>
          <p:nvPr/>
        </p:nvPicPr>
        <p:blipFill rotWithShape="1">
          <a:blip r:embed="rId4">
            <a:alphaModFix/>
          </a:blip>
          <a:srcRect b="0" l="0" r="0" t="0"/>
          <a:stretch/>
        </p:blipFill>
        <p:spPr>
          <a:xfrm>
            <a:off x="9772314" y="561927"/>
            <a:ext cx="2137902" cy="2137902"/>
          </a:xfrm>
          <a:prstGeom prst="rect">
            <a:avLst/>
          </a:prstGeom>
          <a:noFill/>
          <a:ln>
            <a:noFill/>
          </a:ln>
        </p:spPr>
      </p:pic>
      <p:pic>
        <p:nvPicPr>
          <p:cNvPr descr="Asia" id="1327" name="Google Shape;1327;p216"/>
          <p:cNvPicPr preferRelativeResize="0"/>
          <p:nvPr/>
        </p:nvPicPr>
        <p:blipFill rotWithShape="1">
          <a:blip r:embed="rId5">
            <a:alphaModFix/>
          </a:blip>
          <a:srcRect b="0" l="0" r="0" t="0"/>
          <a:stretch/>
        </p:blipFill>
        <p:spPr>
          <a:xfrm>
            <a:off x="4537007" y="3633859"/>
            <a:ext cx="3117985" cy="3117985"/>
          </a:xfrm>
          <a:prstGeom prst="rect">
            <a:avLst/>
          </a:prstGeom>
          <a:noFill/>
          <a:ln>
            <a:noFill/>
          </a:ln>
        </p:spPr>
      </p:pic>
      <p:pic>
        <p:nvPicPr>
          <p:cNvPr descr="Australia" id="1328" name="Google Shape;1328;p216"/>
          <p:cNvPicPr preferRelativeResize="0"/>
          <p:nvPr/>
        </p:nvPicPr>
        <p:blipFill rotWithShape="1">
          <a:blip r:embed="rId6">
            <a:alphaModFix/>
          </a:blip>
          <a:srcRect b="0" l="0" r="0" t="0"/>
          <a:stretch/>
        </p:blipFill>
        <p:spPr>
          <a:xfrm>
            <a:off x="8558150" y="3633859"/>
            <a:ext cx="3226756" cy="3226756"/>
          </a:xfrm>
          <a:prstGeom prst="rect">
            <a:avLst/>
          </a:prstGeom>
          <a:noFill/>
          <a:ln>
            <a:noFill/>
          </a:ln>
        </p:spPr>
      </p:pic>
      <p:pic>
        <p:nvPicPr>
          <p:cNvPr descr="Europe" id="1329" name="Google Shape;1329;p216"/>
          <p:cNvPicPr preferRelativeResize="0"/>
          <p:nvPr/>
        </p:nvPicPr>
        <p:blipFill rotWithShape="1">
          <a:blip r:embed="rId7">
            <a:alphaModFix/>
          </a:blip>
          <a:srcRect b="0" l="0" r="0" t="0"/>
          <a:stretch/>
        </p:blipFill>
        <p:spPr>
          <a:xfrm>
            <a:off x="699656" y="3559325"/>
            <a:ext cx="3117985" cy="3117985"/>
          </a:xfrm>
          <a:prstGeom prst="rect">
            <a:avLst/>
          </a:prstGeom>
          <a:noFill/>
          <a:ln>
            <a:noFill/>
          </a:ln>
        </p:spPr>
      </p:pic>
      <p:pic>
        <p:nvPicPr>
          <p:cNvPr descr="North America" id="1330" name="Google Shape;1330;p216"/>
          <p:cNvPicPr preferRelativeResize="0"/>
          <p:nvPr/>
        </p:nvPicPr>
        <p:blipFill rotWithShape="1">
          <a:blip r:embed="rId8">
            <a:alphaModFix/>
          </a:blip>
          <a:srcRect b="0" l="0" r="0" t="0"/>
          <a:stretch/>
        </p:blipFill>
        <p:spPr>
          <a:xfrm>
            <a:off x="407094" y="-328268"/>
            <a:ext cx="4313705" cy="4313705"/>
          </a:xfrm>
          <a:prstGeom prst="rect">
            <a:avLst/>
          </a:prstGeom>
          <a:noFill/>
          <a:ln>
            <a:noFill/>
          </a:ln>
        </p:spPr>
      </p:pic>
      <p:pic>
        <p:nvPicPr>
          <p:cNvPr descr="South America" id="1331" name="Google Shape;1331;p216"/>
          <p:cNvPicPr preferRelativeResize="0"/>
          <p:nvPr/>
        </p:nvPicPr>
        <p:blipFill rotWithShape="1">
          <a:blip r:embed="rId9">
            <a:alphaModFix/>
          </a:blip>
          <a:srcRect b="0" l="0" r="0" t="0"/>
          <a:stretch/>
        </p:blipFill>
        <p:spPr>
          <a:xfrm>
            <a:off x="4537007" y="561927"/>
            <a:ext cx="2533313" cy="2533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35" name="Shape 1335"/>
        <p:cNvGrpSpPr/>
        <p:nvPr/>
      </p:nvGrpSpPr>
      <p:grpSpPr>
        <a:xfrm>
          <a:off x="0" y="0"/>
          <a:ext cx="0" cy="0"/>
          <a:chOff x="0" y="0"/>
          <a:chExt cx="0" cy="0"/>
        </a:xfrm>
      </p:grpSpPr>
      <p:pic>
        <p:nvPicPr>
          <p:cNvPr descr="Bookmark" id="1336" name="Google Shape;1336;p217"/>
          <p:cNvPicPr preferRelativeResize="0"/>
          <p:nvPr/>
        </p:nvPicPr>
        <p:blipFill rotWithShape="1">
          <a:blip r:embed="rId3">
            <a:alphaModFix/>
          </a:blip>
          <a:srcRect b="0" l="0" r="0" t="0"/>
          <a:stretch/>
        </p:blipFill>
        <p:spPr>
          <a:xfrm>
            <a:off x="593939" y="34754"/>
            <a:ext cx="1430709" cy="1430709"/>
          </a:xfrm>
          <a:prstGeom prst="rect">
            <a:avLst/>
          </a:prstGeom>
          <a:noFill/>
          <a:ln>
            <a:noFill/>
          </a:ln>
        </p:spPr>
      </p:pic>
      <p:pic>
        <p:nvPicPr>
          <p:cNvPr id="1337" name="Google Shape;1337;p21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38" name="Google Shape;1338;p217"/>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9" name="Google Shape;1339;p217"/>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0" name="Google Shape;1340;p217"/>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1" name="Google Shape;1341;p217"/>
          <p:cNvSpPr txBox="1"/>
          <p:nvPr>
            <p:ph type="title"/>
          </p:nvPr>
        </p:nvSpPr>
        <p:spPr>
          <a:xfrm>
            <a:off x="748892" y="877515"/>
            <a:ext cx="10515600" cy="8617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Quote Slide</a:t>
            </a:r>
            <a:endParaRPr b="1" sz="5000">
              <a:solidFill>
                <a:srgbClr val="FFFFFF"/>
              </a:solidFill>
              <a:latin typeface="Raleway"/>
              <a:ea typeface="Raleway"/>
              <a:cs typeface="Raleway"/>
              <a:sym typeface="Raleway"/>
            </a:endParaRPr>
          </a:p>
        </p:txBody>
      </p:sp>
      <p:pic>
        <p:nvPicPr>
          <p:cNvPr id="1342" name="Google Shape;1342;p217"/>
          <p:cNvPicPr preferRelativeResize="0"/>
          <p:nvPr/>
        </p:nvPicPr>
        <p:blipFill rotWithShape="1">
          <a:blip r:embed="rId5">
            <a:alphaModFix/>
          </a:blip>
          <a:srcRect b="0" l="0" r="0" t="0"/>
          <a:stretch/>
        </p:blipFill>
        <p:spPr>
          <a:xfrm>
            <a:off x="9332246" y="5436975"/>
            <a:ext cx="1491528" cy="866049"/>
          </a:xfrm>
          <a:prstGeom prst="rect">
            <a:avLst/>
          </a:prstGeom>
          <a:noFill/>
          <a:ln>
            <a:noFill/>
          </a:ln>
        </p:spPr>
      </p:pic>
      <p:pic>
        <p:nvPicPr>
          <p:cNvPr id="1343" name="Google Shape;1343;p217"/>
          <p:cNvPicPr preferRelativeResize="0"/>
          <p:nvPr/>
        </p:nvPicPr>
        <p:blipFill rotWithShape="1">
          <a:blip r:embed="rId6">
            <a:alphaModFix/>
          </a:blip>
          <a:srcRect b="0" l="0" r="0" t="0"/>
          <a:stretch/>
        </p:blipFill>
        <p:spPr>
          <a:xfrm>
            <a:off x="10114794" y="1408218"/>
            <a:ext cx="904018" cy="139080"/>
          </a:xfrm>
          <a:prstGeom prst="rect">
            <a:avLst/>
          </a:prstGeom>
          <a:noFill/>
          <a:ln>
            <a:noFill/>
          </a:ln>
        </p:spPr>
      </p:pic>
      <p:grpSp>
        <p:nvGrpSpPr>
          <p:cNvPr id="1344" name="Google Shape;1344;p217"/>
          <p:cNvGrpSpPr/>
          <p:nvPr/>
        </p:nvGrpSpPr>
        <p:grpSpPr>
          <a:xfrm>
            <a:off x="346339" y="4040782"/>
            <a:ext cx="3201315" cy="2703901"/>
            <a:chOff x="99164" y="3056183"/>
            <a:chExt cx="4688406" cy="3959931"/>
          </a:xfrm>
        </p:grpSpPr>
        <p:sp>
          <p:nvSpPr>
            <p:cNvPr id="1345" name="Google Shape;1345;p217"/>
            <p:cNvSpPr/>
            <p:nvPr/>
          </p:nvSpPr>
          <p:spPr>
            <a:xfrm>
              <a:off x="99164" y="3056183"/>
              <a:ext cx="3315823" cy="2706016"/>
            </a:xfrm>
            <a:custGeom>
              <a:rect b="b" l="l" r="r" t="t"/>
              <a:pathLst>
                <a:path extrusionOk="0" h="2706016" w="3315823">
                  <a:moveTo>
                    <a:pt x="847" y="556448"/>
                  </a:moveTo>
                  <a:cubicBezTo>
                    <a:pt x="847" y="556448"/>
                    <a:pt x="-6776" y="541203"/>
                    <a:pt x="23715" y="533581"/>
                  </a:cubicBezTo>
                  <a:cubicBezTo>
                    <a:pt x="42771" y="529769"/>
                    <a:pt x="2691619" y="0"/>
                    <a:pt x="2691619" y="0"/>
                  </a:cubicBezTo>
                  <a:lnTo>
                    <a:pt x="3324293" y="1825608"/>
                  </a:lnTo>
                  <a:cubicBezTo>
                    <a:pt x="3324293" y="1825608"/>
                    <a:pt x="3328104" y="1837042"/>
                    <a:pt x="3320482" y="1840853"/>
                  </a:cubicBezTo>
                  <a:cubicBezTo>
                    <a:pt x="3312859" y="1844665"/>
                    <a:pt x="755483" y="2713639"/>
                    <a:pt x="755483" y="2713639"/>
                  </a:cubicBezTo>
                  <a:cubicBezTo>
                    <a:pt x="755483" y="2713639"/>
                    <a:pt x="740237" y="2721262"/>
                    <a:pt x="736426" y="2709828"/>
                  </a:cubicBezTo>
                  <a:cubicBezTo>
                    <a:pt x="728804" y="2702205"/>
                    <a:pt x="847" y="556448"/>
                    <a:pt x="847" y="556448"/>
                  </a:cubicBezTo>
                  <a:close/>
                </a:path>
              </a:pathLst>
            </a:custGeom>
            <a:solidFill>
              <a:srgbClr val="DCDC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6" name="Google Shape;1346;p217"/>
            <p:cNvSpPr/>
            <p:nvPr/>
          </p:nvSpPr>
          <p:spPr>
            <a:xfrm>
              <a:off x="99401" y="3596776"/>
              <a:ext cx="724145" cy="2172436"/>
            </a:xfrm>
            <a:custGeom>
              <a:rect b="b" l="l" r="r" t="t"/>
              <a:pathLst>
                <a:path extrusionOk="0" h="2172435" w="724145">
                  <a:moveTo>
                    <a:pt x="740000" y="2146366"/>
                  </a:moveTo>
                  <a:lnTo>
                    <a:pt x="751434" y="2176857"/>
                  </a:lnTo>
                  <a:cubicBezTo>
                    <a:pt x="751434" y="2176857"/>
                    <a:pt x="740000" y="2180668"/>
                    <a:pt x="736189" y="2173045"/>
                  </a:cubicBezTo>
                  <a:cubicBezTo>
                    <a:pt x="732378" y="2165423"/>
                    <a:pt x="610" y="15855"/>
                    <a:pt x="610" y="15855"/>
                  </a:cubicBezTo>
                  <a:cubicBezTo>
                    <a:pt x="610" y="15855"/>
                    <a:pt x="-3201" y="8232"/>
                    <a:pt x="8232" y="610"/>
                  </a:cubicBezTo>
                  <a:cubicBezTo>
                    <a:pt x="8232" y="610"/>
                    <a:pt x="8232" y="-3201"/>
                    <a:pt x="12044" y="8232"/>
                  </a:cubicBezTo>
                  <a:lnTo>
                    <a:pt x="740000" y="2146366"/>
                  </a:lnTo>
                  <a:close/>
                </a:path>
              </a:pathLst>
            </a:custGeom>
            <a:solidFill>
              <a:srgbClr val="B4B3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7" name="Google Shape;1347;p217"/>
            <p:cNvSpPr/>
            <p:nvPr/>
          </p:nvSpPr>
          <p:spPr>
            <a:xfrm>
              <a:off x="218161" y="3128598"/>
              <a:ext cx="3049033" cy="2363000"/>
            </a:xfrm>
            <a:custGeom>
              <a:rect b="b" l="l" r="r" t="t"/>
              <a:pathLst>
                <a:path extrusionOk="0" h="2363000" w="3049032">
                  <a:moveTo>
                    <a:pt x="0" y="514524"/>
                  </a:moveTo>
                  <a:lnTo>
                    <a:pt x="2515452" y="0"/>
                  </a:lnTo>
                  <a:lnTo>
                    <a:pt x="3064278" y="1585497"/>
                  </a:lnTo>
                  <a:lnTo>
                    <a:pt x="636486" y="2382057"/>
                  </a:lnTo>
                  <a:close/>
                </a:path>
              </a:pathLst>
            </a:custGeom>
            <a:solidFill>
              <a:srgbClr val="3AA8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8" name="Google Shape;1348;p217"/>
            <p:cNvSpPr/>
            <p:nvPr/>
          </p:nvSpPr>
          <p:spPr>
            <a:xfrm>
              <a:off x="854647" y="4714094"/>
              <a:ext cx="2439226" cy="800371"/>
            </a:xfrm>
            <a:custGeom>
              <a:rect b="b" l="l" r="r" t="t"/>
              <a:pathLst>
                <a:path extrusionOk="0" h="800370" w="2439226">
                  <a:moveTo>
                    <a:pt x="3811" y="811805"/>
                  </a:moveTo>
                  <a:lnTo>
                    <a:pt x="0" y="796560"/>
                  </a:lnTo>
                  <a:lnTo>
                    <a:pt x="2427793" y="0"/>
                  </a:lnTo>
                  <a:lnTo>
                    <a:pt x="2443038" y="11434"/>
                  </a:lnTo>
                  <a:close/>
                </a:path>
              </a:pathLst>
            </a:custGeom>
            <a:solidFill>
              <a:srgbClr val="BDB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9" name="Google Shape;1349;p217"/>
            <p:cNvSpPr/>
            <p:nvPr/>
          </p:nvSpPr>
          <p:spPr>
            <a:xfrm>
              <a:off x="2733613" y="3124786"/>
              <a:ext cx="533581" cy="1562629"/>
            </a:xfrm>
            <a:custGeom>
              <a:rect b="b" l="l" r="r" t="t"/>
              <a:pathLst>
                <a:path extrusionOk="0" h="1562629" w="533580">
                  <a:moveTo>
                    <a:pt x="548826" y="1589308"/>
                  </a:moveTo>
                  <a:lnTo>
                    <a:pt x="564071" y="1600742"/>
                  </a:lnTo>
                  <a:lnTo>
                    <a:pt x="15245" y="0"/>
                  </a:lnTo>
                  <a:lnTo>
                    <a:pt x="0" y="3811"/>
                  </a:lnTo>
                  <a:close/>
                </a:path>
              </a:pathLst>
            </a:custGeom>
            <a:solidFill>
              <a:srgbClr val="8F8E9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0" name="Google Shape;1350;p217"/>
            <p:cNvSpPr/>
            <p:nvPr/>
          </p:nvSpPr>
          <p:spPr>
            <a:xfrm>
              <a:off x="1060456" y="5594502"/>
              <a:ext cx="38113" cy="114339"/>
            </a:xfrm>
            <a:custGeom>
              <a:rect b="b" l="l" r="r" t="t"/>
              <a:pathLst>
                <a:path extrusionOk="0" h="114338" w="38112">
                  <a:moveTo>
                    <a:pt x="0" y="0"/>
                  </a:moveTo>
                  <a:lnTo>
                    <a:pt x="26679" y="15245"/>
                  </a:lnTo>
                  <a:lnTo>
                    <a:pt x="45735" y="41924"/>
                  </a:lnTo>
                  <a:lnTo>
                    <a:pt x="57169" y="72415"/>
                  </a:lnTo>
                  <a:lnTo>
                    <a:pt x="72415" y="133395"/>
                  </a:lnTo>
                  <a:lnTo>
                    <a:pt x="41924" y="110527"/>
                  </a:lnTo>
                  <a:lnTo>
                    <a:pt x="41924" y="95282"/>
                  </a:lnTo>
                  <a:lnTo>
                    <a:pt x="34302" y="68603"/>
                  </a:lnTo>
                  <a:lnTo>
                    <a:pt x="19056" y="57169"/>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1" name="Google Shape;1351;p217"/>
            <p:cNvSpPr/>
            <p:nvPr/>
          </p:nvSpPr>
          <p:spPr>
            <a:xfrm>
              <a:off x="1060456" y="5503031"/>
              <a:ext cx="304903" cy="76226"/>
            </a:xfrm>
            <a:custGeom>
              <a:rect b="b" l="l" r="r" t="t"/>
              <a:pathLst>
                <a:path extrusionOk="0" h="76225" w="304903">
                  <a:moveTo>
                    <a:pt x="304903" y="11434"/>
                  </a:moveTo>
                  <a:lnTo>
                    <a:pt x="26679" y="106716"/>
                  </a:lnTo>
                  <a:lnTo>
                    <a:pt x="0" y="91471"/>
                  </a:lnTo>
                  <a:lnTo>
                    <a:pt x="278224" y="0"/>
                  </a:lnTo>
                  <a:cubicBezTo>
                    <a:pt x="278224" y="0"/>
                    <a:pt x="301092" y="7623"/>
                    <a:pt x="304903"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2" name="Google Shape;1352;p217"/>
            <p:cNvSpPr/>
            <p:nvPr/>
          </p:nvSpPr>
          <p:spPr>
            <a:xfrm>
              <a:off x="1087135" y="5518277"/>
              <a:ext cx="266790" cy="114339"/>
            </a:xfrm>
            <a:custGeom>
              <a:rect b="b" l="l" r="r" t="t"/>
              <a:pathLst>
                <a:path extrusionOk="0" h="114338" w="266790">
                  <a:moveTo>
                    <a:pt x="19056" y="118150"/>
                  </a:moveTo>
                  <a:lnTo>
                    <a:pt x="297281" y="22868"/>
                  </a:lnTo>
                  <a:cubicBezTo>
                    <a:pt x="297281" y="22868"/>
                    <a:pt x="293469" y="7623"/>
                    <a:pt x="278224" y="0"/>
                  </a:cubicBezTo>
                  <a:lnTo>
                    <a:pt x="0" y="91471"/>
                  </a:lnTo>
                  <a:lnTo>
                    <a:pt x="19056" y="11815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3" name="Google Shape;1353;p217"/>
            <p:cNvSpPr/>
            <p:nvPr/>
          </p:nvSpPr>
          <p:spPr>
            <a:xfrm>
              <a:off x="1106192" y="5541144"/>
              <a:ext cx="266790" cy="114339"/>
            </a:xfrm>
            <a:custGeom>
              <a:rect b="b" l="l" r="r" t="t"/>
              <a:pathLst>
                <a:path extrusionOk="0" h="114338" w="266790">
                  <a:moveTo>
                    <a:pt x="15245" y="129584"/>
                  </a:moveTo>
                  <a:lnTo>
                    <a:pt x="293469" y="34302"/>
                  </a:lnTo>
                  <a:cubicBezTo>
                    <a:pt x="293469" y="34302"/>
                    <a:pt x="282036" y="3812"/>
                    <a:pt x="278224" y="0"/>
                  </a:cubicBezTo>
                  <a:lnTo>
                    <a:pt x="0" y="95282"/>
                  </a:lnTo>
                  <a:lnTo>
                    <a:pt x="15245" y="129584"/>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4" name="Google Shape;1354;p217"/>
            <p:cNvSpPr/>
            <p:nvPr/>
          </p:nvSpPr>
          <p:spPr>
            <a:xfrm>
              <a:off x="2985158" y="4965639"/>
              <a:ext cx="38113" cy="114339"/>
            </a:xfrm>
            <a:custGeom>
              <a:rect b="b" l="l" r="r" t="t"/>
              <a:pathLst>
                <a:path extrusionOk="0" h="114338" w="38112">
                  <a:moveTo>
                    <a:pt x="0" y="0"/>
                  </a:moveTo>
                  <a:lnTo>
                    <a:pt x="26679" y="11434"/>
                  </a:lnTo>
                  <a:lnTo>
                    <a:pt x="45736" y="34302"/>
                  </a:lnTo>
                  <a:lnTo>
                    <a:pt x="53358" y="68603"/>
                  </a:lnTo>
                  <a:lnTo>
                    <a:pt x="64792" y="121961"/>
                  </a:lnTo>
                  <a:lnTo>
                    <a:pt x="38113" y="99094"/>
                  </a:lnTo>
                  <a:lnTo>
                    <a:pt x="41924" y="83848"/>
                  </a:lnTo>
                  <a:lnTo>
                    <a:pt x="34302" y="60981"/>
                  </a:lnTo>
                  <a:lnTo>
                    <a:pt x="19056" y="49547"/>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5" name="Google Shape;1355;p217"/>
            <p:cNvSpPr/>
            <p:nvPr/>
          </p:nvSpPr>
          <p:spPr>
            <a:xfrm>
              <a:off x="2985158" y="4877980"/>
              <a:ext cx="266790" cy="76226"/>
            </a:xfrm>
            <a:custGeom>
              <a:rect b="b" l="l" r="r" t="t"/>
              <a:pathLst>
                <a:path extrusionOk="0" h="76225" w="266790">
                  <a:moveTo>
                    <a:pt x="282036" y="11434"/>
                  </a:moveTo>
                  <a:lnTo>
                    <a:pt x="26679" y="99094"/>
                  </a:lnTo>
                  <a:lnTo>
                    <a:pt x="0" y="83848"/>
                  </a:lnTo>
                  <a:lnTo>
                    <a:pt x="259168" y="0"/>
                  </a:lnTo>
                  <a:cubicBezTo>
                    <a:pt x="259168" y="0"/>
                    <a:pt x="278224" y="7623"/>
                    <a:pt x="282036"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6" name="Google Shape;1356;p217"/>
            <p:cNvSpPr/>
            <p:nvPr/>
          </p:nvSpPr>
          <p:spPr>
            <a:xfrm>
              <a:off x="3011837" y="4889414"/>
              <a:ext cx="266790" cy="76226"/>
            </a:xfrm>
            <a:custGeom>
              <a:rect b="b" l="l" r="r" t="t"/>
              <a:pathLst>
                <a:path extrusionOk="0" h="76225" w="266790">
                  <a:moveTo>
                    <a:pt x="19056" y="110527"/>
                  </a:moveTo>
                  <a:lnTo>
                    <a:pt x="274413" y="22868"/>
                  </a:lnTo>
                  <a:cubicBezTo>
                    <a:pt x="274413" y="22868"/>
                    <a:pt x="270602" y="11434"/>
                    <a:pt x="255356" y="0"/>
                  </a:cubicBezTo>
                  <a:lnTo>
                    <a:pt x="0" y="87660"/>
                  </a:lnTo>
                  <a:lnTo>
                    <a:pt x="19056" y="110527"/>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7" name="Google Shape;1357;p217"/>
            <p:cNvSpPr/>
            <p:nvPr/>
          </p:nvSpPr>
          <p:spPr>
            <a:xfrm>
              <a:off x="3030894" y="4908470"/>
              <a:ext cx="266790" cy="114339"/>
            </a:xfrm>
            <a:custGeom>
              <a:rect b="b" l="l" r="r" t="t"/>
              <a:pathLst>
                <a:path extrusionOk="0" h="114338" w="266790">
                  <a:moveTo>
                    <a:pt x="11434" y="125773"/>
                  </a:moveTo>
                  <a:lnTo>
                    <a:pt x="270602" y="34302"/>
                  </a:lnTo>
                  <a:cubicBezTo>
                    <a:pt x="270602" y="34302"/>
                    <a:pt x="259168" y="3811"/>
                    <a:pt x="255356" y="0"/>
                  </a:cubicBezTo>
                  <a:lnTo>
                    <a:pt x="0" y="91471"/>
                  </a:lnTo>
                  <a:lnTo>
                    <a:pt x="11434" y="125773"/>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8" name="Google Shape;1358;p217"/>
            <p:cNvSpPr/>
            <p:nvPr/>
          </p:nvSpPr>
          <p:spPr>
            <a:xfrm>
              <a:off x="1121437" y="5575446"/>
              <a:ext cx="266790" cy="152452"/>
            </a:xfrm>
            <a:custGeom>
              <a:rect b="b" l="l" r="r" t="t"/>
              <a:pathLst>
                <a:path extrusionOk="0" h="152451" w="266790">
                  <a:moveTo>
                    <a:pt x="11434" y="152452"/>
                  </a:moveTo>
                  <a:lnTo>
                    <a:pt x="289658" y="57169"/>
                  </a:lnTo>
                  <a:lnTo>
                    <a:pt x="282036" y="11434"/>
                  </a:lnTo>
                  <a:lnTo>
                    <a:pt x="278224" y="0"/>
                  </a:lnTo>
                  <a:lnTo>
                    <a:pt x="0" y="95282"/>
                  </a:lnTo>
                  <a:lnTo>
                    <a:pt x="0" y="106716"/>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9" name="Google Shape;1359;p217"/>
            <p:cNvSpPr/>
            <p:nvPr/>
          </p:nvSpPr>
          <p:spPr>
            <a:xfrm>
              <a:off x="3042328" y="4946583"/>
              <a:ext cx="266790" cy="114339"/>
            </a:xfrm>
            <a:custGeom>
              <a:rect b="b" l="l" r="r" t="t"/>
              <a:pathLst>
                <a:path extrusionOk="0" h="114338" w="266790">
                  <a:moveTo>
                    <a:pt x="7623" y="141018"/>
                  </a:moveTo>
                  <a:lnTo>
                    <a:pt x="270602" y="53358"/>
                  </a:lnTo>
                  <a:lnTo>
                    <a:pt x="262979" y="11434"/>
                  </a:lnTo>
                  <a:lnTo>
                    <a:pt x="259168" y="0"/>
                  </a:lnTo>
                  <a:lnTo>
                    <a:pt x="0" y="87660"/>
                  </a:lnTo>
                  <a:lnTo>
                    <a:pt x="0" y="95282"/>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0" name="Google Shape;1360;p217"/>
            <p:cNvSpPr/>
            <p:nvPr/>
          </p:nvSpPr>
          <p:spPr>
            <a:xfrm>
              <a:off x="866081" y="4915652"/>
              <a:ext cx="3887517" cy="1943758"/>
            </a:xfrm>
            <a:custGeom>
              <a:rect b="b" l="l" r="r" t="t"/>
              <a:pathLst>
                <a:path extrusionOk="0" h="1943758" w="3887516">
                  <a:moveTo>
                    <a:pt x="0" y="884660"/>
                  </a:moveTo>
                  <a:lnTo>
                    <a:pt x="1208179" y="1944199"/>
                  </a:lnTo>
                  <a:lnTo>
                    <a:pt x="3921819" y="739831"/>
                  </a:lnTo>
                  <a:cubicBezTo>
                    <a:pt x="3921819" y="739831"/>
                    <a:pt x="3918007" y="732209"/>
                    <a:pt x="3898951" y="720775"/>
                  </a:cubicBezTo>
                  <a:lnTo>
                    <a:pt x="2568810" y="8064"/>
                  </a:lnTo>
                  <a:cubicBezTo>
                    <a:pt x="2568810" y="8064"/>
                    <a:pt x="2553565" y="-7182"/>
                    <a:pt x="2523075" y="4252"/>
                  </a:cubicBezTo>
                  <a:lnTo>
                    <a:pt x="2157191" y="130025"/>
                  </a:lnTo>
                  <a:lnTo>
                    <a:pt x="541203" y="682662"/>
                  </a:lnTo>
                  <a:lnTo>
                    <a:pt x="255356" y="781756"/>
                  </a:lnTo>
                  <a:lnTo>
                    <a:pt x="30490" y="857981"/>
                  </a:lnTo>
                  <a:cubicBezTo>
                    <a:pt x="26679" y="857981"/>
                    <a:pt x="15245" y="857981"/>
                    <a:pt x="0" y="884660"/>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1" name="Google Shape;1361;p217"/>
            <p:cNvSpPr/>
            <p:nvPr/>
          </p:nvSpPr>
          <p:spPr>
            <a:xfrm>
              <a:off x="861940" y="4915652"/>
              <a:ext cx="3925630" cy="2096210"/>
            </a:xfrm>
            <a:custGeom>
              <a:rect b="b" l="l" r="r" t="t"/>
              <a:pathLst>
                <a:path extrusionOk="0" h="2096209" w="3925629">
                  <a:moveTo>
                    <a:pt x="236630" y="785567"/>
                  </a:moveTo>
                  <a:lnTo>
                    <a:pt x="27009" y="857981"/>
                  </a:lnTo>
                  <a:cubicBezTo>
                    <a:pt x="27009" y="857981"/>
                    <a:pt x="-3482" y="869415"/>
                    <a:pt x="330" y="911339"/>
                  </a:cubicBezTo>
                  <a:cubicBezTo>
                    <a:pt x="4141" y="953264"/>
                    <a:pt x="7952" y="998999"/>
                    <a:pt x="7952" y="998999"/>
                  </a:cubicBezTo>
                  <a:cubicBezTo>
                    <a:pt x="7952" y="998999"/>
                    <a:pt x="7952" y="1010433"/>
                    <a:pt x="23197" y="1025678"/>
                  </a:cubicBezTo>
                  <a:cubicBezTo>
                    <a:pt x="38443" y="1040923"/>
                    <a:pt x="1181830" y="2081406"/>
                    <a:pt x="1181830" y="2081406"/>
                  </a:cubicBezTo>
                  <a:cubicBezTo>
                    <a:pt x="1181830" y="2081406"/>
                    <a:pt x="1212320" y="2111896"/>
                    <a:pt x="1250433" y="2096651"/>
                  </a:cubicBezTo>
                  <a:cubicBezTo>
                    <a:pt x="1288546" y="2081406"/>
                    <a:pt x="3887847" y="915151"/>
                    <a:pt x="3887847" y="915151"/>
                  </a:cubicBezTo>
                  <a:cubicBezTo>
                    <a:pt x="3887847" y="915151"/>
                    <a:pt x="3929771" y="899906"/>
                    <a:pt x="3933582" y="861793"/>
                  </a:cubicBezTo>
                  <a:cubicBezTo>
                    <a:pt x="3937394" y="823680"/>
                    <a:pt x="3941205" y="777944"/>
                    <a:pt x="3941205" y="777944"/>
                  </a:cubicBezTo>
                  <a:cubicBezTo>
                    <a:pt x="3941205" y="777944"/>
                    <a:pt x="3948827" y="743643"/>
                    <a:pt x="3914526" y="728398"/>
                  </a:cubicBezTo>
                  <a:cubicBezTo>
                    <a:pt x="3880224" y="709341"/>
                    <a:pt x="2576763" y="8064"/>
                    <a:pt x="2576763" y="8064"/>
                  </a:cubicBezTo>
                  <a:cubicBezTo>
                    <a:pt x="2576763" y="8064"/>
                    <a:pt x="2561517" y="-7182"/>
                    <a:pt x="2531027" y="4252"/>
                  </a:cubicBezTo>
                  <a:cubicBezTo>
                    <a:pt x="2496725" y="15686"/>
                    <a:pt x="236630" y="785567"/>
                    <a:pt x="236630" y="785567"/>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2" name="Google Shape;1362;p217"/>
            <p:cNvSpPr/>
            <p:nvPr/>
          </p:nvSpPr>
          <p:spPr>
            <a:xfrm>
              <a:off x="2893687" y="5792385"/>
              <a:ext cx="800371" cy="381129"/>
            </a:xfrm>
            <a:custGeom>
              <a:rect b="b" l="l" r="r" t="t"/>
              <a:pathLst>
                <a:path extrusionOk="0" h="381129" w="800371">
                  <a:moveTo>
                    <a:pt x="0" y="198492"/>
                  </a:moveTo>
                  <a:lnTo>
                    <a:pt x="480223" y="4116"/>
                  </a:lnTo>
                  <a:cubicBezTo>
                    <a:pt x="480223" y="4116"/>
                    <a:pt x="514524" y="-7318"/>
                    <a:pt x="533581" y="7927"/>
                  </a:cubicBezTo>
                  <a:lnTo>
                    <a:pt x="823239" y="190870"/>
                  </a:lnTo>
                  <a:cubicBezTo>
                    <a:pt x="823239" y="190870"/>
                    <a:pt x="827050" y="194681"/>
                    <a:pt x="819428" y="198492"/>
                  </a:cubicBezTo>
                  <a:cubicBezTo>
                    <a:pt x="811805" y="202303"/>
                    <a:pt x="312526" y="415735"/>
                    <a:pt x="312526" y="415735"/>
                  </a:cubicBezTo>
                  <a:lnTo>
                    <a:pt x="0" y="198492"/>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3" name="Google Shape;1363;p217"/>
            <p:cNvSpPr/>
            <p:nvPr/>
          </p:nvSpPr>
          <p:spPr>
            <a:xfrm>
              <a:off x="2886065" y="5986113"/>
              <a:ext cx="800371" cy="228677"/>
            </a:xfrm>
            <a:custGeom>
              <a:rect b="b" l="l" r="r" t="t"/>
              <a:pathLst>
                <a:path extrusionOk="0" h="228677" w="800371">
                  <a:moveTo>
                    <a:pt x="0" y="27632"/>
                  </a:moveTo>
                  <a:lnTo>
                    <a:pt x="3811" y="953"/>
                  </a:lnTo>
                  <a:lnTo>
                    <a:pt x="316337" y="218196"/>
                  </a:lnTo>
                  <a:lnTo>
                    <a:pt x="823239" y="4764"/>
                  </a:lnTo>
                  <a:lnTo>
                    <a:pt x="827050" y="953"/>
                  </a:lnTo>
                  <a:cubicBezTo>
                    <a:pt x="827050" y="953"/>
                    <a:pt x="830862" y="-2858"/>
                    <a:pt x="830862" y="4764"/>
                  </a:cubicBezTo>
                  <a:cubicBezTo>
                    <a:pt x="830862" y="12387"/>
                    <a:pt x="834673" y="23820"/>
                    <a:pt x="827050" y="27632"/>
                  </a:cubicBezTo>
                  <a:cubicBezTo>
                    <a:pt x="819428" y="31443"/>
                    <a:pt x="331583" y="237253"/>
                    <a:pt x="331583" y="237253"/>
                  </a:cubicBezTo>
                  <a:cubicBezTo>
                    <a:pt x="331583" y="237253"/>
                    <a:pt x="320149" y="244875"/>
                    <a:pt x="297281" y="229630"/>
                  </a:cubicBezTo>
                  <a:cubicBezTo>
                    <a:pt x="278224" y="218196"/>
                    <a:pt x="0" y="27632"/>
                    <a:pt x="0" y="2763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4" name="Google Shape;1364;p217"/>
            <p:cNvSpPr/>
            <p:nvPr/>
          </p:nvSpPr>
          <p:spPr>
            <a:xfrm>
              <a:off x="1280900" y="5358626"/>
              <a:ext cx="2096210" cy="990936"/>
            </a:xfrm>
            <a:custGeom>
              <a:rect b="b" l="l" r="r" t="t"/>
              <a:pathLst>
                <a:path extrusionOk="0" h="990935" w="2096210">
                  <a:moveTo>
                    <a:pt x="393175" y="975267"/>
                  </a:moveTo>
                  <a:lnTo>
                    <a:pt x="419854" y="998135"/>
                  </a:lnTo>
                  <a:cubicBezTo>
                    <a:pt x="419854" y="998135"/>
                    <a:pt x="446533" y="1013380"/>
                    <a:pt x="465589" y="1001946"/>
                  </a:cubicBezTo>
                  <a:cubicBezTo>
                    <a:pt x="488457" y="990512"/>
                    <a:pt x="602796" y="944776"/>
                    <a:pt x="602796" y="944776"/>
                  </a:cubicBezTo>
                  <a:cubicBezTo>
                    <a:pt x="602796" y="944776"/>
                    <a:pt x="618041" y="937154"/>
                    <a:pt x="614230" y="925720"/>
                  </a:cubicBezTo>
                  <a:cubicBezTo>
                    <a:pt x="614230" y="925720"/>
                    <a:pt x="637097" y="937154"/>
                    <a:pt x="659965" y="925720"/>
                  </a:cubicBezTo>
                  <a:cubicBezTo>
                    <a:pt x="682833" y="914286"/>
                    <a:pt x="785738" y="868551"/>
                    <a:pt x="785738" y="868551"/>
                  </a:cubicBezTo>
                  <a:cubicBezTo>
                    <a:pt x="785738" y="868551"/>
                    <a:pt x="804794" y="860928"/>
                    <a:pt x="800983" y="853306"/>
                  </a:cubicBezTo>
                  <a:cubicBezTo>
                    <a:pt x="800983" y="853306"/>
                    <a:pt x="820039" y="860928"/>
                    <a:pt x="842907" y="853306"/>
                  </a:cubicBezTo>
                  <a:cubicBezTo>
                    <a:pt x="865775" y="841872"/>
                    <a:pt x="961057" y="803759"/>
                    <a:pt x="961057" y="803759"/>
                  </a:cubicBezTo>
                  <a:cubicBezTo>
                    <a:pt x="961057" y="803759"/>
                    <a:pt x="987736" y="792325"/>
                    <a:pt x="983925" y="784702"/>
                  </a:cubicBezTo>
                  <a:cubicBezTo>
                    <a:pt x="983925" y="784702"/>
                    <a:pt x="1006793" y="792325"/>
                    <a:pt x="1025849" y="780891"/>
                  </a:cubicBezTo>
                  <a:cubicBezTo>
                    <a:pt x="1044906" y="773268"/>
                    <a:pt x="1593732" y="552214"/>
                    <a:pt x="1593732" y="552214"/>
                  </a:cubicBezTo>
                  <a:cubicBezTo>
                    <a:pt x="1593732" y="552214"/>
                    <a:pt x="1620410" y="540780"/>
                    <a:pt x="1616599" y="533157"/>
                  </a:cubicBezTo>
                  <a:cubicBezTo>
                    <a:pt x="1616599" y="533157"/>
                    <a:pt x="1635656" y="540780"/>
                    <a:pt x="1658523" y="529346"/>
                  </a:cubicBezTo>
                  <a:cubicBezTo>
                    <a:pt x="1677580" y="517912"/>
                    <a:pt x="1769051" y="483610"/>
                    <a:pt x="1769051" y="483610"/>
                  </a:cubicBezTo>
                  <a:cubicBezTo>
                    <a:pt x="1769051" y="483610"/>
                    <a:pt x="1788107" y="475988"/>
                    <a:pt x="1784296" y="468365"/>
                  </a:cubicBezTo>
                  <a:cubicBezTo>
                    <a:pt x="1784296" y="468365"/>
                    <a:pt x="1807164" y="475988"/>
                    <a:pt x="1826220" y="468365"/>
                  </a:cubicBezTo>
                  <a:cubicBezTo>
                    <a:pt x="1841465" y="460743"/>
                    <a:pt x="1925314" y="426441"/>
                    <a:pt x="1925314" y="426441"/>
                  </a:cubicBezTo>
                  <a:cubicBezTo>
                    <a:pt x="1925314" y="426441"/>
                    <a:pt x="1948181" y="418819"/>
                    <a:pt x="1944370" y="407385"/>
                  </a:cubicBezTo>
                  <a:cubicBezTo>
                    <a:pt x="1944370" y="407385"/>
                    <a:pt x="1967238" y="411196"/>
                    <a:pt x="1982483" y="407385"/>
                  </a:cubicBezTo>
                  <a:cubicBezTo>
                    <a:pt x="1997728" y="399762"/>
                    <a:pt x="2081577" y="365460"/>
                    <a:pt x="2081577" y="365460"/>
                  </a:cubicBezTo>
                  <a:lnTo>
                    <a:pt x="2096822" y="357838"/>
                  </a:lnTo>
                  <a:cubicBezTo>
                    <a:pt x="2096822" y="357838"/>
                    <a:pt x="2112067" y="350215"/>
                    <a:pt x="2100633" y="334970"/>
                  </a:cubicBezTo>
                  <a:lnTo>
                    <a:pt x="1997728" y="266367"/>
                  </a:lnTo>
                  <a:cubicBezTo>
                    <a:pt x="1997728" y="266367"/>
                    <a:pt x="1993917" y="262556"/>
                    <a:pt x="1990106" y="262556"/>
                  </a:cubicBezTo>
                  <a:lnTo>
                    <a:pt x="2054898" y="239688"/>
                  </a:lnTo>
                  <a:cubicBezTo>
                    <a:pt x="2054898" y="239688"/>
                    <a:pt x="2070143" y="232065"/>
                    <a:pt x="2062520" y="220631"/>
                  </a:cubicBezTo>
                  <a:cubicBezTo>
                    <a:pt x="2054898" y="209198"/>
                    <a:pt x="2001540" y="178707"/>
                    <a:pt x="2001540" y="178707"/>
                  </a:cubicBezTo>
                  <a:cubicBezTo>
                    <a:pt x="2001540" y="178707"/>
                    <a:pt x="1982483" y="167273"/>
                    <a:pt x="1974861" y="171085"/>
                  </a:cubicBezTo>
                  <a:cubicBezTo>
                    <a:pt x="1974861" y="171085"/>
                    <a:pt x="1971049" y="171085"/>
                    <a:pt x="1971049" y="167273"/>
                  </a:cubicBezTo>
                  <a:cubicBezTo>
                    <a:pt x="1971049" y="167273"/>
                    <a:pt x="1974861" y="163462"/>
                    <a:pt x="1971049" y="155839"/>
                  </a:cubicBezTo>
                  <a:cubicBezTo>
                    <a:pt x="1967238" y="152028"/>
                    <a:pt x="1910069" y="113915"/>
                    <a:pt x="1910069" y="113915"/>
                  </a:cubicBezTo>
                  <a:cubicBezTo>
                    <a:pt x="1910069" y="113915"/>
                    <a:pt x="1898635" y="106293"/>
                    <a:pt x="1887201" y="110104"/>
                  </a:cubicBezTo>
                  <a:cubicBezTo>
                    <a:pt x="1887201" y="110104"/>
                    <a:pt x="1894823" y="102481"/>
                    <a:pt x="1887201" y="94859"/>
                  </a:cubicBezTo>
                  <a:cubicBezTo>
                    <a:pt x="1879578" y="87236"/>
                    <a:pt x="1830031" y="60557"/>
                    <a:pt x="1830031" y="60557"/>
                  </a:cubicBezTo>
                  <a:cubicBezTo>
                    <a:pt x="1830031" y="60557"/>
                    <a:pt x="1818597" y="52935"/>
                    <a:pt x="1810975" y="52935"/>
                  </a:cubicBezTo>
                  <a:cubicBezTo>
                    <a:pt x="1810975" y="52935"/>
                    <a:pt x="1807164" y="52935"/>
                    <a:pt x="1807164" y="49123"/>
                  </a:cubicBezTo>
                  <a:cubicBezTo>
                    <a:pt x="1807164" y="45312"/>
                    <a:pt x="1807164" y="45312"/>
                    <a:pt x="1803353" y="41501"/>
                  </a:cubicBezTo>
                  <a:cubicBezTo>
                    <a:pt x="1799541" y="37690"/>
                    <a:pt x="1746183" y="3388"/>
                    <a:pt x="1746183" y="3388"/>
                  </a:cubicBezTo>
                  <a:cubicBezTo>
                    <a:pt x="1746183" y="3388"/>
                    <a:pt x="1723315" y="-4235"/>
                    <a:pt x="1704259" y="3388"/>
                  </a:cubicBezTo>
                  <a:cubicBezTo>
                    <a:pt x="1685202" y="11010"/>
                    <a:pt x="1540373" y="64368"/>
                    <a:pt x="1540373" y="64368"/>
                  </a:cubicBezTo>
                  <a:cubicBezTo>
                    <a:pt x="1540373" y="64368"/>
                    <a:pt x="1532751" y="68180"/>
                    <a:pt x="1532751" y="75802"/>
                  </a:cubicBezTo>
                  <a:lnTo>
                    <a:pt x="1525128" y="71991"/>
                  </a:lnTo>
                  <a:cubicBezTo>
                    <a:pt x="1525128" y="71991"/>
                    <a:pt x="1513694" y="68180"/>
                    <a:pt x="1502260" y="71991"/>
                  </a:cubicBezTo>
                  <a:cubicBezTo>
                    <a:pt x="1490827" y="75802"/>
                    <a:pt x="1422223" y="94859"/>
                    <a:pt x="1429846" y="106293"/>
                  </a:cubicBezTo>
                  <a:cubicBezTo>
                    <a:pt x="1429846" y="106293"/>
                    <a:pt x="1422223" y="106293"/>
                    <a:pt x="1422223" y="110104"/>
                  </a:cubicBezTo>
                  <a:cubicBezTo>
                    <a:pt x="1422223" y="110104"/>
                    <a:pt x="1406978" y="102481"/>
                    <a:pt x="1391733" y="110104"/>
                  </a:cubicBezTo>
                  <a:cubicBezTo>
                    <a:pt x="1376488" y="117727"/>
                    <a:pt x="1323130" y="136783"/>
                    <a:pt x="1323130" y="136783"/>
                  </a:cubicBezTo>
                  <a:cubicBezTo>
                    <a:pt x="1323130" y="136783"/>
                    <a:pt x="1319318" y="140594"/>
                    <a:pt x="1323130" y="140594"/>
                  </a:cubicBezTo>
                  <a:cubicBezTo>
                    <a:pt x="1323130" y="140594"/>
                    <a:pt x="1315507" y="144405"/>
                    <a:pt x="1315507" y="144405"/>
                  </a:cubicBezTo>
                  <a:cubicBezTo>
                    <a:pt x="1315507" y="144405"/>
                    <a:pt x="1304073" y="136783"/>
                    <a:pt x="1292639" y="144405"/>
                  </a:cubicBezTo>
                  <a:cubicBezTo>
                    <a:pt x="1277394" y="152028"/>
                    <a:pt x="1216414" y="174896"/>
                    <a:pt x="1216414" y="174896"/>
                  </a:cubicBezTo>
                  <a:cubicBezTo>
                    <a:pt x="1216414" y="174896"/>
                    <a:pt x="1212602" y="178707"/>
                    <a:pt x="1212602" y="182518"/>
                  </a:cubicBezTo>
                  <a:cubicBezTo>
                    <a:pt x="1212602" y="182518"/>
                    <a:pt x="1204980" y="182518"/>
                    <a:pt x="1208791" y="186330"/>
                  </a:cubicBezTo>
                  <a:cubicBezTo>
                    <a:pt x="1208791" y="186330"/>
                    <a:pt x="1197357" y="178707"/>
                    <a:pt x="1185923" y="186330"/>
                  </a:cubicBezTo>
                  <a:cubicBezTo>
                    <a:pt x="1170678" y="190141"/>
                    <a:pt x="1105886" y="213009"/>
                    <a:pt x="1105886" y="213009"/>
                  </a:cubicBezTo>
                  <a:cubicBezTo>
                    <a:pt x="1105886" y="213009"/>
                    <a:pt x="1098264" y="216820"/>
                    <a:pt x="1102075" y="220631"/>
                  </a:cubicBezTo>
                  <a:cubicBezTo>
                    <a:pt x="1102075" y="220631"/>
                    <a:pt x="1094452" y="220631"/>
                    <a:pt x="1094452" y="224443"/>
                  </a:cubicBezTo>
                  <a:cubicBezTo>
                    <a:pt x="1094452" y="224443"/>
                    <a:pt x="1079207" y="216820"/>
                    <a:pt x="1063962" y="224443"/>
                  </a:cubicBezTo>
                  <a:cubicBezTo>
                    <a:pt x="1048717" y="232065"/>
                    <a:pt x="995359" y="251122"/>
                    <a:pt x="995359" y="251122"/>
                  </a:cubicBezTo>
                  <a:cubicBezTo>
                    <a:pt x="995359" y="251122"/>
                    <a:pt x="987736" y="254933"/>
                    <a:pt x="991547" y="262556"/>
                  </a:cubicBezTo>
                  <a:cubicBezTo>
                    <a:pt x="991547" y="262556"/>
                    <a:pt x="987736" y="262556"/>
                    <a:pt x="983925" y="266367"/>
                  </a:cubicBezTo>
                  <a:cubicBezTo>
                    <a:pt x="983925" y="266367"/>
                    <a:pt x="972491" y="258744"/>
                    <a:pt x="953434" y="266367"/>
                  </a:cubicBezTo>
                  <a:cubicBezTo>
                    <a:pt x="938189" y="273989"/>
                    <a:pt x="881020" y="293046"/>
                    <a:pt x="881020" y="293046"/>
                  </a:cubicBezTo>
                  <a:cubicBezTo>
                    <a:pt x="881020" y="293046"/>
                    <a:pt x="869586" y="296857"/>
                    <a:pt x="873397" y="304480"/>
                  </a:cubicBezTo>
                  <a:cubicBezTo>
                    <a:pt x="873397" y="304480"/>
                    <a:pt x="869586" y="304480"/>
                    <a:pt x="865775" y="308291"/>
                  </a:cubicBezTo>
                  <a:cubicBezTo>
                    <a:pt x="865775" y="308291"/>
                    <a:pt x="854341" y="296857"/>
                    <a:pt x="835285" y="308291"/>
                  </a:cubicBezTo>
                  <a:cubicBezTo>
                    <a:pt x="816228" y="315914"/>
                    <a:pt x="759059" y="338782"/>
                    <a:pt x="759059" y="338782"/>
                  </a:cubicBezTo>
                  <a:cubicBezTo>
                    <a:pt x="759059" y="338782"/>
                    <a:pt x="747625" y="346404"/>
                    <a:pt x="751436" y="350215"/>
                  </a:cubicBezTo>
                  <a:cubicBezTo>
                    <a:pt x="751436" y="350215"/>
                    <a:pt x="747625" y="354026"/>
                    <a:pt x="747625" y="354026"/>
                  </a:cubicBezTo>
                  <a:cubicBezTo>
                    <a:pt x="747625" y="354026"/>
                    <a:pt x="728568" y="342593"/>
                    <a:pt x="713323" y="354026"/>
                  </a:cubicBezTo>
                  <a:cubicBezTo>
                    <a:pt x="694267" y="361649"/>
                    <a:pt x="640909" y="380706"/>
                    <a:pt x="640909" y="380706"/>
                  </a:cubicBezTo>
                  <a:cubicBezTo>
                    <a:pt x="640909" y="380706"/>
                    <a:pt x="629475" y="384517"/>
                    <a:pt x="633286" y="392139"/>
                  </a:cubicBezTo>
                  <a:cubicBezTo>
                    <a:pt x="633286" y="392139"/>
                    <a:pt x="629475" y="392139"/>
                    <a:pt x="625664" y="395951"/>
                  </a:cubicBezTo>
                  <a:cubicBezTo>
                    <a:pt x="625664" y="395951"/>
                    <a:pt x="606607" y="388328"/>
                    <a:pt x="595173" y="395951"/>
                  </a:cubicBezTo>
                  <a:cubicBezTo>
                    <a:pt x="579928" y="403573"/>
                    <a:pt x="518947" y="426441"/>
                    <a:pt x="518947" y="426441"/>
                  </a:cubicBezTo>
                  <a:cubicBezTo>
                    <a:pt x="518947" y="426441"/>
                    <a:pt x="507513" y="430252"/>
                    <a:pt x="511325" y="437875"/>
                  </a:cubicBezTo>
                  <a:cubicBezTo>
                    <a:pt x="511325" y="437875"/>
                    <a:pt x="503702" y="437875"/>
                    <a:pt x="503702" y="441686"/>
                  </a:cubicBezTo>
                  <a:cubicBezTo>
                    <a:pt x="503702" y="441686"/>
                    <a:pt x="488457" y="434064"/>
                    <a:pt x="473212" y="441686"/>
                  </a:cubicBezTo>
                  <a:cubicBezTo>
                    <a:pt x="457967" y="449309"/>
                    <a:pt x="396986" y="472177"/>
                    <a:pt x="396986" y="472177"/>
                  </a:cubicBezTo>
                  <a:cubicBezTo>
                    <a:pt x="396986" y="472177"/>
                    <a:pt x="381741" y="479799"/>
                    <a:pt x="381741" y="487422"/>
                  </a:cubicBezTo>
                  <a:cubicBezTo>
                    <a:pt x="381741" y="487422"/>
                    <a:pt x="377930" y="487422"/>
                    <a:pt x="377930" y="491233"/>
                  </a:cubicBezTo>
                  <a:cubicBezTo>
                    <a:pt x="377930" y="491233"/>
                    <a:pt x="362684" y="479799"/>
                    <a:pt x="347439" y="491233"/>
                  </a:cubicBezTo>
                  <a:cubicBezTo>
                    <a:pt x="332194" y="498856"/>
                    <a:pt x="271213" y="521723"/>
                    <a:pt x="271213" y="521723"/>
                  </a:cubicBezTo>
                  <a:cubicBezTo>
                    <a:pt x="271213" y="521723"/>
                    <a:pt x="259779" y="529346"/>
                    <a:pt x="263591" y="533157"/>
                  </a:cubicBezTo>
                  <a:cubicBezTo>
                    <a:pt x="263591" y="533157"/>
                    <a:pt x="259779" y="533157"/>
                    <a:pt x="255968" y="536969"/>
                  </a:cubicBezTo>
                  <a:cubicBezTo>
                    <a:pt x="255968" y="536969"/>
                    <a:pt x="240723" y="529346"/>
                    <a:pt x="225478" y="536969"/>
                  </a:cubicBezTo>
                  <a:cubicBezTo>
                    <a:pt x="210233" y="544591"/>
                    <a:pt x="141629" y="567459"/>
                    <a:pt x="141629" y="567459"/>
                  </a:cubicBezTo>
                  <a:cubicBezTo>
                    <a:pt x="141629" y="567459"/>
                    <a:pt x="130196" y="571270"/>
                    <a:pt x="134007" y="578893"/>
                  </a:cubicBezTo>
                  <a:cubicBezTo>
                    <a:pt x="134007" y="578893"/>
                    <a:pt x="130196" y="578893"/>
                    <a:pt x="126384" y="582704"/>
                  </a:cubicBezTo>
                  <a:cubicBezTo>
                    <a:pt x="126384" y="582704"/>
                    <a:pt x="111139" y="571270"/>
                    <a:pt x="88271" y="582704"/>
                  </a:cubicBezTo>
                  <a:cubicBezTo>
                    <a:pt x="65404" y="590327"/>
                    <a:pt x="12046" y="613194"/>
                    <a:pt x="12046" y="613194"/>
                  </a:cubicBezTo>
                  <a:cubicBezTo>
                    <a:pt x="12046" y="613194"/>
                    <a:pt x="-3200" y="620817"/>
                    <a:pt x="612" y="632251"/>
                  </a:cubicBezTo>
                  <a:cubicBezTo>
                    <a:pt x="8234" y="643685"/>
                    <a:pt x="53970" y="685609"/>
                    <a:pt x="53970" y="685609"/>
                  </a:cubicBezTo>
                  <a:cubicBezTo>
                    <a:pt x="53970" y="685609"/>
                    <a:pt x="69215" y="693231"/>
                    <a:pt x="76838" y="689420"/>
                  </a:cubicBezTo>
                  <a:cubicBezTo>
                    <a:pt x="76838" y="689420"/>
                    <a:pt x="73026" y="697043"/>
                    <a:pt x="80649" y="704665"/>
                  </a:cubicBezTo>
                  <a:cubicBezTo>
                    <a:pt x="88271" y="712288"/>
                    <a:pt x="134007" y="750401"/>
                    <a:pt x="134007" y="750401"/>
                  </a:cubicBezTo>
                  <a:cubicBezTo>
                    <a:pt x="134007" y="750401"/>
                    <a:pt x="145441" y="758023"/>
                    <a:pt x="156875" y="754212"/>
                  </a:cubicBezTo>
                  <a:cubicBezTo>
                    <a:pt x="156875" y="754212"/>
                    <a:pt x="153063" y="761835"/>
                    <a:pt x="160686" y="769457"/>
                  </a:cubicBezTo>
                  <a:cubicBezTo>
                    <a:pt x="168309" y="777080"/>
                    <a:pt x="214044" y="815193"/>
                    <a:pt x="214044" y="815193"/>
                  </a:cubicBezTo>
                  <a:cubicBezTo>
                    <a:pt x="214044" y="815193"/>
                    <a:pt x="229289" y="826627"/>
                    <a:pt x="240723" y="822815"/>
                  </a:cubicBezTo>
                  <a:cubicBezTo>
                    <a:pt x="240723" y="822815"/>
                    <a:pt x="233100" y="830438"/>
                    <a:pt x="236912" y="838061"/>
                  </a:cubicBezTo>
                  <a:cubicBezTo>
                    <a:pt x="240723" y="845683"/>
                    <a:pt x="290270" y="887607"/>
                    <a:pt x="290270" y="887607"/>
                  </a:cubicBezTo>
                  <a:cubicBezTo>
                    <a:pt x="290270" y="887607"/>
                    <a:pt x="305515" y="899041"/>
                    <a:pt x="316949" y="895230"/>
                  </a:cubicBezTo>
                  <a:cubicBezTo>
                    <a:pt x="316949" y="895230"/>
                    <a:pt x="313138" y="902852"/>
                    <a:pt x="324571" y="918098"/>
                  </a:cubicBezTo>
                  <a:cubicBezTo>
                    <a:pt x="343628" y="933343"/>
                    <a:pt x="393175" y="975267"/>
                    <a:pt x="393175" y="975267"/>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5" name="Google Shape;1365;p217"/>
            <p:cNvSpPr/>
            <p:nvPr/>
          </p:nvSpPr>
          <p:spPr>
            <a:xfrm>
              <a:off x="1613703" y="6188623"/>
              <a:ext cx="266790" cy="152452"/>
            </a:xfrm>
            <a:custGeom>
              <a:rect b="b" l="l" r="r" t="t"/>
              <a:pathLst>
                <a:path extrusionOk="0" h="152451" w="266790">
                  <a:moveTo>
                    <a:pt x="14635" y="57610"/>
                  </a:moveTo>
                  <a:cubicBezTo>
                    <a:pt x="14635" y="57610"/>
                    <a:pt x="-8232" y="69044"/>
                    <a:pt x="3201" y="80478"/>
                  </a:cubicBezTo>
                  <a:cubicBezTo>
                    <a:pt x="14635" y="91912"/>
                    <a:pt x="94673" y="156704"/>
                    <a:pt x="94673" y="156704"/>
                  </a:cubicBezTo>
                  <a:cubicBezTo>
                    <a:pt x="94673" y="156704"/>
                    <a:pt x="113729" y="164326"/>
                    <a:pt x="136597" y="152892"/>
                  </a:cubicBezTo>
                  <a:cubicBezTo>
                    <a:pt x="159465" y="141459"/>
                    <a:pt x="262369" y="103346"/>
                    <a:pt x="262369" y="103346"/>
                  </a:cubicBezTo>
                  <a:cubicBezTo>
                    <a:pt x="262369" y="103346"/>
                    <a:pt x="285237" y="91912"/>
                    <a:pt x="273803" y="80478"/>
                  </a:cubicBezTo>
                  <a:cubicBezTo>
                    <a:pt x="262369" y="69044"/>
                    <a:pt x="186143" y="8064"/>
                    <a:pt x="186143" y="8064"/>
                  </a:cubicBezTo>
                  <a:cubicBezTo>
                    <a:pt x="186143" y="8064"/>
                    <a:pt x="170898" y="-7182"/>
                    <a:pt x="144219" y="4252"/>
                  </a:cubicBezTo>
                  <a:cubicBezTo>
                    <a:pt x="121352" y="15686"/>
                    <a:pt x="14635" y="57610"/>
                    <a:pt x="14635" y="57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6" name="Google Shape;1366;p217"/>
            <p:cNvSpPr/>
            <p:nvPr/>
          </p:nvSpPr>
          <p:spPr>
            <a:xfrm>
              <a:off x="1806040" y="6123831"/>
              <a:ext cx="266790" cy="114339"/>
            </a:xfrm>
            <a:custGeom>
              <a:rect b="b" l="l" r="r" t="t"/>
              <a:pathLst>
                <a:path extrusionOk="0" h="114338" w="266790">
                  <a:moveTo>
                    <a:pt x="12863" y="49988"/>
                  </a:moveTo>
                  <a:cubicBezTo>
                    <a:pt x="12863" y="49988"/>
                    <a:pt x="-10005" y="61422"/>
                    <a:pt x="5241" y="72856"/>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5233"/>
                    <a:pt x="184371" y="8063"/>
                    <a:pt x="184371" y="8063"/>
                  </a:cubicBezTo>
                  <a:cubicBezTo>
                    <a:pt x="184371" y="8063"/>
                    <a:pt x="169126" y="-7181"/>
                    <a:pt x="146258" y="4252"/>
                  </a:cubicBezTo>
                  <a:cubicBezTo>
                    <a:pt x="115768" y="8063"/>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7" name="Google Shape;1367;p217"/>
            <p:cNvSpPr/>
            <p:nvPr/>
          </p:nvSpPr>
          <p:spPr>
            <a:xfrm>
              <a:off x="1992793" y="6051416"/>
              <a:ext cx="266790" cy="114339"/>
            </a:xfrm>
            <a:custGeom>
              <a:rect b="b" l="l" r="r" t="t"/>
              <a:pathLst>
                <a:path extrusionOk="0" h="114338" w="266790">
                  <a:moveTo>
                    <a:pt x="12863" y="49988"/>
                  </a:moveTo>
                  <a:cubicBezTo>
                    <a:pt x="12863" y="49988"/>
                    <a:pt x="-10005" y="61422"/>
                    <a:pt x="5240" y="72855"/>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9044"/>
                    <a:pt x="184371" y="8064"/>
                    <a:pt x="184371" y="8064"/>
                  </a:cubicBezTo>
                  <a:cubicBezTo>
                    <a:pt x="184371" y="8064"/>
                    <a:pt x="172937" y="-7182"/>
                    <a:pt x="146258" y="4252"/>
                  </a:cubicBezTo>
                  <a:cubicBezTo>
                    <a:pt x="115768" y="8064"/>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8" name="Google Shape;1368;p217"/>
            <p:cNvSpPr/>
            <p:nvPr/>
          </p:nvSpPr>
          <p:spPr>
            <a:xfrm>
              <a:off x="1529151" y="6078960"/>
              <a:ext cx="343016" cy="152452"/>
            </a:xfrm>
            <a:custGeom>
              <a:rect b="b" l="l" r="r" t="t"/>
              <a:pathLst>
                <a:path extrusionOk="0" h="152451" w="343016">
                  <a:moveTo>
                    <a:pt x="22962" y="91047"/>
                  </a:moveTo>
                  <a:cubicBezTo>
                    <a:pt x="22962" y="91047"/>
                    <a:pt x="-11339" y="102481"/>
                    <a:pt x="3906" y="117727"/>
                  </a:cubicBezTo>
                  <a:lnTo>
                    <a:pt x="53453" y="159651"/>
                  </a:lnTo>
                  <a:cubicBezTo>
                    <a:pt x="53453" y="159651"/>
                    <a:pt x="68698" y="171085"/>
                    <a:pt x="91566" y="159651"/>
                  </a:cubicBezTo>
                  <a:cubicBezTo>
                    <a:pt x="114433" y="148217"/>
                    <a:pt x="335488" y="64368"/>
                    <a:pt x="335488" y="64368"/>
                  </a:cubicBezTo>
                  <a:cubicBezTo>
                    <a:pt x="335488" y="64368"/>
                    <a:pt x="350733" y="56746"/>
                    <a:pt x="339299" y="45312"/>
                  </a:cubicBezTo>
                  <a:cubicBezTo>
                    <a:pt x="327866" y="33878"/>
                    <a:pt x="289753" y="3388"/>
                    <a:pt x="289753" y="3388"/>
                  </a:cubicBezTo>
                  <a:cubicBezTo>
                    <a:pt x="289753" y="3388"/>
                    <a:pt x="274508" y="-4235"/>
                    <a:pt x="251640" y="3388"/>
                  </a:cubicBezTo>
                  <a:cubicBezTo>
                    <a:pt x="228772" y="14822"/>
                    <a:pt x="22962" y="91047"/>
                    <a:pt x="22962" y="9104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9" name="Google Shape;1369;p217"/>
            <p:cNvSpPr/>
            <p:nvPr/>
          </p:nvSpPr>
          <p:spPr>
            <a:xfrm>
              <a:off x="1448767" y="6033992"/>
              <a:ext cx="266790" cy="114339"/>
            </a:xfrm>
            <a:custGeom>
              <a:rect b="b" l="l" r="r" t="t"/>
              <a:pathLst>
                <a:path extrusionOk="0" h="114338" w="266790">
                  <a:moveTo>
                    <a:pt x="8063" y="71224"/>
                  </a:moveTo>
                  <a:cubicBezTo>
                    <a:pt x="8063" y="71224"/>
                    <a:pt x="-7182" y="82658"/>
                    <a:pt x="4252" y="94091"/>
                  </a:cubicBezTo>
                  <a:cubicBezTo>
                    <a:pt x="15686" y="105525"/>
                    <a:pt x="49988" y="136015"/>
                    <a:pt x="49988" y="136015"/>
                  </a:cubicBezTo>
                  <a:cubicBezTo>
                    <a:pt x="49988" y="136015"/>
                    <a:pt x="61422" y="143638"/>
                    <a:pt x="91912" y="132204"/>
                  </a:cubicBezTo>
                  <a:cubicBezTo>
                    <a:pt x="122402" y="120770"/>
                    <a:pt x="267231" y="63601"/>
                    <a:pt x="267231" y="63601"/>
                  </a:cubicBezTo>
                  <a:cubicBezTo>
                    <a:pt x="267231" y="63601"/>
                    <a:pt x="278665" y="55978"/>
                    <a:pt x="267231" y="44545"/>
                  </a:cubicBezTo>
                  <a:cubicBezTo>
                    <a:pt x="255797" y="33111"/>
                    <a:pt x="221496" y="6432"/>
                    <a:pt x="221496" y="6432"/>
                  </a:cubicBezTo>
                  <a:cubicBezTo>
                    <a:pt x="221496" y="6432"/>
                    <a:pt x="206251" y="-5002"/>
                    <a:pt x="187194" y="2620"/>
                  </a:cubicBezTo>
                  <a:cubicBezTo>
                    <a:pt x="171949" y="10243"/>
                    <a:pt x="8063" y="71224"/>
                    <a:pt x="8063" y="7122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0" name="Google Shape;1370;p217"/>
            <p:cNvSpPr/>
            <p:nvPr/>
          </p:nvSpPr>
          <p:spPr>
            <a:xfrm>
              <a:off x="1367265" y="5978172"/>
              <a:ext cx="228677" cy="114339"/>
            </a:xfrm>
            <a:custGeom>
              <a:rect b="b" l="l" r="r" t="t"/>
              <a:pathLst>
                <a:path extrusionOk="0" h="114338" w="228677">
                  <a:moveTo>
                    <a:pt x="238206" y="62251"/>
                  </a:moveTo>
                  <a:lnTo>
                    <a:pt x="81943" y="123232"/>
                  </a:lnTo>
                  <a:cubicBezTo>
                    <a:pt x="81943" y="123232"/>
                    <a:pt x="62886" y="127043"/>
                    <a:pt x="51452" y="119420"/>
                  </a:cubicBezTo>
                  <a:cubicBezTo>
                    <a:pt x="40019" y="111798"/>
                    <a:pt x="1906" y="77496"/>
                    <a:pt x="1906" y="77496"/>
                  </a:cubicBezTo>
                  <a:cubicBezTo>
                    <a:pt x="1906" y="77496"/>
                    <a:pt x="-5717" y="66062"/>
                    <a:pt x="9528" y="58440"/>
                  </a:cubicBezTo>
                  <a:cubicBezTo>
                    <a:pt x="24773" y="50817"/>
                    <a:pt x="154357" y="5082"/>
                    <a:pt x="154357" y="5082"/>
                  </a:cubicBezTo>
                  <a:cubicBezTo>
                    <a:pt x="154357" y="5082"/>
                    <a:pt x="181036" y="-6352"/>
                    <a:pt x="192470" y="5082"/>
                  </a:cubicBezTo>
                  <a:cubicBezTo>
                    <a:pt x="203904" y="16515"/>
                    <a:pt x="238206" y="43195"/>
                    <a:pt x="238206" y="43195"/>
                  </a:cubicBezTo>
                  <a:cubicBezTo>
                    <a:pt x="238206" y="43195"/>
                    <a:pt x="257262" y="54628"/>
                    <a:pt x="238206" y="6225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1" name="Google Shape;1371;p217"/>
            <p:cNvSpPr/>
            <p:nvPr/>
          </p:nvSpPr>
          <p:spPr>
            <a:xfrm>
              <a:off x="1291992" y="5936566"/>
              <a:ext cx="152452" cy="76226"/>
            </a:xfrm>
            <a:custGeom>
              <a:rect b="b" l="l" r="r" t="t"/>
              <a:pathLst>
                <a:path extrusionOk="0" h="76225" w="152451">
                  <a:moveTo>
                    <a:pt x="119103" y="4764"/>
                  </a:moveTo>
                  <a:lnTo>
                    <a:pt x="164838" y="46688"/>
                  </a:lnTo>
                  <a:cubicBezTo>
                    <a:pt x="164838" y="46688"/>
                    <a:pt x="176272" y="58122"/>
                    <a:pt x="164838" y="61933"/>
                  </a:cubicBezTo>
                  <a:cubicBezTo>
                    <a:pt x="153404" y="69556"/>
                    <a:pt x="77179" y="96235"/>
                    <a:pt x="77179" y="96235"/>
                  </a:cubicBezTo>
                  <a:cubicBezTo>
                    <a:pt x="77179" y="96235"/>
                    <a:pt x="58122" y="100046"/>
                    <a:pt x="46688" y="92424"/>
                  </a:cubicBezTo>
                  <a:cubicBezTo>
                    <a:pt x="35254" y="80990"/>
                    <a:pt x="953" y="50500"/>
                    <a:pt x="953" y="50500"/>
                  </a:cubicBezTo>
                  <a:cubicBezTo>
                    <a:pt x="953" y="50500"/>
                    <a:pt x="-2858" y="42877"/>
                    <a:pt x="4764" y="35254"/>
                  </a:cubicBezTo>
                  <a:lnTo>
                    <a:pt x="84801" y="953"/>
                  </a:lnTo>
                  <a:cubicBezTo>
                    <a:pt x="84801" y="953"/>
                    <a:pt x="100046"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2" name="Google Shape;1372;p217"/>
            <p:cNvSpPr/>
            <p:nvPr/>
          </p:nvSpPr>
          <p:spPr>
            <a:xfrm>
              <a:off x="1417765" y="5887972"/>
              <a:ext cx="152452" cy="76226"/>
            </a:xfrm>
            <a:custGeom>
              <a:rect b="b" l="l" r="r" t="t"/>
              <a:pathLst>
                <a:path extrusionOk="0" h="76225" w="152451">
                  <a:moveTo>
                    <a:pt x="122914" y="7622"/>
                  </a:moveTo>
                  <a:lnTo>
                    <a:pt x="168650" y="49547"/>
                  </a:lnTo>
                  <a:cubicBezTo>
                    <a:pt x="168650" y="49547"/>
                    <a:pt x="180084" y="60981"/>
                    <a:pt x="168650" y="64792"/>
                  </a:cubicBezTo>
                  <a:cubicBezTo>
                    <a:pt x="157216" y="72414"/>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88613" y="3811"/>
                    <a:pt x="107669" y="-3812"/>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3" name="Google Shape;1373;p217"/>
            <p:cNvSpPr/>
            <p:nvPr/>
          </p:nvSpPr>
          <p:spPr>
            <a:xfrm>
              <a:off x="1543538" y="5842236"/>
              <a:ext cx="152452" cy="76226"/>
            </a:xfrm>
            <a:custGeom>
              <a:rect b="b" l="l" r="r" t="t"/>
              <a:pathLst>
                <a:path extrusionOk="0" h="76225" w="152451">
                  <a:moveTo>
                    <a:pt x="119103" y="7623"/>
                  </a:moveTo>
                  <a:lnTo>
                    <a:pt x="164838" y="49547"/>
                  </a:lnTo>
                  <a:cubicBezTo>
                    <a:pt x="164838" y="49547"/>
                    <a:pt x="176272" y="60981"/>
                    <a:pt x="164838" y="64792"/>
                  </a:cubicBezTo>
                  <a:cubicBezTo>
                    <a:pt x="153405" y="72415"/>
                    <a:pt x="77179" y="99093"/>
                    <a:pt x="77179" y="99093"/>
                  </a:cubicBezTo>
                  <a:cubicBezTo>
                    <a:pt x="77179" y="99093"/>
                    <a:pt x="58122" y="102905"/>
                    <a:pt x="46688" y="91471"/>
                  </a:cubicBezTo>
                  <a:cubicBezTo>
                    <a:pt x="35254" y="80037"/>
                    <a:pt x="953" y="45736"/>
                    <a:pt x="953" y="45736"/>
                  </a:cubicBezTo>
                  <a:cubicBezTo>
                    <a:pt x="953" y="45736"/>
                    <a:pt x="-2859" y="38113"/>
                    <a:pt x="4764" y="30490"/>
                  </a:cubicBezTo>
                  <a:lnTo>
                    <a:pt x="84801" y="0"/>
                  </a:lnTo>
                  <a:cubicBezTo>
                    <a:pt x="88613" y="3811"/>
                    <a:pt x="103858" y="-3811"/>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4" name="Google Shape;1374;p217"/>
            <p:cNvSpPr/>
            <p:nvPr/>
          </p:nvSpPr>
          <p:spPr>
            <a:xfrm>
              <a:off x="1570216" y="5932754"/>
              <a:ext cx="152452" cy="76226"/>
            </a:xfrm>
            <a:custGeom>
              <a:rect b="b" l="l" r="r" t="t"/>
              <a:pathLst>
                <a:path extrusionOk="0" h="76225" w="152451">
                  <a:moveTo>
                    <a:pt x="119103" y="4764"/>
                  </a:moveTo>
                  <a:lnTo>
                    <a:pt x="164838" y="46688"/>
                  </a:lnTo>
                  <a:cubicBezTo>
                    <a:pt x="164838" y="46688"/>
                    <a:pt x="176272" y="58122"/>
                    <a:pt x="164838" y="61933"/>
                  </a:cubicBezTo>
                  <a:cubicBezTo>
                    <a:pt x="153404" y="65745"/>
                    <a:pt x="77179" y="92424"/>
                    <a:pt x="77179" y="92424"/>
                  </a:cubicBezTo>
                  <a:cubicBezTo>
                    <a:pt x="77179" y="92424"/>
                    <a:pt x="58122" y="96235"/>
                    <a:pt x="46688" y="88613"/>
                  </a:cubicBezTo>
                  <a:cubicBezTo>
                    <a:pt x="35254" y="77179"/>
                    <a:pt x="953" y="46688"/>
                    <a:pt x="953" y="46688"/>
                  </a:cubicBezTo>
                  <a:cubicBezTo>
                    <a:pt x="953" y="46688"/>
                    <a:pt x="-2858" y="39066"/>
                    <a:pt x="4764" y="31443"/>
                  </a:cubicBezTo>
                  <a:lnTo>
                    <a:pt x="88613" y="953"/>
                  </a:lnTo>
                  <a:cubicBezTo>
                    <a:pt x="88613" y="953"/>
                    <a:pt x="103858"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5" name="Google Shape;1375;p217"/>
            <p:cNvSpPr/>
            <p:nvPr/>
          </p:nvSpPr>
          <p:spPr>
            <a:xfrm>
              <a:off x="1695989" y="5884160"/>
              <a:ext cx="152452" cy="76226"/>
            </a:xfrm>
            <a:custGeom>
              <a:rect b="b" l="l" r="r" t="t"/>
              <a:pathLst>
                <a:path extrusionOk="0" h="76225" w="152451">
                  <a:moveTo>
                    <a:pt x="119103" y="7623"/>
                  </a:moveTo>
                  <a:lnTo>
                    <a:pt x="164838" y="45736"/>
                  </a:lnTo>
                  <a:cubicBezTo>
                    <a:pt x="164838" y="45736"/>
                    <a:pt x="176272" y="57169"/>
                    <a:pt x="164838" y="60981"/>
                  </a:cubicBezTo>
                  <a:cubicBezTo>
                    <a:pt x="153405" y="64792"/>
                    <a:pt x="77179" y="91471"/>
                    <a:pt x="77179" y="91471"/>
                  </a:cubicBezTo>
                  <a:cubicBezTo>
                    <a:pt x="77179" y="91471"/>
                    <a:pt x="58122" y="95282"/>
                    <a:pt x="46688" y="87660"/>
                  </a:cubicBezTo>
                  <a:cubicBezTo>
                    <a:pt x="35254" y="76226"/>
                    <a:pt x="953" y="45736"/>
                    <a:pt x="953" y="45736"/>
                  </a:cubicBezTo>
                  <a:cubicBezTo>
                    <a:pt x="953" y="45736"/>
                    <a:pt x="-2859" y="38113"/>
                    <a:pt x="4764" y="30490"/>
                  </a:cubicBezTo>
                  <a:lnTo>
                    <a:pt x="88613" y="0"/>
                  </a:lnTo>
                  <a:cubicBezTo>
                    <a:pt x="88613" y="3812"/>
                    <a:pt x="103858" y="0"/>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6" name="Google Shape;1376;p217"/>
            <p:cNvSpPr/>
            <p:nvPr/>
          </p:nvSpPr>
          <p:spPr>
            <a:xfrm>
              <a:off x="1817950" y="5838425"/>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3" y="0"/>
                  </a:lnTo>
                  <a:cubicBezTo>
                    <a:pt x="88613"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7" name="Google Shape;1377;p217"/>
            <p:cNvSpPr/>
            <p:nvPr/>
          </p:nvSpPr>
          <p:spPr>
            <a:xfrm>
              <a:off x="1939912" y="5792690"/>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2" y="0"/>
                  </a:lnTo>
                  <a:cubicBezTo>
                    <a:pt x="88612"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8" name="Google Shape;1378;p217"/>
            <p:cNvSpPr/>
            <p:nvPr/>
          </p:nvSpPr>
          <p:spPr>
            <a:xfrm>
              <a:off x="2061873" y="5753624"/>
              <a:ext cx="152452" cy="76226"/>
            </a:xfrm>
            <a:custGeom>
              <a:rect b="b" l="l" r="r" t="t"/>
              <a:pathLst>
                <a:path extrusionOk="0" h="76225" w="152451">
                  <a:moveTo>
                    <a:pt x="119103" y="4764"/>
                  </a:moveTo>
                  <a:lnTo>
                    <a:pt x="161027" y="39066"/>
                  </a:lnTo>
                  <a:cubicBezTo>
                    <a:pt x="161027" y="39066"/>
                    <a:pt x="172461" y="50500"/>
                    <a:pt x="161027" y="54311"/>
                  </a:cubicBezTo>
                  <a:cubicBezTo>
                    <a:pt x="149593" y="58122"/>
                    <a:pt x="77179" y="84801"/>
                    <a:pt x="77179" y="84801"/>
                  </a:cubicBezTo>
                  <a:cubicBezTo>
                    <a:pt x="77179" y="84801"/>
                    <a:pt x="58122" y="88612"/>
                    <a:pt x="46688" y="80990"/>
                  </a:cubicBezTo>
                  <a:cubicBezTo>
                    <a:pt x="35254" y="73367"/>
                    <a:pt x="953" y="39066"/>
                    <a:pt x="953" y="39066"/>
                  </a:cubicBezTo>
                  <a:cubicBezTo>
                    <a:pt x="953" y="39066"/>
                    <a:pt x="-2858" y="31443"/>
                    <a:pt x="4764" y="27632"/>
                  </a:cubicBezTo>
                  <a:lnTo>
                    <a:pt x="84801" y="953"/>
                  </a:lnTo>
                  <a:cubicBezTo>
                    <a:pt x="88612" y="953"/>
                    <a:pt x="103858" y="-2859"/>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9" name="Google Shape;1379;p217"/>
            <p:cNvSpPr/>
            <p:nvPr/>
          </p:nvSpPr>
          <p:spPr>
            <a:xfrm>
              <a:off x="2183834" y="5708231"/>
              <a:ext cx="152452" cy="76226"/>
            </a:xfrm>
            <a:custGeom>
              <a:rect b="b" l="l" r="r" t="t"/>
              <a:pathLst>
                <a:path extrusionOk="0" h="76225" w="152451">
                  <a:moveTo>
                    <a:pt x="107669" y="8233"/>
                  </a:moveTo>
                  <a:lnTo>
                    <a:pt x="153405" y="42534"/>
                  </a:lnTo>
                  <a:cubicBezTo>
                    <a:pt x="153405" y="42534"/>
                    <a:pt x="164838" y="50157"/>
                    <a:pt x="157216" y="57779"/>
                  </a:cubicBezTo>
                  <a:cubicBezTo>
                    <a:pt x="145782" y="65402"/>
                    <a:pt x="73367" y="88270"/>
                    <a:pt x="73367" y="88270"/>
                  </a:cubicBezTo>
                  <a:cubicBezTo>
                    <a:pt x="73367" y="88270"/>
                    <a:pt x="58122" y="92081"/>
                    <a:pt x="46688" y="80647"/>
                  </a:cubicBezTo>
                  <a:cubicBezTo>
                    <a:pt x="35254" y="73024"/>
                    <a:pt x="953" y="38723"/>
                    <a:pt x="953" y="38723"/>
                  </a:cubicBezTo>
                  <a:cubicBezTo>
                    <a:pt x="953" y="38723"/>
                    <a:pt x="-2859" y="31100"/>
                    <a:pt x="4764" y="27289"/>
                  </a:cubicBezTo>
                  <a:lnTo>
                    <a:pt x="84801" y="610"/>
                  </a:lnTo>
                  <a:cubicBezTo>
                    <a:pt x="84801" y="610"/>
                    <a:pt x="92424" y="-3201"/>
                    <a:pt x="107669" y="823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0" name="Google Shape;1380;p217"/>
            <p:cNvSpPr/>
            <p:nvPr/>
          </p:nvSpPr>
          <p:spPr>
            <a:xfrm>
              <a:off x="2301984" y="5663106"/>
              <a:ext cx="152452" cy="76226"/>
            </a:xfrm>
            <a:custGeom>
              <a:rect b="b" l="l" r="r" t="t"/>
              <a:pathLst>
                <a:path extrusionOk="0" h="76225" w="152451">
                  <a:moveTo>
                    <a:pt x="107669" y="7622"/>
                  </a:moveTo>
                  <a:lnTo>
                    <a:pt x="153404" y="41924"/>
                  </a:lnTo>
                  <a:cubicBezTo>
                    <a:pt x="153404" y="41924"/>
                    <a:pt x="164838" y="49547"/>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3811"/>
                    <a:pt x="92424" y="0"/>
                    <a:pt x="107669"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1" name="Google Shape;1381;p217"/>
            <p:cNvSpPr/>
            <p:nvPr/>
          </p:nvSpPr>
          <p:spPr>
            <a:xfrm>
              <a:off x="2420134" y="5621182"/>
              <a:ext cx="152452" cy="76226"/>
            </a:xfrm>
            <a:custGeom>
              <a:rect b="b" l="l" r="r" t="t"/>
              <a:pathLst>
                <a:path extrusionOk="0" h="76225" w="152451">
                  <a:moveTo>
                    <a:pt x="103858" y="7622"/>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4"/>
                    <a:pt x="953" y="38113"/>
                    <a:pt x="953" y="38113"/>
                  </a:cubicBezTo>
                  <a:cubicBezTo>
                    <a:pt x="953" y="38113"/>
                    <a:pt x="-2859" y="30490"/>
                    <a:pt x="4764" y="26679"/>
                  </a:cubicBezTo>
                  <a:lnTo>
                    <a:pt x="84801" y="0"/>
                  </a:lnTo>
                  <a:cubicBezTo>
                    <a:pt x="80990" y="3811"/>
                    <a:pt x="88613" y="0"/>
                    <a:pt x="103858"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2" name="Google Shape;1382;p217"/>
            <p:cNvSpPr/>
            <p:nvPr/>
          </p:nvSpPr>
          <p:spPr>
            <a:xfrm>
              <a:off x="2530662" y="5579257"/>
              <a:ext cx="152452" cy="76226"/>
            </a:xfrm>
            <a:custGeom>
              <a:rect b="b" l="l" r="r" t="t"/>
              <a:pathLst>
                <a:path extrusionOk="0" h="76225" w="152451">
                  <a:moveTo>
                    <a:pt x="103858" y="7623"/>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0"/>
                    <a:pt x="88612" y="0"/>
                    <a:pt x="103858"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3" name="Google Shape;1383;p217"/>
            <p:cNvSpPr/>
            <p:nvPr/>
          </p:nvSpPr>
          <p:spPr>
            <a:xfrm>
              <a:off x="2635842" y="5542728"/>
              <a:ext cx="152452" cy="76226"/>
            </a:xfrm>
            <a:custGeom>
              <a:rect b="b" l="l" r="r" t="t"/>
              <a:pathLst>
                <a:path extrusionOk="0" h="76225" w="152451">
                  <a:moveTo>
                    <a:pt x="105394" y="6039"/>
                  </a:moveTo>
                  <a:lnTo>
                    <a:pt x="158752" y="40341"/>
                  </a:lnTo>
                  <a:cubicBezTo>
                    <a:pt x="158752" y="40341"/>
                    <a:pt x="166375" y="47963"/>
                    <a:pt x="158752" y="55585"/>
                  </a:cubicBezTo>
                  <a:cubicBezTo>
                    <a:pt x="147318" y="63208"/>
                    <a:pt x="78715" y="86076"/>
                    <a:pt x="78715" y="86076"/>
                  </a:cubicBezTo>
                  <a:cubicBezTo>
                    <a:pt x="78715" y="86076"/>
                    <a:pt x="63470" y="89887"/>
                    <a:pt x="52036" y="82265"/>
                  </a:cubicBezTo>
                  <a:cubicBezTo>
                    <a:pt x="40602" y="74642"/>
                    <a:pt x="2489" y="44152"/>
                    <a:pt x="2489" y="44152"/>
                  </a:cubicBezTo>
                  <a:cubicBezTo>
                    <a:pt x="2489" y="44152"/>
                    <a:pt x="-5133" y="36529"/>
                    <a:pt x="6300" y="32718"/>
                  </a:cubicBezTo>
                  <a:lnTo>
                    <a:pt x="82526" y="6039"/>
                  </a:lnTo>
                  <a:cubicBezTo>
                    <a:pt x="86338" y="2228"/>
                    <a:pt x="90149" y="-5395"/>
                    <a:pt x="105394" y="603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4" name="Google Shape;1384;p217"/>
            <p:cNvSpPr/>
            <p:nvPr/>
          </p:nvSpPr>
          <p:spPr>
            <a:xfrm>
              <a:off x="2747905" y="5501337"/>
              <a:ext cx="152452" cy="76226"/>
            </a:xfrm>
            <a:custGeom>
              <a:rect b="b" l="l" r="r" t="t"/>
              <a:pathLst>
                <a:path extrusionOk="0" h="76225" w="152451">
                  <a:moveTo>
                    <a:pt x="100046" y="1694"/>
                  </a:moveTo>
                  <a:lnTo>
                    <a:pt x="153404" y="35996"/>
                  </a:lnTo>
                  <a:cubicBezTo>
                    <a:pt x="153404" y="35996"/>
                    <a:pt x="161027" y="43618"/>
                    <a:pt x="153404" y="51241"/>
                  </a:cubicBezTo>
                  <a:cubicBezTo>
                    <a:pt x="141970" y="58863"/>
                    <a:pt x="77179" y="81731"/>
                    <a:pt x="77179" y="81731"/>
                  </a:cubicBezTo>
                  <a:cubicBezTo>
                    <a:pt x="77179" y="81731"/>
                    <a:pt x="61933" y="85542"/>
                    <a:pt x="50500" y="77920"/>
                  </a:cubicBezTo>
                  <a:cubicBezTo>
                    <a:pt x="39066" y="70297"/>
                    <a:pt x="953" y="39807"/>
                    <a:pt x="953" y="39807"/>
                  </a:cubicBezTo>
                  <a:cubicBezTo>
                    <a:pt x="953" y="39807"/>
                    <a:pt x="-2858" y="32184"/>
                    <a:pt x="4764" y="28373"/>
                  </a:cubicBezTo>
                  <a:lnTo>
                    <a:pt x="80990" y="1694"/>
                  </a:lnTo>
                  <a:cubicBezTo>
                    <a:pt x="80990" y="1694"/>
                    <a:pt x="88613" y="-2117"/>
                    <a:pt x="10004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5" name="Google Shape;1385;p217"/>
            <p:cNvSpPr/>
            <p:nvPr/>
          </p:nvSpPr>
          <p:spPr>
            <a:xfrm>
              <a:off x="2866055" y="5548177"/>
              <a:ext cx="152452" cy="76226"/>
            </a:xfrm>
            <a:custGeom>
              <a:rect b="b" l="l" r="r" t="t"/>
              <a:pathLst>
                <a:path extrusionOk="0" h="76225" w="152451">
                  <a:moveTo>
                    <a:pt x="100046" y="4401"/>
                  </a:moveTo>
                  <a:lnTo>
                    <a:pt x="153404" y="38703"/>
                  </a:lnTo>
                  <a:cubicBezTo>
                    <a:pt x="153404" y="38703"/>
                    <a:pt x="161027" y="46325"/>
                    <a:pt x="153404" y="53948"/>
                  </a:cubicBezTo>
                  <a:cubicBezTo>
                    <a:pt x="141971" y="61570"/>
                    <a:pt x="80990" y="84438"/>
                    <a:pt x="80990" y="84438"/>
                  </a:cubicBezTo>
                  <a:cubicBezTo>
                    <a:pt x="80990" y="84438"/>
                    <a:pt x="61933" y="88249"/>
                    <a:pt x="50500" y="76815"/>
                  </a:cubicBezTo>
                  <a:cubicBezTo>
                    <a:pt x="39066" y="69193"/>
                    <a:pt x="953" y="42514"/>
                    <a:pt x="953" y="42514"/>
                  </a:cubicBezTo>
                  <a:cubicBezTo>
                    <a:pt x="953" y="42514"/>
                    <a:pt x="-2858" y="34891"/>
                    <a:pt x="4764" y="31080"/>
                  </a:cubicBezTo>
                  <a:lnTo>
                    <a:pt x="80990" y="4401"/>
                  </a:lnTo>
                  <a:cubicBezTo>
                    <a:pt x="80990" y="590"/>
                    <a:pt x="84801" y="-3222"/>
                    <a:pt x="10004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6" name="Google Shape;1386;p217"/>
            <p:cNvSpPr/>
            <p:nvPr/>
          </p:nvSpPr>
          <p:spPr>
            <a:xfrm>
              <a:off x="2754575" y="5589738"/>
              <a:ext cx="152452" cy="76226"/>
            </a:xfrm>
            <a:custGeom>
              <a:rect b="b" l="l" r="r" t="t"/>
              <a:pathLst>
                <a:path extrusionOk="0" h="76225" w="152451">
                  <a:moveTo>
                    <a:pt x="100999" y="4764"/>
                  </a:moveTo>
                  <a:lnTo>
                    <a:pt x="154357" y="39066"/>
                  </a:lnTo>
                  <a:cubicBezTo>
                    <a:pt x="154357" y="39066"/>
                    <a:pt x="161980" y="46688"/>
                    <a:pt x="154357" y="54311"/>
                  </a:cubicBezTo>
                  <a:cubicBezTo>
                    <a:pt x="142924" y="61933"/>
                    <a:pt x="81943" y="84801"/>
                    <a:pt x="81943" y="84801"/>
                  </a:cubicBezTo>
                  <a:cubicBezTo>
                    <a:pt x="81943" y="84801"/>
                    <a:pt x="62886" y="88613"/>
                    <a:pt x="51452" y="80990"/>
                  </a:cubicBezTo>
                  <a:cubicBezTo>
                    <a:pt x="40018"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7" name="Google Shape;1387;p217"/>
            <p:cNvSpPr/>
            <p:nvPr/>
          </p:nvSpPr>
          <p:spPr>
            <a:xfrm>
              <a:off x="2647859" y="5631662"/>
              <a:ext cx="152452" cy="76226"/>
            </a:xfrm>
            <a:custGeom>
              <a:rect b="b" l="l" r="r" t="t"/>
              <a:pathLst>
                <a:path extrusionOk="0" h="76225" w="152451">
                  <a:moveTo>
                    <a:pt x="100999" y="4764"/>
                  </a:moveTo>
                  <a:lnTo>
                    <a:pt x="154357" y="39066"/>
                  </a:lnTo>
                  <a:cubicBezTo>
                    <a:pt x="154357" y="39066"/>
                    <a:pt x="161980" y="46688"/>
                    <a:pt x="154357" y="54311"/>
                  </a:cubicBezTo>
                  <a:cubicBezTo>
                    <a:pt x="142923" y="61933"/>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5754"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8" name="Google Shape;1388;p217"/>
            <p:cNvSpPr/>
            <p:nvPr/>
          </p:nvSpPr>
          <p:spPr>
            <a:xfrm>
              <a:off x="2529709" y="5673587"/>
              <a:ext cx="152452" cy="76226"/>
            </a:xfrm>
            <a:custGeom>
              <a:rect b="b" l="l" r="r" t="t"/>
              <a:pathLst>
                <a:path extrusionOk="0" h="76225" w="152451">
                  <a:moveTo>
                    <a:pt x="100999" y="4764"/>
                  </a:moveTo>
                  <a:lnTo>
                    <a:pt x="154357" y="39066"/>
                  </a:lnTo>
                  <a:cubicBezTo>
                    <a:pt x="154357" y="39066"/>
                    <a:pt x="161980" y="46688"/>
                    <a:pt x="154357" y="54311"/>
                  </a:cubicBezTo>
                  <a:cubicBezTo>
                    <a:pt x="142923" y="61934"/>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9" name="Google Shape;1389;p217"/>
            <p:cNvSpPr/>
            <p:nvPr/>
          </p:nvSpPr>
          <p:spPr>
            <a:xfrm>
              <a:off x="2414787" y="5718581"/>
              <a:ext cx="152452" cy="76226"/>
            </a:xfrm>
            <a:custGeom>
              <a:rect b="b" l="l" r="r" t="t"/>
              <a:pathLst>
                <a:path extrusionOk="0" h="76225" w="152451">
                  <a:moveTo>
                    <a:pt x="105394" y="1694"/>
                  </a:moveTo>
                  <a:lnTo>
                    <a:pt x="154941" y="39807"/>
                  </a:lnTo>
                  <a:cubicBezTo>
                    <a:pt x="154941" y="39807"/>
                    <a:pt x="166374" y="47429"/>
                    <a:pt x="154941" y="55052"/>
                  </a:cubicBezTo>
                  <a:cubicBezTo>
                    <a:pt x="143507" y="58863"/>
                    <a:pt x="82526" y="85542"/>
                    <a:pt x="82526" y="85542"/>
                  </a:cubicBezTo>
                  <a:cubicBezTo>
                    <a:pt x="82526" y="85542"/>
                    <a:pt x="63470" y="89353"/>
                    <a:pt x="52036" y="81731"/>
                  </a:cubicBezTo>
                  <a:cubicBezTo>
                    <a:pt x="40602" y="74108"/>
                    <a:pt x="2489" y="43618"/>
                    <a:pt x="2489" y="43618"/>
                  </a:cubicBezTo>
                  <a:cubicBezTo>
                    <a:pt x="2489" y="43618"/>
                    <a:pt x="-5134" y="32184"/>
                    <a:pt x="6300" y="28373"/>
                  </a:cubicBezTo>
                  <a:lnTo>
                    <a:pt x="82526" y="1694"/>
                  </a:lnTo>
                  <a:cubicBezTo>
                    <a:pt x="82526" y="1694"/>
                    <a:pt x="93960" y="-2117"/>
                    <a:pt x="105394"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0" name="Google Shape;1390;p217"/>
            <p:cNvSpPr/>
            <p:nvPr/>
          </p:nvSpPr>
          <p:spPr>
            <a:xfrm>
              <a:off x="2297220" y="5757798"/>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1"/>
                    <a:pt x="51452" y="84438"/>
                  </a:cubicBezTo>
                  <a:cubicBezTo>
                    <a:pt x="40019" y="76815"/>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1" name="Google Shape;1391;p217"/>
            <p:cNvSpPr/>
            <p:nvPr/>
          </p:nvSpPr>
          <p:spPr>
            <a:xfrm>
              <a:off x="2179070" y="5806241"/>
              <a:ext cx="152452" cy="76226"/>
            </a:xfrm>
            <a:custGeom>
              <a:rect b="b" l="l" r="r" t="t"/>
              <a:pathLst>
                <a:path extrusionOk="0" h="76225" w="152451">
                  <a:moveTo>
                    <a:pt x="108622" y="1694"/>
                  </a:moveTo>
                  <a:lnTo>
                    <a:pt x="158169" y="39807"/>
                  </a:lnTo>
                  <a:cubicBezTo>
                    <a:pt x="158169" y="39807"/>
                    <a:pt x="169602" y="51241"/>
                    <a:pt x="158169" y="55052"/>
                  </a:cubicBezTo>
                  <a:cubicBezTo>
                    <a:pt x="146735" y="58863"/>
                    <a:pt x="85754" y="85542"/>
                    <a:pt x="85754" y="85542"/>
                  </a:cubicBezTo>
                  <a:cubicBezTo>
                    <a:pt x="85754" y="85542"/>
                    <a:pt x="59075" y="89354"/>
                    <a:pt x="51453" y="81731"/>
                  </a:cubicBezTo>
                  <a:cubicBezTo>
                    <a:pt x="40019" y="74108"/>
                    <a:pt x="1906" y="43618"/>
                    <a:pt x="1906" y="43618"/>
                  </a:cubicBezTo>
                  <a:cubicBezTo>
                    <a:pt x="1906" y="43618"/>
                    <a:pt x="-5717" y="35996"/>
                    <a:pt x="9528" y="28373"/>
                  </a:cubicBezTo>
                  <a:lnTo>
                    <a:pt x="85754" y="1694"/>
                  </a:lnTo>
                  <a:cubicBezTo>
                    <a:pt x="81943" y="1694"/>
                    <a:pt x="97188" y="-2117"/>
                    <a:pt x="108622"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2" name="Google Shape;1392;p217"/>
            <p:cNvSpPr/>
            <p:nvPr/>
          </p:nvSpPr>
          <p:spPr>
            <a:xfrm>
              <a:off x="2057109" y="5849269"/>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0"/>
                    <a:pt x="51452" y="84438"/>
                  </a:cubicBezTo>
                  <a:cubicBezTo>
                    <a:pt x="40019" y="76816"/>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3" name="Google Shape;1393;p217"/>
            <p:cNvSpPr/>
            <p:nvPr/>
          </p:nvSpPr>
          <p:spPr>
            <a:xfrm>
              <a:off x="1930383"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4" name="Google Shape;1394;p217"/>
            <p:cNvSpPr/>
            <p:nvPr/>
          </p:nvSpPr>
          <p:spPr>
            <a:xfrm>
              <a:off x="1804611" y="5939636"/>
              <a:ext cx="152452" cy="76226"/>
            </a:xfrm>
            <a:custGeom>
              <a:rect b="b" l="l" r="r" t="t"/>
              <a:pathLst>
                <a:path extrusionOk="0" h="76225" w="152451">
                  <a:moveTo>
                    <a:pt x="117197" y="1694"/>
                  </a:moveTo>
                  <a:lnTo>
                    <a:pt x="166744" y="39807"/>
                  </a:lnTo>
                  <a:cubicBezTo>
                    <a:pt x="166744" y="39807"/>
                    <a:pt x="178178" y="55052"/>
                    <a:pt x="166744" y="58863"/>
                  </a:cubicBezTo>
                  <a:cubicBezTo>
                    <a:pt x="155310" y="62675"/>
                    <a:pt x="90518" y="89354"/>
                    <a:pt x="90518" y="89354"/>
                  </a:cubicBezTo>
                  <a:cubicBezTo>
                    <a:pt x="90518" y="89354"/>
                    <a:pt x="63839" y="96976"/>
                    <a:pt x="48594" y="85542"/>
                  </a:cubicBezTo>
                  <a:cubicBezTo>
                    <a:pt x="37160" y="77920"/>
                    <a:pt x="2858" y="47430"/>
                    <a:pt x="2858" y="47430"/>
                  </a:cubicBezTo>
                  <a:cubicBezTo>
                    <a:pt x="2858" y="47430"/>
                    <a:pt x="-8575" y="35996"/>
                    <a:pt x="14292" y="28373"/>
                  </a:cubicBezTo>
                  <a:lnTo>
                    <a:pt x="90518" y="1694"/>
                  </a:lnTo>
                  <a:cubicBezTo>
                    <a:pt x="94330" y="1694"/>
                    <a:pt x="105763" y="-2117"/>
                    <a:pt x="117197"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5" name="Google Shape;1395;p217"/>
            <p:cNvSpPr/>
            <p:nvPr/>
          </p:nvSpPr>
          <p:spPr>
            <a:xfrm>
              <a:off x="1678838" y="5986476"/>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6" name="Google Shape;1396;p217"/>
            <p:cNvSpPr/>
            <p:nvPr/>
          </p:nvSpPr>
          <p:spPr>
            <a:xfrm>
              <a:off x="1823667" y="6033224"/>
              <a:ext cx="152452" cy="76226"/>
            </a:xfrm>
            <a:custGeom>
              <a:rect b="b" l="l" r="r" t="t"/>
              <a:pathLst>
                <a:path extrusionOk="0" h="76225" w="152451">
                  <a:moveTo>
                    <a:pt x="117197" y="3388"/>
                  </a:moveTo>
                  <a:lnTo>
                    <a:pt x="166744" y="41501"/>
                  </a:lnTo>
                  <a:cubicBezTo>
                    <a:pt x="166744" y="41501"/>
                    <a:pt x="178178" y="56746"/>
                    <a:pt x="166744" y="60557"/>
                  </a:cubicBezTo>
                  <a:cubicBezTo>
                    <a:pt x="155310" y="64369"/>
                    <a:pt x="90518" y="91048"/>
                    <a:pt x="90518" y="91048"/>
                  </a:cubicBezTo>
                  <a:cubicBezTo>
                    <a:pt x="90518" y="91048"/>
                    <a:pt x="63839" y="98670"/>
                    <a:pt x="48594" y="87236"/>
                  </a:cubicBezTo>
                  <a:cubicBezTo>
                    <a:pt x="37160" y="79614"/>
                    <a:pt x="2858" y="49123"/>
                    <a:pt x="2858" y="49123"/>
                  </a:cubicBezTo>
                  <a:cubicBezTo>
                    <a:pt x="2858" y="49123"/>
                    <a:pt x="-8575" y="37689"/>
                    <a:pt x="14292" y="30067"/>
                  </a:cubicBezTo>
                  <a:lnTo>
                    <a:pt x="90518" y="3388"/>
                  </a:lnTo>
                  <a:cubicBezTo>
                    <a:pt x="94330" y="3388"/>
                    <a:pt x="105763" y="-4235"/>
                    <a:pt x="117197"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7" name="Google Shape;1397;p217"/>
            <p:cNvSpPr/>
            <p:nvPr/>
          </p:nvSpPr>
          <p:spPr>
            <a:xfrm>
              <a:off x="1953251" y="5985371"/>
              <a:ext cx="152452" cy="76226"/>
            </a:xfrm>
            <a:custGeom>
              <a:rect b="b" l="l" r="r" t="t"/>
              <a:pathLst>
                <a:path extrusionOk="0" h="76225" w="152451">
                  <a:moveTo>
                    <a:pt x="113386" y="1694"/>
                  </a:moveTo>
                  <a:lnTo>
                    <a:pt x="162933" y="39807"/>
                  </a:lnTo>
                  <a:cubicBezTo>
                    <a:pt x="162933" y="39807"/>
                    <a:pt x="174367" y="55052"/>
                    <a:pt x="162933" y="58863"/>
                  </a:cubicBezTo>
                  <a:cubicBezTo>
                    <a:pt x="151499" y="62674"/>
                    <a:pt x="90518" y="89353"/>
                    <a:pt x="90518" y="89353"/>
                  </a:cubicBezTo>
                  <a:cubicBezTo>
                    <a:pt x="90518" y="89353"/>
                    <a:pt x="63839" y="96976"/>
                    <a:pt x="48594" y="85542"/>
                  </a:cubicBezTo>
                  <a:cubicBezTo>
                    <a:pt x="37160" y="77920"/>
                    <a:pt x="2858" y="47429"/>
                    <a:pt x="2858" y="47429"/>
                  </a:cubicBezTo>
                  <a:cubicBezTo>
                    <a:pt x="2858" y="47429"/>
                    <a:pt x="-8575" y="35996"/>
                    <a:pt x="14292" y="28373"/>
                  </a:cubicBezTo>
                  <a:lnTo>
                    <a:pt x="90518" y="1694"/>
                  </a:lnTo>
                  <a:cubicBezTo>
                    <a:pt x="86707" y="1694"/>
                    <a:pt x="101952" y="-2117"/>
                    <a:pt x="11338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8" name="Google Shape;1398;p217"/>
            <p:cNvSpPr/>
            <p:nvPr/>
          </p:nvSpPr>
          <p:spPr>
            <a:xfrm>
              <a:off x="2075213" y="5940740"/>
              <a:ext cx="152452" cy="76226"/>
            </a:xfrm>
            <a:custGeom>
              <a:rect b="b" l="l" r="r" t="t"/>
              <a:pathLst>
                <a:path extrusionOk="0" h="76225" w="152451">
                  <a:moveTo>
                    <a:pt x="117197" y="4401"/>
                  </a:moveTo>
                  <a:lnTo>
                    <a:pt x="166744" y="42514"/>
                  </a:lnTo>
                  <a:cubicBezTo>
                    <a:pt x="166744" y="42514"/>
                    <a:pt x="178178" y="57759"/>
                    <a:pt x="166744" y="61570"/>
                  </a:cubicBezTo>
                  <a:cubicBezTo>
                    <a:pt x="155310" y="65382"/>
                    <a:pt x="90518" y="92061"/>
                    <a:pt x="90518" y="92061"/>
                  </a:cubicBezTo>
                  <a:cubicBezTo>
                    <a:pt x="90518" y="92061"/>
                    <a:pt x="63839" y="99683"/>
                    <a:pt x="48594" y="88249"/>
                  </a:cubicBezTo>
                  <a:cubicBezTo>
                    <a:pt x="37160" y="80627"/>
                    <a:pt x="2859" y="50136"/>
                    <a:pt x="2859" y="50136"/>
                  </a:cubicBezTo>
                  <a:cubicBezTo>
                    <a:pt x="2859" y="50136"/>
                    <a:pt x="-8575" y="38702"/>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9" name="Google Shape;1399;p217"/>
            <p:cNvSpPr/>
            <p:nvPr/>
          </p:nvSpPr>
          <p:spPr>
            <a:xfrm>
              <a:off x="2197174"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1952"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0" name="Google Shape;1400;p217"/>
            <p:cNvSpPr/>
            <p:nvPr/>
          </p:nvSpPr>
          <p:spPr>
            <a:xfrm>
              <a:off x="2319135" y="5845458"/>
              <a:ext cx="152452" cy="76226"/>
            </a:xfrm>
            <a:custGeom>
              <a:rect b="b" l="l" r="r" t="t"/>
              <a:pathLst>
                <a:path extrusionOk="0" h="76225" w="152451">
                  <a:moveTo>
                    <a:pt x="113386" y="4401"/>
                  </a:moveTo>
                  <a:lnTo>
                    <a:pt x="162933" y="42514"/>
                  </a:lnTo>
                  <a:cubicBezTo>
                    <a:pt x="162933" y="42514"/>
                    <a:pt x="178178" y="53948"/>
                    <a:pt x="166744" y="61570"/>
                  </a:cubicBezTo>
                  <a:cubicBezTo>
                    <a:pt x="155310" y="65382"/>
                    <a:pt x="90518" y="92061"/>
                    <a:pt x="90518" y="92061"/>
                  </a:cubicBezTo>
                  <a:cubicBezTo>
                    <a:pt x="90518" y="92061"/>
                    <a:pt x="63839" y="99683"/>
                    <a:pt x="48594" y="88249"/>
                  </a:cubicBezTo>
                  <a:cubicBezTo>
                    <a:pt x="37160" y="80627"/>
                    <a:pt x="2858" y="50136"/>
                    <a:pt x="2858" y="50136"/>
                  </a:cubicBezTo>
                  <a:cubicBezTo>
                    <a:pt x="2858" y="50136"/>
                    <a:pt x="-8575" y="38702"/>
                    <a:pt x="14292" y="31080"/>
                  </a:cubicBezTo>
                  <a:lnTo>
                    <a:pt x="90518" y="4401"/>
                  </a:lnTo>
                  <a:cubicBezTo>
                    <a:pt x="90518" y="590"/>
                    <a:pt x="101952" y="-3222"/>
                    <a:pt x="11338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1" name="Google Shape;1401;p217"/>
            <p:cNvSpPr/>
            <p:nvPr/>
          </p:nvSpPr>
          <p:spPr>
            <a:xfrm>
              <a:off x="2433474" y="5801265"/>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8" y="48594"/>
                    <a:pt x="2858" y="48594"/>
                  </a:cubicBezTo>
                  <a:cubicBezTo>
                    <a:pt x="2858" y="48594"/>
                    <a:pt x="-8575" y="37160"/>
                    <a:pt x="14292" y="29538"/>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2" name="Google Shape;1402;p217"/>
            <p:cNvSpPr/>
            <p:nvPr/>
          </p:nvSpPr>
          <p:spPr>
            <a:xfrm>
              <a:off x="2551624" y="5755530"/>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9" y="48594"/>
                    <a:pt x="2859" y="48594"/>
                  </a:cubicBezTo>
                  <a:cubicBezTo>
                    <a:pt x="2859" y="48594"/>
                    <a:pt x="-8575" y="37160"/>
                    <a:pt x="14292" y="29537"/>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3" name="Google Shape;1403;p217"/>
            <p:cNvSpPr/>
            <p:nvPr/>
          </p:nvSpPr>
          <p:spPr>
            <a:xfrm>
              <a:off x="2673585" y="5712652"/>
              <a:ext cx="152452" cy="76226"/>
            </a:xfrm>
            <a:custGeom>
              <a:rect b="b" l="l" r="r" t="t"/>
              <a:pathLst>
                <a:path extrusionOk="0" h="76225" w="152451">
                  <a:moveTo>
                    <a:pt x="105763" y="3812"/>
                  </a:moveTo>
                  <a:lnTo>
                    <a:pt x="155310" y="38113"/>
                  </a:lnTo>
                  <a:cubicBezTo>
                    <a:pt x="155310" y="38113"/>
                    <a:pt x="170555" y="49547"/>
                    <a:pt x="155310" y="57169"/>
                  </a:cubicBezTo>
                  <a:cubicBezTo>
                    <a:pt x="143876" y="60981"/>
                    <a:pt x="90518" y="83849"/>
                    <a:pt x="90518" y="83849"/>
                  </a:cubicBezTo>
                  <a:cubicBezTo>
                    <a:pt x="90518" y="83849"/>
                    <a:pt x="63839" y="91471"/>
                    <a:pt x="48594" y="80037"/>
                  </a:cubicBezTo>
                  <a:cubicBezTo>
                    <a:pt x="37160" y="72415"/>
                    <a:pt x="2858" y="41924"/>
                    <a:pt x="2858" y="41924"/>
                  </a:cubicBezTo>
                  <a:cubicBezTo>
                    <a:pt x="2858" y="41924"/>
                    <a:pt x="-8575" y="30490"/>
                    <a:pt x="14292" y="22868"/>
                  </a:cubicBezTo>
                  <a:lnTo>
                    <a:pt x="82895" y="0"/>
                  </a:lnTo>
                  <a:cubicBezTo>
                    <a:pt x="82895" y="0"/>
                    <a:pt x="94329" y="0"/>
                    <a:pt x="105763" y="38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4" name="Google Shape;1404;p217"/>
            <p:cNvSpPr/>
            <p:nvPr/>
          </p:nvSpPr>
          <p:spPr>
            <a:xfrm>
              <a:off x="2784113" y="5669775"/>
              <a:ext cx="152452" cy="76226"/>
            </a:xfrm>
            <a:custGeom>
              <a:rect b="b" l="l" r="r" t="t"/>
              <a:pathLst>
                <a:path extrusionOk="0" h="76225" w="152451">
                  <a:moveTo>
                    <a:pt x="105763" y="4764"/>
                  </a:moveTo>
                  <a:lnTo>
                    <a:pt x="151499" y="39066"/>
                  </a:lnTo>
                  <a:cubicBezTo>
                    <a:pt x="151499" y="39066"/>
                    <a:pt x="166744"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82896" y="953"/>
                    <a:pt x="94330"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5" name="Google Shape;1405;p217"/>
            <p:cNvSpPr/>
            <p:nvPr/>
          </p:nvSpPr>
          <p:spPr>
            <a:xfrm>
              <a:off x="2898451" y="5627851"/>
              <a:ext cx="152452" cy="76226"/>
            </a:xfrm>
            <a:custGeom>
              <a:rect b="b" l="l" r="r" t="t"/>
              <a:pathLst>
                <a:path extrusionOk="0" h="76225" w="152451">
                  <a:moveTo>
                    <a:pt x="105763" y="4764"/>
                  </a:moveTo>
                  <a:lnTo>
                    <a:pt x="155310" y="39066"/>
                  </a:lnTo>
                  <a:cubicBezTo>
                    <a:pt x="155310" y="39066"/>
                    <a:pt x="170555"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79084" y="953"/>
                    <a:pt x="90518"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6" name="Google Shape;1406;p217"/>
            <p:cNvSpPr/>
            <p:nvPr/>
          </p:nvSpPr>
          <p:spPr>
            <a:xfrm>
              <a:off x="2858433" y="5463340"/>
              <a:ext cx="152452" cy="76226"/>
            </a:xfrm>
            <a:custGeom>
              <a:rect b="b" l="l" r="r" t="t"/>
              <a:pathLst>
                <a:path extrusionOk="0" h="76225" w="152451">
                  <a:moveTo>
                    <a:pt x="96235" y="1579"/>
                  </a:moveTo>
                  <a:lnTo>
                    <a:pt x="149593" y="39691"/>
                  </a:lnTo>
                  <a:cubicBezTo>
                    <a:pt x="149593" y="39691"/>
                    <a:pt x="161027" y="51125"/>
                    <a:pt x="149593" y="54937"/>
                  </a:cubicBezTo>
                  <a:cubicBezTo>
                    <a:pt x="138159" y="58748"/>
                    <a:pt x="77179" y="81616"/>
                    <a:pt x="77179" y="81616"/>
                  </a:cubicBezTo>
                  <a:cubicBezTo>
                    <a:pt x="77179" y="81616"/>
                    <a:pt x="61933" y="85427"/>
                    <a:pt x="50499" y="77804"/>
                  </a:cubicBezTo>
                  <a:cubicBezTo>
                    <a:pt x="39066" y="70182"/>
                    <a:pt x="953" y="39691"/>
                    <a:pt x="953" y="39691"/>
                  </a:cubicBezTo>
                  <a:cubicBezTo>
                    <a:pt x="953" y="39691"/>
                    <a:pt x="-2858" y="32069"/>
                    <a:pt x="4764" y="28258"/>
                  </a:cubicBezTo>
                  <a:lnTo>
                    <a:pt x="73367" y="5390"/>
                  </a:lnTo>
                  <a:cubicBezTo>
                    <a:pt x="73367" y="1579"/>
                    <a:pt x="84801" y="-2233"/>
                    <a:pt x="96235" y="15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7" name="Google Shape;1407;p217"/>
            <p:cNvSpPr/>
            <p:nvPr/>
          </p:nvSpPr>
          <p:spPr>
            <a:xfrm>
              <a:off x="1665499" y="5796501"/>
              <a:ext cx="152452" cy="76226"/>
            </a:xfrm>
            <a:custGeom>
              <a:rect b="b" l="l" r="r" t="t"/>
              <a:pathLst>
                <a:path extrusionOk="0" h="76225" w="152451">
                  <a:moveTo>
                    <a:pt x="122914" y="7622"/>
                  </a:moveTo>
                  <a:lnTo>
                    <a:pt x="168650" y="49547"/>
                  </a:lnTo>
                  <a:cubicBezTo>
                    <a:pt x="168650" y="49547"/>
                    <a:pt x="180084" y="60981"/>
                    <a:pt x="168650" y="64792"/>
                  </a:cubicBezTo>
                  <a:cubicBezTo>
                    <a:pt x="157216" y="72415"/>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92424" y="3811"/>
                    <a:pt x="107669" y="0"/>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Google Shape;1408;p217"/>
            <p:cNvSpPr/>
            <p:nvPr/>
          </p:nvSpPr>
          <p:spPr>
            <a:xfrm>
              <a:off x="1791271" y="5753987"/>
              <a:ext cx="152452" cy="76226"/>
            </a:xfrm>
            <a:custGeom>
              <a:rect b="b" l="l" r="r" t="t"/>
              <a:pathLst>
                <a:path extrusionOk="0" h="76225" w="152451">
                  <a:moveTo>
                    <a:pt x="119103" y="4401"/>
                  </a:moveTo>
                  <a:lnTo>
                    <a:pt x="164838" y="46325"/>
                  </a:lnTo>
                  <a:cubicBezTo>
                    <a:pt x="164838" y="46325"/>
                    <a:pt x="176272" y="57759"/>
                    <a:pt x="164838" y="61570"/>
                  </a:cubicBezTo>
                  <a:cubicBezTo>
                    <a:pt x="153405" y="69193"/>
                    <a:pt x="77179" y="95872"/>
                    <a:pt x="77179" y="95872"/>
                  </a:cubicBezTo>
                  <a:cubicBezTo>
                    <a:pt x="77179" y="95872"/>
                    <a:pt x="58122" y="99683"/>
                    <a:pt x="46688" y="92060"/>
                  </a:cubicBezTo>
                  <a:cubicBezTo>
                    <a:pt x="35254" y="80627"/>
                    <a:pt x="953" y="50136"/>
                    <a:pt x="953" y="50136"/>
                  </a:cubicBezTo>
                  <a:cubicBezTo>
                    <a:pt x="953" y="50136"/>
                    <a:pt x="-2859" y="42514"/>
                    <a:pt x="4764" y="34891"/>
                  </a:cubicBezTo>
                  <a:lnTo>
                    <a:pt x="84801" y="4401"/>
                  </a:lnTo>
                  <a:cubicBezTo>
                    <a:pt x="88613"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Google Shape;1409;p217"/>
            <p:cNvSpPr/>
            <p:nvPr/>
          </p:nvSpPr>
          <p:spPr>
            <a:xfrm>
              <a:off x="1909421" y="5712063"/>
              <a:ext cx="152452" cy="76226"/>
            </a:xfrm>
            <a:custGeom>
              <a:rect b="b" l="l" r="r" t="t"/>
              <a:pathLst>
                <a:path extrusionOk="0" h="76225" w="152451">
                  <a:moveTo>
                    <a:pt x="119103" y="4401"/>
                  </a:moveTo>
                  <a:lnTo>
                    <a:pt x="164838" y="42514"/>
                  </a:lnTo>
                  <a:cubicBezTo>
                    <a:pt x="164838" y="42514"/>
                    <a:pt x="176272" y="53948"/>
                    <a:pt x="164838" y="57759"/>
                  </a:cubicBezTo>
                  <a:cubicBezTo>
                    <a:pt x="153404" y="65382"/>
                    <a:pt x="77179" y="88249"/>
                    <a:pt x="77179" y="88249"/>
                  </a:cubicBezTo>
                  <a:cubicBezTo>
                    <a:pt x="77179" y="88249"/>
                    <a:pt x="58122" y="92061"/>
                    <a:pt x="46688" y="84438"/>
                  </a:cubicBezTo>
                  <a:cubicBezTo>
                    <a:pt x="35254" y="76815"/>
                    <a:pt x="953" y="46325"/>
                    <a:pt x="953" y="46325"/>
                  </a:cubicBezTo>
                  <a:cubicBezTo>
                    <a:pt x="953" y="46325"/>
                    <a:pt x="-2858" y="38702"/>
                    <a:pt x="4764" y="34891"/>
                  </a:cubicBezTo>
                  <a:lnTo>
                    <a:pt x="84801" y="4401"/>
                  </a:lnTo>
                  <a:cubicBezTo>
                    <a:pt x="88612"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Google Shape;1410;p217"/>
            <p:cNvSpPr/>
            <p:nvPr/>
          </p:nvSpPr>
          <p:spPr>
            <a:xfrm>
              <a:off x="2031383" y="5669775"/>
              <a:ext cx="152452" cy="76226"/>
            </a:xfrm>
            <a:custGeom>
              <a:rect b="b" l="l" r="r" t="t"/>
              <a:pathLst>
                <a:path extrusionOk="0" h="76225" w="152451">
                  <a:moveTo>
                    <a:pt x="115292" y="4764"/>
                  </a:moveTo>
                  <a:lnTo>
                    <a:pt x="157216" y="42877"/>
                  </a:lnTo>
                  <a:cubicBezTo>
                    <a:pt x="157216" y="42877"/>
                    <a:pt x="164838" y="50500"/>
                    <a:pt x="161027" y="54311"/>
                  </a:cubicBezTo>
                  <a:cubicBezTo>
                    <a:pt x="149593" y="61933"/>
                    <a:pt x="77179" y="84801"/>
                    <a:pt x="77179" y="84801"/>
                  </a:cubicBezTo>
                  <a:cubicBezTo>
                    <a:pt x="77179" y="84801"/>
                    <a:pt x="61933" y="88613"/>
                    <a:pt x="50500" y="80990"/>
                  </a:cubicBezTo>
                  <a:cubicBezTo>
                    <a:pt x="39066" y="73367"/>
                    <a:pt x="953" y="42877"/>
                    <a:pt x="953" y="42877"/>
                  </a:cubicBezTo>
                  <a:cubicBezTo>
                    <a:pt x="953" y="42877"/>
                    <a:pt x="-2859" y="35254"/>
                    <a:pt x="4764" y="31443"/>
                  </a:cubicBezTo>
                  <a:lnTo>
                    <a:pt x="84801" y="953"/>
                  </a:lnTo>
                  <a:cubicBezTo>
                    <a:pt x="80990" y="953"/>
                    <a:pt x="100046" y="-2858"/>
                    <a:pt x="115292"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Google Shape;1411;p217"/>
            <p:cNvSpPr/>
            <p:nvPr/>
          </p:nvSpPr>
          <p:spPr>
            <a:xfrm>
              <a:off x="2145721" y="5628214"/>
              <a:ext cx="152452" cy="76226"/>
            </a:xfrm>
            <a:custGeom>
              <a:rect b="b" l="l" r="r" t="t"/>
              <a:pathLst>
                <a:path extrusionOk="0" h="76225" w="152451">
                  <a:moveTo>
                    <a:pt x="119103" y="4401"/>
                  </a:moveTo>
                  <a:lnTo>
                    <a:pt x="161027" y="42514"/>
                  </a:lnTo>
                  <a:cubicBezTo>
                    <a:pt x="161027" y="42514"/>
                    <a:pt x="172461" y="53948"/>
                    <a:pt x="161027" y="57759"/>
                  </a:cubicBezTo>
                  <a:cubicBezTo>
                    <a:pt x="149593" y="65381"/>
                    <a:pt x="77179" y="88249"/>
                    <a:pt x="77179" y="88249"/>
                  </a:cubicBezTo>
                  <a:cubicBezTo>
                    <a:pt x="77179" y="88249"/>
                    <a:pt x="58122" y="92061"/>
                    <a:pt x="46688" y="84438"/>
                  </a:cubicBezTo>
                  <a:cubicBezTo>
                    <a:pt x="35254" y="76815"/>
                    <a:pt x="953" y="46325"/>
                    <a:pt x="953" y="46325"/>
                  </a:cubicBezTo>
                  <a:cubicBezTo>
                    <a:pt x="953" y="46325"/>
                    <a:pt x="-2859" y="38703"/>
                    <a:pt x="4764" y="34891"/>
                  </a:cubicBezTo>
                  <a:lnTo>
                    <a:pt x="84801" y="4401"/>
                  </a:lnTo>
                  <a:cubicBezTo>
                    <a:pt x="84801"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2" name="Google Shape;1412;p217"/>
            <p:cNvSpPr/>
            <p:nvPr/>
          </p:nvSpPr>
          <p:spPr>
            <a:xfrm>
              <a:off x="2262335" y="5585927"/>
              <a:ext cx="152452" cy="76226"/>
            </a:xfrm>
            <a:custGeom>
              <a:rect b="b" l="l" r="r" t="t"/>
              <a:pathLst>
                <a:path extrusionOk="0" h="76225" w="152451">
                  <a:moveTo>
                    <a:pt x="109205" y="4764"/>
                  </a:moveTo>
                  <a:lnTo>
                    <a:pt x="154941" y="39066"/>
                  </a:lnTo>
                  <a:cubicBezTo>
                    <a:pt x="154941" y="39066"/>
                    <a:pt x="170186" y="46688"/>
                    <a:pt x="151129" y="58122"/>
                  </a:cubicBezTo>
                  <a:cubicBezTo>
                    <a:pt x="139696" y="61933"/>
                    <a:pt x="74904" y="84801"/>
                    <a:pt x="74904" y="84801"/>
                  </a:cubicBezTo>
                  <a:cubicBezTo>
                    <a:pt x="74904" y="84801"/>
                    <a:pt x="55847" y="88612"/>
                    <a:pt x="44413" y="80990"/>
                  </a:cubicBezTo>
                  <a:cubicBezTo>
                    <a:pt x="32979" y="73367"/>
                    <a:pt x="2489" y="42877"/>
                    <a:pt x="2489" y="42877"/>
                  </a:cubicBezTo>
                  <a:cubicBezTo>
                    <a:pt x="2489" y="42877"/>
                    <a:pt x="-5134" y="39066"/>
                    <a:pt x="6300" y="31443"/>
                  </a:cubicBezTo>
                  <a:lnTo>
                    <a:pt x="82526" y="953"/>
                  </a:lnTo>
                  <a:cubicBezTo>
                    <a:pt x="82526" y="953"/>
                    <a:pt x="97771" y="-2858"/>
                    <a:pt x="10920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3" name="Google Shape;1413;p217"/>
            <p:cNvSpPr/>
            <p:nvPr/>
          </p:nvSpPr>
          <p:spPr>
            <a:xfrm>
              <a:off x="2376674" y="5541144"/>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7623"/>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4" name="Google Shape;1414;p217"/>
            <p:cNvSpPr/>
            <p:nvPr/>
          </p:nvSpPr>
          <p:spPr>
            <a:xfrm>
              <a:off x="2487201" y="5503031"/>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3812"/>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5" name="Google Shape;1415;p217"/>
            <p:cNvSpPr/>
            <p:nvPr/>
          </p:nvSpPr>
          <p:spPr>
            <a:xfrm>
              <a:off x="2601540" y="5464919"/>
              <a:ext cx="152452" cy="76226"/>
            </a:xfrm>
            <a:custGeom>
              <a:rect b="b" l="l" r="r" t="t"/>
              <a:pathLst>
                <a:path extrusionOk="0" h="76225" w="152451">
                  <a:moveTo>
                    <a:pt x="105394"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4"/>
                    <a:pt x="2489" y="41924"/>
                    <a:pt x="2489" y="41924"/>
                  </a:cubicBezTo>
                  <a:cubicBezTo>
                    <a:pt x="2489" y="41924"/>
                    <a:pt x="-5134" y="38113"/>
                    <a:pt x="6300" y="30490"/>
                  </a:cubicBezTo>
                  <a:lnTo>
                    <a:pt x="82526" y="0"/>
                  </a:lnTo>
                  <a:cubicBezTo>
                    <a:pt x="78715" y="3811"/>
                    <a:pt x="90149"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6" name="Google Shape;1416;p217"/>
            <p:cNvSpPr/>
            <p:nvPr/>
          </p:nvSpPr>
          <p:spPr>
            <a:xfrm>
              <a:off x="2708256" y="5426806"/>
              <a:ext cx="152452" cy="76226"/>
            </a:xfrm>
            <a:custGeom>
              <a:rect b="b" l="l" r="r" t="t"/>
              <a:pathLst>
                <a:path extrusionOk="0" h="76225" w="152451">
                  <a:moveTo>
                    <a:pt x="105394" y="7623"/>
                  </a:moveTo>
                  <a:lnTo>
                    <a:pt x="154941" y="41924"/>
                  </a:lnTo>
                  <a:cubicBezTo>
                    <a:pt x="154941" y="41924"/>
                    <a:pt x="170186" y="49547"/>
                    <a:pt x="151129" y="60981"/>
                  </a:cubicBezTo>
                  <a:cubicBezTo>
                    <a:pt x="139695" y="64792"/>
                    <a:pt x="78715" y="87660"/>
                    <a:pt x="78715" y="87660"/>
                  </a:cubicBezTo>
                  <a:cubicBezTo>
                    <a:pt x="78715" y="87660"/>
                    <a:pt x="59658" y="87660"/>
                    <a:pt x="48224" y="80037"/>
                  </a:cubicBezTo>
                  <a:cubicBezTo>
                    <a:pt x="36791" y="72414"/>
                    <a:pt x="2489" y="41924"/>
                    <a:pt x="2489" y="41924"/>
                  </a:cubicBezTo>
                  <a:cubicBezTo>
                    <a:pt x="2489" y="41924"/>
                    <a:pt x="-5133" y="38113"/>
                    <a:pt x="6300" y="30490"/>
                  </a:cubicBezTo>
                  <a:lnTo>
                    <a:pt x="82526" y="0"/>
                  </a:lnTo>
                  <a:cubicBezTo>
                    <a:pt x="82526" y="0"/>
                    <a:pt x="93960"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7" name="Google Shape;1417;p217"/>
            <p:cNvSpPr/>
            <p:nvPr/>
          </p:nvSpPr>
          <p:spPr>
            <a:xfrm>
              <a:off x="2809839" y="5355582"/>
              <a:ext cx="266790" cy="76226"/>
            </a:xfrm>
            <a:custGeom>
              <a:rect b="b" l="l" r="r" t="t"/>
              <a:pathLst>
                <a:path extrusionOk="0" h="76225" w="266790">
                  <a:moveTo>
                    <a:pt x="0" y="67412"/>
                  </a:moveTo>
                  <a:lnTo>
                    <a:pt x="64792" y="109336"/>
                  </a:lnTo>
                  <a:cubicBezTo>
                    <a:pt x="64792" y="109336"/>
                    <a:pt x="80037" y="116959"/>
                    <a:pt x="95282" y="113148"/>
                  </a:cubicBezTo>
                  <a:cubicBezTo>
                    <a:pt x="110528" y="105525"/>
                    <a:pt x="270602" y="48356"/>
                    <a:pt x="270602" y="48356"/>
                  </a:cubicBezTo>
                  <a:cubicBezTo>
                    <a:pt x="270602" y="48356"/>
                    <a:pt x="270602" y="40733"/>
                    <a:pt x="259168" y="36922"/>
                  </a:cubicBezTo>
                  <a:lnTo>
                    <a:pt x="213432" y="6432"/>
                  </a:lnTo>
                  <a:cubicBezTo>
                    <a:pt x="213432" y="6432"/>
                    <a:pt x="194376" y="-5002"/>
                    <a:pt x="171508" y="2620"/>
                  </a:cubicBezTo>
                  <a:cubicBezTo>
                    <a:pt x="148640" y="10243"/>
                    <a:pt x="3811" y="63601"/>
                    <a:pt x="3811" y="63601"/>
                  </a:cubicBezTo>
                  <a:cubicBezTo>
                    <a:pt x="3811" y="63601"/>
                    <a:pt x="0" y="67412"/>
                    <a:pt x="0" y="674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8" name="Google Shape;1418;p217"/>
            <p:cNvSpPr/>
            <p:nvPr/>
          </p:nvSpPr>
          <p:spPr>
            <a:xfrm>
              <a:off x="2957209" y="5403938"/>
              <a:ext cx="190565" cy="76226"/>
            </a:xfrm>
            <a:custGeom>
              <a:rect b="b" l="l" r="r" t="t"/>
              <a:pathLst>
                <a:path extrusionOk="0" h="76225" w="190564">
                  <a:moveTo>
                    <a:pt x="130854" y="0"/>
                  </a:moveTo>
                  <a:lnTo>
                    <a:pt x="5082" y="45736"/>
                  </a:lnTo>
                  <a:cubicBezTo>
                    <a:pt x="5082" y="45736"/>
                    <a:pt x="-6352" y="53358"/>
                    <a:pt x="5082" y="60981"/>
                  </a:cubicBezTo>
                  <a:cubicBezTo>
                    <a:pt x="16516" y="68603"/>
                    <a:pt x="58440" y="95282"/>
                    <a:pt x="58440" y="95282"/>
                  </a:cubicBezTo>
                  <a:cubicBezTo>
                    <a:pt x="58440" y="95282"/>
                    <a:pt x="77496" y="102905"/>
                    <a:pt x="92741" y="95282"/>
                  </a:cubicBezTo>
                  <a:cubicBezTo>
                    <a:pt x="111798" y="87660"/>
                    <a:pt x="207080" y="49547"/>
                    <a:pt x="207080" y="49547"/>
                  </a:cubicBezTo>
                  <a:cubicBezTo>
                    <a:pt x="207080" y="49547"/>
                    <a:pt x="210891" y="45736"/>
                    <a:pt x="199457" y="38113"/>
                  </a:cubicBezTo>
                  <a:cubicBezTo>
                    <a:pt x="188024" y="30490"/>
                    <a:pt x="142288" y="3811"/>
                    <a:pt x="130854" y="0"/>
                  </a:cubicBezTo>
                  <a:lnTo>
                    <a:pt x="130854" y="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9" name="Google Shape;1419;p217"/>
            <p:cNvSpPr/>
            <p:nvPr/>
          </p:nvSpPr>
          <p:spPr>
            <a:xfrm>
              <a:off x="2970760" y="5459413"/>
              <a:ext cx="266790" cy="114339"/>
            </a:xfrm>
            <a:custGeom>
              <a:rect b="b" l="l" r="r" t="t"/>
              <a:pathLst>
                <a:path extrusionOk="0" h="114338" w="266790">
                  <a:moveTo>
                    <a:pt x="201151" y="1694"/>
                  </a:moveTo>
                  <a:lnTo>
                    <a:pt x="6776" y="77920"/>
                  </a:lnTo>
                  <a:cubicBezTo>
                    <a:pt x="6776" y="77920"/>
                    <a:pt x="-8470" y="85542"/>
                    <a:pt x="6776" y="93165"/>
                  </a:cubicBezTo>
                  <a:cubicBezTo>
                    <a:pt x="18210" y="100787"/>
                    <a:pt x="60134" y="127467"/>
                    <a:pt x="60134" y="127467"/>
                  </a:cubicBezTo>
                  <a:cubicBezTo>
                    <a:pt x="60134" y="127467"/>
                    <a:pt x="75379" y="138900"/>
                    <a:pt x="90624" y="131278"/>
                  </a:cubicBezTo>
                  <a:cubicBezTo>
                    <a:pt x="105869" y="123655"/>
                    <a:pt x="281189" y="55052"/>
                    <a:pt x="281189" y="55052"/>
                  </a:cubicBezTo>
                  <a:cubicBezTo>
                    <a:pt x="281189" y="55052"/>
                    <a:pt x="285000" y="47430"/>
                    <a:pt x="277377" y="43618"/>
                  </a:cubicBezTo>
                  <a:lnTo>
                    <a:pt x="208774" y="1694"/>
                  </a:lnTo>
                  <a:cubicBezTo>
                    <a:pt x="212585" y="1694"/>
                    <a:pt x="204963" y="-2117"/>
                    <a:pt x="201151"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0" name="Google Shape;1420;p217"/>
            <p:cNvSpPr/>
            <p:nvPr/>
          </p:nvSpPr>
          <p:spPr>
            <a:xfrm>
              <a:off x="3007585" y="5518082"/>
              <a:ext cx="304903" cy="152452"/>
            </a:xfrm>
            <a:custGeom>
              <a:rect b="b" l="l" r="r" t="t"/>
              <a:pathLst>
                <a:path extrusionOk="0" h="152451" w="304903">
                  <a:moveTo>
                    <a:pt x="8064" y="95477"/>
                  </a:moveTo>
                  <a:cubicBezTo>
                    <a:pt x="8064" y="95477"/>
                    <a:pt x="-7182" y="103100"/>
                    <a:pt x="4252" y="114534"/>
                  </a:cubicBezTo>
                  <a:cubicBezTo>
                    <a:pt x="15686" y="125968"/>
                    <a:pt x="53799" y="148835"/>
                    <a:pt x="53799" y="148835"/>
                  </a:cubicBezTo>
                  <a:cubicBezTo>
                    <a:pt x="53799" y="148835"/>
                    <a:pt x="72855" y="164080"/>
                    <a:pt x="91912" y="152646"/>
                  </a:cubicBezTo>
                  <a:cubicBezTo>
                    <a:pt x="110968" y="141213"/>
                    <a:pt x="290099" y="76421"/>
                    <a:pt x="290099" y="76421"/>
                  </a:cubicBezTo>
                  <a:cubicBezTo>
                    <a:pt x="290099" y="76421"/>
                    <a:pt x="343457" y="57364"/>
                    <a:pt x="335835" y="49742"/>
                  </a:cubicBezTo>
                  <a:cubicBezTo>
                    <a:pt x="335835" y="49742"/>
                    <a:pt x="271043" y="-3616"/>
                    <a:pt x="259609" y="195"/>
                  </a:cubicBezTo>
                  <a:cubicBezTo>
                    <a:pt x="259609" y="195"/>
                    <a:pt x="251986" y="195"/>
                    <a:pt x="244363" y="4006"/>
                  </a:cubicBezTo>
                  <a:cubicBezTo>
                    <a:pt x="236741" y="7818"/>
                    <a:pt x="8064" y="95477"/>
                    <a:pt x="8064" y="9547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1" name="Google Shape;1421;p217"/>
            <p:cNvSpPr/>
            <p:nvPr/>
          </p:nvSpPr>
          <p:spPr>
            <a:xfrm>
              <a:off x="3133358" y="5612949"/>
              <a:ext cx="228677" cy="114339"/>
            </a:xfrm>
            <a:custGeom>
              <a:rect b="b" l="l" r="r" t="t"/>
              <a:pathLst>
                <a:path extrusionOk="0" h="114338" w="228677">
                  <a:moveTo>
                    <a:pt x="145270" y="610"/>
                  </a:moveTo>
                  <a:cubicBezTo>
                    <a:pt x="145270" y="610"/>
                    <a:pt x="137647" y="-3201"/>
                    <a:pt x="114780" y="8233"/>
                  </a:cubicBezTo>
                  <a:cubicBezTo>
                    <a:pt x="91912" y="15855"/>
                    <a:pt x="8064" y="50157"/>
                    <a:pt x="8064" y="50157"/>
                  </a:cubicBezTo>
                  <a:cubicBezTo>
                    <a:pt x="8064" y="50157"/>
                    <a:pt x="-7182" y="57779"/>
                    <a:pt x="4252" y="65402"/>
                  </a:cubicBezTo>
                  <a:cubicBezTo>
                    <a:pt x="15686" y="76836"/>
                    <a:pt x="95723" y="126382"/>
                    <a:pt x="95723" y="126382"/>
                  </a:cubicBezTo>
                  <a:cubicBezTo>
                    <a:pt x="95723" y="126382"/>
                    <a:pt x="114780" y="137816"/>
                    <a:pt x="141459" y="126382"/>
                  </a:cubicBezTo>
                  <a:cubicBezTo>
                    <a:pt x="168138" y="114948"/>
                    <a:pt x="240552" y="88270"/>
                    <a:pt x="240552" y="88270"/>
                  </a:cubicBezTo>
                  <a:cubicBezTo>
                    <a:pt x="240552" y="88270"/>
                    <a:pt x="263420" y="76836"/>
                    <a:pt x="255798" y="69213"/>
                  </a:cubicBezTo>
                  <a:cubicBezTo>
                    <a:pt x="240552" y="61590"/>
                    <a:pt x="145270" y="610"/>
                    <a:pt x="145270" y="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2" name="Google Shape;1422;p217"/>
            <p:cNvSpPr/>
            <p:nvPr/>
          </p:nvSpPr>
          <p:spPr>
            <a:xfrm>
              <a:off x="2970323" y="5678774"/>
              <a:ext cx="228677" cy="114339"/>
            </a:xfrm>
            <a:custGeom>
              <a:rect b="b" l="l" r="r" t="t"/>
              <a:pathLst>
                <a:path extrusionOk="0" h="114338" w="228677">
                  <a:moveTo>
                    <a:pt x="152042" y="3388"/>
                  </a:moveTo>
                  <a:lnTo>
                    <a:pt x="247325" y="64368"/>
                  </a:lnTo>
                  <a:cubicBezTo>
                    <a:pt x="247325" y="64368"/>
                    <a:pt x="266381" y="71991"/>
                    <a:pt x="251136" y="83425"/>
                  </a:cubicBezTo>
                  <a:cubicBezTo>
                    <a:pt x="235891" y="91047"/>
                    <a:pt x="140608" y="129160"/>
                    <a:pt x="140608" y="129160"/>
                  </a:cubicBezTo>
                  <a:cubicBezTo>
                    <a:pt x="140608" y="129160"/>
                    <a:pt x="121552" y="140594"/>
                    <a:pt x="91061" y="121538"/>
                  </a:cubicBezTo>
                  <a:cubicBezTo>
                    <a:pt x="60571" y="102481"/>
                    <a:pt x="3402" y="64368"/>
                    <a:pt x="3402" y="64368"/>
                  </a:cubicBezTo>
                  <a:cubicBezTo>
                    <a:pt x="3402" y="64368"/>
                    <a:pt x="-8032" y="52934"/>
                    <a:pt x="11024" y="45312"/>
                  </a:cubicBezTo>
                  <a:cubicBezTo>
                    <a:pt x="26270" y="37690"/>
                    <a:pt x="121552" y="3388"/>
                    <a:pt x="121552" y="3388"/>
                  </a:cubicBezTo>
                  <a:cubicBezTo>
                    <a:pt x="121552" y="3388"/>
                    <a:pt x="144420" y="-4235"/>
                    <a:pt x="152042"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Google Shape;1423;p217"/>
            <p:cNvSpPr/>
            <p:nvPr/>
          </p:nvSpPr>
          <p:spPr>
            <a:xfrm>
              <a:off x="2807350" y="5739755"/>
              <a:ext cx="228677" cy="114339"/>
            </a:xfrm>
            <a:custGeom>
              <a:rect b="b" l="l" r="r" t="t"/>
              <a:pathLst>
                <a:path extrusionOk="0" h="114338" w="228677">
                  <a:moveTo>
                    <a:pt x="246412" y="60557"/>
                  </a:moveTo>
                  <a:cubicBezTo>
                    <a:pt x="246412" y="60557"/>
                    <a:pt x="269279" y="71991"/>
                    <a:pt x="254034" y="83425"/>
                  </a:cubicBezTo>
                  <a:cubicBezTo>
                    <a:pt x="238789" y="91048"/>
                    <a:pt x="139695" y="129160"/>
                    <a:pt x="139695" y="129160"/>
                  </a:cubicBezTo>
                  <a:cubicBezTo>
                    <a:pt x="139695" y="129160"/>
                    <a:pt x="105394" y="140594"/>
                    <a:pt x="90149" y="129160"/>
                  </a:cubicBezTo>
                  <a:cubicBezTo>
                    <a:pt x="74904" y="113915"/>
                    <a:pt x="2489" y="68180"/>
                    <a:pt x="2489" y="68180"/>
                  </a:cubicBezTo>
                  <a:cubicBezTo>
                    <a:pt x="2489" y="68180"/>
                    <a:pt x="-5133" y="56746"/>
                    <a:pt x="6300" y="49123"/>
                  </a:cubicBezTo>
                  <a:cubicBezTo>
                    <a:pt x="17734" y="45312"/>
                    <a:pt x="120639" y="3388"/>
                    <a:pt x="120639" y="3388"/>
                  </a:cubicBezTo>
                  <a:cubicBezTo>
                    <a:pt x="120639" y="3388"/>
                    <a:pt x="147318" y="-4235"/>
                    <a:pt x="158752" y="3388"/>
                  </a:cubicBezTo>
                  <a:cubicBezTo>
                    <a:pt x="170186" y="14822"/>
                    <a:pt x="246412" y="60557"/>
                    <a:pt x="246412" y="6055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4" name="Google Shape;1424;p217"/>
            <p:cNvSpPr/>
            <p:nvPr/>
          </p:nvSpPr>
          <p:spPr>
            <a:xfrm>
              <a:off x="2175945" y="5803682"/>
              <a:ext cx="686032" cy="304903"/>
            </a:xfrm>
            <a:custGeom>
              <a:rect b="b" l="l" r="r" t="t"/>
              <a:pathLst>
                <a:path extrusionOk="0" h="304903" w="686032">
                  <a:moveTo>
                    <a:pt x="626271" y="4252"/>
                  </a:moveTo>
                  <a:lnTo>
                    <a:pt x="713931" y="69044"/>
                  </a:lnTo>
                  <a:cubicBezTo>
                    <a:pt x="713931" y="69044"/>
                    <a:pt x="732987" y="80478"/>
                    <a:pt x="717742" y="88101"/>
                  </a:cubicBezTo>
                  <a:lnTo>
                    <a:pt x="134615" y="316778"/>
                  </a:lnTo>
                  <a:cubicBezTo>
                    <a:pt x="134615" y="316778"/>
                    <a:pt x="107936" y="328212"/>
                    <a:pt x="88879" y="312967"/>
                  </a:cubicBezTo>
                  <a:cubicBezTo>
                    <a:pt x="69823" y="297722"/>
                    <a:pt x="1220" y="244364"/>
                    <a:pt x="1220" y="244364"/>
                  </a:cubicBezTo>
                  <a:cubicBezTo>
                    <a:pt x="1220" y="244364"/>
                    <a:pt x="-6403" y="232930"/>
                    <a:pt x="16465" y="221496"/>
                  </a:cubicBezTo>
                  <a:cubicBezTo>
                    <a:pt x="39333" y="213873"/>
                    <a:pt x="569102" y="8064"/>
                    <a:pt x="569102" y="8064"/>
                  </a:cubicBezTo>
                  <a:cubicBezTo>
                    <a:pt x="569102" y="8064"/>
                    <a:pt x="607215" y="-7182"/>
                    <a:pt x="62627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5" name="Google Shape;1425;p217"/>
            <p:cNvSpPr/>
            <p:nvPr/>
          </p:nvSpPr>
          <p:spPr>
            <a:xfrm>
              <a:off x="3029827" y="5271865"/>
              <a:ext cx="419242" cy="228677"/>
            </a:xfrm>
            <a:custGeom>
              <a:rect b="b" l="l" r="r" t="t"/>
              <a:pathLst>
                <a:path extrusionOk="0" h="228677" w="419242">
                  <a:moveTo>
                    <a:pt x="439366" y="139695"/>
                  </a:moveTo>
                  <a:cubicBezTo>
                    <a:pt x="439366" y="139695"/>
                    <a:pt x="469856" y="158752"/>
                    <a:pt x="450799" y="170186"/>
                  </a:cubicBezTo>
                  <a:cubicBezTo>
                    <a:pt x="431743" y="181620"/>
                    <a:pt x="378385" y="200676"/>
                    <a:pt x="378385" y="200676"/>
                  </a:cubicBezTo>
                  <a:cubicBezTo>
                    <a:pt x="378385" y="200676"/>
                    <a:pt x="366951" y="204487"/>
                    <a:pt x="355517" y="200676"/>
                  </a:cubicBezTo>
                  <a:cubicBezTo>
                    <a:pt x="355517" y="200676"/>
                    <a:pt x="347895" y="212110"/>
                    <a:pt x="332649" y="215921"/>
                  </a:cubicBezTo>
                  <a:cubicBezTo>
                    <a:pt x="317404" y="223544"/>
                    <a:pt x="279291" y="234978"/>
                    <a:pt x="279291" y="234978"/>
                  </a:cubicBezTo>
                  <a:cubicBezTo>
                    <a:pt x="279291" y="234978"/>
                    <a:pt x="252612" y="242600"/>
                    <a:pt x="237367" y="231166"/>
                  </a:cubicBezTo>
                  <a:cubicBezTo>
                    <a:pt x="222122" y="219733"/>
                    <a:pt x="180198" y="193054"/>
                    <a:pt x="180198" y="193054"/>
                  </a:cubicBezTo>
                  <a:cubicBezTo>
                    <a:pt x="180198" y="193054"/>
                    <a:pt x="176386" y="189242"/>
                    <a:pt x="176386" y="181620"/>
                  </a:cubicBezTo>
                  <a:cubicBezTo>
                    <a:pt x="176386" y="181620"/>
                    <a:pt x="164952" y="185431"/>
                    <a:pt x="153519" y="177808"/>
                  </a:cubicBezTo>
                  <a:cubicBezTo>
                    <a:pt x="142085" y="170186"/>
                    <a:pt x="92538" y="139695"/>
                    <a:pt x="92538" y="139695"/>
                  </a:cubicBezTo>
                  <a:cubicBezTo>
                    <a:pt x="92538" y="139695"/>
                    <a:pt x="88727" y="132073"/>
                    <a:pt x="88727" y="128262"/>
                  </a:cubicBezTo>
                  <a:cubicBezTo>
                    <a:pt x="88727" y="128262"/>
                    <a:pt x="73482" y="132073"/>
                    <a:pt x="62048" y="124450"/>
                  </a:cubicBezTo>
                  <a:cubicBezTo>
                    <a:pt x="54425" y="116828"/>
                    <a:pt x="4878" y="86337"/>
                    <a:pt x="4878" y="86337"/>
                  </a:cubicBezTo>
                  <a:cubicBezTo>
                    <a:pt x="4878" y="86337"/>
                    <a:pt x="-2744" y="78715"/>
                    <a:pt x="1067" y="71092"/>
                  </a:cubicBezTo>
                  <a:cubicBezTo>
                    <a:pt x="8690" y="63470"/>
                    <a:pt x="77293" y="40602"/>
                    <a:pt x="77293" y="40602"/>
                  </a:cubicBezTo>
                  <a:cubicBezTo>
                    <a:pt x="77293" y="40602"/>
                    <a:pt x="92538" y="36791"/>
                    <a:pt x="100161" y="44413"/>
                  </a:cubicBezTo>
                  <a:cubicBezTo>
                    <a:pt x="100161" y="44413"/>
                    <a:pt x="100161" y="36791"/>
                    <a:pt x="103972" y="40602"/>
                  </a:cubicBezTo>
                  <a:cubicBezTo>
                    <a:pt x="103972" y="40602"/>
                    <a:pt x="100161" y="32979"/>
                    <a:pt x="107783" y="29168"/>
                  </a:cubicBezTo>
                  <a:cubicBezTo>
                    <a:pt x="115406" y="25357"/>
                    <a:pt x="172575" y="2489"/>
                    <a:pt x="172575" y="2489"/>
                  </a:cubicBezTo>
                  <a:cubicBezTo>
                    <a:pt x="172575" y="2489"/>
                    <a:pt x="191632" y="-5134"/>
                    <a:pt x="203065" y="6300"/>
                  </a:cubicBezTo>
                  <a:cubicBezTo>
                    <a:pt x="218311" y="17734"/>
                    <a:pt x="260235" y="40602"/>
                    <a:pt x="260235" y="40602"/>
                  </a:cubicBezTo>
                  <a:cubicBezTo>
                    <a:pt x="260235" y="40602"/>
                    <a:pt x="271669" y="48225"/>
                    <a:pt x="271669" y="55847"/>
                  </a:cubicBezTo>
                  <a:cubicBezTo>
                    <a:pt x="271669" y="55847"/>
                    <a:pt x="286914" y="52036"/>
                    <a:pt x="298348" y="59658"/>
                  </a:cubicBezTo>
                  <a:cubicBezTo>
                    <a:pt x="309782" y="67281"/>
                    <a:pt x="347895" y="93960"/>
                    <a:pt x="347895" y="93960"/>
                  </a:cubicBezTo>
                  <a:cubicBezTo>
                    <a:pt x="347895" y="93960"/>
                    <a:pt x="359329" y="101583"/>
                    <a:pt x="359329" y="113016"/>
                  </a:cubicBezTo>
                  <a:cubicBezTo>
                    <a:pt x="359329" y="113016"/>
                    <a:pt x="378385" y="105394"/>
                    <a:pt x="389819" y="116828"/>
                  </a:cubicBezTo>
                  <a:cubicBezTo>
                    <a:pt x="408875" y="120639"/>
                    <a:pt x="439366" y="139695"/>
                    <a:pt x="439366" y="139695"/>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6" name="Google Shape;1426;p217"/>
            <p:cNvSpPr/>
            <p:nvPr/>
          </p:nvSpPr>
          <p:spPr>
            <a:xfrm>
              <a:off x="3216377" y="5415795"/>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90"/>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7" name="Google Shape;1427;p217"/>
            <p:cNvSpPr/>
            <p:nvPr/>
          </p:nvSpPr>
          <p:spPr>
            <a:xfrm>
              <a:off x="3319282" y="5375565"/>
              <a:ext cx="152452" cy="76226"/>
            </a:xfrm>
            <a:custGeom>
              <a:rect b="b" l="l" r="r" t="t"/>
              <a:pathLst>
                <a:path extrusionOk="0" h="76225" w="152451">
                  <a:moveTo>
                    <a:pt x="73685" y="1694"/>
                  </a:moveTo>
                  <a:lnTo>
                    <a:pt x="5082" y="28373"/>
                  </a:lnTo>
                  <a:cubicBezTo>
                    <a:pt x="5082" y="28373"/>
                    <a:pt x="-6352" y="32184"/>
                    <a:pt x="5082" y="43618"/>
                  </a:cubicBezTo>
                  <a:cubicBezTo>
                    <a:pt x="16516" y="51241"/>
                    <a:pt x="54629" y="74108"/>
                    <a:pt x="54629" y="74108"/>
                  </a:cubicBezTo>
                  <a:cubicBezTo>
                    <a:pt x="54629" y="74108"/>
                    <a:pt x="73685" y="85542"/>
                    <a:pt x="92741" y="77920"/>
                  </a:cubicBezTo>
                  <a:cubicBezTo>
                    <a:pt x="111798" y="70297"/>
                    <a:pt x="153722" y="51241"/>
                    <a:pt x="153722" y="51241"/>
                  </a:cubicBezTo>
                  <a:cubicBezTo>
                    <a:pt x="153722" y="51241"/>
                    <a:pt x="165156" y="43618"/>
                    <a:pt x="157533" y="35995"/>
                  </a:cubicBezTo>
                  <a:cubicBezTo>
                    <a:pt x="146100" y="28373"/>
                    <a:pt x="104175" y="1694"/>
                    <a:pt x="104175" y="1694"/>
                  </a:cubicBezTo>
                  <a:cubicBezTo>
                    <a:pt x="104175" y="1694"/>
                    <a:pt x="88930" y="-2117"/>
                    <a:pt x="73685"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8" name="Google Shape;1428;p217"/>
            <p:cNvSpPr/>
            <p:nvPr/>
          </p:nvSpPr>
          <p:spPr>
            <a:xfrm>
              <a:off x="3234215" y="5321766"/>
              <a:ext cx="152452" cy="76226"/>
            </a:xfrm>
            <a:custGeom>
              <a:rect b="b" l="l" r="r" t="t"/>
              <a:pathLst>
                <a:path extrusionOk="0" h="76225" w="152451">
                  <a:moveTo>
                    <a:pt x="71092" y="2134"/>
                  </a:moveTo>
                  <a:lnTo>
                    <a:pt x="2489" y="32625"/>
                  </a:lnTo>
                  <a:cubicBezTo>
                    <a:pt x="2489" y="32625"/>
                    <a:pt x="-5134" y="36436"/>
                    <a:pt x="6300" y="44058"/>
                  </a:cubicBezTo>
                  <a:cubicBezTo>
                    <a:pt x="17734" y="51681"/>
                    <a:pt x="55847" y="74549"/>
                    <a:pt x="55847" y="74549"/>
                  </a:cubicBezTo>
                  <a:cubicBezTo>
                    <a:pt x="55847" y="74549"/>
                    <a:pt x="67281" y="85983"/>
                    <a:pt x="90149" y="78360"/>
                  </a:cubicBezTo>
                  <a:cubicBezTo>
                    <a:pt x="109205" y="70738"/>
                    <a:pt x="151129" y="55492"/>
                    <a:pt x="151129" y="55492"/>
                  </a:cubicBezTo>
                  <a:cubicBezTo>
                    <a:pt x="151129" y="55492"/>
                    <a:pt x="166374" y="51681"/>
                    <a:pt x="154941" y="44058"/>
                  </a:cubicBezTo>
                  <a:cubicBezTo>
                    <a:pt x="143507" y="36436"/>
                    <a:pt x="105394" y="9757"/>
                    <a:pt x="105394" y="9757"/>
                  </a:cubicBezTo>
                  <a:cubicBezTo>
                    <a:pt x="105394" y="9757"/>
                    <a:pt x="90149" y="-5488"/>
                    <a:pt x="71092" y="213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9" name="Google Shape;1429;p217"/>
            <p:cNvSpPr/>
            <p:nvPr/>
          </p:nvSpPr>
          <p:spPr>
            <a:xfrm>
              <a:off x="3140151" y="5266731"/>
              <a:ext cx="152452" cy="76226"/>
            </a:xfrm>
            <a:custGeom>
              <a:rect b="b" l="l" r="r" t="t"/>
              <a:pathLst>
                <a:path extrusionOk="0" h="76225" w="152451">
                  <a:moveTo>
                    <a:pt x="73685" y="3811"/>
                  </a:moveTo>
                  <a:lnTo>
                    <a:pt x="5082" y="30490"/>
                  </a:lnTo>
                  <a:cubicBezTo>
                    <a:pt x="5082" y="30490"/>
                    <a:pt x="-6352" y="34302"/>
                    <a:pt x="5082" y="41924"/>
                  </a:cubicBezTo>
                  <a:cubicBezTo>
                    <a:pt x="16515" y="49547"/>
                    <a:pt x="54628" y="72415"/>
                    <a:pt x="54628" y="72415"/>
                  </a:cubicBezTo>
                  <a:cubicBezTo>
                    <a:pt x="54628" y="72415"/>
                    <a:pt x="73685" y="83848"/>
                    <a:pt x="92741" y="76226"/>
                  </a:cubicBezTo>
                  <a:cubicBezTo>
                    <a:pt x="111798" y="68603"/>
                    <a:pt x="153722" y="49547"/>
                    <a:pt x="153722" y="49547"/>
                  </a:cubicBezTo>
                  <a:cubicBezTo>
                    <a:pt x="153722" y="49547"/>
                    <a:pt x="165156" y="41924"/>
                    <a:pt x="157533" y="34302"/>
                  </a:cubicBezTo>
                  <a:cubicBezTo>
                    <a:pt x="146099" y="26679"/>
                    <a:pt x="104175" y="0"/>
                    <a:pt x="104175" y="0"/>
                  </a:cubicBezTo>
                  <a:cubicBezTo>
                    <a:pt x="104175" y="0"/>
                    <a:pt x="88930" y="0"/>
                    <a:pt x="73685" y="381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Google Shape;1430;p217"/>
            <p:cNvSpPr/>
            <p:nvPr/>
          </p:nvSpPr>
          <p:spPr>
            <a:xfrm>
              <a:off x="3042023" y="5307703"/>
              <a:ext cx="152452" cy="76226"/>
            </a:xfrm>
            <a:custGeom>
              <a:rect b="b" l="l" r="r" t="t"/>
              <a:pathLst>
                <a:path extrusionOk="0" h="76225" w="152451">
                  <a:moveTo>
                    <a:pt x="68908" y="4764"/>
                  </a:moveTo>
                  <a:lnTo>
                    <a:pt x="4116" y="27632"/>
                  </a:lnTo>
                  <a:cubicBezTo>
                    <a:pt x="4116" y="27632"/>
                    <a:pt x="-7318" y="35254"/>
                    <a:pt x="7927" y="46688"/>
                  </a:cubicBezTo>
                  <a:cubicBezTo>
                    <a:pt x="19361" y="54311"/>
                    <a:pt x="53663" y="73367"/>
                    <a:pt x="53663" y="73367"/>
                  </a:cubicBezTo>
                  <a:cubicBezTo>
                    <a:pt x="53663" y="73367"/>
                    <a:pt x="72719" y="84801"/>
                    <a:pt x="91776" y="77179"/>
                  </a:cubicBezTo>
                  <a:cubicBezTo>
                    <a:pt x="110832" y="69556"/>
                    <a:pt x="152756" y="50500"/>
                    <a:pt x="152756" y="50500"/>
                  </a:cubicBezTo>
                  <a:cubicBezTo>
                    <a:pt x="152756" y="50500"/>
                    <a:pt x="164190" y="42877"/>
                    <a:pt x="152756" y="35254"/>
                  </a:cubicBezTo>
                  <a:cubicBezTo>
                    <a:pt x="141323" y="27632"/>
                    <a:pt x="99399" y="953"/>
                    <a:pt x="99399" y="953"/>
                  </a:cubicBezTo>
                  <a:cubicBezTo>
                    <a:pt x="99399" y="953"/>
                    <a:pt x="84153" y="-2858"/>
                    <a:pt x="68908"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1" name="Google Shape;1431;p217"/>
            <p:cNvSpPr/>
            <p:nvPr/>
          </p:nvSpPr>
          <p:spPr>
            <a:xfrm>
              <a:off x="3128717" y="5361061"/>
              <a:ext cx="152452" cy="38113"/>
            </a:xfrm>
            <a:custGeom>
              <a:rect b="b" l="l" r="r" t="t"/>
              <a:pathLst>
                <a:path extrusionOk="0" h="38112" w="152451">
                  <a:moveTo>
                    <a:pt x="73685" y="4764"/>
                  </a:moveTo>
                  <a:lnTo>
                    <a:pt x="5082" y="27632"/>
                  </a:lnTo>
                  <a:cubicBezTo>
                    <a:pt x="5082" y="27632"/>
                    <a:pt x="-6352" y="35254"/>
                    <a:pt x="5082" y="42877"/>
                  </a:cubicBezTo>
                  <a:cubicBezTo>
                    <a:pt x="16516" y="50500"/>
                    <a:pt x="50817" y="69556"/>
                    <a:pt x="50817" y="69556"/>
                  </a:cubicBezTo>
                  <a:cubicBezTo>
                    <a:pt x="50817" y="69556"/>
                    <a:pt x="69874" y="80990"/>
                    <a:pt x="88930" y="73367"/>
                  </a:cubicBezTo>
                  <a:cubicBezTo>
                    <a:pt x="107987" y="65745"/>
                    <a:pt x="149911" y="46688"/>
                    <a:pt x="149911" y="46688"/>
                  </a:cubicBezTo>
                  <a:cubicBezTo>
                    <a:pt x="149911" y="46688"/>
                    <a:pt x="161345" y="39066"/>
                    <a:pt x="149911" y="31443"/>
                  </a:cubicBezTo>
                  <a:cubicBezTo>
                    <a:pt x="138477" y="23820"/>
                    <a:pt x="96553" y="953"/>
                    <a:pt x="96553" y="953"/>
                  </a:cubicBezTo>
                  <a:cubicBezTo>
                    <a:pt x="96553"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2" name="Google Shape;1432;p217"/>
            <p:cNvSpPr/>
            <p:nvPr/>
          </p:nvSpPr>
          <p:spPr>
            <a:xfrm>
              <a:off x="3404558" y="5485297"/>
              <a:ext cx="381129" cy="190565"/>
            </a:xfrm>
            <a:custGeom>
              <a:rect b="b" l="l" r="r" t="t"/>
              <a:pathLst>
                <a:path extrusionOk="0" h="190564" w="381129">
                  <a:moveTo>
                    <a:pt x="83691" y="101583"/>
                  </a:moveTo>
                  <a:lnTo>
                    <a:pt x="11276" y="128262"/>
                  </a:lnTo>
                  <a:cubicBezTo>
                    <a:pt x="11276" y="128262"/>
                    <a:pt x="-7780" y="139696"/>
                    <a:pt x="3653" y="151129"/>
                  </a:cubicBezTo>
                  <a:cubicBezTo>
                    <a:pt x="15087" y="162563"/>
                    <a:pt x="60823" y="193054"/>
                    <a:pt x="60823" y="193054"/>
                  </a:cubicBezTo>
                  <a:cubicBezTo>
                    <a:pt x="60823" y="193054"/>
                    <a:pt x="83691" y="208299"/>
                    <a:pt x="106558" y="196865"/>
                  </a:cubicBezTo>
                  <a:cubicBezTo>
                    <a:pt x="121803" y="189242"/>
                    <a:pt x="175162" y="166374"/>
                    <a:pt x="175162" y="166374"/>
                  </a:cubicBezTo>
                  <a:cubicBezTo>
                    <a:pt x="175162" y="166374"/>
                    <a:pt x="182784" y="162563"/>
                    <a:pt x="178973" y="158752"/>
                  </a:cubicBezTo>
                  <a:cubicBezTo>
                    <a:pt x="178973" y="158752"/>
                    <a:pt x="198029" y="162563"/>
                    <a:pt x="213275" y="154941"/>
                  </a:cubicBezTo>
                  <a:cubicBezTo>
                    <a:pt x="232331" y="147318"/>
                    <a:pt x="278066" y="124450"/>
                    <a:pt x="278066" y="124450"/>
                  </a:cubicBezTo>
                  <a:cubicBezTo>
                    <a:pt x="278066" y="124450"/>
                    <a:pt x="285689" y="120639"/>
                    <a:pt x="281878" y="116828"/>
                  </a:cubicBezTo>
                  <a:cubicBezTo>
                    <a:pt x="281878" y="116828"/>
                    <a:pt x="297123" y="120639"/>
                    <a:pt x="308557" y="116828"/>
                  </a:cubicBezTo>
                  <a:cubicBezTo>
                    <a:pt x="319990" y="109205"/>
                    <a:pt x="373349" y="90149"/>
                    <a:pt x="373349" y="90149"/>
                  </a:cubicBezTo>
                  <a:cubicBezTo>
                    <a:pt x="373349" y="90149"/>
                    <a:pt x="388594" y="78715"/>
                    <a:pt x="380971" y="67281"/>
                  </a:cubicBezTo>
                  <a:cubicBezTo>
                    <a:pt x="369537" y="55847"/>
                    <a:pt x="312368" y="21546"/>
                    <a:pt x="312368" y="21546"/>
                  </a:cubicBezTo>
                  <a:cubicBezTo>
                    <a:pt x="312368" y="21546"/>
                    <a:pt x="289500" y="10112"/>
                    <a:pt x="266632" y="21546"/>
                  </a:cubicBezTo>
                  <a:cubicBezTo>
                    <a:pt x="243765" y="32979"/>
                    <a:pt x="213275" y="44413"/>
                    <a:pt x="213275" y="44413"/>
                  </a:cubicBezTo>
                  <a:cubicBezTo>
                    <a:pt x="213275" y="44413"/>
                    <a:pt x="201841" y="48225"/>
                    <a:pt x="205652" y="59659"/>
                  </a:cubicBezTo>
                  <a:cubicBezTo>
                    <a:pt x="205652" y="59659"/>
                    <a:pt x="198029" y="55847"/>
                    <a:pt x="186595" y="59659"/>
                  </a:cubicBezTo>
                  <a:cubicBezTo>
                    <a:pt x="186595" y="59659"/>
                    <a:pt x="186595" y="55847"/>
                    <a:pt x="178973" y="48225"/>
                  </a:cubicBezTo>
                  <a:cubicBezTo>
                    <a:pt x="171350" y="40602"/>
                    <a:pt x="110369" y="2489"/>
                    <a:pt x="110369" y="2489"/>
                  </a:cubicBezTo>
                  <a:cubicBezTo>
                    <a:pt x="110369" y="2489"/>
                    <a:pt x="98936" y="-5134"/>
                    <a:pt x="79879" y="6300"/>
                  </a:cubicBezTo>
                  <a:cubicBezTo>
                    <a:pt x="60823" y="17734"/>
                    <a:pt x="18898" y="32979"/>
                    <a:pt x="18898" y="32979"/>
                  </a:cubicBezTo>
                  <a:cubicBezTo>
                    <a:pt x="18898" y="32979"/>
                    <a:pt x="-158" y="44413"/>
                    <a:pt x="15087" y="55847"/>
                  </a:cubicBezTo>
                  <a:cubicBezTo>
                    <a:pt x="26521" y="71092"/>
                    <a:pt x="83691" y="101583"/>
                    <a:pt x="83691" y="10158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3" name="Google Shape;1433;p217"/>
            <p:cNvSpPr/>
            <p:nvPr/>
          </p:nvSpPr>
          <p:spPr>
            <a:xfrm>
              <a:off x="3420968" y="5487345"/>
              <a:ext cx="152452" cy="76226"/>
            </a:xfrm>
            <a:custGeom>
              <a:rect b="b" l="l" r="r" t="t"/>
              <a:pathLst>
                <a:path extrusionOk="0" h="76225" w="152451">
                  <a:moveTo>
                    <a:pt x="67281" y="4252"/>
                  </a:moveTo>
                  <a:lnTo>
                    <a:pt x="2489" y="30931"/>
                  </a:lnTo>
                  <a:cubicBezTo>
                    <a:pt x="2489" y="30931"/>
                    <a:pt x="-5134" y="38554"/>
                    <a:pt x="6300" y="46176"/>
                  </a:cubicBezTo>
                  <a:cubicBezTo>
                    <a:pt x="17734" y="53799"/>
                    <a:pt x="55847" y="80478"/>
                    <a:pt x="55847" y="80478"/>
                  </a:cubicBezTo>
                  <a:cubicBezTo>
                    <a:pt x="55847" y="80478"/>
                    <a:pt x="74904" y="95723"/>
                    <a:pt x="93960" y="88101"/>
                  </a:cubicBezTo>
                  <a:cubicBezTo>
                    <a:pt x="113016" y="80478"/>
                    <a:pt x="154941" y="61422"/>
                    <a:pt x="154941" y="61422"/>
                  </a:cubicBezTo>
                  <a:cubicBezTo>
                    <a:pt x="154941" y="61422"/>
                    <a:pt x="177809" y="53799"/>
                    <a:pt x="166375" y="46176"/>
                  </a:cubicBezTo>
                  <a:cubicBezTo>
                    <a:pt x="154941" y="38554"/>
                    <a:pt x="105394" y="8064"/>
                    <a:pt x="105394" y="8064"/>
                  </a:cubicBezTo>
                  <a:cubicBezTo>
                    <a:pt x="105394" y="8064"/>
                    <a:pt x="86337" y="-7182"/>
                    <a:pt x="6728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4" name="Google Shape;1434;p217"/>
            <p:cNvSpPr/>
            <p:nvPr/>
          </p:nvSpPr>
          <p:spPr>
            <a:xfrm>
              <a:off x="3517469" y="5549190"/>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89"/>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5" name="Google Shape;1435;p217"/>
            <p:cNvSpPr/>
            <p:nvPr/>
          </p:nvSpPr>
          <p:spPr>
            <a:xfrm>
              <a:off x="3410752" y="5589738"/>
              <a:ext cx="152452" cy="76226"/>
            </a:xfrm>
            <a:custGeom>
              <a:rect b="b" l="l" r="r" t="t"/>
              <a:pathLst>
                <a:path extrusionOk="0" h="76225" w="152451">
                  <a:moveTo>
                    <a:pt x="73685" y="4764"/>
                  </a:moveTo>
                  <a:lnTo>
                    <a:pt x="5082" y="27632"/>
                  </a:lnTo>
                  <a:cubicBezTo>
                    <a:pt x="5082" y="27632"/>
                    <a:pt x="-6352" y="31443"/>
                    <a:pt x="5082" y="42877"/>
                  </a:cubicBezTo>
                  <a:cubicBezTo>
                    <a:pt x="16516" y="50500"/>
                    <a:pt x="54629" y="73367"/>
                    <a:pt x="54629" y="73367"/>
                  </a:cubicBezTo>
                  <a:cubicBezTo>
                    <a:pt x="54629" y="73367"/>
                    <a:pt x="73685" y="84801"/>
                    <a:pt x="92742" y="77179"/>
                  </a:cubicBezTo>
                  <a:cubicBezTo>
                    <a:pt x="111798" y="69556"/>
                    <a:pt x="153722" y="50500"/>
                    <a:pt x="153722" y="50500"/>
                  </a:cubicBezTo>
                  <a:cubicBezTo>
                    <a:pt x="153722" y="50500"/>
                    <a:pt x="165156" y="42877"/>
                    <a:pt x="157533" y="35254"/>
                  </a:cubicBezTo>
                  <a:cubicBezTo>
                    <a:pt x="146099" y="27632"/>
                    <a:pt x="104175" y="953"/>
                    <a:pt x="104175" y="953"/>
                  </a:cubicBezTo>
                  <a:cubicBezTo>
                    <a:pt x="104175"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6" name="Google Shape;1436;p217"/>
            <p:cNvSpPr/>
            <p:nvPr/>
          </p:nvSpPr>
          <p:spPr>
            <a:xfrm>
              <a:off x="3611532" y="5500411"/>
              <a:ext cx="152452" cy="76226"/>
            </a:xfrm>
            <a:custGeom>
              <a:rect b="b" l="l" r="r" t="t"/>
              <a:pathLst>
                <a:path extrusionOk="0" h="76225" w="152451">
                  <a:moveTo>
                    <a:pt x="67281" y="2620"/>
                  </a:moveTo>
                  <a:lnTo>
                    <a:pt x="2489" y="29299"/>
                  </a:lnTo>
                  <a:cubicBezTo>
                    <a:pt x="2489" y="29299"/>
                    <a:pt x="-5134" y="36922"/>
                    <a:pt x="6300" y="48356"/>
                  </a:cubicBezTo>
                  <a:cubicBezTo>
                    <a:pt x="17734" y="55978"/>
                    <a:pt x="55847" y="78846"/>
                    <a:pt x="55847" y="78846"/>
                  </a:cubicBezTo>
                  <a:cubicBezTo>
                    <a:pt x="55847" y="78846"/>
                    <a:pt x="74904" y="90280"/>
                    <a:pt x="93960" y="82658"/>
                  </a:cubicBezTo>
                  <a:cubicBezTo>
                    <a:pt x="113016" y="75035"/>
                    <a:pt x="154941" y="55978"/>
                    <a:pt x="154941" y="55978"/>
                  </a:cubicBezTo>
                  <a:cubicBezTo>
                    <a:pt x="154941" y="55978"/>
                    <a:pt x="170186" y="48356"/>
                    <a:pt x="158752" y="40733"/>
                  </a:cubicBezTo>
                  <a:cubicBezTo>
                    <a:pt x="147318" y="33111"/>
                    <a:pt x="105394" y="6432"/>
                    <a:pt x="105394" y="6432"/>
                  </a:cubicBezTo>
                  <a:cubicBezTo>
                    <a:pt x="105394" y="6432"/>
                    <a:pt x="86337" y="-5002"/>
                    <a:pt x="67281" y="262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7" name="Google Shape;1437;p217"/>
            <p:cNvSpPr/>
            <p:nvPr/>
          </p:nvSpPr>
          <p:spPr>
            <a:xfrm>
              <a:off x="3321162" y="5098082"/>
              <a:ext cx="800371" cy="381129"/>
            </a:xfrm>
            <a:custGeom>
              <a:rect b="b" l="l" r="r" t="t"/>
              <a:pathLst>
                <a:path extrusionOk="0" h="381129" w="800371">
                  <a:moveTo>
                    <a:pt x="350029" y="355403"/>
                  </a:moveTo>
                  <a:cubicBezTo>
                    <a:pt x="350029" y="355403"/>
                    <a:pt x="342406" y="359214"/>
                    <a:pt x="357652" y="370648"/>
                  </a:cubicBezTo>
                  <a:cubicBezTo>
                    <a:pt x="372897" y="382082"/>
                    <a:pt x="414821" y="404950"/>
                    <a:pt x="414821" y="404950"/>
                  </a:cubicBezTo>
                  <a:cubicBezTo>
                    <a:pt x="414821" y="404950"/>
                    <a:pt x="437689" y="420195"/>
                    <a:pt x="464368" y="408761"/>
                  </a:cubicBezTo>
                  <a:cubicBezTo>
                    <a:pt x="491047" y="397327"/>
                    <a:pt x="601574" y="351592"/>
                    <a:pt x="601574" y="351592"/>
                  </a:cubicBezTo>
                  <a:cubicBezTo>
                    <a:pt x="601574" y="351592"/>
                    <a:pt x="628253" y="340158"/>
                    <a:pt x="624442" y="332535"/>
                  </a:cubicBezTo>
                  <a:cubicBezTo>
                    <a:pt x="624442" y="332535"/>
                    <a:pt x="635876" y="336346"/>
                    <a:pt x="658744" y="328724"/>
                  </a:cubicBezTo>
                  <a:cubicBezTo>
                    <a:pt x="681611" y="321101"/>
                    <a:pt x="712102" y="305856"/>
                    <a:pt x="712102" y="305856"/>
                  </a:cubicBezTo>
                  <a:cubicBezTo>
                    <a:pt x="712102" y="305856"/>
                    <a:pt x="727347" y="302045"/>
                    <a:pt x="723536" y="294422"/>
                  </a:cubicBezTo>
                  <a:cubicBezTo>
                    <a:pt x="723536" y="294422"/>
                    <a:pt x="738781" y="298234"/>
                    <a:pt x="754026" y="290611"/>
                  </a:cubicBezTo>
                  <a:cubicBezTo>
                    <a:pt x="769271" y="286800"/>
                    <a:pt x="815007" y="263932"/>
                    <a:pt x="815007" y="263932"/>
                  </a:cubicBezTo>
                  <a:cubicBezTo>
                    <a:pt x="815007" y="263932"/>
                    <a:pt x="826440" y="252498"/>
                    <a:pt x="818818" y="244875"/>
                  </a:cubicBezTo>
                  <a:cubicBezTo>
                    <a:pt x="807384" y="233442"/>
                    <a:pt x="651121" y="153404"/>
                    <a:pt x="651121" y="153404"/>
                  </a:cubicBezTo>
                  <a:cubicBezTo>
                    <a:pt x="651121" y="153404"/>
                    <a:pt x="643498" y="149593"/>
                    <a:pt x="635876" y="153404"/>
                  </a:cubicBezTo>
                  <a:cubicBezTo>
                    <a:pt x="635876" y="153404"/>
                    <a:pt x="639687" y="149593"/>
                    <a:pt x="628253" y="138159"/>
                  </a:cubicBezTo>
                  <a:cubicBezTo>
                    <a:pt x="616819" y="126725"/>
                    <a:pt x="471990" y="50500"/>
                    <a:pt x="471990" y="50500"/>
                  </a:cubicBezTo>
                  <a:cubicBezTo>
                    <a:pt x="471990" y="50500"/>
                    <a:pt x="464368" y="46688"/>
                    <a:pt x="456745" y="50500"/>
                  </a:cubicBezTo>
                  <a:cubicBezTo>
                    <a:pt x="456745" y="50500"/>
                    <a:pt x="460556" y="42877"/>
                    <a:pt x="449123" y="35254"/>
                  </a:cubicBezTo>
                  <a:cubicBezTo>
                    <a:pt x="437689" y="27632"/>
                    <a:pt x="380519" y="953"/>
                    <a:pt x="380519" y="953"/>
                  </a:cubicBezTo>
                  <a:cubicBezTo>
                    <a:pt x="380519" y="953"/>
                    <a:pt x="376708" y="-2858"/>
                    <a:pt x="357652" y="4764"/>
                  </a:cubicBezTo>
                  <a:cubicBezTo>
                    <a:pt x="338595" y="12387"/>
                    <a:pt x="300482" y="27632"/>
                    <a:pt x="300482" y="27632"/>
                  </a:cubicBezTo>
                  <a:cubicBezTo>
                    <a:pt x="300482" y="27632"/>
                    <a:pt x="296671" y="31443"/>
                    <a:pt x="296671" y="35254"/>
                  </a:cubicBezTo>
                  <a:cubicBezTo>
                    <a:pt x="296671" y="35254"/>
                    <a:pt x="289048" y="27632"/>
                    <a:pt x="269992" y="31443"/>
                  </a:cubicBezTo>
                  <a:cubicBezTo>
                    <a:pt x="250935" y="35254"/>
                    <a:pt x="209011" y="54311"/>
                    <a:pt x="209011" y="54311"/>
                  </a:cubicBezTo>
                  <a:cubicBezTo>
                    <a:pt x="209011" y="54311"/>
                    <a:pt x="193766" y="58122"/>
                    <a:pt x="197577" y="69556"/>
                  </a:cubicBezTo>
                  <a:cubicBezTo>
                    <a:pt x="197577" y="69556"/>
                    <a:pt x="186144" y="61934"/>
                    <a:pt x="163276" y="69556"/>
                  </a:cubicBezTo>
                  <a:cubicBezTo>
                    <a:pt x="140408" y="77179"/>
                    <a:pt x="106106" y="92424"/>
                    <a:pt x="106106" y="92424"/>
                  </a:cubicBezTo>
                  <a:cubicBezTo>
                    <a:pt x="106106" y="92424"/>
                    <a:pt x="94672" y="100046"/>
                    <a:pt x="98484" y="107669"/>
                  </a:cubicBezTo>
                  <a:cubicBezTo>
                    <a:pt x="98484" y="107669"/>
                    <a:pt x="90861" y="96235"/>
                    <a:pt x="75616" y="103858"/>
                  </a:cubicBezTo>
                  <a:cubicBezTo>
                    <a:pt x="60371" y="111480"/>
                    <a:pt x="14635" y="126725"/>
                    <a:pt x="14635" y="126725"/>
                  </a:cubicBezTo>
                  <a:cubicBezTo>
                    <a:pt x="14635" y="126725"/>
                    <a:pt x="-8232" y="134348"/>
                    <a:pt x="3201" y="149593"/>
                  </a:cubicBezTo>
                  <a:cubicBezTo>
                    <a:pt x="14635" y="161027"/>
                    <a:pt x="60371" y="187706"/>
                    <a:pt x="60371" y="187706"/>
                  </a:cubicBezTo>
                  <a:cubicBezTo>
                    <a:pt x="60371" y="187706"/>
                    <a:pt x="71805" y="195329"/>
                    <a:pt x="87050" y="191517"/>
                  </a:cubicBezTo>
                  <a:cubicBezTo>
                    <a:pt x="87050" y="191517"/>
                    <a:pt x="87050" y="199140"/>
                    <a:pt x="98484" y="206763"/>
                  </a:cubicBezTo>
                  <a:cubicBezTo>
                    <a:pt x="109918" y="214385"/>
                    <a:pt x="140408" y="229630"/>
                    <a:pt x="140408" y="229630"/>
                  </a:cubicBezTo>
                  <a:cubicBezTo>
                    <a:pt x="140408" y="229630"/>
                    <a:pt x="163276" y="244875"/>
                    <a:pt x="178521" y="241064"/>
                  </a:cubicBezTo>
                  <a:cubicBezTo>
                    <a:pt x="178521" y="241064"/>
                    <a:pt x="178521" y="252498"/>
                    <a:pt x="193766" y="260121"/>
                  </a:cubicBezTo>
                  <a:cubicBezTo>
                    <a:pt x="209011" y="267743"/>
                    <a:pt x="235690" y="286800"/>
                    <a:pt x="235690" y="286800"/>
                  </a:cubicBezTo>
                  <a:cubicBezTo>
                    <a:pt x="235690" y="286800"/>
                    <a:pt x="258558" y="298234"/>
                    <a:pt x="266181" y="294422"/>
                  </a:cubicBezTo>
                  <a:cubicBezTo>
                    <a:pt x="266181" y="294422"/>
                    <a:pt x="262369" y="302045"/>
                    <a:pt x="281426" y="309667"/>
                  </a:cubicBezTo>
                  <a:cubicBezTo>
                    <a:pt x="296671" y="317290"/>
                    <a:pt x="330972" y="340158"/>
                    <a:pt x="330972" y="340158"/>
                  </a:cubicBezTo>
                  <a:cubicBezTo>
                    <a:pt x="330972" y="340158"/>
                    <a:pt x="330972" y="363025"/>
                    <a:pt x="350029" y="35540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8" name="Google Shape;1438;p217"/>
            <p:cNvSpPr/>
            <p:nvPr/>
          </p:nvSpPr>
          <p:spPr>
            <a:xfrm>
              <a:off x="3674049" y="5378581"/>
              <a:ext cx="228677" cy="114339"/>
            </a:xfrm>
            <a:custGeom>
              <a:rect b="b" l="l" r="r" t="t"/>
              <a:pathLst>
                <a:path extrusionOk="0" h="114338" w="228677">
                  <a:moveTo>
                    <a:pt x="4764" y="67281"/>
                  </a:moveTo>
                  <a:lnTo>
                    <a:pt x="161027" y="2489"/>
                  </a:lnTo>
                  <a:cubicBezTo>
                    <a:pt x="161027" y="2489"/>
                    <a:pt x="183895" y="-5134"/>
                    <a:pt x="199140" y="6300"/>
                  </a:cubicBezTo>
                  <a:cubicBezTo>
                    <a:pt x="214385" y="17734"/>
                    <a:pt x="256309" y="40602"/>
                    <a:pt x="256309" y="40602"/>
                  </a:cubicBezTo>
                  <a:cubicBezTo>
                    <a:pt x="256309" y="40602"/>
                    <a:pt x="271555" y="48225"/>
                    <a:pt x="256309" y="55847"/>
                  </a:cubicBezTo>
                  <a:cubicBezTo>
                    <a:pt x="244875" y="63470"/>
                    <a:pt x="100046" y="120639"/>
                    <a:pt x="100046" y="120639"/>
                  </a:cubicBezTo>
                  <a:cubicBezTo>
                    <a:pt x="100046" y="120639"/>
                    <a:pt x="80990" y="128262"/>
                    <a:pt x="65745" y="120639"/>
                  </a:cubicBezTo>
                  <a:cubicBezTo>
                    <a:pt x="50500" y="113017"/>
                    <a:pt x="953" y="82526"/>
                    <a:pt x="953" y="82526"/>
                  </a:cubicBezTo>
                  <a:cubicBezTo>
                    <a:pt x="953" y="82526"/>
                    <a:pt x="-2859" y="71092"/>
                    <a:pt x="4764" y="6728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9" name="Google Shape;1439;p217"/>
            <p:cNvSpPr/>
            <p:nvPr/>
          </p:nvSpPr>
          <p:spPr>
            <a:xfrm>
              <a:off x="3875730" y="5255721"/>
              <a:ext cx="228677" cy="114339"/>
            </a:xfrm>
            <a:custGeom>
              <a:rect b="b" l="l" r="r" t="t"/>
              <a:pathLst>
                <a:path extrusionOk="0" h="114338" w="228677">
                  <a:moveTo>
                    <a:pt x="241382" y="79614"/>
                  </a:moveTo>
                  <a:cubicBezTo>
                    <a:pt x="241382" y="79614"/>
                    <a:pt x="260438" y="91047"/>
                    <a:pt x="252816" y="98670"/>
                  </a:cubicBezTo>
                  <a:cubicBezTo>
                    <a:pt x="245193" y="106293"/>
                    <a:pt x="188024" y="125349"/>
                    <a:pt x="188024" y="125349"/>
                  </a:cubicBezTo>
                  <a:cubicBezTo>
                    <a:pt x="188024" y="125349"/>
                    <a:pt x="168967" y="129160"/>
                    <a:pt x="153722" y="121538"/>
                  </a:cubicBezTo>
                  <a:cubicBezTo>
                    <a:pt x="138477" y="113915"/>
                    <a:pt x="5082" y="37690"/>
                    <a:pt x="5082" y="37690"/>
                  </a:cubicBezTo>
                  <a:cubicBezTo>
                    <a:pt x="5082" y="37690"/>
                    <a:pt x="-6352" y="30067"/>
                    <a:pt x="5082" y="26256"/>
                  </a:cubicBezTo>
                  <a:cubicBezTo>
                    <a:pt x="12704" y="22444"/>
                    <a:pt x="66063" y="3388"/>
                    <a:pt x="66063" y="3388"/>
                  </a:cubicBezTo>
                  <a:cubicBezTo>
                    <a:pt x="66063" y="3388"/>
                    <a:pt x="81307" y="-4235"/>
                    <a:pt x="92741" y="3388"/>
                  </a:cubicBezTo>
                  <a:cubicBezTo>
                    <a:pt x="107987" y="11010"/>
                    <a:pt x="241382" y="79614"/>
                    <a:pt x="241382" y="7961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0" name="Google Shape;1440;p217"/>
            <p:cNvSpPr/>
            <p:nvPr/>
          </p:nvSpPr>
          <p:spPr>
            <a:xfrm>
              <a:off x="3696599" y="5155251"/>
              <a:ext cx="228677" cy="114339"/>
            </a:xfrm>
            <a:custGeom>
              <a:rect b="b" l="l" r="r" t="t"/>
              <a:pathLst>
                <a:path extrusionOk="0" h="114338" w="228677">
                  <a:moveTo>
                    <a:pt x="233759" y="77179"/>
                  </a:moveTo>
                  <a:cubicBezTo>
                    <a:pt x="233759" y="77179"/>
                    <a:pt x="252816" y="88613"/>
                    <a:pt x="245193" y="96235"/>
                  </a:cubicBezTo>
                  <a:cubicBezTo>
                    <a:pt x="237570" y="103858"/>
                    <a:pt x="180401" y="122914"/>
                    <a:pt x="180401" y="122914"/>
                  </a:cubicBezTo>
                  <a:cubicBezTo>
                    <a:pt x="180401" y="122914"/>
                    <a:pt x="161345" y="126725"/>
                    <a:pt x="146099" y="119103"/>
                  </a:cubicBezTo>
                  <a:cubicBezTo>
                    <a:pt x="130854" y="111480"/>
                    <a:pt x="5082" y="39066"/>
                    <a:pt x="5082" y="39066"/>
                  </a:cubicBezTo>
                  <a:cubicBezTo>
                    <a:pt x="5082" y="39066"/>
                    <a:pt x="-6352" y="35254"/>
                    <a:pt x="5082" y="27632"/>
                  </a:cubicBezTo>
                  <a:cubicBezTo>
                    <a:pt x="12704" y="23821"/>
                    <a:pt x="66062" y="953"/>
                    <a:pt x="66062" y="953"/>
                  </a:cubicBezTo>
                  <a:cubicBezTo>
                    <a:pt x="66062" y="953"/>
                    <a:pt x="81308" y="-2858"/>
                    <a:pt x="96553" y="4764"/>
                  </a:cubicBezTo>
                  <a:cubicBezTo>
                    <a:pt x="111798" y="16198"/>
                    <a:pt x="233759" y="77179"/>
                    <a:pt x="233759" y="771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1" name="Google Shape;1441;p217"/>
            <p:cNvSpPr/>
            <p:nvPr/>
          </p:nvSpPr>
          <p:spPr>
            <a:xfrm>
              <a:off x="3318063" y="5212596"/>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2" y="8400"/>
                    <a:pt x="101582" y="8400"/>
                  </a:cubicBezTo>
                  <a:cubicBezTo>
                    <a:pt x="101582"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2" name="Google Shape;1442;p217"/>
            <p:cNvSpPr/>
            <p:nvPr/>
          </p:nvSpPr>
          <p:spPr>
            <a:xfrm>
              <a:off x="3417156" y="5178294"/>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3" name="Google Shape;1443;p217"/>
            <p:cNvSpPr/>
            <p:nvPr/>
          </p:nvSpPr>
          <p:spPr>
            <a:xfrm>
              <a:off x="3512439" y="5140181"/>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4" name="Google Shape;1444;p217"/>
            <p:cNvSpPr/>
            <p:nvPr/>
          </p:nvSpPr>
          <p:spPr>
            <a:xfrm>
              <a:off x="3611532" y="5105879"/>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5" name="Google Shape;1445;p217"/>
            <p:cNvSpPr/>
            <p:nvPr/>
          </p:nvSpPr>
          <p:spPr>
            <a:xfrm>
              <a:off x="3600098" y="5189728"/>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Google Shape;1446;p217"/>
            <p:cNvSpPr/>
            <p:nvPr/>
          </p:nvSpPr>
          <p:spPr>
            <a:xfrm>
              <a:off x="3504816" y="5227841"/>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7" name="Google Shape;1447;p217"/>
            <p:cNvSpPr/>
            <p:nvPr/>
          </p:nvSpPr>
          <p:spPr>
            <a:xfrm>
              <a:off x="3401911" y="5265954"/>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8" name="Google Shape;1448;p217"/>
            <p:cNvSpPr/>
            <p:nvPr/>
          </p:nvSpPr>
          <p:spPr>
            <a:xfrm>
              <a:off x="3493382" y="5315500"/>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2563" y="42702"/>
                    <a:pt x="154941" y="38891"/>
                  </a:cubicBezTo>
                  <a:cubicBezTo>
                    <a:pt x="143507" y="31268"/>
                    <a:pt x="101582" y="8400"/>
                    <a:pt x="101582" y="8400"/>
                  </a:cubicBezTo>
                  <a:cubicBezTo>
                    <a:pt x="101582"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9" name="Google Shape;1449;p217"/>
            <p:cNvSpPr/>
            <p:nvPr/>
          </p:nvSpPr>
          <p:spPr>
            <a:xfrm>
              <a:off x="3592476" y="5277387"/>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0" name="Google Shape;1450;p217"/>
            <p:cNvSpPr/>
            <p:nvPr/>
          </p:nvSpPr>
          <p:spPr>
            <a:xfrm>
              <a:off x="3691569" y="5239441"/>
              <a:ext cx="152452" cy="38113"/>
            </a:xfrm>
            <a:custGeom>
              <a:rect b="b" l="l" r="r" t="t"/>
              <a:pathLst>
                <a:path extrusionOk="0" h="38112" w="152451">
                  <a:moveTo>
                    <a:pt x="71092" y="612"/>
                  </a:moveTo>
                  <a:lnTo>
                    <a:pt x="2489" y="27291"/>
                  </a:lnTo>
                  <a:cubicBezTo>
                    <a:pt x="2489" y="27291"/>
                    <a:pt x="-5134" y="31102"/>
                    <a:pt x="6300" y="38725"/>
                  </a:cubicBezTo>
                  <a:cubicBezTo>
                    <a:pt x="17734" y="46347"/>
                    <a:pt x="55847" y="69215"/>
                    <a:pt x="55847" y="69215"/>
                  </a:cubicBezTo>
                  <a:cubicBezTo>
                    <a:pt x="55847" y="69215"/>
                    <a:pt x="67281" y="80649"/>
                    <a:pt x="90149" y="73026"/>
                  </a:cubicBezTo>
                  <a:cubicBezTo>
                    <a:pt x="109205" y="65404"/>
                    <a:pt x="151129" y="50158"/>
                    <a:pt x="151129" y="50158"/>
                  </a:cubicBezTo>
                  <a:cubicBezTo>
                    <a:pt x="151129" y="50158"/>
                    <a:pt x="166374" y="46347"/>
                    <a:pt x="154941" y="42536"/>
                  </a:cubicBezTo>
                  <a:cubicBezTo>
                    <a:pt x="143507" y="34913"/>
                    <a:pt x="101583" y="12046"/>
                    <a:pt x="101583" y="12046"/>
                  </a:cubicBezTo>
                  <a:cubicBezTo>
                    <a:pt x="101583" y="12046"/>
                    <a:pt x="78715" y="-3200"/>
                    <a:pt x="71092" y="6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1" name="Google Shape;1451;p217"/>
            <p:cNvSpPr/>
            <p:nvPr/>
          </p:nvSpPr>
          <p:spPr>
            <a:xfrm>
              <a:off x="3783040" y="5292633"/>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2" name="Google Shape;1452;p217"/>
            <p:cNvSpPr/>
            <p:nvPr/>
          </p:nvSpPr>
          <p:spPr>
            <a:xfrm>
              <a:off x="3687758" y="5330746"/>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3" name="Google Shape;1453;p217"/>
            <p:cNvSpPr/>
            <p:nvPr/>
          </p:nvSpPr>
          <p:spPr>
            <a:xfrm>
              <a:off x="3584853" y="5368858"/>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4" name="Google Shape;1454;p217"/>
            <p:cNvSpPr/>
            <p:nvPr/>
          </p:nvSpPr>
          <p:spPr>
            <a:xfrm>
              <a:off x="3875095" y="5342453"/>
              <a:ext cx="152452" cy="76226"/>
            </a:xfrm>
            <a:custGeom>
              <a:rect b="b" l="l" r="r" t="t"/>
              <a:pathLst>
                <a:path extrusionOk="0" h="76225" w="152451">
                  <a:moveTo>
                    <a:pt x="66698" y="504"/>
                  </a:moveTo>
                  <a:lnTo>
                    <a:pt x="1906" y="27183"/>
                  </a:lnTo>
                  <a:cubicBezTo>
                    <a:pt x="1906" y="27183"/>
                    <a:pt x="-5717" y="30994"/>
                    <a:pt x="9528" y="42428"/>
                  </a:cubicBezTo>
                  <a:cubicBezTo>
                    <a:pt x="20962" y="50051"/>
                    <a:pt x="59075" y="72919"/>
                    <a:pt x="59075" y="72919"/>
                  </a:cubicBezTo>
                  <a:cubicBezTo>
                    <a:pt x="59075" y="72919"/>
                    <a:pt x="70509" y="84352"/>
                    <a:pt x="93377" y="76730"/>
                  </a:cubicBezTo>
                  <a:cubicBezTo>
                    <a:pt x="112433" y="69107"/>
                    <a:pt x="154357" y="53862"/>
                    <a:pt x="154357" y="53862"/>
                  </a:cubicBezTo>
                  <a:cubicBezTo>
                    <a:pt x="154357" y="53862"/>
                    <a:pt x="169602" y="50051"/>
                    <a:pt x="158168" y="46239"/>
                  </a:cubicBezTo>
                  <a:cubicBezTo>
                    <a:pt x="146735" y="38617"/>
                    <a:pt x="104811" y="15749"/>
                    <a:pt x="104811" y="15749"/>
                  </a:cubicBezTo>
                  <a:cubicBezTo>
                    <a:pt x="104811" y="15749"/>
                    <a:pt x="78131" y="-3307"/>
                    <a:pt x="66698" y="50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Google Shape;1455;p217"/>
            <p:cNvSpPr/>
            <p:nvPr/>
          </p:nvSpPr>
          <p:spPr>
            <a:xfrm>
              <a:off x="1340986" y="5771406"/>
              <a:ext cx="152452" cy="76226"/>
            </a:xfrm>
            <a:custGeom>
              <a:rect b="b" l="l" r="r" t="t"/>
              <a:pathLst>
                <a:path extrusionOk="0" h="76225" w="152451">
                  <a:moveTo>
                    <a:pt x="131090" y="6039"/>
                  </a:moveTo>
                  <a:lnTo>
                    <a:pt x="180636" y="44152"/>
                  </a:lnTo>
                  <a:cubicBezTo>
                    <a:pt x="180636" y="44152"/>
                    <a:pt x="192070" y="63208"/>
                    <a:pt x="176825" y="70831"/>
                  </a:cubicBezTo>
                  <a:cubicBezTo>
                    <a:pt x="165391" y="74642"/>
                    <a:pt x="85354" y="105132"/>
                    <a:pt x="85354" y="105132"/>
                  </a:cubicBezTo>
                  <a:cubicBezTo>
                    <a:pt x="85354" y="105132"/>
                    <a:pt x="62486" y="108944"/>
                    <a:pt x="51053" y="101321"/>
                  </a:cubicBezTo>
                  <a:cubicBezTo>
                    <a:pt x="39619" y="93698"/>
                    <a:pt x="1506" y="59397"/>
                    <a:pt x="1506" y="59397"/>
                  </a:cubicBezTo>
                  <a:cubicBezTo>
                    <a:pt x="1506" y="59397"/>
                    <a:pt x="-6117" y="47963"/>
                    <a:pt x="12940" y="36529"/>
                  </a:cubicBezTo>
                  <a:lnTo>
                    <a:pt x="96788" y="6039"/>
                  </a:lnTo>
                  <a:cubicBezTo>
                    <a:pt x="96788" y="2228"/>
                    <a:pt x="115844" y="-5395"/>
                    <a:pt x="131090" y="6039"/>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Google Shape;1456;p217"/>
            <p:cNvSpPr/>
            <p:nvPr/>
          </p:nvSpPr>
          <p:spPr>
            <a:xfrm>
              <a:off x="1344398" y="5767333"/>
              <a:ext cx="152452" cy="76226"/>
            </a:xfrm>
            <a:custGeom>
              <a:rect b="b" l="l" r="r" t="t"/>
              <a:pathLst>
                <a:path extrusionOk="0" h="76225" w="152451">
                  <a:moveTo>
                    <a:pt x="127678" y="6300"/>
                  </a:moveTo>
                  <a:lnTo>
                    <a:pt x="181036" y="48225"/>
                  </a:lnTo>
                  <a:cubicBezTo>
                    <a:pt x="181036" y="48225"/>
                    <a:pt x="184848" y="59658"/>
                    <a:pt x="173414" y="63470"/>
                  </a:cubicBezTo>
                  <a:cubicBezTo>
                    <a:pt x="161980" y="71092"/>
                    <a:pt x="81943" y="97771"/>
                    <a:pt x="81943" y="97771"/>
                  </a:cubicBezTo>
                  <a:cubicBezTo>
                    <a:pt x="81943" y="97771"/>
                    <a:pt x="62886" y="105394"/>
                    <a:pt x="51452" y="93960"/>
                  </a:cubicBezTo>
                  <a:cubicBezTo>
                    <a:pt x="40019" y="82526"/>
                    <a:pt x="1906" y="52036"/>
                    <a:pt x="1906" y="52036"/>
                  </a:cubicBezTo>
                  <a:cubicBezTo>
                    <a:pt x="1906" y="52036"/>
                    <a:pt x="-5717" y="44413"/>
                    <a:pt x="9528" y="36791"/>
                  </a:cubicBezTo>
                  <a:lnTo>
                    <a:pt x="93377" y="2489"/>
                  </a:lnTo>
                  <a:cubicBezTo>
                    <a:pt x="93377" y="2489"/>
                    <a:pt x="112433" y="-5134"/>
                    <a:pt x="127678" y="630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7" name="Google Shape;1457;p217"/>
            <p:cNvSpPr/>
            <p:nvPr/>
          </p:nvSpPr>
          <p:spPr>
            <a:xfrm>
              <a:off x="1591417" y="5592808"/>
              <a:ext cx="457355" cy="190565"/>
            </a:xfrm>
            <a:custGeom>
              <a:rect b="b" l="l" r="r" t="t"/>
              <a:pathLst>
                <a:path extrusionOk="0" h="190564" w="457354">
                  <a:moveTo>
                    <a:pt x="6432" y="138900"/>
                  </a:moveTo>
                  <a:cubicBezTo>
                    <a:pt x="6432" y="138900"/>
                    <a:pt x="-5002" y="146523"/>
                    <a:pt x="2620" y="157957"/>
                  </a:cubicBezTo>
                  <a:cubicBezTo>
                    <a:pt x="10243" y="165579"/>
                    <a:pt x="44544" y="192258"/>
                    <a:pt x="44544" y="192258"/>
                  </a:cubicBezTo>
                  <a:cubicBezTo>
                    <a:pt x="44544" y="192258"/>
                    <a:pt x="55978" y="199881"/>
                    <a:pt x="67412" y="196070"/>
                  </a:cubicBezTo>
                  <a:cubicBezTo>
                    <a:pt x="82657" y="192258"/>
                    <a:pt x="143638" y="169391"/>
                    <a:pt x="143638" y="169391"/>
                  </a:cubicBezTo>
                  <a:cubicBezTo>
                    <a:pt x="143638" y="169391"/>
                    <a:pt x="158883" y="165579"/>
                    <a:pt x="151261" y="154146"/>
                  </a:cubicBezTo>
                  <a:cubicBezTo>
                    <a:pt x="151261" y="154146"/>
                    <a:pt x="162695" y="161768"/>
                    <a:pt x="177940" y="157957"/>
                  </a:cubicBezTo>
                  <a:cubicBezTo>
                    <a:pt x="193185" y="150334"/>
                    <a:pt x="246543" y="131278"/>
                    <a:pt x="246543" y="131278"/>
                  </a:cubicBezTo>
                  <a:cubicBezTo>
                    <a:pt x="246543" y="131278"/>
                    <a:pt x="261788" y="127467"/>
                    <a:pt x="257977" y="119844"/>
                  </a:cubicBezTo>
                  <a:cubicBezTo>
                    <a:pt x="257977" y="119844"/>
                    <a:pt x="265599" y="127467"/>
                    <a:pt x="280845" y="119844"/>
                  </a:cubicBezTo>
                  <a:cubicBezTo>
                    <a:pt x="296090" y="112221"/>
                    <a:pt x="349448" y="93165"/>
                    <a:pt x="349448" y="93165"/>
                  </a:cubicBezTo>
                  <a:cubicBezTo>
                    <a:pt x="349448" y="93165"/>
                    <a:pt x="360882" y="89354"/>
                    <a:pt x="360882" y="85542"/>
                  </a:cubicBezTo>
                  <a:cubicBezTo>
                    <a:pt x="360882" y="85542"/>
                    <a:pt x="372316" y="89354"/>
                    <a:pt x="387561" y="81731"/>
                  </a:cubicBezTo>
                  <a:cubicBezTo>
                    <a:pt x="402806" y="74108"/>
                    <a:pt x="448541" y="58863"/>
                    <a:pt x="448541" y="58863"/>
                  </a:cubicBezTo>
                  <a:cubicBezTo>
                    <a:pt x="448541" y="58863"/>
                    <a:pt x="467598" y="51241"/>
                    <a:pt x="459975" y="39807"/>
                  </a:cubicBezTo>
                  <a:cubicBezTo>
                    <a:pt x="448541" y="28373"/>
                    <a:pt x="410428" y="1694"/>
                    <a:pt x="410428" y="1694"/>
                  </a:cubicBezTo>
                  <a:cubicBezTo>
                    <a:pt x="410428" y="1694"/>
                    <a:pt x="406617" y="-2117"/>
                    <a:pt x="387561" y="1694"/>
                  </a:cubicBezTo>
                  <a:cubicBezTo>
                    <a:pt x="368504" y="9317"/>
                    <a:pt x="315146" y="32184"/>
                    <a:pt x="315146" y="32184"/>
                  </a:cubicBezTo>
                  <a:cubicBezTo>
                    <a:pt x="315146" y="32184"/>
                    <a:pt x="307524" y="35996"/>
                    <a:pt x="311335" y="43618"/>
                  </a:cubicBezTo>
                  <a:cubicBezTo>
                    <a:pt x="311335" y="43618"/>
                    <a:pt x="303712" y="32184"/>
                    <a:pt x="288467" y="39807"/>
                  </a:cubicBezTo>
                  <a:cubicBezTo>
                    <a:pt x="273222" y="47430"/>
                    <a:pt x="216053" y="70297"/>
                    <a:pt x="216053" y="70297"/>
                  </a:cubicBezTo>
                  <a:cubicBezTo>
                    <a:pt x="216053" y="70297"/>
                    <a:pt x="208430" y="70297"/>
                    <a:pt x="208430" y="81731"/>
                  </a:cubicBezTo>
                  <a:cubicBezTo>
                    <a:pt x="208430" y="81731"/>
                    <a:pt x="200807" y="70297"/>
                    <a:pt x="177940" y="81731"/>
                  </a:cubicBezTo>
                  <a:cubicBezTo>
                    <a:pt x="158883" y="89354"/>
                    <a:pt x="113148" y="108410"/>
                    <a:pt x="113148" y="108410"/>
                  </a:cubicBezTo>
                  <a:cubicBezTo>
                    <a:pt x="113148" y="108410"/>
                    <a:pt x="101714" y="116033"/>
                    <a:pt x="101714" y="119844"/>
                  </a:cubicBezTo>
                  <a:cubicBezTo>
                    <a:pt x="101714" y="119844"/>
                    <a:pt x="94091" y="112221"/>
                    <a:pt x="75035" y="119844"/>
                  </a:cubicBezTo>
                  <a:cubicBezTo>
                    <a:pt x="59790" y="112221"/>
                    <a:pt x="6432" y="138900"/>
                    <a:pt x="6432" y="13890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8" name="Google Shape;1458;p217"/>
            <p:cNvSpPr/>
            <p:nvPr/>
          </p:nvSpPr>
          <p:spPr>
            <a:xfrm>
              <a:off x="1696942" y="5663106"/>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9" name="Google Shape;1459;p217"/>
            <p:cNvSpPr/>
            <p:nvPr/>
          </p:nvSpPr>
          <p:spPr>
            <a:xfrm>
              <a:off x="1798780" y="5624993"/>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8" y="45735"/>
                    <a:pt x="142085" y="38113"/>
                  </a:cubicBezTo>
                  <a:cubicBezTo>
                    <a:pt x="134462" y="30490"/>
                    <a:pt x="100161" y="3811"/>
                    <a:pt x="100161" y="3811"/>
                  </a:cubicBezTo>
                  <a:cubicBezTo>
                    <a:pt x="100161" y="3811"/>
                    <a:pt x="92538" y="0"/>
                    <a:pt x="84916" y="0"/>
                  </a:cubicBezTo>
                  <a:cubicBezTo>
                    <a:pt x="73482" y="3811"/>
                    <a:pt x="4879" y="30490"/>
                    <a:pt x="4879" y="30490"/>
                  </a:cubicBezTo>
                  <a:cubicBezTo>
                    <a:pt x="4879"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0" name="Google Shape;1460;p217"/>
            <p:cNvSpPr/>
            <p:nvPr/>
          </p:nvSpPr>
          <p:spPr>
            <a:xfrm>
              <a:off x="1906563" y="5586880"/>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1" name="Google Shape;1461;p217"/>
            <p:cNvSpPr/>
            <p:nvPr/>
          </p:nvSpPr>
          <p:spPr>
            <a:xfrm>
              <a:off x="1592970" y="5701219"/>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7" y="45735"/>
                    <a:pt x="142085" y="38113"/>
                  </a:cubicBezTo>
                  <a:cubicBezTo>
                    <a:pt x="134462" y="30490"/>
                    <a:pt x="100161" y="3811"/>
                    <a:pt x="100161" y="3811"/>
                  </a:cubicBezTo>
                  <a:cubicBezTo>
                    <a:pt x="100161" y="3811"/>
                    <a:pt x="92538" y="0"/>
                    <a:pt x="84916" y="0"/>
                  </a:cubicBezTo>
                  <a:cubicBezTo>
                    <a:pt x="73482" y="3811"/>
                    <a:pt x="4878" y="30490"/>
                    <a:pt x="4878" y="30490"/>
                  </a:cubicBezTo>
                  <a:cubicBezTo>
                    <a:pt x="4878"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2" name="Google Shape;1462;p217"/>
            <p:cNvSpPr/>
            <p:nvPr/>
          </p:nvSpPr>
          <p:spPr>
            <a:xfrm>
              <a:off x="2025904" y="5444168"/>
              <a:ext cx="419242" cy="152452"/>
            </a:xfrm>
            <a:custGeom>
              <a:rect b="b" l="l" r="r" t="t"/>
              <a:pathLst>
                <a:path extrusionOk="0" h="152451" w="419242">
                  <a:moveTo>
                    <a:pt x="6432" y="131278"/>
                  </a:moveTo>
                  <a:cubicBezTo>
                    <a:pt x="6432" y="131278"/>
                    <a:pt x="-5002" y="138900"/>
                    <a:pt x="2620" y="146523"/>
                  </a:cubicBezTo>
                  <a:cubicBezTo>
                    <a:pt x="10243" y="154145"/>
                    <a:pt x="40733" y="177013"/>
                    <a:pt x="40733" y="177013"/>
                  </a:cubicBezTo>
                  <a:cubicBezTo>
                    <a:pt x="40733" y="177013"/>
                    <a:pt x="48356" y="184636"/>
                    <a:pt x="63601" y="180825"/>
                  </a:cubicBezTo>
                  <a:cubicBezTo>
                    <a:pt x="78846" y="177013"/>
                    <a:pt x="136015" y="157957"/>
                    <a:pt x="136015" y="157957"/>
                  </a:cubicBezTo>
                  <a:cubicBezTo>
                    <a:pt x="136015" y="157957"/>
                    <a:pt x="147449" y="154145"/>
                    <a:pt x="143638" y="146523"/>
                  </a:cubicBezTo>
                  <a:cubicBezTo>
                    <a:pt x="143638" y="146523"/>
                    <a:pt x="155072" y="154145"/>
                    <a:pt x="166506" y="150334"/>
                  </a:cubicBezTo>
                  <a:cubicBezTo>
                    <a:pt x="181751" y="142712"/>
                    <a:pt x="231298" y="127467"/>
                    <a:pt x="231298" y="127467"/>
                  </a:cubicBezTo>
                  <a:cubicBezTo>
                    <a:pt x="231298" y="127467"/>
                    <a:pt x="246543" y="123655"/>
                    <a:pt x="242732" y="116033"/>
                  </a:cubicBezTo>
                  <a:cubicBezTo>
                    <a:pt x="242732" y="116033"/>
                    <a:pt x="250354" y="123655"/>
                    <a:pt x="265599" y="116033"/>
                  </a:cubicBezTo>
                  <a:cubicBezTo>
                    <a:pt x="280845" y="108410"/>
                    <a:pt x="330391" y="89354"/>
                    <a:pt x="330391" y="89354"/>
                  </a:cubicBezTo>
                  <a:cubicBezTo>
                    <a:pt x="330391" y="89354"/>
                    <a:pt x="341825" y="85542"/>
                    <a:pt x="338014" y="81731"/>
                  </a:cubicBezTo>
                  <a:cubicBezTo>
                    <a:pt x="338014" y="81731"/>
                    <a:pt x="349448" y="85542"/>
                    <a:pt x="364693" y="81731"/>
                  </a:cubicBezTo>
                  <a:cubicBezTo>
                    <a:pt x="379938" y="74108"/>
                    <a:pt x="421862" y="58863"/>
                    <a:pt x="421862" y="58863"/>
                  </a:cubicBezTo>
                  <a:cubicBezTo>
                    <a:pt x="421862" y="58863"/>
                    <a:pt x="440919" y="51241"/>
                    <a:pt x="429485" y="39807"/>
                  </a:cubicBezTo>
                  <a:cubicBezTo>
                    <a:pt x="421862" y="28373"/>
                    <a:pt x="383749" y="1694"/>
                    <a:pt x="383749" y="1694"/>
                  </a:cubicBezTo>
                  <a:cubicBezTo>
                    <a:pt x="383749" y="1694"/>
                    <a:pt x="379938" y="-2117"/>
                    <a:pt x="364693" y="1694"/>
                  </a:cubicBezTo>
                  <a:cubicBezTo>
                    <a:pt x="349448" y="9317"/>
                    <a:pt x="296090" y="28373"/>
                    <a:pt x="296090" y="28373"/>
                  </a:cubicBezTo>
                  <a:cubicBezTo>
                    <a:pt x="296090" y="28373"/>
                    <a:pt x="288467" y="32184"/>
                    <a:pt x="292278" y="39807"/>
                  </a:cubicBezTo>
                  <a:cubicBezTo>
                    <a:pt x="292278" y="39807"/>
                    <a:pt x="284656" y="28373"/>
                    <a:pt x="269411" y="35995"/>
                  </a:cubicBezTo>
                  <a:cubicBezTo>
                    <a:pt x="254166" y="43618"/>
                    <a:pt x="200807" y="62675"/>
                    <a:pt x="200807" y="62675"/>
                  </a:cubicBezTo>
                  <a:cubicBezTo>
                    <a:pt x="200807" y="62675"/>
                    <a:pt x="193185" y="62675"/>
                    <a:pt x="193185" y="74108"/>
                  </a:cubicBezTo>
                  <a:cubicBezTo>
                    <a:pt x="193185" y="74108"/>
                    <a:pt x="185562" y="62675"/>
                    <a:pt x="166506" y="74108"/>
                  </a:cubicBezTo>
                  <a:cubicBezTo>
                    <a:pt x="147449" y="81731"/>
                    <a:pt x="105525" y="96976"/>
                    <a:pt x="105525" y="96976"/>
                  </a:cubicBezTo>
                  <a:cubicBezTo>
                    <a:pt x="105525" y="96976"/>
                    <a:pt x="94091" y="100788"/>
                    <a:pt x="94091" y="108410"/>
                  </a:cubicBezTo>
                  <a:cubicBezTo>
                    <a:pt x="94091" y="108410"/>
                    <a:pt x="86469" y="100788"/>
                    <a:pt x="71224" y="108410"/>
                  </a:cubicBezTo>
                  <a:cubicBezTo>
                    <a:pt x="59790" y="108410"/>
                    <a:pt x="6432" y="131278"/>
                    <a:pt x="6432" y="131278"/>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3" name="Google Shape;1463;p217"/>
            <p:cNvSpPr/>
            <p:nvPr/>
          </p:nvSpPr>
          <p:spPr>
            <a:xfrm>
              <a:off x="2127618" y="5506843"/>
              <a:ext cx="114339" cy="76226"/>
            </a:xfrm>
            <a:custGeom>
              <a:rect b="b" l="l" r="r" t="t"/>
              <a:pathLst>
                <a:path extrusionOk="0" h="76225" w="114338">
                  <a:moveTo>
                    <a:pt x="0" y="38113"/>
                  </a:moveTo>
                  <a:lnTo>
                    <a:pt x="41924" y="76226"/>
                  </a:lnTo>
                  <a:cubicBezTo>
                    <a:pt x="41924" y="76226"/>
                    <a:pt x="49547" y="83848"/>
                    <a:pt x="60981" y="76226"/>
                  </a:cubicBezTo>
                  <a:cubicBezTo>
                    <a:pt x="72414" y="72414"/>
                    <a:pt x="129584" y="49547"/>
                    <a:pt x="129584" y="49547"/>
                  </a:cubicBezTo>
                  <a:cubicBezTo>
                    <a:pt x="129584" y="49547"/>
                    <a:pt x="137206"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4301"/>
                    <a:pt x="0" y="3811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4" name="Google Shape;1464;p217"/>
            <p:cNvSpPr/>
            <p:nvPr/>
          </p:nvSpPr>
          <p:spPr>
            <a:xfrm>
              <a:off x="2225017" y="5476352"/>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5"/>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5" name="Google Shape;1465;p217"/>
            <p:cNvSpPr/>
            <p:nvPr/>
          </p:nvSpPr>
          <p:spPr>
            <a:xfrm>
              <a:off x="2324111" y="5438239"/>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6"/>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6" name="Google Shape;1466;p217"/>
            <p:cNvSpPr/>
            <p:nvPr/>
          </p:nvSpPr>
          <p:spPr>
            <a:xfrm>
              <a:off x="2028524" y="5544956"/>
              <a:ext cx="114339" cy="76226"/>
            </a:xfrm>
            <a:custGeom>
              <a:rect b="b" l="l" r="r" t="t"/>
              <a:pathLst>
                <a:path extrusionOk="0" h="76225" w="114338">
                  <a:moveTo>
                    <a:pt x="0" y="34301"/>
                  </a:moveTo>
                  <a:lnTo>
                    <a:pt x="41924" y="72414"/>
                  </a:lnTo>
                  <a:cubicBezTo>
                    <a:pt x="41924" y="72414"/>
                    <a:pt x="49547" y="80037"/>
                    <a:pt x="60981" y="76226"/>
                  </a:cubicBezTo>
                  <a:cubicBezTo>
                    <a:pt x="72415" y="72414"/>
                    <a:pt x="129584" y="49547"/>
                    <a:pt x="129584" y="49547"/>
                  </a:cubicBezTo>
                  <a:cubicBezTo>
                    <a:pt x="129584" y="49547"/>
                    <a:pt x="137207"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0490"/>
                    <a:pt x="0" y="343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7" name="Google Shape;1467;p217"/>
            <p:cNvSpPr/>
            <p:nvPr/>
          </p:nvSpPr>
          <p:spPr>
            <a:xfrm>
              <a:off x="2454322" y="5306962"/>
              <a:ext cx="381129" cy="152452"/>
            </a:xfrm>
            <a:custGeom>
              <a:rect b="b" l="l" r="r" t="t"/>
              <a:pathLst>
                <a:path extrusionOk="0" h="152451" w="381129">
                  <a:moveTo>
                    <a:pt x="4879" y="116033"/>
                  </a:moveTo>
                  <a:cubicBezTo>
                    <a:pt x="4879" y="116033"/>
                    <a:pt x="-2744" y="123655"/>
                    <a:pt x="1067" y="131278"/>
                  </a:cubicBezTo>
                  <a:cubicBezTo>
                    <a:pt x="8690" y="138900"/>
                    <a:pt x="35369" y="161768"/>
                    <a:pt x="35369" y="161768"/>
                  </a:cubicBezTo>
                  <a:cubicBezTo>
                    <a:pt x="35369" y="161768"/>
                    <a:pt x="42991" y="169391"/>
                    <a:pt x="58236" y="165579"/>
                  </a:cubicBezTo>
                  <a:cubicBezTo>
                    <a:pt x="69670" y="161768"/>
                    <a:pt x="123028" y="142712"/>
                    <a:pt x="123028" y="142712"/>
                  </a:cubicBezTo>
                  <a:cubicBezTo>
                    <a:pt x="123028" y="142712"/>
                    <a:pt x="134462" y="138900"/>
                    <a:pt x="130651" y="131278"/>
                  </a:cubicBezTo>
                  <a:cubicBezTo>
                    <a:pt x="130651" y="131278"/>
                    <a:pt x="142085" y="138900"/>
                    <a:pt x="153519" y="135089"/>
                  </a:cubicBezTo>
                  <a:cubicBezTo>
                    <a:pt x="164953" y="131278"/>
                    <a:pt x="210688" y="112221"/>
                    <a:pt x="210688" y="112221"/>
                  </a:cubicBezTo>
                  <a:cubicBezTo>
                    <a:pt x="210688" y="112221"/>
                    <a:pt x="225933" y="108410"/>
                    <a:pt x="222122" y="100788"/>
                  </a:cubicBezTo>
                  <a:cubicBezTo>
                    <a:pt x="222122" y="100788"/>
                    <a:pt x="229745" y="108410"/>
                    <a:pt x="241178" y="100788"/>
                  </a:cubicBezTo>
                  <a:cubicBezTo>
                    <a:pt x="256424" y="93165"/>
                    <a:pt x="302159" y="77920"/>
                    <a:pt x="302159" y="77920"/>
                  </a:cubicBezTo>
                  <a:cubicBezTo>
                    <a:pt x="302159" y="77920"/>
                    <a:pt x="313593" y="74108"/>
                    <a:pt x="309782" y="70297"/>
                  </a:cubicBezTo>
                  <a:cubicBezTo>
                    <a:pt x="309782" y="70297"/>
                    <a:pt x="321216" y="74108"/>
                    <a:pt x="332649" y="70297"/>
                  </a:cubicBezTo>
                  <a:cubicBezTo>
                    <a:pt x="344083" y="62675"/>
                    <a:pt x="386008" y="51241"/>
                    <a:pt x="386008" y="51241"/>
                  </a:cubicBezTo>
                  <a:cubicBezTo>
                    <a:pt x="386008" y="51241"/>
                    <a:pt x="405064" y="43618"/>
                    <a:pt x="393630" y="35996"/>
                  </a:cubicBezTo>
                  <a:cubicBezTo>
                    <a:pt x="386008" y="24562"/>
                    <a:pt x="351706" y="1694"/>
                    <a:pt x="351706" y="1694"/>
                  </a:cubicBezTo>
                  <a:cubicBezTo>
                    <a:pt x="351706" y="1694"/>
                    <a:pt x="347895" y="-2117"/>
                    <a:pt x="332649" y="1694"/>
                  </a:cubicBezTo>
                  <a:cubicBezTo>
                    <a:pt x="317404" y="9316"/>
                    <a:pt x="267858" y="28373"/>
                    <a:pt x="267858" y="28373"/>
                  </a:cubicBezTo>
                  <a:cubicBezTo>
                    <a:pt x="267858" y="28373"/>
                    <a:pt x="260235" y="32184"/>
                    <a:pt x="264046" y="39807"/>
                  </a:cubicBezTo>
                  <a:cubicBezTo>
                    <a:pt x="264046" y="39807"/>
                    <a:pt x="256424" y="28373"/>
                    <a:pt x="241178" y="35996"/>
                  </a:cubicBezTo>
                  <a:cubicBezTo>
                    <a:pt x="225933" y="43618"/>
                    <a:pt x="176387" y="62675"/>
                    <a:pt x="176387" y="62675"/>
                  </a:cubicBezTo>
                  <a:cubicBezTo>
                    <a:pt x="176387" y="62675"/>
                    <a:pt x="168764" y="62675"/>
                    <a:pt x="168764" y="70297"/>
                  </a:cubicBezTo>
                  <a:cubicBezTo>
                    <a:pt x="168764" y="70297"/>
                    <a:pt x="161141" y="62675"/>
                    <a:pt x="142085" y="70297"/>
                  </a:cubicBezTo>
                  <a:cubicBezTo>
                    <a:pt x="123028" y="77920"/>
                    <a:pt x="84916" y="93165"/>
                    <a:pt x="84916" y="93165"/>
                  </a:cubicBezTo>
                  <a:cubicBezTo>
                    <a:pt x="84916" y="93165"/>
                    <a:pt x="73482" y="96976"/>
                    <a:pt x="77293" y="104599"/>
                  </a:cubicBezTo>
                  <a:cubicBezTo>
                    <a:pt x="77293" y="104599"/>
                    <a:pt x="69670" y="96976"/>
                    <a:pt x="54425" y="104599"/>
                  </a:cubicBezTo>
                  <a:cubicBezTo>
                    <a:pt x="50614" y="93165"/>
                    <a:pt x="4879" y="116033"/>
                    <a:pt x="4879" y="11603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8" name="Google Shape;1468;p217"/>
            <p:cNvSpPr/>
            <p:nvPr/>
          </p:nvSpPr>
          <p:spPr>
            <a:xfrm>
              <a:off x="2546860" y="5358202"/>
              <a:ext cx="114339" cy="38113"/>
            </a:xfrm>
            <a:custGeom>
              <a:rect b="b" l="l" r="r" t="t"/>
              <a:pathLst>
                <a:path extrusionOk="0" h="38112" w="114338">
                  <a:moveTo>
                    <a:pt x="0" y="34302"/>
                  </a:moveTo>
                  <a:lnTo>
                    <a:pt x="41924" y="68603"/>
                  </a:lnTo>
                  <a:cubicBezTo>
                    <a:pt x="41924" y="68603"/>
                    <a:pt x="49547" y="76226"/>
                    <a:pt x="60981" y="68603"/>
                  </a:cubicBezTo>
                  <a:cubicBezTo>
                    <a:pt x="72415" y="64792"/>
                    <a:pt x="125773" y="45735"/>
                    <a:pt x="125773" y="45735"/>
                  </a:cubicBezTo>
                  <a:cubicBezTo>
                    <a:pt x="125773" y="45735"/>
                    <a:pt x="133395" y="41924"/>
                    <a:pt x="125773" y="34302"/>
                  </a:cubicBezTo>
                  <a:cubicBezTo>
                    <a:pt x="118150" y="26679"/>
                    <a:pt x="91471" y="3811"/>
                    <a:pt x="91471" y="3811"/>
                  </a:cubicBezTo>
                  <a:cubicBezTo>
                    <a:pt x="91471" y="3811"/>
                    <a:pt x="83849" y="0"/>
                    <a:pt x="76226" y="0"/>
                  </a:cubicBezTo>
                  <a:cubicBezTo>
                    <a:pt x="68603" y="3811"/>
                    <a:pt x="3812" y="26679"/>
                    <a:pt x="3812" y="26679"/>
                  </a:cubicBezTo>
                  <a:cubicBezTo>
                    <a:pt x="3812" y="26679"/>
                    <a:pt x="0" y="34302"/>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9" name="Google Shape;1469;p217"/>
            <p:cNvSpPr/>
            <p:nvPr/>
          </p:nvSpPr>
          <p:spPr>
            <a:xfrm>
              <a:off x="2637264" y="5327712"/>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0" name="Google Shape;1470;p217"/>
            <p:cNvSpPr/>
            <p:nvPr/>
          </p:nvSpPr>
          <p:spPr>
            <a:xfrm>
              <a:off x="2732546" y="5293410"/>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1" name="Google Shape;1471;p217"/>
            <p:cNvSpPr/>
            <p:nvPr/>
          </p:nvSpPr>
          <p:spPr>
            <a:xfrm>
              <a:off x="2454322" y="5392504"/>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0" y="3811"/>
                    <a:pt x="4879" y="26679"/>
                    <a:pt x="4879" y="26679"/>
                  </a:cubicBezTo>
                  <a:cubicBezTo>
                    <a:pt x="4879"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2" name="Google Shape;1472;p217"/>
            <p:cNvSpPr/>
            <p:nvPr/>
          </p:nvSpPr>
          <p:spPr>
            <a:xfrm>
              <a:off x="2838529" y="5196434"/>
              <a:ext cx="304903" cy="114339"/>
            </a:xfrm>
            <a:custGeom>
              <a:rect b="b" l="l" r="r" t="t"/>
              <a:pathLst>
                <a:path extrusionOk="0" h="114338" w="304903">
                  <a:moveTo>
                    <a:pt x="13234" y="85542"/>
                  </a:moveTo>
                  <a:cubicBezTo>
                    <a:pt x="13234" y="85542"/>
                    <a:pt x="-5823" y="93165"/>
                    <a:pt x="1800" y="104599"/>
                  </a:cubicBezTo>
                  <a:cubicBezTo>
                    <a:pt x="13234" y="116033"/>
                    <a:pt x="43724" y="131278"/>
                    <a:pt x="43724" y="131278"/>
                  </a:cubicBezTo>
                  <a:cubicBezTo>
                    <a:pt x="43724" y="131278"/>
                    <a:pt x="58969" y="142712"/>
                    <a:pt x="81837" y="131278"/>
                  </a:cubicBezTo>
                  <a:cubicBezTo>
                    <a:pt x="108516" y="119844"/>
                    <a:pt x="131384" y="112221"/>
                    <a:pt x="131384" y="112221"/>
                  </a:cubicBezTo>
                  <a:cubicBezTo>
                    <a:pt x="131384" y="112221"/>
                    <a:pt x="142818" y="108410"/>
                    <a:pt x="139006" y="104599"/>
                  </a:cubicBezTo>
                  <a:cubicBezTo>
                    <a:pt x="139006" y="104599"/>
                    <a:pt x="142818" y="108410"/>
                    <a:pt x="161874" y="104599"/>
                  </a:cubicBezTo>
                  <a:cubicBezTo>
                    <a:pt x="177119" y="96976"/>
                    <a:pt x="219043" y="81731"/>
                    <a:pt x="219043" y="81731"/>
                  </a:cubicBezTo>
                  <a:cubicBezTo>
                    <a:pt x="219043" y="81731"/>
                    <a:pt x="226666" y="77920"/>
                    <a:pt x="226666" y="74108"/>
                  </a:cubicBezTo>
                  <a:cubicBezTo>
                    <a:pt x="226666" y="74108"/>
                    <a:pt x="230477" y="81731"/>
                    <a:pt x="257156" y="70297"/>
                  </a:cubicBezTo>
                  <a:cubicBezTo>
                    <a:pt x="280024" y="62675"/>
                    <a:pt x="306703" y="51241"/>
                    <a:pt x="306703" y="51241"/>
                  </a:cubicBezTo>
                  <a:cubicBezTo>
                    <a:pt x="306703" y="51241"/>
                    <a:pt x="325760" y="43618"/>
                    <a:pt x="314326" y="32184"/>
                  </a:cubicBezTo>
                  <a:lnTo>
                    <a:pt x="272401" y="1694"/>
                  </a:lnTo>
                  <a:cubicBezTo>
                    <a:pt x="272401" y="1694"/>
                    <a:pt x="264779" y="-2117"/>
                    <a:pt x="249534" y="1694"/>
                  </a:cubicBezTo>
                  <a:cubicBezTo>
                    <a:pt x="234289" y="5505"/>
                    <a:pt x="188553" y="24562"/>
                    <a:pt x="188553" y="24562"/>
                  </a:cubicBezTo>
                  <a:cubicBezTo>
                    <a:pt x="188553" y="24562"/>
                    <a:pt x="180930" y="32184"/>
                    <a:pt x="184742" y="35995"/>
                  </a:cubicBezTo>
                  <a:cubicBezTo>
                    <a:pt x="184742" y="35995"/>
                    <a:pt x="177119" y="28373"/>
                    <a:pt x="161874" y="32184"/>
                  </a:cubicBezTo>
                  <a:cubicBezTo>
                    <a:pt x="146629" y="35995"/>
                    <a:pt x="100893" y="55052"/>
                    <a:pt x="100893" y="55052"/>
                  </a:cubicBezTo>
                  <a:cubicBezTo>
                    <a:pt x="100893" y="55052"/>
                    <a:pt x="93271" y="58863"/>
                    <a:pt x="97082" y="66486"/>
                  </a:cubicBezTo>
                  <a:cubicBezTo>
                    <a:pt x="97082" y="66486"/>
                    <a:pt x="89459" y="55052"/>
                    <a:pt x="66592" y="66486"/>
                  </a:cubicBezTo>
                  <a:cubicBezTo>
                    <a:pt x="36102" y="77920"/>
                    <a:pt x="13234" y="85542"/>
                    <a:pt x="13234" y="8554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3" name="Google Shape;1473;p217"/>
            <p:cNvSpPr/>
            <p:nvPr/>
          </p:nvSpPr>
          <p:spPr>
            <a:xfrm>
              <a:off x="2844564" y="5258042"/>
              <a:ext cx="114339" cy="38113"/>
            </a:xfrm>
            <a:custGeom>
              <a:rect b="b" l="l" r="r" t="t"/>
              <a:pathLst>
                <a:path extrusionOk="0" h="38112" w="114338">
                  <a:moveTo>
                    <a:pt x="3388" y="35369"/>
                  </a:moveTo>
                  <a:lnTo>
                    <a:pt x="45312" y="65859"/>
                  </a:lnTo>
                  <a:cubicBezTo>
                    <a:pt x="45312" y="65859"/>
                    <a:pt x="52935" y="73482"/>
                    <a:pt x="64368" y="65859"/>
                  </a:cubicBezTo>
                  <a:cubicBezTo>
                    <a:pt x="75802" y="62048"/>
                    <a:pt x="129160" y="42991"/>
                    <a:pt x="129160" y="42991"/>
                  </a:cubicBezTo>
                  <a:cubicBezTo>
                    <a:pt x="129160" y="42991"/>
                    <a:pt x="136783" y="39180"/>
                    <a:pt x="129160" y="31557"/>
                  </a:cubicBezTo>
                  <a:cubicBezTo>
                    <a:pt x="121538" y="23935"/>
                    <a:pt x="87236" y="4879"/>
                    <a:pt x="87236" y="4879"/>
                  </a:cubicBezTo>
                  <a:cubicBezTo>
                    <a:pt x="87236" y="4879"/>
                    <a:pt x="75802" y="-2744"/>
                    <a:pt x="68180" y="1067"/>
                  </a:cubicBezTo>
                  <a:cubicBezTo>
                    <a:pt x="60557" y="4879"/>
                    <a:pt x="3388" y="27746"/>
                    <a:pt x="3388" y="27746"/>
                  </a:cubicBezTo>
                  <a:cubicBezTo>
                    <a:pt x="3388" y="27746"/>
                    <a:pt x="-4235" y="31557"/>
                    <a:pt x="3388" y="3536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4" name="Google Shape;1474;p217"/>
            <p:cNvSpPr/>
            <p:nvPr/>
          </p:nvSpPr>
          <p:spPr>
            <a:xfrm>
              <a:off x="2934659" y="5228619"/>
              <a:ext cx="114339" cy="38113"/>
            </a:xfrm>
            <a:custGeom>
              <a:rect b="b" l="l" r="r" t="t"/>
              <a:pathLst>
                <a:path extrusionOk="0" h="38112" w="114338">
                  <a:moveTo>
                    <a:pt x="4764" y="30490"/>
                  </a:moveTo>
                  <a:lnTo>
                    <a:pt x="46688" y="60981"/>
                  </a:lnTo>
                  <a:cubicBezTo>
                    <a:pt x="46688" y="60981"/>
                    <a:pt x="54311" y="68603"/>
                    <a:pt x="65745" y="60981"/>
                  </a:cubicBezTo>
                  <a:cubicBezTo>
                    <a:pt x="77179" y="57169"/>
                    <a:pt x="130537" y="38113"/>
                    <a:pt x="130537" y="38113"/>
                  </a:cubicBezTo>
                  <a:cubicBezTo>
                    <a:pt x="130537" y="38113"/>
                    <a:pt x="138159" y="34302"/>
                    <a:pt x="130537" y="26679"/>
                  </a:cubicBezTo>
                  <a:cubicBezTo>
                    <a:pt x="122914" y="19056"/>
                    <a:pt x="88612" y="0"/>
                    <a:pt x="88612" y="0"/>
                  </a:cubicBezTo>
                  <a:cubicBezTo>
                    <a:pt x="88612" y="0"/>
                    <a:pt x="77179" y="0"/>
                    <a:pt x="65745" y="0"/>
                  </a:cubicBezTo>
                  <a:cubicBezTo>
                    <a:pt x="58122" y="3811"/>
                    <a:pt x="953" y="22868"/>
                    <a:pt x="953" y="22868"/>
                  </a:cubicBezTo>
                  <a:cubicBezTo>
                    <a:pt x="953" y="22868"/>
                    <a:pt x="-2858" y="26679"/>
                    <a:pt x="4764" y="3049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5" name="Google Shape;1475;p217"/>
            <p:cNvSpPr/>
            <p:nvPr/>
          </p:nvSpPr>
          <p:spPr>
            <a:xfrm>
              <a:off x="3027506" y="5196434"/>
              <a:ext cx="114339" cy="38113"/>
            </a:xfrm>
            <a:custGeom>
              <a:rect b="b" l="l" r="r" t="t"/>
              <a:pathLst>
                <a:path extrusionOk="0" h="38112" w="114338">
                  <a:moveTo>
                    <a:pt x="3388" y="32184"/>
                  </a:moveTo>
                  <a:lnTo>
                    <a:pt x="45312" y="62675"/>
                  </a:lnTo>
                  <a:cubicBezTo>
                    <a:pt x="45312" y="62675"/>
                    <a:pt x="52935" y="70297"/>
                    <a:pt x="64368" y="62675"/>
                  </a:cubicBezTo>
                  <a:cubicBezTo>
                    <a:pt x="75802" y="58863"/>
                    <a:pt x="129160" y="39807"/>
                    <a:pt x="129160" y="39807"/>
                  </a:cubicBezTo>
                  <a:cubicBezTo>
                    <a:pt x="129160" y="39807"/>
                    <a:pt x="136783" y="35995"/>
                    <a:pt x="129160" y="28373"/>
                  </a:cubicBezTo>
                  <a:cubicBezTo>
                    <a:pt x="121538" y="20750"/>
                    <a:pt x="87236" y="1694"/>
                    <a:pt x="87236" y="1694"/>
                  </a:cubicBezTo>
                  <a:cubicBezTo>
                    <a:pt x="87236" y="1694"/>
                    <a:pt x="79614" y="-2117"/>
                    <a:pt x="68180" y="1694"/>
                  </a:cubicBezTo>
                  <a:cubicBezTo>
                    <a:pt x="60557" y="5505"/>
                    <a:pt x="3388" y="24562"/>
                    <a:pt x="3388" y="24562"/>
                  </a:cubicBezTo>
                  <a:cubicBezTo>
                    <a:pt x="3388" y="24562"/>
                    <a:pt x="-4235" y="28373"/>
                    <a:pt x="3388" y="3218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6" name="Google Shape;1476;p217"/>
            <p:cNvSpPr/>
            <p:nvPr/>
          </p:nvSpPr>
          <p:spPr>
            <a:xfrm>
              <a:off x="2074260" y="5655483"/>
              <a:ext cx="2706017" cy="1333952"/>
            </a:xfrm>
            <a:custGeom>
              <a:rect b="b" l="l" r="r" t="t"/>
              <a:pathLst>
                <a:path extrusionOk="0" h="1333951" w="2706016">
                  <a:moveTo>
                    <a:pt x="2713639" y="0"/>
                  </a:moveTo>
                  <a:lnTo>
                    <a:pt x="0" y="1200557"/>
                  </a:lnTo>
                  <a:lnTo>
                    <a:pt x="3811" y="1360631"/>
                  </a:lnTo>
                  <a:cubicBezTo>
                    <a:pt x="3811" y="1360631"/>
                    <a:pt x="22868" y="1360631"/>
                    <a:pt x="34302" y="1356820"/>
                  </a:cubicBezTo>
                  <a:lnTo>
                    <a:pt x="2667904" y="175320"/>
                  </a:lnTo>
                  <a:cubicBezTo>
                    <a:pt x="2667904" y="175320"/>
                    <a:pt x="2706017" y="160074"/>
                    <a:pt x="2713639" y="129584"/>
                  </a:cubicBezTo>
                  <a:cubicBezTo>
                    <a:pt x="2713639" y="129584"/>
                    <a:pt x="2717451" y="64792"/>
                    <a:pt x="2721262" y="38113"/>
                  </a:cubicBezTo>
                  <a:cubicBezTo>
                    <a:pt x="2721262" y="34302"/>
                    <a:pt x="2725073" y="11434"/>
                    <a:pt x="2713639" y="0"/>
                  </a:cubicBez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7" name="Google Shape;1477;p217"/>
            <p:cNvSpPr/>
            <p:nvPr/>
          </p:nvSpPr>
          <p:spPr>
            <a:xfrm>
              <a:off x="862269" y="5796501"/>
              <a:ext cx="1219613" cy="1219613"/>
            </a:xfrm>
            <a:custGeom>
              <a:rect b="b" l="l" r="r" t="t"/>
              <a:pathLst>
                <a:path extrusionOk="0" h="1219612" w="1219613">
                  <a:moveTo>
                    <a:pt x="1215802" y="1059539"/>
                  </a:moveTo>
                  <a:lnTo>
                    <a:pt x="1219613" y="1219613"/>
                  </a:lnTo>
                  <a:cubicBezTo>
                    <a:pt x="1219613" y="1219613"/>
                    <a:pt x="1192934" y="1219613"/>
                    <a:pt x="1177689" y="1200557"/>
                  </a:cubicBezTo>
                  <a:lnTo>
                    <a:pt x="26679" y="152452"/>
                  </a:lnTo>
                  <a:cubicBezTo>
                    <a:pt x="26679" y="152452"/>
                    <a:pt x="3811" y="137206"/>
                    <a:pt x="7623" y="118150"/>
                  </a:cubicBezTo>
                  <a:lnTo>
                    <a:pt x="0" y="26679"/>
                  </a:lnTo>
                  <a:cubicBezTo>
                    <a:pt x="0" y="26679"/>
                    <a:pt x="0" y="7622"/>
                    <a:pt x="3811" y="0"/>
                  </a:cubicBezTo>
                  <a:lnTo>
                    <a:pt x="1215802" y="1059539"/>
                  </a:ln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478" name="Google Shape;1478;p217"/>
          <p:cNvSpPr txBox="1"/>
          <p:nvPr/>
        </p:nvSpPr>
        <p:spPr>
          <a:xfrm>
            <a:off x="523325" y="1704767"/>
            <a:ext cx="10970548"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“Success is not final; failure is not fatal: It is the courage to continue that counts”</a:t>
            </a:r>
            <a:endParaRPr b="1" i="1" sz="4800" u="none" cap="none" strike="noStrike">
              <a:solidFill>
                <a:srgbClr val="FFFFFF"/>
              </a:solidFill>
              <a:latin typeface="Raleway"/>
              <a:ea typeface="Raleway"/>
              <a:cs typeface="Raleway"/>
              <a:sym typeface="Raleway"/>
            </a:endParaRPr>
          </a:p>
        </p:txBody>
      </p:sp>
      <p:pic>
        <p:nvPicPr>
          <p:cNvPr id="1479" name="Google Shape;1479;p217"/>
          <p:cNvPicPr preferRelativeResize="0"/>
          <p:nvPr/>
        </p:nvPicPr>
        <p:blipFill rotWithShape="1">
          <a:blip r:embed="rId7">
            <a:alphaModFix/>
          </a:blip>
          <a:srcRect b="0" l="0" r="0" t="0"/>
          <a:stretch/>
        </p:blipFill>
        <p:spPr>
          <a:xfrm>
            <a:off x="4258666" y="5810250"/>
            <a:ext cx="1752600" cy="723900"/>
          </a:xfrm>
          <a:prstGeom prst="rect">
            <a:avLst/>
          </a:prstGeom>
          <a:noFill/>
          <a:ln>
            <a:noFill/>
          </a:ln>
        </p:spPr>
      </p:pic>
      <p:pic>
        <p:nvPicPr>
          <p:cNvPr id="1480" name="Google Shape;1480;p217"/>
          <p:cNvPicPr preferRelativeResize="0"/>
          <p:nvPr/>
        </p:nvPicPr>
        <p:blipFill rotWithShape="1">
          <a:blip r:embed="rId8">
            <a:alphaModFix/>
          </a:blip>
          <a:srcRect b="0" l="0" r="0" t="0"/>
          <a:stretch/>
        </p:blipFill>
        <p:spPr>
          <a:xfrm rot="-168577">
            <a:off x="7560710" y="6284913"/>
            <a:ext cx="1181100" cy="295275"/>
          </a:xfrm>
          <a:prstGeom prst="rect">
            <a:avLst/>
          </a:prstGeom>
          <a:noFill/>
          <a:ln>
            <a:noFill/>
          </a:ln>
        </p:spPr>
      </p:pic>
      <p:sp>
        <p:nvSpPr>
          <p:cNvPr id="1481" name="Google Shape;1481;p217"/>
          <p:cNvSpPr/>
          <p:nvPr/>
        </p:nvSpPr>
        <p:spPr>
          <a:xfrm>
            <a:off x="7921180" y="4443061"/>
            <a:ext cx="25019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 Winston S. Churchill</a:t>
            </a:r>
            <a:endParaRPr/>
          </a:p>
          <a:p>
            <a:pPr indent="0" lvl="0" marL="0" marR="0" rtl="0" algn="l">
              <a:lnSpc>
                <a:spcPct val="100000"/>
              </a:lnSpc>
              <a:spcBef>
                <a:spcPts val="0"/>
              </a:spcBef>
              <a:spcAft>
                <a:spcPts val="0"/>
              </a:spcAft>
              <a:buClr>
                <a:srgbClr val="FFFFFF"/>
              </a:buClr>
              <a:buSzPts val="1800"/>
              <a:buFont typeface="Roboto"/>
              <a:buNone/>
            </a:pPr>
            <a:br>
              <a:rPr b="0" i="0" lang="en-GB" sz="1800" u="none" cap="none" strike="noStrike">
                <a:solidFill>
                  <a:srgbClr val="FFFFFF"/>
                </a:solidFill>
                <a:latin typeface="Roboto"/>
                <a:ea typeface="Roboto"/>
                <a:cs typeface="Roboto"/>
                <a:sym typeface="Roboto"/>
              </a:rPr>
            </a:br>
            <a:endParaRPr b="0" i="0" sz="1800" u="none" cap="none" strike="noStrike">
              <a:solidFill>
                <a:srgbClr val="FFFFFF"/>
              </a:solidFill>
              <a:latin typeface="Calibri"/>
              <a:ea typeface="Calibri"/>
              <a:cs typeface="Calibri"/>
              <a:sym typeface="Calibri"/>
            </a:endParaRPr>
          </a:p>
        </p:txBody>
      </p:sp>
      <p:pic>
        <p:nvPicPr>
          <p:cNvPr descr="Open quotation mark" id="1482" name="Google Shape;1482;p217"/>
          <p:cNvPicPr preferRelativeResize="0"/>
          <p:nvPr/>
        </p:nvPicPr>
        <p:blipFill rotWithShape="1">
          <a:blip r:embed="rId9">
            <a:alphaModFix/>
          </a:blip>
          <a:srcRect b="0" l="0" r="0" t="0"/>
          <a:stretch/>
        </p:blipFill>
        <p:spPr>
          <a:xfrm rot="10800000">
            <a:off x="8965931" y="503946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43"/>
                                        </p:tgtEl>
                                        <p:attrNameLst>
                                          <p:attrName>style.visibility</p:attrName>
                                        </p:attrNameLst>
                                      </p:cBhvr>
                                      <p:to>
                                        <p:strVal val="visible"/>
                                      </p:to>
                                    </p:set>
                                    <p:animEffect filter="fade" transition="in">
                                      <p:cBhvr>
                                        <p:cTn dur="500"/>
                                        <p:tgtEl>
                                          <p:spTgt spid="1343"/>
                                        </p:tgtEl>
                                      </p:cBhvr>
                                    </p:animEffect>
                                  </p:childTnLst>
                                </p:cTn>
                              </p:par>
                              <p:par>
                                <p:cTn fill="hold" nodeType="withEffect" presetClass="entr" presetID="10" presetSubtype="0">
                                  <p:stCondLst>
                                    <p:cond delay="1000"/>
                                  </p:stCondLst>
                                  <p:childTnLst>
                                    <p:set>
                                      <p:cBhvr>
                                        <p:cTn dur="1" fill="hold">
                                          <p:stCondLst>
                                            <p:cond delay="0"/>
                                          </p:stCondLst>
                                        </p:cTn>
                                        <p:tgtEl>
                                          <p:spTgt spid="1342"/>
                                        </p:tgtEl>
                                        <p:attrNameLst>
                                          <p:attrName>style.visibility</p:attrName>
                                        </p:attrNameLst>
                                      </p:cBhvr>
                                      <p:to>
                                        <p:strVal val="visible"/>
                                      </p:to>
                                    </p:set>
                                    <p:animEffect filter="fade" transition="in">
                                      <p:cBhvr>
                                        <p:cTn dur="500"/>
                                        <p:tgtEl>
                                          <p:spTgt spid="1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486" name="Shape 1486"/>
        <p:cNvGrpSpPr/>
        <p:nvPr/>
      </p:nvGrpSpPr>
      <p:grpSpPr>
        <a:xfrm>
          <a:off x="0" y="0"/>
          <a:ext cx="0" cy="0"/>
          <a:chOff x="0" y="0"/>
          <a:chExt cx="0" cy="0"/>
        </a:xfrm>
      </p:grpSpPr>
      <p:sp>
        <p:nvSpPr>
          <p:cNvPr id="1487" name="Google Shape;1487;p218"/>
          <p:cNvSpPr txBox="1"/>
          <p:nvPr/>
        </p:nvSpPr>
        <p:spPr>
          <a:xfrm>
            <a:off x="1762125" y="5033795"/>
            <a:ext cx="866774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Raleway"/>
              <a:buNone/>
            </a:pPr>
            <a:r>
              <a:rPr b="0" i="0" lang="en-GB" sz="1600" u="none" cap="none" strike="noStrike">
                <a:solidFill>
                  <a:schemeClr val="lt1"/>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488" name="Google Shape;1488;p218"/>
          <p:cNvSpPr txBox="1"/>
          <p:nvPr/>
        </p:nvSpPr>
        <p:spPr>
          <a:xfrm>
            <a:off x="2193466" y="2925000"/>
            <a:ext cx="4176000"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GB" sz="5400" u="none" cap="none" strike="noStrike">
                <a:solidFill>
                  <a:srgbClr val="FFFFFF"/>
                </a:solidFill>
                <a:latin typeface="Calibri"/>
                <a:ea typeface="Calibri"/>
                <a:cs typeface="Calibri"/>
                <a:sym typeface="Calibri"/>
              </a:rPr>
              <a:t>Notes</a:t>
            </a:r>
            <a:endParaRPr/>
          </a:p>
        </p:txBody>
      </p:sp>
      <p:sp>
        <p:nvSpPr>
          <p:cNvPr id="1489" name="Google Shape;1489;p218"/>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0" name="Google Shape;1490;p21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1" name="Google Shape;1491;p218"/>
          <p:cNvSpPr/>
          <p:nvPr/>
        </p:nvSpPr>
        <p:spPr>
          <a:xfrm>
            <a:off x="1199581" y="469188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2" name="Google Shape;1492;p218"/>
          <p:cNvSpPr/>
          <p:nvPr/>
        </p:nvSpPr>
        <p:spPr>
          <a:xfrm>
            <a:off x="836178" y="4335592"/>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93" name="Google Shape;1493;p218"/>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494" name="Google Shape;1494;p218"/>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495" name="Google Shape;1495;p218"/>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496" name="Google Shape;1496;p218"/>
          <p:cNvSpPr txBox="1"/>
          <p:nvPr/>
        </p:nvSpPr>
        <p:spPr>
          <a:xfrm>
            <a:off x="5393747" y="2217619"/>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497" name="Google Shape;1497;p218"/>
          <p:cNvSpPr txBox="1"/>
          <p:nvPr/>
        </p:nvSpPr>
        <p:spPr>
          <a:xfrm>
            <a:off x="8903369" y="2217620"/>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498" name="Google Shape;1498;p218"/>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pic>
        <p:nvPicPr>
          <p:cNvPr id="1499" name="Google Shape;1499;p218"/>
          <p:cNvPicPr preferRelativeResize="0"/>
          <p:nvPr/>
        </p:nvPicPr>
        <p:blipFill rotWithShape="1">
          <a:blip r:embed="rId6">
            <a:alphaModFix/>
          </a:blip>
          <a:srcRect b="0" l="0" r="0" t="0"/>
          <a:stretch/>
        </p:blipFill>
        <p:spPr>
          <a:xfrm rot="4040630">
            <a:off x="8873201" y="5147147"/>
            <a:ext cx="732976" cy="14828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03" name="Shape 1503"/>
        <p:cNvGrpSpPr/>
        <p:nvPr/>
      </p:nvGrpSpPr>
      <p:grpSpPr>
        <a:xfrm>
          <a:off x="0" y="0"/>
          <a:ext cx="0" cy="0"/>
          <a:chOff x="0" y="0"/>
          <a:chExt cx="0" cy="0"/>
        </a:xfrm>
      </p:grpSpPr>
      <p:sp>
        <p:nvSpPr>
          <p:cNvPr id="1504" name="Google Shape;1504;p21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505" name="Google Shape;1505;p219"/>
          <p:cNvGrpSpPr/>
          <p:nvPr/>
        </p:nvGrpSpPr>
        <p:grpSpPr>
          <a:xfrm>
            <a:off x="1565216" y="2499874"/>
            <a:ext cx="10497650" cy="1171524"/>
            <a:chOff x="1593000" y="2322566"/>
            <a:chExt cx="5766050" cy="643484"/>
          </a:xfrm>
        </p:grpSpPr>
        <p:sp>
          <p:nvSpPr>
            <p:cNvPr id="1506" name="Google Shape;1506;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7" name="Google Shape;1507;p219"/>
            <p:cNvSpPr/>
            <p:nvPr/>
          </p:nvSpPr>
          <p:spPr>
            <a:xfrm rot="-5400000">
              <a:off x="3501574" y="1934670"/>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8" name="Google Shape;1508;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09" name="Google Shape;1509;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0" name="Google Shape;1510;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02</a:t>
              </a:r>
              <a:endParaRPr b="0" i="0" sz="4000" u="none" cap="none" strike="noStrike">
                <a:solidFill>
                  <a:srgbClr val="FFFFFF"/>
                </a:solidFill>
                <a:latin typeface="Roboto Thin"/>
                <a:ea typeface="Roboto Thin"/>
                <a:cs typeface="Roboto Thin"/>
                <a:sym typeface="Roboto Thin"/>
              </a:endParaRPr>
            </a:p>
          </p:txBody>
        </p:sp>
        <p:sp>
          <p:nvSpPr>
            <p:cNvPr id="1511" name="Google Shape;1511;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12" name="Google Shape;1512;p219"/>
          <p:cNvGrpSpPr/>
          <p:nvPr/>
        </p:nvGrpSpPr>
        <p:grpSpPr>
          <a:xfrm>
            <a:off x="1565216" y="1326989"/>
            <a:ext cx="10497650" cy="1171522"/>
            <a:chOff x="1593000" y="2322567"/>
            <a:chExt cx="5766050" cy="643483"/>
          </a:xfrm>
        </p:grpSpPr>
        <p:sp>
          <p:nvSpPr>
            <p:cNvPr id="1513" name="Google Shape;1513;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4" name="Google Shape;1514;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5" name="Google Shape;1515;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16" name="Google Shape;1516;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7" name="Google Shape;1517;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01</a:t>
              </a:r>
              <a:endParaRPr b="0" i="0" sz="4000" u="none" cap="none" strike="noStrike">
                <a:solidFill>
                  <a:srgbClr val="FFFFFF"/>
                </a:solidFill>
                <a:latin typeface="Roboto Thin"/>
                <a:ea typeface="Roboto Thin"/>
                <a:cs typeface="Roboto Thin"/>
                <a:sym typeface="Roboto Thin"/>
              </a:endParaRPr>
            </a:p>
          </p:txBody>
        </p:sp>
        <p:sp>
          <p:nvSpPr>
            <p:cNvPr id="1518" name="Google Shape;1518;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19" name="Google Shape;1519;p219"/>
          <p:cNvGrpSpPr/>
          <p:nvPr/>
        </p:nvGrpSpPr>
        <p:grpSpPr>
          <a:xfrm>
            <a:off x="1565216" y="3654669"/>
            <a:ext cx="10497650" cy="1171522"/>
            <a:chOff x="1593000" y="2322567"/>
            <a:chExt cx="5766050" cy="643483"/>
          </a:xfrm>
        </p:grpSpPr>
        <p:sp>
          <p:nvSpPr>
            <p:cNvPr id="1520" name="Google Shape;1520;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1" name="Google Shape;1521;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2" name="Google Shape;1522;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3" name="Google Shape;1523;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4" name="Google Shape;1524;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03</a:t>
              </a:r>
              <a:endParaRPr b="0" i="0" sz="4000" u="none" cap="none" strike="noStrike">
                <a:solidFill>
                  <a:srgbClr val="FFFFFF"/>
                </a:solidFill>
                <a:latin typeface="Roboto Thin"/>
                <a:ea typeface="Roboto Thin"/>
                <a:cs typeface="Roboto Thin"/>
                <a:sym typeface="Roboto Thin"/>
              </a:endParaRPr>
            </a:p>
          </p:txBody>
        </p:sp>
        <p:sp>
          <p:nvSpPr>
            <p:cNvPr id="1525" name="Google Shape;1525;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6" name="Google Shape;1526;p219"/>
          <p:cNvGrpSpPr/>
          <p:nvPr/>
        </p:nvGrpSpPr>
        <p:grpSpPr>
          <a:xfrm>
            <a:off x="1565216" y="4796724"/>
            <a:ext cx="10497650" cy="1171522"/>
            <a:chOff x="1593000" y="2322567"/>
            <a:chExt cx="5766050" cy="643483"/>
          </a:xfrm>
        </p:grpSpPr>
        <p:sp>
          <p:nvSpPr>
            <p:cNvPr id="1527" name="Google Shape;1527;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8" name="Google Shape;1528;p219"/>
            <p:cNvSpPr/>
            <p:nvPr/>
          </p:nvSpPr>
          <p:spPr>
            <a:xfrm rot="-5400000">
              <a:off x="3501574" y="1934671"/>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9" name="Google Shape;1529;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30" name="Google Shape;1530;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1" name="Google Shape;1531;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04</a:t>
              </a:r>
              <a:endParaRPr b="0" i="0" sz="4000" u="none" cap="none" strike="noStrike">
                <a:solidFill>
                  <a:srgbClr val="FFFFFF"/>
                </a:solidFill>
                <a:latin typeface="Roboto Thin"/>
                <a:ea typeface="Roboto Thin"/>
                <a:cs typeface="Roboto Thin"/>
                <a:sym typeface="Roboto Thin"/>
              </a:endParaRPr>
            </a:p>
          </p:txBody>
        </p:sp>
        <p:sp>
          <p:nvSpPr>
            <p:cNvPr id="1532" name="Google Shape;1532;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pic>
        <p:nvPicPr>
          <p:cNvPr id="1533" name="Google Shape;1533;p21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34" name="Google Shape;1534;p21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35" name="Google Shape;1535;p219"/>
          <p:cNvPicPr preferRelativeResize="0"/>
          <p:nvPr/>
        </p:nvPicPr>
        <p:blipFill rotWithShape="1">
          <a:blip r:embed="rId5">
            <a:alphaModFix/>
          </a:blip>
          <a:srcRect b="0" l="0" r="0" t="0"/>
          <a:stretch/>
        </p:blipFill>
        <p:spPr>
          <a:xfrm>
            <a:off x="866450" y="6122081"/>
            <a:ext cx="904018" cy="139080"/>
          </a:xfrm>
          <a:prstGeom prst="rect">
            <a:avLst/>
          </a:prstGeom>
          <a:noFill/>
          <a:ln>
            <a:noFill/>
          </a:ln>
        </p:spPr>
      </p:pic>
      <p:sp>
        <p:nvSpPr>
          <p:cNvPr id="1536" name="Google Shape;1536;p219"/>
          <p:cNvSpPr/>
          <p:nvPr/>
        </p:nvSpPr>
        <p:spPr>
          <a:xfrm rot="-1944089">
            <a:off x="5527598" y="605552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37" name="Google Shape;1537;p219"/>
          <p:cNvSpPr/>
          <p:nvPr/>
        </p:nvSpPr>
        <p:spPr>
          <a:xfrm rot="-1944089">
            <a:off x="5785647" y="587866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38" name="Google Shape;1538;p219"/>
          <p:cNvPicPr preferRelativeResize="0"/>
          <p:nvPr/>
        </p:nvPicPr>
        <p:blipFill rotWithShape="1">
          <a:blip r:embed="rId6">
            <a:alphaModFix/>
          </a:blip>
          <a:srcRect b="0" l="0" r="0" t="0"/>
          <a:stretch/>
        </p:blipFill>
        <p:spPr>
          <a:xfrm rot="4750348">
            <a:off x="10487030" y="5349203"/>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12"/>
                                        </p:tgtEl>
                                        <p:attrNameLst>
                                          <p:attrName>style.visibility</p:attrName>
                                        </p:attrNameLst>
                                      </p:cBhvr>
                                      <p:to>
                                        <p:strVal val="visible"/>
                                      </p:to>
                                    </p:set>
                                    <p:anim calcmode="lin" valueType="num">
                                      <p:cBhvr additive="base">
                                        <p:cTn dur="500"/>
                                        <p:tgtEl>
                                          <p:spTgt spid="15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05"/>
                                        </p:tgtEl>
                                        <p:attrNameLst>
                                          <p:attrName>style.visibility</p:attrName>
                                        </p:attrNameLst>
                                      </p:cBhvr>
                                      <p:to>
                                        <p:strVal val="visible"/>
                                      </p:to>
                                    </p:set>
                                    <p:anim calcmode="lin" valueType="num">
                                      <p:cBhvr additive="base">
                                        <p:cTn dur="750"/>
                                        <p:tgtEl>
                                          <p:spTgt spid="15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19"/>
                                        </p:tgtEl>
                                        <p:attrNameLst>
                                          <p:attrName>style.visibility</p:attrName>
                                        </p:attrNameLst>
                                      </p:cBhvr>
                                      <p:to>
                                        <p:strVal val="visible"/>
                                      </p:to>
                                    </p:set>
                                    <p:anim calcmode="lin" valueType="num">
                                      <p:cBhvr additive="base">
                                        <p:cTn dur="1000"/>
                                        <p:tgtEl>
                                          <p:spTgt spid="15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26"/>
                                        </p:tgtEl>
                                        <p:attrNameLst>
                                          <p:attrName>style.visibility</p:attrName>
                                        </p:attrNameLst>
                                      </p:cBhvr>
                                      <p:to>
                                        <p:strVal val="visible"/>
                                      </p:to>
                                    </p:set>
                                    <p:anim calcmode="lin" valueType="num">
                                      <p:cBhvr additive="base">
                                        <p:cTn dur="1250"/>
                                        <p:tgtEl>
                                          <p:spTgt spid="152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535"/>
                                        </p:tgtEl>
                                        <p:attrNameLst>
                                          <p:attrName>style.visibility</p:attrName>
                                        </p:attrNameLst>
                                      </p:cBhvr>
                                      <p:to>
                                        <p:strVal val="visible"/>
                                      </p:to>
                                    </p:set>
                                    <p:animEffect filter="fade" transition="in">
                                      <p:cBhvr>
                                        <p:cTn dur="500"/>
                                        <p:tgtEl>
                                          <p:spTgt spid="1535"/>
                                        </p:tgtEl>
                                      </p:cBhvr>
                                    </p:animEffect>
                                  </p:childTnLst>
                                </p:cTn>
                              </p:par>
                              <p:par>
                                <p:cTn fill="hold" nodeType="withEffect" presetClass="entr" presetID="10" presetSubtype="0">
                                  <p:stCondLst>
                                    <p:cond delay="250"/>
                                  </p:stCondLst>
                                  <p:childTnLst>
                                    <p:set>
                                      <p:cBhvr>
                                        <p:cTn dur="1" fill="hold">
                                          <p:stCondLst>
                                            <p:cond delay="0"/>
                                          </p:stCondLst>
                                        </p:cTn>
                                        <p:tgtEl>
                                          <p:spTgt spid="1504"/>
                                        </p:tgtEl>
                                        <p:attrNameLst>
                                          <p:attrName>style.visibility</p:attrName>
                                        </p:attrNameLst>
                                      </p:cBhvr>
                                      <p:to>
                                        <p:strVal val="visible"/>
                                      </p:to>
                                    </p:set>
                                    <p:animEffect filter="fade" transition="in">
                                      <p:cBhvr>
                                        <p:cTn dur="500"/>
                                        <p:tgtEl>
                                          <p:spTgt spid="1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220"/>
          <p:cNvSpPr/>
          <p:nvPr/>
        </p:nvSpPr>
        <p:spPr>
          <a:xfrm>
            <a:off x="266700" y="254000"/>
            <a:ext cx="11658600" cy="6280150"/>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44" name="Google Shape;1544;p220"/>
          <p:cNvPicPr preferRelativeResize="0"/>
          <p:nvPr/>
        </p:nvPicPr>
        <p:blipFill rotWithShape="1">
          <a:blip r:embed="rId3">
            <a:alphaModFix/>
          </a:blip>
          <a:srcRect b="0" l="0" r="0" t="0"/>
          <a:stretch/>
        </p:blipFill>
        <p:spPr>
          <a:xfrm>
            <a:off x="1663700" y="5810250"/>
            <a:ext cx="1752600" cy="723900"/>
          </a:xfrm>
          <a:prstGeom prst="rect">
            <a:avLst/>
          </a:prstGeom>
          <a:noFill/>
          <a:ln>
            <a:noFill/>
          </a:ln>
        </p:spPr>
      </p:pic>
      <p:pic>
        <p:nvPicPr>
          <p:cNvPr id="1545" name="Google Shape;1545;p220"/>
          <p:cNvPicPr preferRelativeResize="0"/>
          <p:nvPr/>
        </p:nvPicPr>
        <p:blipFill rotWithShape="1">
          <a:blip r:embed="rId4">
            <a:alphaModFix/>
          </a:blip>
          <a:srcRect b="0" l="0" r="0" t="0"/>
          <a:stretch/>
        </p:blipFill>
        <p:spPr>
          <a:xfrm rot="-168577">
            <a:off x="7854949" y="6284912"/>
            <a:ext cx="1181100" cy="295275"/>
          </a:xfrm>
          <a:prstGeom prst="rect">
            <a:avLst/>
          </a:prstGeom>
          <a:noFill/>
          <a:ln>
            <a:noFill/>
          </a:ln>
        </p:spPr>
      </p:pic>
      <p:pic>
        <p:nvPicPr>
          <p:cNvPr id="1546" name="Google Shape;1546;p220"/>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547" name="Google Shape;1547;p220"/>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48" name="Google Shape;1548;p220"/>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49" name="Google Shape;1549;p220"/>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0" name="Google Shape;1550;p220"/>
          <p:cNvSpPr txBox="1"/>
          <p:nvPr/>
        </p:nvSpPr>
        <p:spPr>
          <a:xfrm>
            <a:off x="748892" y="474094"/>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 Formula</a:t>
            </a:r>
            <a:endParaRPr b="1" i="0" sz="5000" u="none" cap="none" strike="noStrike">
              <a:solidFill>
                <a:srgbClr val="FFFFFF"/>
              </a:solidFill>
              <a:latin typeface="Raleway"/>
              <a:ea typeface="Raleway"/>
              <a:cs typeface="Raleway"/>
              <a:sym typeface="Raleway"/>
            </a:endParaRPr>
          </a:p>
        </p:txBody>
      </p:sp>
      <p:sp>
        <p:nvSpPr>
          <p:cNvPr id="1551" name="Google Shape;1551;p220"/>
          <p:cNvSpPr txBox="1"/>
          <p:nvPr/>
        </p:nvSpPr>
        <p:spPr>
          <a:xfrm>
            <a:off x="3604529" y="4983371"/>
            <a:ext cx="471452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1" lang="en-GB" sz="1800" u="none" cap="none" strike="noStrike">
                <a:solidFill>
                  <a:srgbClr val="FFFFFF"/>
                </a:solidFill>
                <a:latin typeface="Calibri"/>
                <a:ea typeface="Calibri"/>
                <a:cs typeface="Calibri"/>
                <a:sym typeface="Calibri"/>
              </a:rPr>
              <a:t>You can easily insert many of these formula and Equation using PowerPoint &amp; click on “insert”</a:t>
            </a:r>
            <a:endParaRPr/>
          </a:p>
        </p:txBody>
      </p:sp>
      <p:sp>
        <p:nvSpPr>
          <p:cNvPr id="1552" name="Google Shape;1552;p220"/>
          <p:cNvSpPr txBox="1"/>
          <p:nvPr/>
        </p:nvSpPr>
        <p:spPr>
          <a:xfrm>
            <a:off x="1239924" y="2293720"/>
            <a:ext cx="9443739" cy="167834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none" cap="none" strike="noStrike">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56" name="Shape 1556"/>
        <p:cNvGrpSpPr/>
        <p:nvPr/>
      </p:nvGrpSpPr>
      <p:grpSpPr>
        <a:xfrm>
          <a:off x="0" y="0"/>
          <a:ext cx="0" cy="0"/>
          <a:chOff x="0" y="0"/>
          <a:chExt cx="0" cy="0"/>
        </a:xfrm>
      </p:grpSpPr>
      <p:sp>
        <p:nvSpPr>
          <p:cNvPr id="1557" name="Google Shape;1557;p221"/>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58" name="Google Shape;1558;p221"/>
          <p:cNvSpPr/>
          <p:nvPr/>
        </p:nvSpPr>
        <p:spPr>
          <a:xfrm>
            <a:off x="5070600" y="1337567"/>
            <a:ext cx="2050800" cy="5900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59" name="Google Shape;1559;p221"/>
          <p:cNvSpPr/>
          <p:nvPr/>
        </p:nvSpPr>
        <p:spPr>
          <a:xfrm>
            <a:off x="7430996" y="2537168"/>
            <a:ext cx="2050800" cy="590000"/>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0" name="Google Shape;1560;p221"/>
          <p:cNvSpPr/>
          <p:nvPr/>
        </p:nvSpPr>
        <p:spPr>
          <a:xfrm>
            <a:off x="2710205" y="2537168"/>
            <a:ext cx="2050800" cy="590000"/>
          </a:xfrm>
          <a:prstGeom prst="roundRect">
            <a:avLst>
              <a:gd fmla="val 50000" name="adj"/>
            </a:avLst>
          </a:prstGeom>
          <a:solidFill>
            <a:srgbClr val="63972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1" name="Google Shape;1561;p221"/>
          <p:cNvSpPr/>
          <p:nvPr/>
        </p:nvSpPr>
        <p:spPr>
          <a:xfrm>
            <a:off x="15832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2" name="Google Shape;1562;p221"/>
          <p:cNvSpPr/>
          <p:nvPr/>
        </p:nvSpPr>
        <p:spPr>
          <a:xfrm>
            <a:off x="3837200" y="3736771"/>
            <a:ext cx="2050800" cy="590000"/>
          </a:xfrm>
          <a:prstGeom prst="roundRect">
            <a:avLst>
              <a:gd fmla="val 50000" name="adj"/>
            </a:avLst>
          </a:prstGeom>
          <a:solidFill>
            <a:srgbClr val="E47CA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3" name="Google Shape;1563;p221"/>
          <p:cNvSpPr/>
          <p:nvPr/>
        </p:nvSpPr>
        <p:spPr>
          <a:xfrm>
            <a:off x="63040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4" name="Google Shape;1564;p221"/>
          <p:cNvSpPr/>
          <p:nvPr/>
        </p:nvSpPr>
        <p:spPr>
          <a:xfrm>
            <a:off x="8558000" y="3736771"/>
            <a:ext cx="2050800" cy="590000"/>
          </a:xfrm>
          <a:prstGeom prst="roundRect">
            <a:avLst>
              <a:gd fmla="val 50000" name="adj"/>
            </a:avLst>
          </a:prstGeom>
          <a:solidFill>
            <a:srgbClr val="7030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cxnSp>
        <p:nvCxnSpPr>
          <p:cNvPr id="1565" name="Google Shape;1565;p221"/>
          <p:cNvCxnSpPr>
            <a:stCxn id="1558" idx="2"/>
            <a:endCxn id="1559" idx="0"/>
          </p:cNvCxnSpPr>
          <p:nvPr/>
        </p:nvCxnSpPr>
        <p:spPr>
          <a:xfrm flipH="1" rot="-5400000">
            <a:off x="6971400" y="1052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66" name="Google Shape;1566;p221"/>
          <p:cNvCxnSpPr>
            <a:stCxn id="1560" idx="0"/>
            <a:endCxn id="1558" idx="2"/>
          </p:cNvCxnSpPr>
          <p:nvPr/>
        </p:nvCxnSpPr>
        <p:spPr>
          <a:xfrm rot="-5400000">
            <a:off x="4611005" y="1052168"/>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67" name="Google Shape;1567;p221"/>
          <p:cNvCxnSpPr>
            <a:stCxn id="1560" idx="2"/>
            <a:endCxn id="1562" idx="0"/>
          </p:cNvCxnSpPr>
          <p:nvPr/>
        </p:nvCxnSpPr>
        <p:spPr>
          <a:xfrm flipH="1" rot="-5400000">
            <a:off x="3994355"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68" name="Google Shape;1568;p221"/>
          <p:cNvCxnSpPr>
            <a:stCxn id="1561" idx="0"/>
            <a:endCxn id="1560" idx="2"/>
          </p:cNvCxnSpPr>
          <p:nvPr/>
        </p:nvCxnSpPr>
        <p:spPr>
          <a:xfrm rot="-5400000">
            <a:off x="28673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69" name="Google Shape;1569;p221"/>
          <p:cNvCxnSpPr>
            <a:stCxn id="1559" idx="2"/>
            <a:endCxn id="1564" idx="0"/>
          </p:cNvCxnSpPr>
          <p:nvPr/>
        </p:nvCxnSpPr>
        <p:spPr>
          <a:xfrm flipH="1" rot="-5400000">
            <a:off x="8715146"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0" name="Google Shape;1570;p221"/>
          <p:cNvCxnSpPr>
            <a:stCxn id="1563" idx="0"/>
            <a:endCxn id="1559" idx="2"/>
          </p:cNvCxnSpPr>
          <p:nvPr/>
        </p:nvCxnSpPr>
        <p:spPr>
          <a:xfrm rot="-5400000">
            <a:off x="75881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1571" name="Google Shape;1571;p221"/>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72" name="Google Shape;1572;p221"/>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73" name="Google Shape;1573;p221"/>
          <p:cNvPicPr preferRelativeResize="0"/>
          <p:nvPr/>
        </p:nvPicPr>
        <p:blipFill rotWithShape="1">
          <a:blip r:embed="rId5">
            <a:alphaModFix/>
          </a:blip>
          <a:srcRect b="0" l="0" r="0" t="0"/>
          <a:stretch/>
        </p:blipFill>
        <p:spPr>
          <a:xfrm>
            <a:off x="1874483" y="5884736"/>
            <a:ext cx="904018" cy="139080"/>
          </a:xfrm>
          <a:prstGeom prst="rect">
            <a:avLst/>
          </a:prstGeom>
          <a:noFill/>
          <a:ln>
            <a:noFill/>
          </a:ln>
        </p:spPr>
      </p:pic>
      <p:sp>
        <p:nvSpPr>
          <p:cNvPr id="1574" name="Google Shape;1574;p221"/>
          <p:cNvSpPr/>
          <p:nvPr/>
        </p:nvSpPr>
        <p:spPr>
          <a:xfrm rot="-1944089">
            <a:off x="6535631" y="5818179"/>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75" name="Google Shape;1575;p221"/>
          <p:cNvSpPr/>
          <p:nvPr/>
        </p:nvSpPr>
        <p:spPr>
          <a:xfrm rot="-1944089">
            <a:off x="6793680" y="5641316"/>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76" name="Google Shape;1576;p221"/>
          <p:cNvPicPr preferRelativeResize="0"/>
          <p:nvPr/>
        </p:nvPicPr>
        <p:blipFill rotWithShape="1">
          <a:blip r:embed="rId6">
            <a:alphaModFix/>
          </a:blip>
          <a:srcRect b="0" l="0" r="0" t="0"/>
          <a:stretch/>
        </p:blipFill>
        <p:spPr>
          <a:xfrm rot="4040630">
            <a:off x="10458288" y="5127940"/>
            <a:ext cx="960766" cy="19436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73"/>
                                        </p:tgtEl>
                                        <p:attrNameLst>
                                          <p:attrName>style.visibility</p:attrName>
                                        </p:attrNameLst>
                                      </p:cBhvr>
                                      <p:to>
                                        <p:strVal val="visible"/>
                                      </p:to>
                                    </p:set>
                                    <p:animEffect filter="fade" transition="in">
                                      <p:cBhvr>
                                        <p:cTn dur="500"/>
                                        <p:tgtEl>
                                          <p:spTgt spid="1573"/>
                                        </p:tgtEl>
                                      </p:cBhvr>
                                    </p:animEffect>
                                  </p:childTnLst>
                                </p:cTn>
                              </p:par>
                              <p:par>
                                <p:cTn fill="hold" nodeType="withEffect" presetClass="entr" presetID="10" presetSubtype="0">
                                  <p:stCondLst>
                                    <p:cond delay="250"/>
                                  </p:stCondLst>
                                  <p:childTnLst>
                                    <p:set>
                                      <p:cBhvr>
                                        <p:cTn dur="1" fill="hold">
                                          <p:stCondLst>
                                            <p:cond delay="0"/>
                                          </p:stCondLst>
                                        </p:cTn>
                                        <p:tgtEl>
                                          <p:spTgt spid="1557"/>
                                        </p:tgtEl>
                                        <p:attrNameLst>
                                          <p:attrName>style.visibility</p:attrName>
                                        </p:attrNameLst>
                                      </p:cBhvr>
                                      <p:to>
                                        <p:strVal val="visible"/>
                                      </p:to>
                                    </p:set>
                                    <p:animEffect filter="fade" transition="in">
                                      <p:cBhvr>
                                        <p:cTn dur="500"/>
                                        <p:tgtEl>
                                          <p:spTgt spid="15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0" name="Shape 1580"/>
        <p:cNvGrpSpPr/>
        <p:nvPr/>
      </p:nvGrpSpPr>
      <p:grpSpPr>
        <a:xfrm>
          <a:off x="0" y="0"/>
          <a:ext cx="0" cy="0"/>
          <a:chOff x="0" y="0"/>
          <a:chExt cx="0" cy="0"/>
        </a:xfrm>
      </p:grpSpPr>
      <p:sp>
        <p:nvSpPr>
          <p:cNvPr id="1581" name="Google Shape;1581;p222"/>
          <p:cNvSpPr/>
          <p:nvPr/>
        </p:nvSpPr>
        <p:spPr>
          <a:xfrm>
            <a:off x="266700" y="254000"/>
            <a:ext cx="11658600" cy="6280150"/>
          </a:xfrm>
          <a:prstGeom prst="rect">
            <a:avLst/>
          </a:prstGeom>
          <a:gradFill>
            <a:gsLst>
              <a:gs pos="0">
                <a:srgbClr val="63993F"/>
              </a:gs>
              <a:gs pos="23000">
                <a:srgbClr val="63993F"/>
              </a:gs>
              <a:gs pos="69000">
                <a:srgbClr val="548135"/>
              </a:gs>
              <a:gs pos="97000">
                <a:srgbClr val="4E7931"/>
              </a:gs>
              <a:gs pos="100000">
                <a:srgbClr val="4E793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82" name="Google Shape;1582;p2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3" name="Google Shape;1583;p222"/>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4" name="Google Shape;1584;p222"/>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5" name="Google Shape;1585;p222"/>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6" name="Google Shape;1586;p222"/>
          <p:cNvSpPr txBox="1"/>
          <p:nvPr>
            <p:ph type="title"/>
          </p:nvPr>
        </p:nvSpPr>
        <p:spPr>
          <a:xfrm>
            <a:off x="748892" y="47409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An Equation</a:t>
            </a:r>
            <a:endParaRPr/>
          </a:p>
        </p:txBody>
      </p:sp>
      <p:sp>
        <p:nvSpPr>
          <p:cNvPr id="1587" name="Google Shape;1587;p222"/>
          <p:cNvSpPr txBox="1"/>
          <p:nvPr/>
        </p:nvSpPr>
        <p:spPr>
          <a:xfrm>
            <a:off x="3179157" y="2202189"/>
            <a:ext cx="6315877" cy="2215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800"/>
              <a:buFont typeface="Calibri"/>
              <a:buNone/>
            </a:pPr>
            <a:r>
              <a:rPr b="1" i="0" lang="en-GB" sz="13800" u="none" cap="none" strike="noStrike">
                <a:solidFill>
                  <a:srgbClr val="FFFFFF"/>
                </a:solidFill>
                <a:latin typeface="Calibri"/>
                <a:ea typeface="Calibri"/>
                <a:cs typeface="Calibri"/>
                <a:sym typeface="Calibri"/>
              </a:rPr>
              <a:t>E = mc2</a:t>
            </a:r>
            <a:endParaRPr/>
          </a:p>
        </p:txBody>
      </p:sp>
      <p:pic>
        <p:nvPicPr>
          <p:cNvPr id="1588" name="Google Shape;1588;p222"/>
          <p:cNvPicPr preferRelativeResize="0"/>
          <p:nvPr/>
        </p:nvPicPr>
        <p:blipFill rotWithShape="1">
          <a:blip r:embed="rId4">
            <a:alphaModFix/>
          </a:blip>
          <a:srcRect b="0" l="0" r="0" t="0"/>
          <a:stretch/>
        </p:blipFill>
        <p:spPr>
          <a:xfrm>
            <a:off x="9886148" y="1620632"/>
            <a:ext cx="1491528" cy="866049"/>
          </a:xfrm>
          <a:prstGeom prst="rect">
            <a:avLst/>
          </a:prstGeom>
          <a:noFill/>
          <a:ln>
            <a:noFill/>
          </a:ln>
        </p:spPr>
      </p:pic>
      <p:pic>
        <p:nvPicPr>
          <p:cNvPr id="1589" name="Google Shape;1589;p222"/>
          <p:cNvPicPr preferRelativeResize="0"/>
          <p:nvPr/>
        </p:nvPicPr>
        <p:blipFill rotWithShape="1">
          <a:blip r:embed="rId5">
            <a:alphaModFix/>
          </a:blip>
          <a:srcRect b="0" l="0" r="0" t="0"/>
          <a:stretch/>
        </p:blipFill>
        <p:spPr>
          <a:xfrm>
            <a:off x="7393366" y="1506969"/>
            <a:ext cx="904018" cy="139080"/>
          </a:xfrm>
          <a:prstGeom prst="rect">
            <a:avLst/>
          </a:prstGeom>
          <a:noFill/>
          <a:ln>
            <a:noFill/>
          </a:ln>
        </p:spPr>
      </p:pic>
      <p:pic>
        <p:nvPicPr>
          <p:cNvPr id="1590" name="Google Shape;1590;p222"/>
          <p:cNvPicPr preferRelativeResize="0"/>
          <p:nvPr/>
        </p:nvPicPr>
        <p:blipFill rotWithShape="1">
          <a:blip r:embed="rId6">
            <a:alphaModFix/>
          </a:blip>
          <a:srcRect b="0" l="0" r="0" t="0"/>
          <a:stretch/>
        </p:blipFill>
        <p:spPr>
          <a:xfrm>
            <a:off x="1663700" y="5810250"/>
            <a:ext cx="1752600" cy="723900"/>
          </a:xfrm>
          <a:prstGeom prst="rect">
            <a:avLst/>
          </a:prstGeom>
          <a:noFill/>
          <a:ln>
            <a:noFill/>
          </a:ln>
        </p:spPr>
      </p:pic>
      <p:pic>
        <p:nvPicPr>
          <p:cNvPr id="1591" name="Google Shape;1591;p222"/>
          <p:cNvPicPr preferRelativeResize="0"/>
          <p:nvPr/>
        </p:nvPicPr>
        <p:blipFill rotWithShape="1">
          <a:blip r:embed="rId7">
            <a:alphaModFix/>
          </a:blip>
          <a:srcRect b="0" l="0" r="0" t="0"/>
          <a:stretch/>
        </p:blipFill>
        <p:spPr>
          <a:xfrm rot="-168577">
            <a:off x="7854949" y="6284912"/>
            <a:ext cx="11811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89"/>
                                        </p:tgtEl>
                                        <p:attrNameLst>
                                          <p:attrName>style.visibility</p:attrName>
                                        </p:attrNameLst>
                                      </p:cBhvr>
                                      <p:to>
                                        <p:strVal val="visible"/>
                                      </p:to>
                                    </p:set>
                                    <p:animEffect filter="fade" transition="in">
                                      <p:cBhvr>
                                        <p:cTn dur="500"/>
                                        <p:tgtEl>
                                          <p:spTgt spid="1589"/>
                                        </p:tgtEl>
                                      </p:cBhvr>
                                    </p:animEffect>
                                  </p:childTnLst>
                                </p:cTn>
                              </p:par>
                              <p:par>
                                <p:cTn fill="hold" nodeType="withEffect" presetClass="entr" presetID="10" presetSubtype="0">
                                  <p:stCondLst>
                                    <p:cond delay="1000"/>
                                  </p:stCondLst>
                                  <p:childTnLst>
                                    <p:set>
                                      <p:cBhvr>
                                        <p:cTn dur="1" fill="hold">
                                          <p:stCondLst>
                                            <p:cond delay="0"/>
                                          </p:stCondLst>
                                        </p:cTn>
                                        <p:tgtEl>
                                          <p:spTgt spid="1588"/>
                                        </p:tgtEl>
                                        <p:attrNameLst>
                                          <p:attrName>style.visibility</p:attrName>
                                        </p:attrNameLst>
                                      </p:cBhvr>
                                      <p:to>
                                        <p:strVal val="visible"/>
                                      </p:to>
                                    </p:set>
                                    <p:animEffect filter="fade" transition="in">
                                      <p:cBhvr>
                                        <p:cTn dur="500"/>
                                        <p:tgtEl>
                                          <p:spTgt spid="1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95" name="Shape 1595"/>
        <p:cNvGrpSpPr/>
        <p:nvPr/>
      </p:nvGrpSpPr>
      <p:grpSpPr>
        <a:xfrm>
          <a:off x="0" y="0"/>
          <a:ext cx="0" cy="0"/>
          <a:chOff x="0" y="0"/>
          <a:chExt cx="0" cy="0"/>
        </a:xfrm>
      </p:grpSpPr>
      <p:sp>
        <p:nvSpPr>
          <p:cNvPr id="1596" name="Google Shape;1596;p22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7" name="Google Shape;1597;p223"/>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8" name="Google Shape;1598;p223"/>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9" name="Google Shape;1599;p223"/>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0" name="Google Shape;1600;p223"/>
          <p:cNvSpPr txBox="1"/>
          <p:nvPr>
            <p:ph type="title"/>
          </p:nvPr>
        </p:nvSpPr>
        <p:spPr>
          <a:xfrm>
            <a:off x="1131381" y="49716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Text &amp; Description</a:t>
            </a:r>
            <a:endParaRPr/>
          </a:p>
        </p:txBody>
      </p:sp>
      <p:sp>
        <p:nvSpPr>
          <p:cNvPr id="1601" name="Google Shape;1601;p223"/>
          <p:cNvSpPr txBox="1"/>
          <p:nvPr/>
        </p:nvSpPr>
        <p:spPr>
          <a:xfrm>
            <a:off x="784792" y="1841895"/>
            <a:ext cx="1072800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et ullamcorper lorem lorem vitae justo. Praesent tempor, erat ut volutpat rhoncus, ligula justo sagittis orci, ac vulputate neque neque eu ligula. Nullam eu metus urna. Integer non porttitor eros, non accumsan lorem.</a:t>
            </a:r>
            <a:endParaRPr/>
          </a:p>
        </p:txBody>
      </p:sp>
      <p:sp>
        <p:nvSpPr>
          <p:cNvPr id="1602" name="Google Shape;1602;p223"/>
          <p:cNvSpPr txBox="1"/>
          <p:nvPr/>
        </p:nvSpPr>
        <p:spPr>
          <a:xfrm>
            <a:off x="748892" y="4459108"/>
            <a:ext cx="1072800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2000" u="none" cap="none" strike="noStrike">
              <a:solidFill>
                <a:srgbClr val="FFFFFF"/>
              </a:solidFill>
              <a:latin typeface="Raleway"/>
              <a:ea typeface="Raleway"/>
              <a:cs typeface="Raleway"/>
              <a:sym typeface="Raleway"/>
            </a:endParaRPr>
          </a:p>
        </p:txBody>
      </p:sp>
      <p:sp>
        <p:nvSpPr>
          <p:cNvPr id="1603" name="Google Shape;1603;p223"/>
          <p:cNvSpPr/>
          <p:nvPr/>
        </p:nvSpPr>
        <p:spPr>
          <a:xfrm>
            <a:off x="6410429" y="5845216"/>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4" name="Google Shape;1604;p223"/>
          <p:cNvSpPr/>
          <p:nvPr/>
        </p:nvSpPr>
        <p:spPr>
          <a:xfrm rot="10800000">
            <a:off x="4765573" y="5818275"/>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book" id="1605" name="Google Shape;1605;p223"/>
          <p:cNvPicPr preferRelativeResize="0"/>
          <p:nvPr/>
        </p:nvPicPr>
        <p:blipFill rotWithShape="1">
          <a:blip r:embed="rId3">
            <a:alphaModFix/>
          </a:blip>
          <a:srcRect b="0" l="0" r="0" t="0"/>
          <a:stretch/>
        </p:blipFill>
        <p:spPr>
          <a:xfrm>
            <a:off x="1962150" y="67967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96"/>
                                        </p:tgtEl>
                                        <p:attrNameLst>
                                          <p:attrName>style.visibility</p:attrName>
                                        </p:attrNameLst>
                                      </p:cBhvr>
                                      <p:to>
                                        <p:strVal val="visible"/>
                                      </p:to>
                                    </p:set>
                                    <p:animEffect filter="fade" transition="in">
                                      <p:cBhvr>
                                        <p:cTn dur="500"/>
                                        <p:tgtEl>
                                          <p:spTgt spid="1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09" name="Shape 1609"/>
        <p:cNvGrpSpPr/>
        <p:nvPr/>
      </p:nvGrpSpPr>
      <p:grpSpPr>
        <a:xfrm>
          <a:off x="0" y="0"/>
          <a:ext cx="0" cy="0"/>
          <a:chOff x="0" y="0"/>
          <a:chExt cx="0" cy="0"/>
        </a:xfrm>
      </p:grpSpPr>
      <p:sp>
        <p:nvSpPr>
          <p:cNvPr id="1610" name="Google Shape;1610;p22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11" name="Google Shape;1611;p224"/>
          <p:cNvPicPr preferRelativeResize="0"/>
          <p:nvPr/>
        </p:nvPicPr>
        <p:blipFill rotWithShape="1">
          <a:blip r:embed="rId3">
            <a:alphaModFix/>
          </a:blip>
          <a:srcRect b="0" l="0" r="0" t="0"/>
          <a:stretch/>
        </p:blipFill>
        <p:spPr>
          <a:xfrm>
            <a:off x="2032000" y="719666"/>
            <a:ext cx="8128000" cy="5418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10"/>
                                        </p:tgtEl>
                                        <p:attrNameLst>
                                          <p:attrName>style.visibility</p:attrName>
                                        </p:attrNameLst>
                                      </p:cBhvr>
                                      <p:to>
                                        <p:strVal val="visible"/>
                                      </p:to>
                                    </p:set>
                                    <p:animEffect filter="fade" transition="in">
                                      <p:cBhvr>
                                        <p:cTn dur="500"/>
                                        <p:tgtEl>
                                          <p:spTgt spid="1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15" name="Shape 1615"/>
        <p:cNvGrpSpPr/>
        <p:nvPr/>
      </p:nvGrpSpPr>
      <p:grpSpPr>
        <a:xfrm>
          <a:off x="0" y="0"/>
          <a:ext cx="0" cy="0"/>
          <a:chOff x="0" y="0"/>
          <a:chExt cx="0" cy="0"/>
        </a:xfrm>
      </p:grpSpPr>
      <p:sp>
        <p:nvSpPr>
          <p:cNvPr id="1616" name="Google Shape;1616;p225"/>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17" name="Google Shape;1617;p225"/>
          <p:cNvGrpSpPr/>
          <p:nvPr/>
        </p:nvGrpSpPr>
        <p:grpSpPr>
          <a:xfrm>
            <a:off x="1724982" y="1677400"/>
            <a:ext cx="3635049" cy="3396000"/>
            <a:chOff x="1293737" y="1258050"/>
            <a:chExt cx="2726286" cy="2547000"/>
          </a:xfrm>
        </p:grpSpPr>
        <p:sp>
          <p:nvSpPr>
            <p:cNvPr id="1618" name="Google Shape;1618;p225"/>
            <p:cNvSpPr/>
            <p:nvPr/>
          </p:nvSpPr>
          <p:spPr>
            <a:xfrm rot="2700000">
              <a:off x="2286374" y="1011412"/>
              <a:ext cx="561726" cy="3040276"/>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19" name="Google Shape;1619;p225"/>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1</a:t>
              </a:r>
              <a:endParaRPr b="1" i="0" sz="1600" u="none" cap="none" strike="noStrike">
                <a:solidFill>
                  <a:srgbClr val="000000"/>
                </a:solidFill>
                <a:latin typeface="Roboto"/>
                <a:ea typeface="Roboto"/>
                <a:cs typeface="Roboto"/>
                <a:sym typeface="Roboto"/>
              </a:endParaRPr>
            </a:p>
          </p:txBody>
        </p:sp>
        <p:sp>
          <p:nvSpPr>
            <p:cNvPr id="1620" name="Google Shape;1620;p225"/>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21" name="Google Shape;1621;p225"/>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22" name="Google Shape;1622;p225"/>
          <p:cNvGrpSpPr/>
          <p:nvPr/>
        </p:nvGrpSpPr>
        <p:grpSpPr>
          <a:xfrm>
            <a:off x="4271944" y="1677400"/>
            <a:ext cx="3635050" cy="3396000"/>
            <a:chOff x="3203958" y="1258050"/>
            <a:chExt cx="2726287" cy="2547000"/>
          </a:xfrm>
        </p:grpSpPr>
        <p:sp>
          <p:nvSpPr>
            <p:cNvPr id="1623" name="Google Shape;1623;p225"/>
            <p:cNvSpPr/>
            <p:nvPr/>
          </p:nvSpPr>
          <p:spPr>
            <a:xfrm rot="2700000">
              <a:off x="4196595" y="1011412"/>
              <a:ext cx="561726" cy="3040276"/>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24" name="Google Shape;1624;p225"/>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2</a:t>
              </a:r>
              <a:endParaRPr b="1" i="0" sz="1600" u="none" cap="none" strike="noStrike">
                <a:solidFill>
                  <a:srgbClr val="000000"/>
                </a:solidFill>
                <a:latin typeface="Roboto"/>
                <a:ea typeface="Roboto"/>
                <a:cs typeface="Roboto"/>
                <a:sym typeface="Roboto"/>
              </a:endParaRPr>
            </a:p>
          </p:txBody>
        </p:sp>
        <p:sp>
          <p:nvSpPr>
            <p:cNvPr id="1625" name="Google Shape;1625;p225"/>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26" name="Google Shape;1626;p225"/>
            <p:cNvSpPr txBox="1"/>
            <p:nvPr/>
          </p:nvSpPr>
          <p:spPr>
            <a:xfrm rot="-2700000">
              <a:off x="3869931"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27" name="Google Shape;1627;p225"/>
          <p:cNvGrpSpPr/>
          <p:nvPr/>
        </p:nvGrpSpPr>
        <p:grpSpPr>
          <a:xfrm>
            <a:off x="6831969" y="1677400"/>
            <a:ext cx="3635049" cy="3396000"/>
            <a:chOff x="5123977" y="1258050"/>
            <a:chExt cx="2726287" cy="2547000"/>
          </a:xfrm>
        </p:grpSpPr>
        <p:sp>
          <p:nvSpPr>
            <p:cNvPr id="1628" name="Google Shape;1628;p225"/>
            <p:cNvSpPr/>
            <p:nvPr/>
          </p:nvSpPr>
          <p:spPr>
            <a:xfrm rot="2700000">
              <a:off x="6116614" y="1011412"/>
              <a:ext cx="561726" cy="3040276"/>
            </a:xfrm>
            <a:prstGeom prst="roundRect">
              <a:avLst>
                <a:gd fmla="val 50000" name="adj"/>
              </a:avLst>
            </a:prstGeom>
            <a:solidFill>
              <a:srgbClr val="70AD4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29" name="Google Shape;1629;p225"/>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3</a:t>
              </a:r>
              <a:endParaRPr b="1" i="0" sz="1600" u="none" cap="none" strike="noStrike">
                <a:solidFill>
                  <a:srgbClr val="000000"/>
                </a:solidFill>
                <a:latin typeface="Roboto"/>
                <a:ea typeface="Roboto"/>
                <a:cs typeface="Roboto"/>
                <a:sym typeface="Roboto"/>
              </a:endParaRPr>
            </a:p>
          </p:txBody>
        </p:sp>
        <p:sp>
          <p:nvSpPr>
            <p:cNvPr id="1630" name="Google Shape;1630;p225"/>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1" name="Google Shape;1631;p225"/>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pic>
        <p:nvPicPr>
          <p:cNvPr id="1632" name="Google Shape;1632;p225"/>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33" name="Google Shape;1633;p225"/>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34" name="Google Shape;1634;p225"/>
          <p:cNvPicPr preferRelativeResize="0"/>
          <p:nvPr/>
        </p:nvPicPr>
        <p:blipFill rotWithShape="1">
          <a:blip r:embed="rId5">
            <a:alphaModFix/>
          </a:blip>
          <a:srcRect b="0" l="0" r="0" t="0"/>
          <a:stretch/>
        </p:blipFill>
        <p:spPr>
          <a:xfrm>
            <a:off x="1176989" y="6003231"/>
            <a:ext cx="904018" cy="139080"/>
          </a:xfrm>
          <a:prstGeom prst="rect">
            <a:avLst/>
          </a:prstGeom>
          <a:noFill/>
          <a:ln>
            <a:noFill/>
          </a:ln>
        </p:spPr>
      </p:pic>
      <p:sp>
        <p:nvSpPr>
          <p:cNvPr id="1635" name="Google Shape;1635;p225"/>
          <p:cNvSpPr/>
          <p:nvPr/>
        </p:nvSpPr>
        <p:spPr>
          <a:xfrm rot="-1944089">
            <a:off x="5838137" y="593667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36" name="Google Shape;1636;p225"/>
          <p:cNvSpPr/>
          <p:nvPr/>
        </p:nvSpPr>
        <p:spPr>
          <a:xfrm rot="-1944089">
            <a:off x="6096186" y="575981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17"/>
                                        </p:tgtEl>
                                        <p:attrNameLst>
                                          <p:attrName>style.visibility</p:attrName>
                                        </p:attrNameLst>
                                      </p:cBhvr>
                                      <p:to>
                                        <p:strVal val="visible"/>
                                      </p:to>
                                    </p:set>
                                    <p:anim calcmode="lin" valueType="num">
                                      <p:cBhvr additive="base">
                                        <p:cTn dur="500"/>
                                        <p:tgtEl>
                                          <p:spTgt spid="16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622"/>
                                        </p:tgtEl>
                                        <p:attrNameLst>
                                          <p:attrName>style.visibility</p:attrName>
                                        </p:attrNameLst>
                                      </p:cBhvr>
                                      <p:to>
                                        <p:strVal val="visible"/>
                                      </p:to>
                                    </p:set>
                                    <p:anim calcmode="lin" valueType="num">
                                      <p:cBhvr additive="base">
                                        <p:cTn dur="500"/>
                                        <p:tgtEl>
                                          <p:spTgt spid="16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627"/>
                                        </p:tgtEl>
                                        <p:attrNameLst>
                                          <p:attrName>style.visibility</p:attrName>
                                        </p:attrNameLst>
                                      </p:cBhvr>
                                      <p:to>
                                        <p:strVal val="visible"/>
                                      </p:to>
                                    </p:set>
                                    <p:anim calcmode="lin" valueType="num">
                                      <p:cBhvr additive="base">
                                        <p:cTn dur="500"/>
                                        <p:tgtEl>
                                          <p:spTgt spid="162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634"/>
                                        </p:tgtEl>
                                        <p:attrNameLst>
                                          <p:attrName>style.visibility</p:attrName>
                                        </p:attrNameLst>
                                      </p:cBhvr>
                                      <p:to>
                                        <p:strVal val="visible"/>
                                      </p:to>
                                    </p:set>
                                    <p:animEffect filter="fade" transition="in">
                                      <p:cBhvr>
                                        <p:cTn dur="500"/>
                                        <p:tgtEl>
                                          <p:spTgt spid="1634"/>
                                        </p:tgtEl>
                                      </p:cBhvr>
                                    </p:animEffect>
                                  </p:childTnLst>
                                </p:cTn>
                              </p:par>
                              <p:par>
                                <p:cTn fill="hold" nodeType="withEffect" presetClass="entr" presetID="10" presetSubtype="0">
                                  <p:stCondLst>
                                    <p:cond delay="250"/>
                                  </p:stCondLst>
                                  <p:childTnLst>
                                    <p:set>
                                      <p:cBhvr>
                                        <p:cTn dur="1" fill="hold">
                                          <p:stCondLst>
                                            <p:cond delay="0"/>
                                          </p:stCondLst>
                                        </p:cTn>
                                        <p:tgtEl>
                                          <p:spTgt spid="1616"/>
                                        </p:tgtEl>
                                        <p:attrNameLst>
                                          <p:attrName>style.visibility</p:attrName>
                                        </p:attrNameLst>
                                      </p:cBhvr>
                                      <p:to>
                                        <p:strVal val="visible"/>
                                      </p:to>
                                    </p:set>
                                    <p:animEffect filter="fade" transition="in">
                                      <p:cBhvr>
                                        <p:cTn dur="500"/>
                                        <p:tgtEl>
                                          <p:spTgt spid="1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84" name="Shape 984"/>
        <p:cNvGrpSpPr/>
        <p:nvPr/>
      </p:nvGrpSpPr>
      <p:grpSpPr>
        <a:xfrm>
          <a:off x="0" y="0"/>
          <a:ext cx="0" cy="0"/>
          <a:chOff x="0" y="0"/>
          <a:chExt cx="0" cy="0"/>
        </a:xfrm>
      </p:grpSpPr>
      <p:sp>
        <p:nvSpPr>
          <p:cNvPr id="985" name="Google Shape;985;p199"/>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6" name="Google Shape;986;p199"/>
          <p:cNvPicPr preferRelativeResize="0"/>
          <p:nvPr/>
        </p:nvPicPr>
        <p:blipFill rotWithShape="1">
          <a:blip r:embed="rId3">
            <a:alphaModFix/>
          </a:blip>
          <a:srcRect b="0" l="0" r="0" t="0"/>
          <a:stretch/>
        </p:blipFill>
        <p:spPr>
          <a:xfrm>
            <a:off x="6412442" y="6115749"/>
            <a:ext cx="1486201" cy="862956"/>
          </a:xfrm>
          <a:prstGeom prst="rect">
            <a:avLst/>
          </a:prstGeom>
          <a:noFill/>
          <a:ln>
            <a:noFill/>
          </a:ln>
        </p:spPr>
      </p:pic>
      <p:pic>
        <p:nvPicPr>
          <p:cNvPr id="987" name="Google Shape;987;p199"/>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988" name="Google Shape;988;p199"/>
          <p:cNvSpPr txBox="1"/>
          <p:nvPr/>
        </p:nvSpPr>
        <p:spPr>
          <a:xfrm>
            <a:off x="621103" y="1777076"/>
            <a:ext cx="6051150"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slit. Nam vel quam nisl. Interdum et malesuada fames acse ante ipsum primis in faucibus. Duis dapibus id auguetyb quis semper. Vestibulum ante ipsum primis in faucibusf orci luctus et ultrices posuere cubilia Curaeeenloi0lkhd Suspendisse sem neque, tincidunt eget dolor neclkkd, finibus malesuada ligula. Fusce nec lobortis nulla. kiSuspendisse sit amet ante leo. Fusce non nunc arcuik Etiam placerat, felis ut ullamcorper gravida, erat nisierr lgravida purus, Fusce nec lobortis nulla. Suspendisseee sit amet ante leo. Fusce non nunc arcu. Etiam placeratf, felis ut ullamcorper gravida, erat nisi gravida purusfge, </a:t>
            </a:r>
            <a:endParaRPr/>
          </a:p>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Fusce nec lobortis nulla. Suspendisse sit amet ante leo. Fusce non nunc arcu. Etiam placerat, felis</a:t>
            </a:r>
            <a:endParaRPr b="0" i="0" sz="1800" u="none" cap="none" strike="noStrike">
              <a:solidFill>
                <a:srgbClr val="E5E5E5"/>
              </a:solidFill>
              <a:latin typeface="Raleway"/>
              <a:ea typeface="Raleway"/>
              <a:cs typeface="Raleway"/>
              <a:sym typeface="Raleway"/>
            </a:endParaRPr>
          </a:p>
        </p:txBody>
      </p:sp>
      <p:sp>
        <p:nvSpPr>
          <p:cNvPr id="989" name="Google Shape;989;p199"/>
          <p:cNvSpPr txBox="1"/>
          <p:nvPr/>
        </p:nvSpPr>
        <p:spPr>
          <a:xfrm>
            <a:off x="710989" y="961382"/>
            <a:ext cx="8682214" cy="68676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4995"/>
              <a:buFont typeface="Raleway"/>
              <a:buNone/>
            </a:pPr>
            <a:r>
              <a:rPr b="1" i="0" lang="en-GB" sz="4995" u="none" cap="none" strike="noStrike">
                <a:solidFill>
                  <a:srgbClr val="FFFFFF"/>
                </a:solidFill>
                <a:latin typeface="Raleway"/>
                <a:ea typeface="Raleway"/>
                <a:cs typeface="Raleway"/>
                <a:sym typeface="Raleway"/>
              </a:rPr>
              <a:t>Description Slide</a:t>
            </a:r>
            <a:endParaRPr b="1" i="0" sz="4995" u="none" cap="none" strike="noStrike">
              <a:solidFill>
                <a:srgbClr val="FFFFFF"/>
              </a:solidFill>
              <a:latin typeface="Raleway"/>
              <a:ea typeface="Raleway"/>
              <a:cs typeface="Raleway"/>
              <a:sym typeface="Raleway"/>
            </a:endParaRPr>
          </a:p>
        </p:txBody>
      </p:sp>
      <p:pic>
        <p:nvPicPr>
          <p:cNvPr descr="A picture containing object&#10;&#10;Description automatically generated" id="990" name="Google Shape;990;p199"/>
          <p:cNvPicPr preferRelativeResize="0"/>
          <p:nvPr>
            <p:ph idx="2" type="pic"/>
          </p:nvPr>
        </p:nvPicPr>
        <p:blipFill rotWithShape="1">
          <a:blip r:embed="rId5">
            <a:alphaModFix/>
          </a:blip>
          <a:srcRect b="3640" l="0" r="0" t="3640"/>
          <a:stretch/>
        </p:blipFill>
        <p:spPr>
          <a:xfrm>
            <a:off x="7155543" y="1094392"/>
            <a:ext cx="5036457" cy="4669215"/>
          </a:xfrm>
          <a:prstGeom prst="rect">
            <a:avLst/>
          </a:prstGeom>
          <a:noFill/>
          <a:ln>
            <a:noFill/>
          </a:ln>
        </p:spPr>
      </p:pic>
      <p:sp>
        <p:nvSpPr>
          <p:cNvPr id="991" name="Google Shape;991;p199"/>
          <p:cNvSpPr/>
          <p:nvPr/>
        </p:nvSpPr>
        <p:spPr>
          <a:xfrm rot="-1944089">
            <a:off x="6399611" y="52531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2" name="Google Shape;992;p199"/>
          <p:cNvSpPr/>
          <p:nvPr/>
        </p:nvSpPr>
        <p:spPr>
          <a:xfrm rot="-1944089">
            <a:off x="6827823" y="359748"/>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87"/>
                                        </p:tgtEl>
                                        <p:attrNameLst>
                                          <p:attrName>style.visibility</p:attrName>
                                        </p:attrNameLst>
                                      </p:cBhvr>
                                      <p:to>
                                        <p:strVal val="visible"/>
                                      </p:to>
                                    </p:set>
                                    <p:animEffect filter="fade" transition="in">
                                      <p:cBhvr>
                                        <p:cTn dur="500"/>
                                        <p:tgtEl>
                                          <p:spTgt spid="987"/>
                                        </p:tgtEl>
                                      </p:cBhvr>
                                    </p:animEffect>
                                  </p:childTnLst>
                                </p:cTn>
                              </p:par>
                              <p:par>
                                <p:cTn fill="hold" nodeType="withEffect" presetClass="entr" presetID="10" presetSubtype="0">
                                  <p:stCondLst>
                                    <p:cond delay="250"/>
                                  </p:stCondLst>
                                  <p:childTnLst>
                                    <p:set>
                                      <p:cBhvr>
                                        <p:cTn dur="1" fill="hold">
                                          <p:stCondLst>
                                            <p:cond delay="0"/>
                                          </p:stCondLst>
                                        </p:cTn>
                                        <p:tgtEl>
                                          <p:spTgt spid="985"/>
                                        </p:tgtEl>
                                        <p:attrNameLst>
                                          <p:attrName>style.visibility</p:attrName>
                                        </p:attrNameLst>
                                      </p:cBhvr>
                                      <p:to>
                                        <p:strVal val="visible"/>
                                      </p:to>
                                    </p:set>
                                    <p:animEffect filter="fade" transition="in">
                                      <p:cBhvr>
                                        <p:cTn dur="500"/>
                                        <p:tgtEl>
                                          <p:spTgt spid="9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40" name="Shape 1640"/>
        <p:cNvGrpSpPr/>
        <p:nvPr/>
      </p:nvGrpSpPr>
      <p:grpSpPr>
        <a:xfrm>
          <a:off x="0" y="0"/>
          <a:ext cx="0" cy="0"/>
          <a:chOff x="0" y="0"/>
          <a:chExt cx="0" cy="0"/>
        </a:xfrm>
      </p:grpSpPr>
      <p:sp>
        <p:nvSpPr>
          <p:cNvPr id="1641" name="Google Shape;1641;p226"/>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42" name="Google Shape;1642;p22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NA" id="1643" name="Google Shape;1643;p226"/>
          <p:cNvPicPr preferRelativeResize="0"/>
          <p:nvPr/>
        </p:nvPicPr>
        <p:blipFill rotWithShape="1">
          <a:blip r:embed="rId3">
            <a:alphaModFix/>
          </a:blip>
          <a:srcRect b="0" l="0" r="0" t="0"/>
          <a:stretch/>
        </p:blipFill>
        <p:spPr>
          <a:xfrm rot="750332">
            <a:off x="1086206" y="867314"/>
            <a:ext cx="4767776" cy="4767774"/>
          </a:xfrm>
          <a:prstGeom prst="rect">
            <a:avLst/>
          </a:prstGeom>
          <a:noFill/>
          <a:ln>
            <a:noFill/>
          </a:ln>
        </p:spPr>
      </p:pic>
      <p:sp>
        <p:nvSpPr>
          <p:cNvPr id="1644" name="Google Shape;1644;p226"/>
          <p:cNvSpPr txBox="1"/>
          <p:nvPr/>
        </p:nvSpPr>
        <p:spPr>
          <a:xfrm>
            <a:off x="5669010" y="185933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sp>
        <p:nvSpPr>
          <p:cNvPr id="1645" name="Google Shape;1645;p226"/>
          <p:cNvSpPr txBox="1"/>
          <p:nvPr/>
        </p:nvSpPr>
        <p:spPr>
          <a:xfrm>
            <a:off x="6313617" y="680669"/>
            <a:ext cx="4284451" cy="75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Use Icons</a:t>
            </a:r>
            <a:endParaRPr b="1" i="0" sz="5000" u="none" cap="none" strike="noStrike">
              <a:solidFill>
                <a:srgbClr val="FFFFFF"/>
              </a:solidFill>
              <a:latin typeface="Raleway"/>
              <a:ea typeface="Raleway"/>
              <a:cs typeface="Raleway"/>
              <a:sym typeface="Raleway"/>
            </a:endParaRPr>
          </a:p>
        </p:txBody>
      </p:sp>
      <p:pic>
        <p:nvPicPr>
          <p:cNvPr id="1646" name="Google Shape;1646;p226"/>
          <p:cNvPicPr preferRelativeResize="0"/>
          <p:nvPr/>
        </p:nvPicPr>
        <p:blipFill rotWithShape="1">
          <a:blip r:embed="rId4">
            <a:alphaModFix/>
          </a:blip>
          <a:srcRect b="0" l="0" r="0" t="0"/>
          <a:stretch/>
        </p:blipFill>
        <p:spPr>
          <a:xfrm>
            <a:off x="2060071" y="1783328"/>
            <a:ext cx="904018" cy="139080"/>
          </a:xfrm>
          <a:prstGeom prst="rect">
            <a:avLst/>
          </a:prstGeom>
          <a:noFill/>
          <a:ln>
            <a:noFill/>
          </a:ln>
        </p:spPr>
      </p:pic>
      <p:pic>
        <p:nvPicPr>
          <p:cNvPr id="1647" name="Google Shape;1647;p226"/>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46"/>
                                        </p:tgtEl>
                                        <p:attrNameLst>
                                          <p:attrName>style.visibility</p:attrName>
                                        </p:attrNameLst>
                                      </p:cBhvr>
                                      <p:to>
                                        <p:strVal val="visible"/>
                                      </p:to>
                                    </p:set>
                                    <p:animEffect filter="fade" transition="in">
                                      <p:cBhvr>
                                        <p:cTn dur="500"/>
                                        <p:tgtEl>
                                          <p:spTgt spid="1646"/>
                                        </p:tgtEl>
                                      </p:cBhvr>
                                    </p:animEffect>
                                  </p:childTnLst>
                                </p:cTn>
                              </p:par>
                              <p:par>
                                <p:cTn fill="hold" nodeType="withEffect" presetClass="entr" presetID="10" presetSubtype="0">
                                  <p:stCondLst>
                                    <p:cond delay="250"/>
                                  </p:stCondLst>
                                  <p:childTnLst>
                                    <p:set>
                                      <p:cBhvr>
                                        <p:cTn dur="1" fill="hold">
                                          <p:stCondLst>
                                            <p:cond delay="0"/>
                                          </p:stCondLst>
                                        </p:cTn>
                                        <p:tgtEl>
                                          <p:spTgt spid="1647"/>
                                        </p:tgtEl>
                                        <p:attrNameLst>
                                          <p:attrName>style.visibility</p:attrName>
                                        </p:attrNameLst>
                                      </p:cBhvr>
                                      <p:to>
                                        <p:strVal val="visible"/>
                                      </p:to>
                                    </p:set>
                                    <p:animEffect filter="fade" transition="in">
                                      <p:cBhvr>
                                        <p:cTn dur="500"/>
                                        <p:tgtEl>
                                          <p:spTgt spid="1647"/>
                                        </p:tgtEl>
                                      </p:cBhvr>
                                    </p:animEffect>
                                  </p:childTnLst>
                                </p:cTn>
                              </p:par>
                              <p:par>
                                <p:cTn fill="hold" nodeType="withEffect" presetClass="entr" presetID="10" presetSubtype="0">
                                  <p:stCondLst>
                                    <p:cond delay="250"/>
                                  </p:stCondLst>
                                  <p:childTnLst>
                                    <p:set>
                                      <p:cBhvr>
                                        <p:cTn dur="1" fill="hold">
                                          <p:stCondLst>
                                            <p:cond delay="0"/>
                                          </p:stCondLst>
                                        </p:cTn>
                                        <p:tgtEl>
                                          <p:spTgt spid="1641"/>
                                        </p:tgtEl>
                                        <p:attrNameLst>
                                          <p:attrName>style.visibility</p:attrName>
                                        </p:attrNameLst>
                                      </p:cBhvr>
                                      <p:to>
                                        <p:strVal val="visible"/>
                                      </p:to>
                                    </p:set>
                                    <p:animEffect filter="fade" transition="in">
                                      <p:cBhvr>
                                        <p:cTn dur="500"/>
                                        <p:tgtEl>
                                          <p:spTgt spid="16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51" name="Shape 1651"/>
        <p:cNvGrpSpPr/>
        <p:nvPr/>
      </p:nvGrpSpPr>
      <p:grpSpPr>
        <a:xfrm>
          <a:off x="0" y="0"/>
          <a:ext cx="0" cy="0"/>
          <a:chOff x="0" y="0"/>
          <a:chExt cx="0" cy="0"/>
        </a:xfrm>
      </p:grpSpPr>
      <p:sp>
        <p:nvSpPr>
          <p:cNvPr id="1652" name="Google Shape;1652;p227"/>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3" name="Google Shape;1653;p22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4" name="Google Shape;1654;p227"/>
          <p:cNvSpPr txBox="1"/>
          <p:nvPr/>
        </p:nvSpPr>
        <p:spPr>
          <a:xfrm>
            <a:off x="5935969" y="199268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pic>
        <p:nvPicPr>
          <p:cNvPr id="1655" name="Google Shape;1655;p227"/>
          <p:cNvPicPr preferRelativeResize="0"/>
          <p:nvPr/>
        </p:nvPicPr>
        <p:blipFill rotWithShape="1">
          <a:blip r:embed="rId3">
            <a:alphaModFix/>
          </a:blip>
          <a:srcRect b="0" l="0" r="0" t="0"/>
          <a:stretch/>
        </p:blipFill>
        <p:spPr>
          <a:xfrm>
            <a:off x="455109" y="676274"/>
            <a:ext cx="5371171" cy="5505450"/>
          </a:xfrm>
          <a:prstGeom prst="rect">
            <a:avLst/>
          </a:prstGeom>
          <a:noFill/>
          <a:ln>
            <a:noFill/>
          </a:ln>
        </p:spPr>
      </p:pic>
      <p:sp>
        <p:nvSpPr>
          <p:cNvPr id="1656" name="Google Shape;1656;p227"/>
          <p:cNvSpPr txBox="1"/>
          <p:nvPr/>
        </p:nvSpPr>
        <p:spPr>
          <a:xfrm>
            <a:off x="4000500" y="5840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Slide</a:t>
            </a:r>
            <a:endParaRPr b="1" i="0" sz="5000" u="none" cap="none" strike="noStrike">
              <a:solidFill>
                <a:srgbClr val="FFFFFF"/>
              </a:solidFill>
              <a:latin typeface="Raleway"/>
              <a:ea typeface="Raleway"/>
              <a:cs typeface="Raleway"/>
              <a:sym typeface="Raleway"/>
            </a:endParaRPr>
          </a:p>
        </p:txBody>
      </p:sp>
      <p:pic>
        <p:nvPicPr>
          <p:cNvPr id="1657" name="Google Shape;1657;p227"/>
          <p:cNvPicPr preferRelativeResize="0"/>
          <p:nvPr/>
        </p:nvPicPr>
        <p:blipFill rotWithShape="1">
          <a:blip r:embed="rId4">
            <a:alphaModFix/>
          </a:blip>
          <a:srcRect b="0" l="0" r="0" t="0"/>
          <a:stretch/>
        </p:blipFill>
        <p:spPr>
          <a:xfrm>
            <a:off x="1069471" y="1002278"/>
            <a:ext cx="904018" cy="139080"/>
          </a:xfrm>
          <a:prstGeom prst="rect">
            <a:avLst/>
          </a:prstGeom>
          <a:noFill/>
          <a:ln>
            <a:noFill/>
          </a:ln>
        </p:spPr>
      </p:pic>
      <p:pic>
        <p:nvPicPr>
          <p:cNvPr id="1658" name="Google Shape;1658;p227"/>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
        <p:nvSpPr>
          <p:cNvPr id="1659" name="Google Shape;1659;p227"/>
          <p:cNvSpPr txBox="1"/>
          <p:nvPr/>
        </p:nvSpPr>
        <p:spPr>
          <a:xfrm>
            <a:off x="1765300" y="5855722"/>
            <a:ext cx="3111500"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Raleway"/>
              <a:buNone/>
            </a:pPr>
            <a:r>
              <a:rPr b="0" i="0" lang="en-GB" sz="1100" u="none" cap="none" strike="noStrike">
                <a:solidFill>
                  <a:srgbClr val="FFFFFF"/>
                </a:solidFill>
                <a:latin typeface="Raleway"/>
                <a:ea typeface="Raleway"/>
                <a:cs typeface="Raleway"/>
                <a:sym typeface="Raleway"/>
              </a:rPr>
              <a:t>Image by : Pixabay.com </a:t>
            </a:r>
            <a:endParaRPr b="0" i="0" sz="11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57"/>
                                        </p:tgtEl>
                                        <p:attrNameLst>
                                          <p:attrName>style.visibility</p:attrName>
                                        </p:attrNameLst>
                                      </p:cBhvr>
                                      <p:to>
                                        <p:strVal val="visible"/>
                                      </p:to>
                                    </p:set>
                                    <p:animEffect filter="fade" transition="in">
                                      <p:cBhvr>
                                        <p:cTn dur="500"/>
                                        <p:tgtEl>
                                          <p:spTgt spid="1657"/>
                                        </p:tgtEl>
                                      </p:cBhvr>
                                    </p:animEffect>
                                  </p:childTnLst>
                                </p:cTn>
                              </p:par>
                              <p:par>
                                <p:cTn fill="hold" nodeType="withEffect" presetClass="entr" presetID="10" presetSubtype="0">
                                  <p:stCondLst>
                                    <p:cond delay="250"/>
                                  </p:stCondLst>
                                  <p:childTnLst>
                                    <p:set>
                                      <p:cBhvr>
                                        <p:cTn dur="1" fill="hold">
                                          <p:stCondLst>
                                            <p:cond delay="0"/>
                                          </p:stCondLst>
                                        </p:cTn>
                                        <p:tgtEl>
                                          <p:spTgt spid="1658"/>
                                        </p:tgtEl>
                                        <p:attrNameLst>
                                          <p:attrName>style.visibility</p:attrName>
                                        </p:attrNameLst>
                                      </p:cBhvr>
                                      <p:to>
                                        <p:strVal val="visible"/>
                                      </p:to>
                                    </p:set>
                                    <p:animEffect filter="fade" transition="in">
                                      <p:cBhvr>
                                        <p:cTn dur="500"/>
                                        <p:tgtEl>
                                          <p:spTgt spid="1658"/>
                                        </p:tgtEl>
                                      </p:cBhvr>
                                    </p:animEffect>
                                  </p:childTnLst>
                                </p:cTn>
                              </p:par>
                              <p:par>
                                <p:cTn fill="hold" nodeType="withEffect" presetClass="entr" presetID="10" presetSubtype="0">
                                  <p:stCondLst>
                                    <p:cond delay="250"/>
                                  </p:stCondLst>
                                  <p:childTnLst>
                                    <p:set>
                                      <p:cBhvr>
                                        <p:cTn dur="1" fill="hold">
                                          <p:stCondLst>
                                            <p:cond delay="0"/>
                                          </p:stCondLst>
                                        </p:cTn>
                                        <p:tgtEl>
                                          <p:spTgt spid="1652"/>
                                        </p:tgtEl>
                                        <p:attrNameLst>
                                          <p:attrName>style.visibility</p:attrName>
                                        </p:attrNameLst>
                                      </p:cBhvr>
                                      <p:to>
                                        <p:strVal val="visible"/>
                                      </p:to>
                                    </p:set>
                                    <p:animEffect filter="fade" transition="in">
                                      <p:cBhvr>
                                        <p:cTn dur="500"/>
                                        <p:tgtEl>
                                          <p:spTgt spid="16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63" name="Shape 1663"/>
        <p:cNvGrpSpPr/>
        <p:nvPr/>
      </p:nvGrpSpPr>
      <p:grpSpPr>
        <a:xfrm>
          <a:off x="0" y="0"/>
          <a:ext cx="0" cy="0"/>
          <a:chOff x="0" y="0"/>
          <a:chExt cx="0" cy="0"/>
        </a:xfrm>
      </p:grpSpPr>
      <p:sp>
        <p:nvSpPr>
          <p:cNvPr id="1664" name="Google Shape;1664;p22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65" name="Google Shape;1665;p228"/>
          <p:cNvGrpSpPr/>
          <p:nvPr/>
        </p:nvGrpSpPr>
        <p:grpSpPr>
          <a:xfrm>
            <a:off x="7509756" y="1586367"/>
            <a:ext cx="4407600" cy="4644067"/>
            <a:chOff x="5632317" y="1189775"/>
            <a:chExt cx="3305700" cy="3483050"/>
          </a:xfrm>
        </p:grpSpPr>
        <p:sp>
          <p:nvSpPr>
            <p:cNvPr id="1666" name="Google Shape;1666;p228"/>
            <p:cNvSpPr/>
            <p:nvPr/>
          </p:nvSpPr>
          <p:spPr>
            <a:xfrm>
              <a:off x="5632317" y="1189775"/>
              <a:ext cx="3305700" cy="669000"/>
            </a:xfrm>
            <a:prstGeom prst="chevron">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3</a:t>
              </a:r>
              <a:endParaRPr b="0" i="0" sz="1867" u="none" cap="none" strike="noStrike">
                <a:solidFill>
                  <a:srgbClr val="FFFFFF"/>
                </a:solidFill>
                <a:latin typeface="Roboto"/>
                <a:ea typeface="Roboto"/>
                <a:cs typeface="Roboto"/>
                <a:sym typeface="Roboto"/>
              </a:endParaRPr>
            </a:p>
          </p:txBody>
        </p:sp>
        <p:sp>
          <p:nvSpPr>
            <p:cNvPr id="1667" name="Google Shape;1667;p228"/>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68" name="Google Shape;1668;p228"/>
          <p:cNvGrpSpPr/>
          <p:nvPr/>
        </p:nvGrpSpPr>
        <p:grpSpPr>
          <a:xfrm>
            <a:off x="171448" y="1586652"/>
            <a:ext cx="4557751" cy="4643781"/>
            <a:chOff x="128586" y="1189989"/>
            <a:chExt cx="3418313" cy="3482836"/>
          </a:xfrm>
        </p:grpSpPr>
        <p:sp>
          <p:nvSpPr>
            <p:cNvPr id="1669" name="Google Shape;1669;p228"/>
            <p:cNvSpPr/>
            <p:nvPr/>
          </p:nvSpPr>
          <p:spPr>
            <a:xfrm>
              <a:off x="128586" y="1189989"/>
              <a:ext cx="3418313" cy="669000"/>
            </a:xfrm>
            <a:prstGeom prst="homePlat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1</a:t>
              </a:r>
              <a:endParaRPr b="0" i="0" sz="1867" u="none" cap="none" strike="noStrike">
                <a:solidFill>
                  <a:srgbClr val="FFFFFF"/>
                </a:solidFill>
                <a:latin typeface="Roboto"/>
                <a:ea typeface="Roboto"/>
                <a:cs typeface="Roboto"/>
                <a:sym typeface="Roboto"/>
              </a:endParaRPr>
            </a:p>
          </p:txBody>
        </p:sp>
        <p:sp>
          <p:nvSpPr>
            <p:cNvPr id="1670" name="Google Shape;1670;p228"/>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71" name="Google Shape;1671;p228"/>
          <p:cNvGrpSpPr/>
          <p:nvPr/>
        </p:nvGrpSpPr>
        <p:grpSpPr>
          <a:xfrm>
            <a:off x="3925605" y="1586367"/>
            <a:ext cx="4407600" cy="4644067"/>
            <a:chOff x="2944204" y="1189775"/>
            <a:chExt cx="3305700" cy="3483050"/>
          </a:xfrm>
        </p:grpSpPr>
        <p:sp>
          <p:nvSpPr>
            <p:cNvPr id="1672" name="Google Shape;1672;p228"/>
            <p:cNvSpPr/>
            <p:nvPr/>
          </p:nvSpPr>
          <p:spPr>
            <a:xfrm>
              <a:off x="2944204" y="1189775"/>
              <a:ext cx="3305700" cy="669000"/>
            </a:xfrm>
            <a:prstGeom prst="chevron">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2</a:t>
              </a:r>
              <a:endParaRPr b="0" i="0" sz="1867" u="none" cap="none" strike="noStrike">
                <a:solidFill>
                  <a:srgbClr val="FFFFFF"/>
                </a:solidFill>
                <a:latin typeface="Roboto"/>
                <a:ea typeface="Roboto"/>
                <a:cs typeface="Roboto"/>
                <a:sym typeface="Roboto"/>
              </a:endParaRPr>
            </a:p>
          </p:txBody>
        </p:sp>
        <p:sp>
          <p:nvSpPr>
            <p:cNvPr id="1673" name="Google Shape;1673;p228"/>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pic>
        <p:nvPicPr>
          <p:cNvPr id="1674" name="Google Shape;1674;p228"/>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75" name="Google Shape;1675;p228"/>
          <p:cNvPicPr preferRelativeResize="0"/>
          <p:nvPr/>
        </p:nvPicPr>
        <p:blipFill rotWithShape="1">
          <a:blip r:embed="rId4">
            <a:alphaModFix/>
          </a:blip>
          <a:srcRect b="0" l="0" r="0" t="0"/>
          <a:stretch/>
        </p:blipFill>
        <p:spPr>
          <a:xfrm>
            <a:off x="9713551" y="302983"/>
            <a:ext cx="808218" cy="808218"/>
          </a:xfrm>
          <a:prstGeom prst="rect">
            <a:avLst/>
          </a:prstGeom>
          <a:noFill/>
          <a:ln>
            <a:noFill/>
          </a:ln>
        </p:spPr>
      </p:pic>
      <p:pic>
        <p:nvPicPr>
          <p:cNvPr id="1676" name="Google Shape;1676;p228"/>
          <p:cNvPicPr preferRelativeResize="0"/>
          <p:nvPr/>
        </p:nvPicPr>
        <p:blipFill rotWithShape="1">
          <a:blip r:embed="rId5">
            <a:alphaModFix/>
          </a:blip>
          <a:srcRect b="0" l="0" r="0" t="0"/>
          <a:stretch/>
        </p:blipFill>
        <p:spPr>
          <a:xfrm>
            <a:off x="1355744" y="5944139"/>
            <a:ext cx="904018" cy="139080"/>
          </a:xfrm>
          <a:prstGeom prst="rect">
            <a:avLst/>
          </a:prstGeom>
          <a:noFill/>
          <a:ln>
            <a:noFill/>
          </a:ln>
        </p:spPr>
      </p:pic>
      <p:sp>
        <p:nvSpPr>
          <p:cNvPr id="1677" name="Google Shape;1677;p228"/>
          <p:cNvSpPr/>
          <p:nvPr/>
        </p:nvSpPr>
        <p:spPr>
          <a:xfrm rot="-1944089">
            <a:off x="9959164" y="586384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78" name="Google Shape;1678;p228"/>
          <p:cNvSpPr/>
          <p:nvPr/>
        </p:nvSpPr>
        <p:spPr>
          <a:xfrm rot="-1944089">
            <a:off x="10217213" y="568698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76"/>
                                        </p:tgtEl>
                                        <p:attrNameLst>
                                          <p:attrName>style.visibility</p:attrName>
                                        </p:attrNameLst>
                                      </p:cBhvr>
                                      <p:to>
                                        <p:strVal val="visible"/>
                                      </p:to>
                                    </p:set>
                                    <p:animEffect filter="fade" transition="in">
                                      <p:cBhvr>
                                        <p:cTn dur="500"/>
                                        <p:tgtEl>
                                          <p:spTgt spid="1676"/>
                                        </p:tgtEl>
                                      </p:cBhvr>
                                    </p:animEffect>
                                  </p:childTnLst>
                                </p:cTn>
                              </p:par>
                              <p:par>
                                <p:cTn fill="hold" nodeType="withEffect" presetClass="entr" presetID="10" presetSubtype="0">
                                  <p:stCondLst>
                                    <p:cond delay="250"/>
                                  </p:stCondLst>
                                  <p:childTnLst>
                                    <p:set>
                                      <p:cBhvr>
                                        <p:cTn dur="1" fill="hold">
                                          <p:stCondLst>
                                            <p:cond delay="0"/>
                                          </p:stCondLst>
                                        </p:cTn>
                                        <p:tgtEl>
                                          <p:spTgt spid="1664"/>
                                        </p:tgtEl>
                                        <p:attrNameLst>
                                          <p:attrName>style.visibility</p:attrName>
                                        </p:attrNameLst>
                                      </p:cBhvr>
                                      <p:to>
                                        <p:strVal val="visible"/>
                                      </p:to>
                                    </p:set>
                                    <p:animEffect filter="fade" transition="in">
                                      <p:cBhvr>
                                        <p:cTn dur="500"/>
                                        <p:tgtEl>
                                          <p:spTgt spid="1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82" name="Shape 1682"/>
        <p:cNvGrpSpPr/>
        <p:nvPr/>
      </p:nvGrpSpPr>
      <p:grpSpPr>
        <a:xfrm>
          <a:off x="0" y="0"/>
          <a:ext cx="0" cy="0"/>
          <a:chOff x="0" y="0"/>
          <a:chExt cx="0" cy="0"/>
        </a:xfrm>
      </p:grpSpPr>
      <p:sp>
        <p:nvSpPr>
          <p:cNvPr id="1683" name="Google Shape;1683;p22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84" name="Google Shape;1684;p229"/>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85" name="Google Shape;1685;p229"/>
          <p:cNvSpPr/>
          <p:nvPr/>
        </p:nvSpPr>
        <p:spPr>
          <a:xfrm flipH="1" rot="711236">
            <a:off x="6908017"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86" name="Google Shape;1686;p229"/>
          <p:cNvGrpSpPr/>
          <p:nvPr/>
        </p:nvGrpSpPr>
        <p:grpSpPr>
          <a:xfrm>
            <a:off x="7448233" y="3577660"/>
            <a:ext cx="2283600" cy="1640953"/>
            <a:chOff x="5796625" y="2541798"/>
            <a:chExt cx="1712700" cy="1230715"/>
          </a:xfrm>
        </p:grpSpPr>
        <p:sp>
          <p:nvSpPr>
            <p:cNvPr id="1687" name="Google Shape;1687;p229"/>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88" name="Google Shape;1688;p229"/>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689" name="Google Shape;1689;p229"/>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0" name="Google Shape;1690;p229"/>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sp>
          <p:nvSpPr>
            <p:cNvPr id="1691" name="Google Shape;1691;p229"/>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692" name="Google Shape;1692;p229"/>
          <p:cNvSpPr/>
          <p:nvPr/>
        </p:nvSpPr>
        <p:spPr>
          <a:xfrm rot="-711236">
            <a:off x="5199918"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3" name="Google Shape;1693;p229"/>
          <p:cNvGrpSpPr/>
          <p:nvPr/>
        </p:nvGrpSpPr>
        <p:grpSpPr>
          <a:xfrm>
            <a:off x="5777467" y="1842763"/>
            <a:ext cx="2283600" cy="1662338"/>
            <a:chOff x="4409300" y="1219942"/>
            <a:chExt cx="1712700" cy="1246753"/>
          </a:xfrm>
        </p:grpSpPr>
        <p:sp>
          <p:nvSpPr>
            <p:cNvPr id="1694" name="Google Shape;1694;p229"/>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5" name="Google Shape;1695;p229"/>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696" name="Google Shape;1696;p229"/>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7" name="Google Shape;1697;p229"/>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8" name="Google Shape;1698;p229"/>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grpSp>
      <p:sp>
        <p:nvSpPr>
          <p:cNvPr id="1699" name="Google Shape;1699;p229"/>
          <p:cNvSpPr/>
          <p:nvPr/>
        </p:nvSpPr>
        <p:spPr>
          <a:xfrm flipH="1" rot="711236">
            <a:off x="3477678"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0" name="Google Shape;1700;p229"/>
          <p:cNvGrpSpPr/>
          <p:nvPr/>
        </p:nvGrpSpPr>
        <p:grpSpPr>
          <a:xfrm>
            <a:off x="4102251" y="3577660"/>
            <a:ext cx="2283600" cy="1640953"/>
            <a:chOff x="3021975" y="2541798"/>
            <a:chExt cx="1712700" cy="1230715"/>
          </a:xfrm>
        </p:grpSpPr>
        <p:sp>
          <p:nvSpPr>
            <p:cNvPr id="1701" name="Google Shape;1701;p229"/>
            <p:cNvSpPr txBox="1"/>
            <p:nvPr/>
          </p:nvSpPr>
          <p:spPr>
            <a:xfrm>
              <a:off x="3529877" y="2735584"/>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02" name="Google Shape;1702;p229"/>
            <p:cNvSpPr/>
            <p:nvPr/>
          </p:nvSpPr>
          <p:spPr>
            <a:xfrm rot="-1789476">
              <a:off x="3798091" y="2571072"/>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3" name="Google Shape;1703;p229"/>
            <p:cNvSpPr/>
            <p:nvPr/>
          </p:nvSpPr>
          <p:spPr>
            <a:xfrm>
              <a:off x="3021975" y="3069013"/>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4" name="Google Shape;1704;p229"/>
            <p:cNvSpPr txBox="1"/>
            <p:nvPr/>
          </p:nvSpPr>
          <p:spPr>
            <a:xfrm>
              <a:off x="3066225" y="3106213"/>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05" name="Google Shape;1705;p229"/>
            <p:cNvSpPr/>
            <p:nvPr/>
          </p:nvSpPr>
          <p:spPr>
            <a:xfrm>
              <a:off x="3833325" y="3004364"/>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06" name="Google Shape;1706;p229"/>
          <p:cNvSpPr/>
          <p:nvPr/>
        </p:nvSpPr>
        <p:spPr>
          <a:xfrm rot="-711236">
            <a:off x="1778845"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7" name="Google Shape;1707;p229"/>
          <p:cNvGrpSpPr/>
          <p:nvPr/>
        </p:nvGrpSpPr>
        <p:grpSpPr>
          <a:xfrm>
            <a:off x="2386500" y="1842764"/>
            <a:ext cx="2283600" cy="1662338"/>
            <a:chOff x="1637475" y="1219942"/>
            <a:chExt cx="1712700" cy="1246753"/>
          </a:xfrm>
        </p:grpSpPr>
        <p:sp>
          <p:nvSpPr>
            <p:cNvPr id="1708" name="Google Shape;1708;p229"/>
            <p:cNvSpPr/>
            <p:nvPr/>
          </p:nvSpPr>
          <p:spPr>
            <a:xfrm>
              <a:off x="1637475" y="1219942"/>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9" name="Google Shape;1709;p229"/>
            <p:cNvSpPr txBox="1"/>
            <p:nvPr/>
          </p:nvSpPr>
          <p:spPr>
            <a:xfrm>
              <a:off x="2144544" y="1985297"/>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10" name="Google Shape;1710;p229"/>
            <p:cNvSpPr/>
            <p:nvPr/>
          </p:nvSpPr>
          <p:spPr>
            <a:xfrm rot="10800000">
              <a:off x="2448800" y="1919036"/>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1" name="Google Shape;1711;p229"/>
            <p:cNvSpPr txBox="1"/>
            <p:nvPr/>
          </p:nvSpPr>
          <p:spPr>
            <a:xfrm>
              <a:off x="1681725" y="1257142"/>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12" name="Google Shape;1712;p229"/>
            <p:cNvSpPr/>
            <p:nvPr/>
          </p:nvSpPr>
          <p:spPr>
            <a:xfrm rot="-1789476">
              <a:off x="2410765" y="2276970"/>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713" name="Google Shape;1713;p22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14" name="Google Shape;1714;p22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sp>
        <p:nvSpPr>
          <p:cNvPr id="1715" name="Google Shape;1715;p229"/>
          <p:cNvSpPr/>
          <p:nvPr/>
        </p:nvSpPr>
        <p:spPr>
          <a:xfrm rot="-1944089">
            <a:off x="1532291" y="562708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16" name="Google Shape;1716;p229"/>
          <p:cNvSpPr/>
          <p:nvPr/>
        </p:nvSpPr>
        <p:spPr>
          <a:xfrm rot="-1944089">
            <a:off x="1790340" y="5450223"/>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17" name="Google Shape;1717;p229"/>
          <p:cNvSpPr txBox="1"/>
          <p:nvPr/>
        </p:nvSpPr>
        <p:spPr>
          <a:xfrm>
            <a:off x="2423801" y="3877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Timeline</a:t>
            </a:r>
            <a:endParaRPr b="1" i="0" sz="50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3"/>
                                        </p:tgtEl>
                                        <p:attrNameLst>
                                          <p:attrName>style.visibility</p:attrName>
                                        </p:attrNameLst>
                                      </p:cBhvr>
                                      <p:to>
                                        <p:strVal val="visible"/>
                                      </p:to>
                                    </p:set>
                                    <p:animEffect filter="fade" transition="in">
                                      <p:cBhvr>
                                        <p:cTn dur="500"/>
                                        <p:tgtEl>
                                          <p:spTgt spid="16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21" name="Shape 1721"/>
        <p:cNvGrpSpPr/>
        <p:nvPr/>
      </p:nvGrpSpPr>
      <p:grpSpPr>
        <a:xfrm>
          <a:off x="0" y="0"/>
          <a:ext cx="0" cy="0"/>
          <a:chOff x="0" y="0"/>
          <a:chExt cx="0" cy="0"/>
        </a:xfrm>
      </p:grpSpPr>
      <p:sp>
        <p:nvSpPr>
          <p:cNvPr id="1722" name="Google Shape;1722;p23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23" name="Google Shape;1723;p230"/>
          <p:cNvGrpSpPr/>
          <p:nvPr/>
        </p:nvGrpSpPr>
        <p:grpSpPr>
          <a:xfrm>
            <a:off x="8050701" y="3214947"/>
            <a:ext cx="3292881" cy="1846000"/>
            <a:chOff x="6038025" y="2598925"/>
            <a:chExt cx="2469661" cy="1384500"/>
          </a:xfrm>
        </p:grpSpPr>
        <p:cxnSp>
          <p:nvCxnSpPr>
            <p:cNvPr id="1724" name="Google Shape;1724;p230"/>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25" name="Google Shape;1725;p230"/>
            <p:cNvSpPr txBox="1"/>
            <p:nvPr/>
          </p:nvSpPr>
          <p:spPr>
            <a:xfrm>
              <a:off x="6640486" y="2598925"/>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26" name="Google Shape;1726;p230"/>
            <p:cNvSpPr/>
            <p:nvPr/>
          </p:nvSpPr>
          <p:spPr>
            <a:xfrm>
              <a:off x="6424027" y="32121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27" name="Google Shape;1727;p230"/>
            <p:cNvSpPr txBox="1"/>
            <p:nvPr/>
          </p:nvSpPr>
          <p:spPr>
            <a:xfrm>
              <a:off x="6399017" y="315610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3</a:t>
              </a:r>
              <a:endParaRPr b="0" i="0" sz="1067" u="none" cap="none" strike="noStrike">
                <a:solidFill>
                  <a:srgbClr val="FFFFFF"/>
                </a:solidFill>
                <a:latin typeface="Roboto"/>
                <a:ea typeface="Roboto"/>
                <a:cs typeface="Roboto"/>
                <a:sym typeface="Roboto"/>
              </a:endParaRPr>
            </a:p>
          </p:txBody>
        </p:sp>
      </p:grpSp>
      <p:grpSp>
        <p:nvGrpSpPr>
          <p:cNvPr id="1728" name="Google Shape;1728;p230"/>
          <p:cNvGrpSpPr/>
          <p:nvPr/>
        </p:nvGrpSpPr>
        <p:grpSpPr>
          <a:xfrm>
            <a:off x="848429" y="2184971"/>
            <a:ext cx="3992972" cy="1846000"/>
            <a:chOff x="636321" y="1844098"/>
            <a:chExt cx="2994729" cy="1384500"/>
          </a:xfrm>
        </p:grpSpPr>
        <p:sp>
          <p:nvSpPr>
            <p:cNvPr id="1729" name="Google Shape;1729;p230"/>
            <p:cNvSpPr txBox="1"/>
            <p:nvPr/>
          </p:nvSpPr>
          <p:spPr>
            <a:xfrm>
              <a:off x="636321" y="1844098"/>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cxnSp>
          <p:nvCxnSpPr>
            <p:cNvPr id="1730" name="Google Shape;1730;p230"/>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31" name="Google Shape;1731;p230"/>
            <p:cNvSpPr/>
            <p:nvPr/>
          </p:nvSpPr>
          <p:spPr>
            <a:xfrm>
              <a:off x="2523501" y="24310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32" name="Google Shape;1732;p230"/>
            <p:cNvSpPr txBox="1"/>
            <p:nvPr/>
          </p:nvSpPr>
          <p:spPr>
            <a:xfrm>
              <a:off x="2498491" y="237375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2</a:t>
              </a:r>
              <a:endParaRPr b="0" i="0" sz="1067" u="none" cap="none" strike="noStrike">
                <a:solidFill>
                  <a:srgbClr val="FFFFFF"/>
                </a:solidFill>
                <a:latin typeface="Roboto"/>
                <a:ea typeface="Roboto"/>
                <a:cs typeface="Roboto"/>
                <a:sym typeface="Roboto"/>
              </a:endParaRPr>
            </a:p>
          </p:txBody>
        </p:sp>
      </p:grpSp>
      <p:grpSp>
        <p:nvGrpSpPr>
          <p:cNvPr id="1733" name="Google Shape;1733;p230"/>
          <p:cNvGrpSpPr/>
          <p:nvPr/>
        </p:nvGrpSpPr>
        <p:grpSpPr>
          <a:xfrm>
            <a:off x="6544133" y="983393"/>
            <a:ext cx="4799448" cy="1846000"/>
            <a:chOff x="4908100" y="889950"/>
            <a:chExt cx="3599586" cy="1384500"/>
          </a:xfrm>
        </p:grpSpPr>
        <p:cxnSp>
          <p:nvCxnSpPr>
            <p:cNvPr id="1734" name="Google Shape;1734;p230"/>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735" name="Google Shape;1735;p230"/>
            <p:cNvSpPr txBox="1"/>
            <p:nvPr/>
          </p:nvSpPr>
          <p:spPr>
            <a:xfrm>
              <a:off x="6640486" y="889950"/>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36" name="Google Shape;1736;p230"/>
            <p:cNvSpPr/>
            <p:nvPr/>
          </p:nvSpPr>
          <p:spPr>
            <a:xfrm>
              <a:off x="6427830" y="1493307"/>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37" name="Google Shape;1737;p230"/>
            <p:cNvSpPr txBox="1"/>
            <p:nvPr/>
          </p:nvSpPr>
          <p:spPr>
            <a:xfrm>
              <a:off x="6402820" y="1436790"/>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1</a:t>
              </a:r>
              <a:endParaRPr b="0" i="0" sz="1067" u="none" cap="none" strike="noStrike">
                <a:solidFill>
                  <a:srgbClr val="FFFFFF"/>
                </a:solidFill>
                <a:latin typeface="Roboto"/>
                <a:ea typeface="Roboto"/>
                <a:cs typeface="Roboto"/>
                <a:sym typeface="Roboto"/>
              </a:endParaRPr>
            </a:p>
          </p:txBody>
        </p:sp>
      </p:grpSp>
      <p:grpSp>
        <p:nvGrpSpPr>
          <p:cNvPr id="1738" name="Google Shape;1738;p230"/>
          <p:cNvGrpSpPr/>
          <p:nvPr/>
        </p:nvGrpSpPr>
        <p:grpSpPr>
          <a:xfrm>
            <a:off x="3752793" y="1261001"/>
            <a:ext cx="4686415" cy="4336003"/>
            <a:chOff x="2991269" y="1153325"/>
            <a:chExt cx="3514811" cy="3252002"/>
          </a:xfrm>
        </p:grpSpPr>
        <p:sp>
          <p:nvSpPr>
            <p:cNvPr id="1739" name="Google Shape;1739;p230"/>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40" name="Google Shape;1740;p230"/>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1" name="Google Shape;1741;p230"/>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2" name="Google Shape;1742;p230"/>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43" name="Google Shape;1743;p230"/>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B0F0"/>
            </a:solidFill>
            <a:ln>
              <a:noFill/>
            </a:ln>
          </p:spPr>
        </p:sp>
        <p:sp>
          <p:nvSpPr>
            <p:cNvPr id="1744" name="Google Shape;1744;p230"/>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70C0"/>
            </a:solidFill>
            <a:ln>
              <a:noFill/>
            </a:ln>
          </p:spPr>
        </p:sp>
        <p:sp>
          <p:nvSpPr>
            <p:cNvPr id="1745" name="Google Shape;1745;p230"/>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0B0F0"/>
            </a:solidFill>
            <a:ln>
              <a:noFill/>
            </a:ln>
          </p:spPr>
        </p:sp>
        <p:sp>
          <p:nvSpPr>
            <p:cNvPr id="1746" name="Google Shape;1746;p230"/>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0070C0"/>
            </a:solidFill>
            <a:ln>
              <a:noFill/>
            </a:ln>
          </p:spPr>
        </p:sp>
      </p:grpSp>
      <p:pic>
        <p:nvPicPr>
          <p:cNvPr id="1747" name="Google Shape;1747;p230"/>
          <p:cNvPicPr preferRelativeResize="0"/>
          <p:nvPr/>
        </p:nvPicPr>
        <p:blipFill rotWithShape="1">
          <a:blip r:embed="rId3">
            <a:alphaModFix/>
          </a:blip>
          <a:srcRect b="0" l="0" r="0" t="0"/>
          <a:stretch/>
        </p:blipFill>
        <p:spPr>
          <a:xfrm>
            <a:off x="1459441" y="5905412"/>
            <a:ext cx="904018" cy="139080"/>
          </a:xfrm>
          <a:prstGeom prst="rect">
            <a:avLst/>
          </a:prstGeom>
          <a:noFill/>
          <a:ln>
            <a:noFill/>
          </a:ln>
        </p:spPr>
      </p:pic>
      <p:sp>
        <p:nvSpPr>
          <p:cNvPr id="1748" name="Google Shape;1748;p230"/>
          <p:cNvSpPr/>
          <p:nvPr/>
        </p:nvSpPr>
        <p:spPr>
          <a:xfrm rot="-1944089">
            <a:off x="9424506" y="598076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49" name="Google Shape;1749;p230"/>
          <p:cNvSpPr/>
          <p:nvPr/>
        </p:nvSpPr>
        <p:spPr>
          <a:xfrm rot="-1944089">
            <a:off x="9682555" y="580390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47"/>
                                        </p:tgtEl>
                                        <p:attrNameLst>
                                          <p:attrName>style.visibility</p:attrName>
                                        </p:attrNameLst>
                                      </p:cBhvr>
                                      <p:to>
                                        <p:strVal val="visible"/>
                                      </p:to>
                                    </p:set>
                                    <p:animEffect filter="fade" transition="in">
                                      <p:cBhvr>
                                        <p:cTn dur="500"/>
                                        <p:tgtEl>
                                          <p:spTgt spid="1747"/>
                                        </p:tgtEl>
                                      </p:cBhvr>
                                    </p:animEffect>
                                  </p:childTnLst>
                                </p:cTn>
                              </p:par>
                              <p:par>
                                <p:cTn fill="hold" nodeType="withEffect" presetClass="entr" presetID="10" presetSubtype="0">
                                  <p:stCondLst>
                                    <p:cond delay="250"/>
                                  </p:stCondLst>
                                  <p:childTnLst>
                                    <p:set>
                                      <p:cBhvr>
                                        <p:cTn dur="1" fill="hold">
                                          <p:stCondLst>
                                            <p:cond delay="0"/>
                                          </p:stCondLst>
                                        </p:cTn>
                                        <p:tgtEl>
                                          <p:spTgt spid="1722"/>
                                        </p:tgtEl>
                                        <p:attrNameLst>
                                          <p:attrName>style.visibility</p:attrName>
                                        </p:attrNameLst>
                                      </p:cBhvr>
                                      <p:to>
                                        <p:strVal val="visible"/>
                                      </p:to>
                                    </p:set>
                                    <p:animEffect filter="fade" transition="in">
                                      <p:cBhvr>
                                        <p:cTn dur="500"/>
                                        <p:tgtEl>
                                          <p:spTgt spid="1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53" name="Shape 1753"/>
        <p:cNvGrpSpPr/>
        <p:nvPr/>
      </p:nvGrpSpPr>
      <p:grpSpPr>
        <a:xfrm>
          <a:off x="0" y="0"/>
          <a:ext cx="0" cy="0"/>
          <a:chOff x="0" y="0"/>
          <a:chExt cx="0" cy="0"/>
        </a:xfrm>
      </p:grpSpPr>
      <p:sp>
        <p:nvSpPr>
          <p:cNvPr id="1754" name="Google Shape;1754;p23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55" name="Google Shape;1755;p231"/>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56" name="Google Shape;1756;p231"/>
          <p:cNvSpPr txBox="1"/>
          <p:nvPr/>
        </p:nvSpPr>
        <p:spPr>
          <a:xfrm>
            <a:off x="381167" y="1895852"/>
            <a:ext cx="5536353"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1757" name="Google Shape;1757;p231"/>
          <p:cNvSpPr txBox="1"/>
          <p:nvPr/>
        </p:nvSpPr>
        <p:spPr>
          <a:xfrm>
            <a:off x="381167" y="674749"/>
            <a:ext cx="5819365"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Some Detail</a:t>
            </a:r>
            <a:endParaRPr/>
          </a:p>
        </p:txBody>
      </p:sp>
      <p:sp>
        <p:nvSpPr>
          <p:cNvPr id="1758" name="Google Shape;1758;p231"/>
          <p:cNvSpPr/>
          <p:nvPr/>
        </p:nvSpPr>
        <p:spPr>
          <a:xfrm>
            <a:off x="9589882" y="6087414"/>
            <a:ext cx="179889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800"/>
              <a:buFont typeface="Calibri"/>
              <a:buNone/>
            </a:pPr>
            <a:r>
              <a:rPr b="0" i="0" lang="en-GB" sz="800" u="sng" cap="none" strike="noStrike">
                <a:solidFill>
                  <a:schemeClr val="hlink"/>
                </a:solidFill>
                <a:latin typeface="Calibri"/>
                <a:ea typeface="Calibri"/>
                <a:cs typeface="Calibri"/>
                <a:sym typeface="Calibri"/>
                <a:hlinkClick r:id="rId3"/>
              </a:rPr>
              <a:t>https://www.pexels.com/@mikebirdy</a:t>
            </a:r>
            <a:r>
              <a:rPr b="0" i="0" lang="en-GB" sz="800" u="none" cap="none" strike="noStrike">
                <a:solidFill>
                  <a:srgbClr val="7F7F7F"/>
                </a:solidFill>
                <a:latin typeface="Calibri"/>
                <a:ea typeface="Calibri"/>
                <a:cs typeface="Calibri"/>
                <a:sym typeface="Calibri"/>
              </a:rPr>
              <a:t> </a:t>
            </a:r>
            <a:endParaRPr/>
          </a:p>
        </p:txBody>
      </p:sp>
      <p:sp>
        <p:nvSpPr>
          <p:cNvPr id="1759" name="Google Shape;1759;p231"/>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60" name="Google Shape;1760;p231"/>
          <p:cNvPicPr preferRelativeResize="0"/>
          <p:nvPr/>
        </p:nvPicPr>
        <p:blipFill rotWithShape="1">
          <a:blip r:embed="rId4">
            <a:alphaModFix/>
          </a:blip>
          <a:srcRect b="0" l="0" r="0" t="0"/>
          <a:stretch/>
        </p:blipFill>
        <p:spPr>
          <a:xfrm>
            <a:off x="4701526" y="-191300"/>
            <a:ext cx="1491528" cy="866049"/>
          </a:xfrm>
          <a:prstGeom prst="rect">
            <a:avLst/>
          </a:prstGeom>
          <a:noFill/>
          <a:ln>
            <a:noFill/>
          </a:ln>
        </p:spPr>
      </p:pic>
      <p:pic>
        <p:nvPicPr>
          <p:cNvPr id="1761" name="Google Shape;1761;p231"/>
          <p:cNvPicPr preferRelativeResize="0"/>
          <p:nvPr/>
        </p:nvPicPr>
        <p:blipFill rotWithShape="1">
          <a:blip r:embed="rId5">
            <a:alphaModFix/>
          </a:blip>
          <a:srcRect b="0" l="0" r="0" t="0"/>
          <a:stretch/>
        </p:blipFill>
        <p:spPr>
          <a:xfrm>
            <a:off x="3631105" y="387087"/>
            <a:ext cx="904018" cy="139080"/>
          </a:xfrm>
          <a:prstGeom prst="rect">
            <a:avLst/>
          </a:prstGeom>
          <a:noFill/>
          <a:ln>
            <a:noFill/>
          </a:ln>
        </p:spPr>
      </p:pic>
      <p:sp>
        <p:nvSpPr>
          <p:cNvPr id="1762" name="Google Shape;1762;p23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3" name="Google Shape;1763;p231"/>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64" name="Google Shape;1764;p231"/>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pic>
        <p:nvPicPr>
          <p:cNvPr descr="A picture containing egg, indoor, large, mouse&#10;&#10;Description automatically generated" id="1765" name="Google Shape;1765;p231"/>
          <p:cNvPicPr preferRelativeResize="0"/>
          <p:nvPr>
            <p:ph idx="2" type="pic"/>
          </p:nvPr>
        </p:nvPicPr>
        <p:blipFill rotWithShape="1">
          <a:blip r:embed="rId7">
            <a:alphaModFix/>
          </a:blip>
          <a:srcRect b="0" l="14097" r="14097" t="0"/>
          <a:stretch/>
        </p:blipFill>
        <p:spPr>
          <a:xfrm rot="263267">
            <a:off x="6401076" y="707958"/>
            <a:ext cx="5209212" cy="5442083"/>
          </a:xfrm>
          <a:prstGeom prst="rect">
            <a:avLst/>
          </a:prstGeom>
          <a:noFill/>
          <a:ln>
            <a:noFill/>
          </a:ln>
        </p:spPr>
      </p:pic>
      <p:sp>
        <p:nvSpPr>
          <p:cNvPr id="1766" name="Google Shape;1766;p231"/>
          <p:cNvSpPr/>
          <p:nvPr/>
        </p:nvSpPr>
        <p:spPr>
          <a:xfrm>
            <a:off x="2529693" y="5183474"/>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7" name="Google Shape;1767;p231"/>
          <p:cNvSpPr/>
          <p:nvPr/>
        </p:nvSpPr>
        <p:spPr>
          <a:xfrm>
            <a:off x="2898979" y="5183474"/>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8" name="Google Shape;1768;p231"/>
          <p:cNvSpPr/>
          <p:nvPr/>
        </p:nvSpPr>
        <p:spPr>
          <a:xfrm>
            <a:off x="3263321" y="5183474"/>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57"/>
                                        </p:tgtEl>
                                        <p:attrNameLst>
                                          <p:attrName>style.visibility</p:attrName>
                                        </p:attrNameLst>
                                      </p:cBhvr>
                                      <p:to>
                                        <p:strVal val="visible"/>
                                      </p:to>
                                    </p:set>
                                    <p:anim calcmode="lin" valueType="num">
                                      <p:cBhvr additive="base">
                                        <p:cTn dur="500"/>
                                        <p:tgtEl>
                                          <p:spTgt spid="175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60"/>
                                        </p:tgtEl>
                                        <p:attrNameLst>
                                          <p:attrName>style.visibility</p:attrName>
                                        </p:attrNameLst>
                                      </p:cBhvr>
                                      <p:to>
                                        <p:strVal val="visible"/>
                                      </p:to>
                                    </p:set>
                                    <p:animEffect filter="fade" transition="in">
                                      <p:cBhvr>
                                        <p:cTn dur="500"/>
                                        <p:tgtEl>
                                          <p:spTgt spid="1760"/>
                                        </p:tgtEl>
                                      </p:cBhvr>
                                    </p:animEffect>
                                  </p:childTnLst>
                                </p:cTn>
                              </p:par>
                              <p:par>
                                <p:cTn fill="hold" nodeType="withEffect" presetClass="entr" presetID="10" presetSubtype="0">
                                  <p:stCondLst>
                                    <p:cond delay="250"/>
                                  </p:stCondLst>
                                  <p:childTnLst>
                                    <p:set>
                                      <p:cBhvr>
                                        <p:cTn dur="1" fill="hold">
                                          <p:stCondLst>
                                            <p:cond delay="0"/>
                                          </p:stCondLst>
                                        </p:cTn>
                                        <p:tgtEl>
                                          <p:spTgt spid="1761"/>
                                        </p:tgtEl>
                                        <p:attrNameLst>
                                          <p:attrName>style.visibility</p:attrName>
                                        </p:attrNameLst>
                                      </p:cBhvr>
                                      <p:to>
                                        <p:strVal val="visible"/>
                                      </p:to>
                                    </p:set>
                                    <p:animEffect filter="fade" transition="in">
                                      <p:cBhvr>
                                        <p:cTn dur="500"/>
                                        <p:tgtEl>
                                          <p:spTgt spid="1761"/>
                                        </p:tgtEl>
                                      </p:cBhvr>
                                    </p:animEffect>
                                  </p:childTnLst>
                                </p:cTn>
                              </p:par>
                              <p:par>
                                <p:cTn fill="hold" nodeType="withEffect" presetClass="entr" presetID="10" presetSubtype="0">
                                  <p:stCondLst>
                                    <p:cond delay="250"/>
                                  </p:stCondLst>
                                  <p:childTnLst>
                                    <p:set>
                                      <p:cBhvr>
                                        <p:cTn dur="1" fill="hold">
                                          <p:stCondLst>
                                            <p:cond delay="0"/>
                                          </p:stCondLst>
                                        </p:cTn>
                                        <p:tgtEl>
                                          <p:spTgt spid="1764"/>
                                        </p:tgtEl>
                                        <p:attrNameLst>
                                          <p:attrName>style.visibility</p:attrName>
                                        </p:attrNameLst>
                                      </p:cBhvr>
                                      <p:to>
                                        <p:strVal val="visible"/>
                                      </p:to>
                                    </p:set>
                                    <p:animEffect filter="fade" transition="in">
                                      <p:cBhvr>
                                        <p:cTn dur="500"/>
                                        <p:tgtEl>
                                          <p:spTgt spid="1764"/>
                                        </p:tgtEl>
                                      </p:cBhvr>
                                    </p:animEffect>
                                  </p:childTnLst>
                                </p:cTn>
                              </p:par>
                              <p:par>
                                <p:cTn fill="hold" nodeType="withEffect" presetClass="entr" presetID="10" presetSubtype="0">
                                  <p:stCondLst>
                                    <p:cond delay="250"/>
                                  </p:stCondLst>
                                  <p:childTnLst>
                                    <p:set>
                                      <p:cBhvr>
                                        <p:cTn dur="1" fill="hold">
                                          <p:stCondLst>
                                            <p:cond delay="0"/>
                                          </p:stCondLst>
                                        </p:cTn>
                                        <p:tgtEl>
                                          <p:spTgt spid="1754"/>
                                        </p:tgtEl>
                                        <p:attrNameLst>
                                          <p:attrName>style.visibility</p:attrName>
                                        </p:attrNameLst>
                                      </p:cBhvr>
                                      <p:to>
                                        <p:strVal val="visible"/>
                                      </p:to>
                                    </p:set>
                                    <p:animEffect filter="fade" transition="in">
                                      <p:cBhvr>
                                        <p:cTn dur="500"/>
                                        <p:tgtEl>
                                          <p:spTgt spid="1754"/>
                                        </p:tgtEl>
                                      </p:cBhvr>
                                    </p:animEffect>
                                  </p:childTnLst>
                                </p:cTn>
                              </p:par>
                              <p:par>
                                <p:cTn fill="hold" nodeType="withEffect" presetClass="entr" presetID="10" presetSubtype="0">
                                  <p:stCondLst>
                                    <p:cond delay="250"/>
                                  </p:stCondLst>
                                  <p:childTnLst>
                                    <p:set>
                                      <p:cBhvr>
                                        <p:cTn dur="1" fill="hold">
                                          <p:stCondLst>
                                            <p:cond delay="0"/>
                                          </p:stCondLst>
                                        </p:cTn>
                                        <p:tgtEl>
                                          <p:spTgt spid="1766"/>
                                        </p:tgtEl>
                                        <p:attrNameLst>
                                          <p:attrName>style.visibility</p:attrName>
                                        </p:attrNameLst>
                                      </p:cBhvr>
                                      <p:to>
                                        <p:strVal val="visible"/>
                                      </p:to>
                                    </p:set>
                                    <p:animEffect filter="fade" transition="in">
                                      <p:cBhvr>
                                        <p:cTn dur="1000"/>
                                        <p:tgtEl>
                                          <p:spTgt spid="1766"/>
                                        </p:tgtEl>
                                      </p:cBhvr>
                                    </p:animEffect>
                                  </p:childTnLst>
                                </p:cTn>
                              </p:par>
                              <p:par>
                                <p:cTn fill="hold" nodeType="withEffect" presetClass="entr" presetID="10" presetSubtype="0">
                                  <p:stCondLst>
                                    <p:cond delay="500"/>
                                  </p:stCondLst>
                                  <p:childTnLst>
                                    <p:set>
                                      <p:cBhvr>
                                        <p:cTn dur="1" fill="hold">
                                          <p:stCondLst>
                                            <p:cond delay="0"/>
                                          </p:stCondLst>
                                        </p:cTn>
                                        <p:tgtEl>
                                          <p:spTgt spid="1767"/>
                                        </p:tgtEl>
                                        <p:attrNameLst>
                                          <p:attrName>style.visibility</p:attrName>
                                        </p:attrNameLst>
                                      </p:cBhvr>
                                      <p:to>
                                        <p:strVal val="visible"/>
                                      </p:to>
                                    </p:set>
                                    <p:animEffect filter="fade" transition="in">
                                      <p:cBhvr>
                                        <p:cTn dur="1000"/>
                                        <p:tgtEl>
                                          <p:spTgt spid="1767"/>
                                        </p:tgtEl>
                                      </p:cBhvr>
                                    </p:animEffect>
                                  </p:childTnLst>
                                </p:cTn>
                              </p:par>
                              <p:par>
                                <p:cTn fill="hold" nodeType="withEffect" presetClass="entr" presetID="10" presetSubtype="0">
                                  <p:stCondLst>
                                    <p:cond delay="750"/>
                                  </p:stCondLst>
                                  <p:childTnLst>
                                    <p:set>
                                      <p:cBhvr>
                                        <p:cTn dur="1" fill="hold">
                                          <p:stCondLst>
                                            <p:cond delay="0"/>
                                          </p:stCondLst>
                                        </p:cTn>
                                        <p:tgtEl>
                                          <p:spTgt spid="1768"/>
                                        </p:tgtEl>
                                        <p:attrNameLst>
                                          <p:attrName>style.visibility</p:attrName>
                                        </p:attrNameLst>
                                      </p:cBhvr>
                                      <p:to>
                                        <p:strVal val="visible"/>
                                      </p:to>
                                    </p:set>
                                    <p:animEffect filter="fade" transition="in">
                                      <p:cBhvr>
                                        <p:cTn dur="1000"/>
                                        <p:tgtEl>
                                          <p:spTgt spid="17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72" name="Shape 1772"/>
        <p:cNvGrpSpPr/>
        <p:nvPr/>
      </p:nvGrpSpPr>
      <p:grpSpPr>
        <a:xfrm>
          <a:off x="0" y="0"/>
          <a:ext cx="0" cy="0"/>
          <a:chOff x="0" y="0"/>
          <a:chExt cx="0" cy="0"/>
        </a:xfrm>
      </p:grpSpPr>
      <p:sp>
        <p:nvSpPr>
          <p:cNvPr id="1773" name="Google Shape;1773;p23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4" name="Google Shape;1774;p232"/>
          <p:cNvSpPr txBox="1"/>
          <p:nvPr/>
        </p:nvSpPr>
        <p:spPr>
          <a:xfrm>
            <a:off x="9783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75" name="Google Shape;1775;p232"/>
          <p:cNvSpPr txBox="1"/>
          <p:nvPr/>
        </p:nvSpPr>
        <p:spPr>
          <a:xfrm>
            <a:off x="825923" y="792033"/>
            <a:ext cx="1023535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Two Columns Slide</a:t>
            </a:r>
            <a:endParaRPr/>
          </a:p>
        </p:txBody>
      </p:sp>
      <p:sp>
        <p:nvSpPr>
          <p:cNvPr id="1776" name="Google Shape;1776;p232"/>
          <p:cNvSpPr txBox="1"/>
          <p:nvPr/>
        </p:nvSpPr>
        <p:spPr>
          <a:xfrm>
            <a:off x="67822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77" name="Google Shape;1777;p232"/>
          <p:cNvSpPr/>
          <p:nvPr/>
        </p:nvSpPr>
        <p:spPr>
          <a:xfrm rot="-4099682">
            <a:off x="4625107" y="6255316"/>
            <a:ext cx="410849" cy="37684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78" name="Google Shape;1778;p232"/>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1779" name="Google Shape;1779;p232"/>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80" name="Google Shape;1780;p232"/>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1" name="Google Shape;1781;p232"/>
          <p:cNvSpPr/>
          <p:nvPr/>
        </p:nvSpPr>
        <p:spPr>
          <a:xfrm rot="-5242312">
            <a:off x="5104831" y="5570976"/>
            <a:ext cx="746836" cy="685020"/>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82" name="Google Shape;1782;p232"/>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1783" name="Google Shape;1783;p232"/>
          <p:cNvSpPr/>
          <p:nvPr/>
        </p:nvSpPr>
        <p:spPr>
          <a:xfrm>
            <a:off x="8927561" y="579926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4" name="Google Shape;1784;p232"/>
          <p:cNvSpPr/>
          <p:nvPr/>
        </p:nvSpPr>
        <p:spPr>
          <a:xfrm>
            <a:off x="9296847" y="579926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5" name="Google Shape;1785;p232"/>
          <p:cNvSpPr/>
          <p:nvPr/>
        </p:nvSpPr>
        <p:spPr>
          <a:xfrm>
            <a:off x="9661189" y="579926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75"/>
                                        </p:tgtEl>
                                        <p:attrNameLst>
                                          <p:attrName>style.visibility</p:attrName>
                                        </p:attrNameLst>
                                      </p:cBhvr>
                                      <p:to>
                                        <p:strVal val="visible"/>
                                      </p:to>
                                    </p:set>
                                    <p:anim calcmode="lin" valueType="num">
                                      <p:cBhvr additive="base">
                                        <p:cTn dur="500"/>
                                        <p:tgtEl>
                                          <p:spTgt spid="177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78"/>
                                        </p:tgtEl>
                                        <p:attrNameLst>
                                          <p:attrName>style.visibility</p:attrName>
                                        </p:attrNameLst>
                                      </p:cBhvr>
                                      <p:to>
                                        <p:strVal val="visible"/>
                                      </p:to>
                                    </p:set>
                                    <p:animEffect filter="fade" transition="in">
                                      <p:cBhvr>
                                        <p:cTn dur="500"/>
                                        <p:tgtEl>
                                          <p:spTgt spid="1778"/>
                                        </p:tgtEl>
                                      </p:cBhvr>
                                    </p:animEffect>
                                  </p:childTnLst>
                                </p:cTn>
                              </p:par>
                              <p:par>
                                <p:cTn fill="hold" nodeType="withEffect" presetClass="entr" presetID="10" presetSubtype="0">
                                  <p:stCondLst>
                                    <p:cond delay="250"/>
                                  </p:stCondLst>
                                  <p:childTnLst>
                                    <p:set>
                                      <p:cBhvr>
                                        <p:cTn dur="1" fill="hold">
                                          <p:stCondLst>
                                            <p:cond delay="0"/>
                                          </p:stCondLst>
                                        </p:cTn>
                                        <p:tgtEl>
                                          <p:spTgt spid="1779"/>
                                        </p:tgtEl>
                                        <p:attrNameLst>
                                          <p:attrName>style.visibility</p:attrName>
                                        </p:attrNameLst>
                                      </p:cBhvr>
                                      <p:to>
                                        <p:strVal val="visible"/>
                                      </p:to>
                                    </p:set>
                                    <p:animEffect filter="fade" transition="in">
                                      <p:cBhvr>
                                        <p:cTn dur="500"/>
                                        <p:tgtEl>
                                          <p:spTgt spid="1779"/>
                                        </p:tgtEl>
                                      </p:cBhvr>
                                    </p:animEffect>
                                  </p:childTnLst>
                                </p:cTn>
                              </p:par>
                              <p:par>
                                <p:cTn fill="hold" nodeType="withEffect" presetClass="entr" presetID="10" presetSubtype="0">
                                  <p:stCondLst>
                                    <p:cond delay="250"/>
                                  </p:stCondLst>
                                  <p:childTnLst>
                                    <p:set>
                                      <p:cBhvr>
                                        <p:cTn dur="1" fill="hold">
                                          <p:stCondLst>
                                            <p:cond delay="0"/>
                                          </p:stCondLst>
                                        </p:cTn>
                                        <p:tgtEl>
                                          <p:spTgt spid="1782"/>
                                        </p:tgtEl>
                                        <p:attrNameLst>
                                          <p:attrName>style.visibility</p:attrName>
                                        </p:attrNameLst>
                                      </p:cBhvr>
                                      <p:to>
                                        <p:strVal val="visible"/>
                                      </p:to>
                                    </p:set>
                                    <p:animEffect filter="fade" transition="in">
                                      <p:cBhvr>
                                        <p:cTn dur="500"/>
                                        <p:tgtEl>
                                          <p:spTgt spid="1782"/>
                                        </p:tgtEl>
                                      </p:cBhvr>
                                    </p:animEffect>
                                  </p:childTnLst>
                                </p:cTn>
                              </p:par>
                              <p:par>
                                <p:cTn fill="hold" nodeType="withEffect" presetClass="entr" presetID="10" presetSubtype="0">
                                  <p:stCondLst>
                                    <p:cond delay="250"/>
                                  </p:stCondLst>
                                  <p:childTnLst>
                                    <p:set>
                                      <p:cBhvr>
                                        <p:cTn dur="1" fill="hold">
                                          <p:stCondLst>
                                            <p:cond delay="0"/>
                                          </p:stCondLst>
                                        </p:cTn>
                                        <p:tgtEl>
                                          <p:spTgt spid="1773"/>
                                        </p:tgtEl>
                                        <p:attrNameLst>
                                          <p:attrName>style.visibility</p:attrName>
                                        </p:attrNameLst>
                                      </p:cBhvr>
                                      <p:to>
                                        <p:strVal val="visible"/>
                                      </p:to>
                                    </p:set>
                                    <p:animEffect filter="fade" transition="in">
                                      <p:cBhvr>
                                        <p:cTn dur="500"/>
                                        <p:tgtEl>
                                          <p:spTgt spid="1773"/>
                                        </p:tgtEl>
                                      </p:cBhvr>
                                    </p:animEffect>
                                  </p:childTnLst>
                                </p:cTn>
                              </p:par>
                              <p:par>
                                <p:cTn fill="hold" nodeType="withEffect" presetClass="entr" presetID="10" presetSubtype="0">
                                  <p:stCondLst>
                                    <p:cond delay="250"/>
                                  </p:stCondLst>
                                  <p:childTnLst>
                                    <p:set>
                                      <p:cBhvr>
                                        <p:cTn dur="1" fill="hold">
                                          <p:stCondLst>
                                            <p:cond delay="0"/>
                                          </p:stCondLst>
                                        </p:cTn>
                                        <p:tgtEl>
                                          <p:spTgt spid="1783"/>
                                        </p:tgtEl>
                                        <p:attrNameLst>
                                          <p:attrName>style.visibility</p:attrName>
                                        </p:attrNameLst>
                                      </p:cBhvr>
                                      <p:to>
                                        <p:strVal val="visible"/>
                                      </p:to>
                                    </p:set>
                                    <p:animEffect filter="fade" transition="in">
                                      <p:cBhvr>
                                        <p:cTn dur="1000"/>
                                        <p:tgtEl>
                                          <p:spTgt spid="1783"/>
                                        </p:tgtEl>
                                      </p:cBhvr>
                                    </p:animEffect>
                                  </p:childTnLst>
                                </p:cTn>
                              </p:par>
                              <p:par>
                                <p:cTn fill="hold" nodeType="withEffect" presetClass="entr" presetID="10" presetSubtype="0">
                                  <p:stCondLst>
                                    <p:cond delay="500"/>
                                  </p:stCondLst>
                                  <p:childTnLst>
                                    <p:set>
                                      <p:cBhvr>
                                        <p:cTn dur="1" fill="hold">
                                          <p:stCondLst>
                                            <p:cond delay="0"/>
                                          </p:stCondLst>
                                        </p:cTn>
                                        <p:tgtEl>
                                          <p:spTgt spid="1784"/>
                                        </p:tgtEl>
                                        <p:attrNameLst>
                                          <p:attrName>style.visibility</p:attrName>
                                        </p:attrNameLst>
                                      </p:cBhvr>
                                      <p:to>
                                        <p:strVal val="visible"/>
                                      </p:to>
                                    </p:set>
                                    <p:animEffect filter="fade" transition="in">
                                      <p:cBhvr>
                                        <p:cTn dur="1000"/>
                                        <p:tgtEl>
                                          <p:spTgt spid="1784"/>
                                        </p:tgtEl>
                                      </p:cBhvr>
                                    </p:animEffect>
                                  </p:childTnLst>
                                </p:cTn>
                              </p:par>
                              <p:par>
                                <p:cTn fill="hold" nodeType="withEffect" presetClass="entr" presetID="10" presetSubtype="0">
                                  <p:stCondLst>
                                    <p:cond delay="750"/>
                                  </p:stCondLst>
                                  <p:childTnLst>
                                    <p:set>
                                      <p:cBhvr>
                                        <p:cTn dur="1" fill="hold">
                                          <p:stCondLst>
                                            <p:cond delay="0"/>
                                          </p:stCondLst>
                                        </p:cTn>
                                        <p:tgtEl>
                                          <p:spTgt spid="1785"/>
                                        </p:tgtEl>
                                        <p:attrNameLst>
                                          <p:attrName>style.visibility</p:attrName>
                                        </p:attrNameLst>
                                      </p:cBhvr>
                                      <p:to>
                                        <p:strVal val="visible"/>
                                      </p:to>
                                    </p:set>
                                    <p:animEffect filter="fade" transition="in">
                                      <p:cBhvr>
                                        <p:cTn dur="1000"/>
                                        <p:tgtEl>
                                          <p:spTgt spid="17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89" name="Shape 1789"/>
        <p:cNvGrpSpPr/>
        <p:nvPr/>
      </p:nvGrpSpPr>
      <p:grpSpPr>
        <a:xfrm>
          <a:off x="0" y="0"/>
          <a:ext cx="0" cy="0"/>
          <a:chOff x="0" y="0"/>
          <a:chExt cx="0" cy="0"/>
        </a:xfrm>
      </p:grpSpPr>
      <p:sp>
        <p:nvSpPr>
          <p:cNvPr id="1790" name="Google Shape;1790;p23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1" name="Google Shape;1791;p233"/>
          <p:cNvSpPr txBox="1"/>
          <p:nvPr/>
        </p:nvSpPr>
        <p:spPr>
          <a:xfrm>
            <a:off x="4206980"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2" name="Google Shape;1792;p233"/>
          <p:cNvSpPr txBox="1"/>
          <p:nvPr/>
        </p:nvSpPr>
        <p:spPr>
          <a:xfrm>
            <a:off x="33041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3" name="Google Shape;1793;p233"/>
          <p:cNvSpPr txBox="1"/>
          <p:nvPr/>
        </p:nvSpPr>
        <p:spPr>
          <a:xfrm>
            <a:off x="818208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4" name="Google Shape;1794;p233"/>
          <p:cNvSpPr txBox="1"/>
          <p:nvPr/>
        </p:nvSpPr>
        <p:spPr>
          <a:xfrm>
            <a:off x="330411" y="674624"/>
            <a:ext cx="11310046"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Three Columns Slide</a:t>
            </a:r>
            <a:endParaRPr/>
          </a:p>
        </p:txBody>
      </p:sp>
      <p:pic>
        <p:nvPicPr>
          <p:cNvPr id="1795" name="Google Shape;1795;p233"/>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1796" name="Google Shape;1796;p233"/>
          <p:cNvSpPr/>
          <p:nvPr/>
        </p:nvSpPr>
        <p:spPr>
          <a:xfrm rot="-5242312">
            <a:off x="11234141" y="1093260"/>
            <a:ext cx="577078" cy="52931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7" name="Google Shape;1797;p233"/>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98" name="Google Shape;1798;p233"/>
          <p:cNvSpPr/>
          <p:nvPr/>
        </p:nvSpPr>
        <p:spPr>
          <a:xfrm>
            <a:off x="5593811" y="5818121"/>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9" name="Google Shape;1799;p233"/>
          <p:cNvSpPr/>
          <p:nvPr/>
        </p:nvSpPr>
        <p:spPr>
          <a:xfrm>
            <a:off x="5963097" y="5818121"/>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0" name="Google Shape;1800;p233"/>
          <p:cNvSpPr/>
          <p:nvPr/>
        </p:nvSpPr>
        <p:spPr>
          <a:xfrm>
            <a:off x="6327439" y="5818121"/>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94"/>
                                        </p:tgtEl>
                                        <p:attrNameLst>
                                          <p:attrName>style.visibility</p:attrName>
                                        </p:attrNameLst>
                                      </p:cBhvr>
                                      <p:to>
                                        <p:strVal val="visible"/>
                                      </p:to>
                                    </p:set>
                                    <p:anim calcmode="lin" valueType="num">
                                      <p:cBhvr additive="base">
                                        <p:cTn dur="500"/>
                                        <p:tgtEl>
                                          <p:spTgt spid="179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95"/>
                                        </p:tgtEl>
                                        <p:attrNameLst>
                                          <p:attrName>style.visibility</p:attrName>
                                        </p:attrNameLst>
                                      </p:cBhvr>
                                      <p:to>
                                        <p:strVal val="visible"/>
                                      </p:to>
                                    </p:set>
                                    <p:animEffect filter="fade" transition="in">
                                      <p:cBhvr>
                                        <p:cTn dur="500"/>
                                        <p:tgtEl>
                                          <p:spTgt spid="1795"/>
                                        </p:tgtEl>
                                      </p:cBhvr>
                                    </p:animEffect>
                                  </p:childTnLst>
                                </p:cTn>
                              </p:par>
                              <p:par>
                                <p:cTn fill="hold" nodeType="withEffect" presetClass="entr" presetID="10" presetSubtype="0">
                                  <p:stCondLst>
                                    <p:cond delay="250"/>
                                  </p:stCondLst>
                                  <p:childTnLst>
                                    <p:set>
                                      <p:cBhvr>
                                        <p:cTn dur="1" fill="hold">
                                          <p:stCondLst>
                                            <p:cond delay="0"/>
                                          </p:stCondLst>
                                        </p:cTn>
                                        <p:tgtEl>
                                          <p:spTgt spid="1790"/>
                                        </p:tgtEl>
                                        <p:attrNameLst>
                                          <p:attrName>style.visibility</p:attrName>
                                        </p:attrNameLst>
                                      </p:cBhvr>
                                      <p:to>
                                        <p:strVal val="visible"/>
                                      </p:to>
                                    </p:set>
                                    <p:animEffect filter="fade" transition="in">
                                      <p:cBhvr>
                                        <p:cTn dur="500"/>
                                        <p:tgtEl>
                                          <p:spTgt spid="1790"/>
                                        </p:tgtEl>
                                      </p:cBhvr>
                                    </p:animEffect>
                                  </p:childTnLst>
                                </p:cTn>
                              </p:par>
                              <p:par>
                                <p:cTn fill="hold" nodeType="withEffect" presetClass="entr" presetID="10" presetSubtype="0">
                                  <p:stCondLst>
                                    <p:cond delay="250"/>
                                  </p:stCondLst>
                                  <p:childTnLst>
                                    <p:set>
                                      <p:cBhvr>
                                        <p:cTn dur="1" fill="hold">
                                          <p:stCondLst>
                                            <p:cond delay="0"/>
                                          </p:stCondLst>
                                        </p:cTn>
                                        <p:tgtEl>
                                          <p:spTgt spid="1797"/>
                                        </p:tgtEl>
                                        <p:attrNameLst>
                                          <p:attrName>style.visibility</p:attrName>
                                        </p:attrNameLst>
                                      </p:cBhvr>
                                      <p:to>
                                        <p:strVal val="visible"/>
                                      </p:to>
                                    </p:set>
                                    <p:animEffect filter="fade" transition="in">
                                      <p:cBhvr>
                                        <p:cTn dur="500"/>
                                        <p:tgtEl>
                                          <p:spTgt spid="1797"/>
                                        </p:tgtEl>
                                      </p:cBhvr>
                                    </p:animEffect>
                                  </p:childTnLst>
                                </p:cTn>
                              </p:par>
                              <p:par>
                                <p:cTn fill="hold" nodeType="withEffect" presetClass="entr" presetID="10" presetSubtype="0">
                                  <p:stCondLst>
                                    <p:cond delay="250"/>
                                  </p:stCondLst>
                                  <p:childTnLst>
                                    <p:set>
                                      <p:cBhvr>
                                        <p:cTn dur="1" fill="hold">
                                          <p:stCondLst>
                                            <p:cond delay="0"/>
                                          </p:stCondLst>
                                        </p:cTn>
                                        <p:tgtEl>
                                          <p:spTgt spid="1798"/>
                                        </p:tgtEl>
                                        <p:attrNameLst>
                                          <p:attrName>style.visibility</p:attrName>
                                        </p:attrNameLst>
                                      </p:cBhvr>
                                      <p:to>
                                        <p:strVal val="visible"/>
                                      </p:to>
                                    </p:set>
                                    <p:animEffect filter="fade" transition="in">
                                      <p:cBhvr>
                                        <p:cTn dur="1000"/>
                                        <p:tgtEl>
                                          <p:spTgt spid="1798"/>
                                        </p:tgtEl>
                                      </p:cBhvr>
                                    </p:animEffect>
                                  </p:childTnLst>
                                </p:cTn>
                              </p:par>
                              <p:par>
                                <p:cTn fill="hold" nodeType="withEffect" presetClass="entr" presetID="10" presetSubtype="0">
                                  <p:stCondLst>
                                    <p:cond delay="500"/>
                                  </p:stCondLst>
                                  <p:childTnLst>
                                    <p:set>
                                      <p:cBhvr>
                                        <p:cTn dur="1" fill="hold">
                                          <p:stCondLst>
                                            <p:cond delay="0"/>
                                          </p:stCondLst>
                                        </p:cTn>
                                        <p:tgtEl>
                                          <p:spTgt spid="1799"/>
                                        </p:tgtEl>
                                        <p:attrNameLst>
                                          <p:attrName>style.visibility</p:attrName>
                                        </p:attrNameLst>
                                      </p:cBhvr>
                                      <p:to>
                                        <p:strVal val="visible"/>
                                      </p:to>
                                    </p:set>
                                    <p:animEffect filter="fade" transition="in">
                                      <p:cBhvr>
                                        <p:cTn dur="1000"/>
                                        <p:tgtEl>
                                          <p:spTgt spid="1799"/>
                                        </p:tgtEl>
                                      </p:cBhvr>
                                    </p:animEffect>
                                  </p:childTnLst>
                                </p:cTn>
                              </p:par>
                              <p:par>
                                <p:cTn fill="hold" nodeType="withEffect" presetClass="entr" presetID="10" presetSubtype="0">
                                  <p:stCondLst>
                                    <p:cond delay="750"/>
                                  </p:stCondLst>
                                  <p:childTnLst>
                                    <p:set>
                                      <p:cBhvr>
                                        <p:cTn dur="1" fill="hold">
                                          <p:stCondLst>
                                            <p:cond delay="0"/>
                                          </p:stCondLst>
                                        </p:cTn>
                                        <p:tgtEl>
                                          <p:spTgt spid="1800"/>
                                        </p:tgtEl>
                                        <p:attrNameLst>
                                          <p:attrName>style.visibility</p:attrName>
                                        </p:attrNameLst>
                                      </p:cBhvr>
                                      <p:to>
                                        <p:strVal val="visible"/>
                                      </p:to>
                                    </p:set>
                                    <p:animEffect filter="fade" transition="in">
                                      <p:cBhvr>
                                        <p:cTn dur="1000"/>
                                        <p:tgtEl>
                                          <p:spTgt spid="18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04" name="Shape 1804"/>
        <p:cNvGrpSpPr/>
        <p:nvPr/>
      </p:nvGrpSpPr>
      <p:grpSpPr>
        <a:xfrm>
          <a:off x="0" y="0"/>
          <a:ext cx="0" cy="0"/>
          <a:chOff x="0" y="0"/>
          <a:chExt cx="0" cy="0"/>
        </a:xfrm>
      </p:grpSpPr>
      <p:sp>
        <p:nvSpPr>
          <p:cNvPr id="1805" name="Google Shape;1805;p23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6" name="Google Shape;1806;p234"/>
          <p:cNvSpPr txBox="1"/>
          <p:nvPr/>
        </p:nvSpPr>
        <p:spPr>
          <a:xfrm>
            <a:off x="1827446" y="4141609"/>
            <a:ext cx="8913412"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Calibri"/>
              <a:buNone/>
            </a:pPr>
            <a:r>
              <a:rPr b="0" i="1" lang="en-GB" sz="2000" u="none" cap="none" strike="noStrike">
                <a:solidFill>
                  <a:srgbClr val="D8D8D8"/>
                </a:solidFill>
                <a:latin typeface="Calibri"/>
                <a:ea typeface="Calibri"/>
                <a:cs typeface="Calibri"/>
                <a:sym typeface="Calibri"/>
              </a:rPr>
              <a:t>Lorem ipsum dolor sit amet, consectetur adip is cing elit. Nam vel quam nisl. Interdum et males uada fames ac ante ipsum primis in fauci bus. Duis dapibus id augue quis semper. Vestibulum ante ipsum primis in faucibus orci luctus et ultr ices posuere cubilia Curae; Suspendisse sem ne que, tincidunt eget dolor nec, finibus malesuada ligula. Fusce nec lobortis nulla.</a:t>
            </a:r>
            <a:endParaRPr/>
          </a:p>
        </p:txBody>
      </p:sp>
      <p:sp>
        <p:nvSpPr>
          <p:cNvPr id="1807" name="Google Shape;1807;p234"/>
          <p:cNvSpPr txBox="1"/>
          <p:nvPr/>
        </p:nvSpPr>
        <p:spPr>
          <a:xfrm>
            <a:off x="3673274" y="3045564"/>
            <a:ext cx="4987415" cy="1008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Summary</a:t>
            </a:r>
            <a:endParaRPr b="0" i="0" sz="5400" u="none" cap="none" strike="noStrike">
              <a:solidFill>
                <a:srgbClr val="92D050"/>
              </a:solidFill>
              <a:latin typeface="Calibri"/>
              <a:ea typeface="Calibri"/>
              <a:cs typeface="Calibri"/>
              <a:sym typeface="Calibri"/>
            </a:endParaRPr>
          </a:p>
        </p:txBody>
      </p:sp>
      <p:sp>
        <p:nvSpPr>
          <p:cNvPr id="1808" name="Google Shape;1808;p234"/>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9" name="Google Shape;1809;p23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0" name="Google Shape;1810;p234"/>
          <p:cNvSpPr/>
          <p:nvPr/>
        </p:nvSpPr>
        <p:spPr>
          <a:xfrm>
            <a:off x="1115140" y="3508137"/>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1" name="Google Shape;1811;p234"/>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12" name="Google Shape;1812;p234"/>
          <p:cNvGrpSpPr/>
          <p:nvPr/>
        </p:nvGrpSpPr>
        <p:grpSpPr>
          <a:xfrm>
            <a:off x="5223897" y="780264"/>
            <a:ext cx="1695068" cy="1960656"/>
            <a:chOff x="9876910" y="158289"/>
            <a:chExt cx="1972973" cy="2282104"/>
          </a:xfrm>
        </p:grpSpPr>
        <p:sp>
          <p:nvSpPr>
            <p:cNvPr id="1813" name="Google Shape;1813;p234"/>
            <p:cNvSpPr/>
            <p:nvPr/>
          </p:nvSpPr>
          <p:spPr>
            <a:xfrm>
              <a:off x="10704286" y="1920186"/>
              <a:ext cx="90920" cy="454602"/>
            </a:xfrm>
            <a:custGeom>
              <a:rect b="b" l="l" r="r" t="t"/>
              <a:pathLst>
                <a:path extrusionOk="0" h="454602" w="90920">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4" name="Google Shape;1814;p234"/>
            <p:cNvSpPr/>
            <p:nvPr/>
          </p:nvSpPr>
          <p:spPr>
            <a:xfrm>
              <a:off x="10974614" y="1894870"/>
              <a:ext cx="272761" cy="545523"/>
            </a:xfrm>
            <a:custGeom>
              <a:rect b="b" l="l" r="r" t="t"/>
              <a:pathLst>
                <a:path extrusionOk="0" h="545522" w="272761">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5" name="Google Shape;1815;p234"/>
            <p:cNvSpPr/>
            <p:nvPr/>
          </p:nvSpPr>
          <p:spPr>
            <a:xfrm>
              <a:off x="10422433" y="649260"/>
              <a:ext cx="909205" cy="1181966"/>
            </a:xfrm>
            <a:custGeom>
              <a:rect b="b" l="l" r="r" t="t"/>
              <a:pathLst>
                <a:path extrusionOk="0" h="1181966" w="909204">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6" name="Google Shape;1816;p234"/>
            <p:cNvSpPr/>
            <p:nvPr/>
          </p:nvSpPr>
          <p:spPr>
            <a:xfrm>
              <a:off x="10595182" y="1694845"/>
              <a:ext cx="545523" cy="272761"/>
            </a:xfrm>
            <a:custGeom>
              <a:rect b="b" l="l" r="r" t="t"/>
              <a:pathLst>
                <a:path extrusionOk="0" h="272761" w="545522">
                  <a:moveTo>
                    <a:pt x="0" y="0"/>
                  </a:moveTo>
                  <a:lnTo>
                    <a:pt x="600075" y="0"/>
                  </a:lnTo>
                  <a:lnTo>
                    <a:pt x="600075" y="309130"/>
                  </a:lnTo>
                  <a:lnTo>
                    <a:pt x="0" y="309130"/>
                  </a:lnTo>
                  <a:close/>
                </a:path>
              </a:pathLst>
            </a:custGeom>
            <a:solidFill>
              <a:schemeClr val="dk1"/>
            </a:solidFill>
            <a:ln cap="rnd" cmpd="sng" w="993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7" name="Google Shape;1817;p234"/>
            <p:cNvSpPr/>
            <p:nvPr/>
          </p:nvSpPr>
          <p:spPr>
            <a:xfrm>
              <a:off x="10595182" y="1849410"/>
              <a:ext cx="545523" cy="90920"/>
            </a:xfrm>
            <a:custGeom>
              <a:rect b="b" l="l" r="r" t="t"/>
              <a:pathLst>
                <a:path extrusionOk="0" h="120000" w="545522">
                  <a:moveTo>
                    <a:pt x="0" y="0"/>
                  </a:moveTo>
                  <a:lnTo>
                    <a:pt x="600075" y="0"/>
                  </a:ln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8" name="Google Shape;1818;p234"/>
            <p:cNvSpPr/>
            <p:nvPr/>
          </p:nvSpPr>
          <p:spPr>
            <a:xfrm>
              <a:off x="9940554" y="1549372"/>
              <a:ext cx="363682" cy="90920"/>
            </a:xfrm>
            <a:custGeom>
              <a:rect b="b" l="l" r="r" t="t"/>
              <a:pathLst>
                <a:path extrusionOk="0" h="90920" w="363681">
                  <a:moveTo>
                    <a:pt x="436418" y="0"/>
                  </a:moveTo>
                  <a:cubicBezTo>
                    <a:pt x="400050" y="9092"/>
                    <a:pt x="0" y="109104"/>
                    <a:pt x="0" y="109104"/>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9" name="Google Shape;1819;p234"/>
            <p:cNvSpPr/>
            <p:nvPr/>
          </p:nvSpPr>
          <p:spPr>
            <a:xfrm>
              <a:off x="9876910" y="994757"/>
              <a:ext cx="272761" cy="90920"/>
            </a:xfrm>
            <a:custGeom>
              <a:rect b="b" l="l" r="r" t="t"/>
              <a:pathLst>
                <a:path extrusionOk="0" h="120000" w="272761">
                  <a:moveTo>
                    <a:pt x="300038" y="72000"/>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0" name="Google Shape;1820;p234"/>
            <p:cNvSpPr/>
            <p:nvPr/>
          </p:nvSpPr>
          <p:spPr>
            <a:xfrm>
              <a:off x="10095119" y="403774"/>
              <a:ext cx="272761" cy="181841"/>
            </a:xfrm>
            <a:custGeom>
              <a:rect b="b" l="l" r="r" t="t"/>
              <a:pathLst>
                <a:path extrusionOk="0" h="181840" w="272761">
                  <a:moveTo>
                    <a:pt x="336406" y="21820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1" name="Google Shape;1821;p234"/>
            <p:cNvSpPr/>
            <p:nvPr/>
          </p:nvSpPr>
          <p:spPr>
            <a:xfrm>
              <a:off x="10858851" y="158289"/>
              <a:ext cx="90920" cy="181841"/>
            </a:xfrm>
            <a:custGeom>
              <a:rect b="b" l="l" r="r" t="t"/>
              <a:pathLst>
                <a:path extrusionOk="0" h="181840" w="120000">
                  <a:moveTo>
                    <a:pt x="0" y="26366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2" name="Google Shape;1822;p234"/>
            <p:cNvSpPr/>
            <p:nvPr/>
          </p:nvSpPr>
          <p:spPr>
            <a:xfrm>
              <a:off x="11358914" y="394682"/>
              <a:ext cx="272761" cy="181841"/>
            </a:xfrm>
            <a:custGeom>
              <a:rect b="b" l="l" r="r" t="t"/>
              <a:pathLst>
                <a:path extrusionOk="0" h="181840" w="272761">
                  <a:moveTo>
                    <a:pt x="0" y="245485"/>
                  </a:moveTo>
                  <a:lnTo>
                    <a:pt x="327314"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3" name="Google Shape;1823;p234"/>
            <p:cNvSpPr/>
            <p:nvPr/>
          </p:nvSpPr>
          <p:spPr>
            <a:xfrm>
              <a:off x="11577123" y="1085678"/>
              <a:ext cx="272761" cy="90920"/>
            </a:xfrm>
            <a:custGeom>
              <a:rect b="b" l="l" r="r" t="t"/>
              <a:pathLst>
                <a:path extrusionOk="0" h="120000" w="272761">
                  <a:moveTo>
                    <a:pt x="0" y="0"/>
                  </a:moveTo>
                  <a:cubicBezTo>
                    <a:pt x="18184" y="12000"/>
                    <a:pt x="281853" y="0"/>
                    <a:pt x="281853" y="0"/>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4" name="Google Shape;1824;p234"/>
            <p:cNvSpPr/>
            <p:nvPr/>
          </p:nvSpPr>
          <p:spPr>
            <a:xfrm>
              <a:off x="11404374" y="1476636"/>
              <a:ext cx="272761" cy="181841"/>
            </a:xfrm>
            <a:custGeom>
              <a:rect b="b" l="l" r="r" t="t"/>
              <a:pathLst>
                <a:path extrusionOk="0" h="181840" w="272761">
                  <a:moveTo>
                    <a:pt x="0" y="0"/>
                  </a:moveTo>
                  <a:lnTo>
                    <a:pt x="345498" y="181841"/>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05"/>
                                        </p:tgtEl>
                                        <p:attrNameLst>
                                          <p:attrName>style.visibility</p:attrName>
                                        </p:attrNameLst>
                                      </p:cBhvr>
                                      <p:to>
                                        <p:strVal val="visible"/>
                                      </p:to>
                                    </p:set>
                                    <p:animEffect filter="fade" transition="in">
                                      <p:cBhvr>
                                        <p:cTn dur="500"/>
                                        <p:tgtEl>
                                          <p:spTgt spid="18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28" name="Shape 1828"/>
        <p:cNvGrpSpPr/>
        <p:nvPr/>
      </p:nvGrpSpPr>
      <p:grpSpPr>
        <a:xfrm>
          <a:off x="0" y="0"/>
          <a:ext cx="0" cy="0"/>
          <a:chOff x="0" y="0"/>
          <a:chExt cx="0" cy="0"/>
        </a:xfrm>
      </p:grpSpPr>
      <p:pic>
        <p:nvPicPr>
          <p:cNvPr id="1829" name="Google Shape;1829;p235"/>
          <p:cNvPicPr preferRelativeResize="0"/>
          <p:nvPr/>
        </p:nvPicPr>
        <p:blipFill rotWithShape="1">
          <a:blip r:embed="rId3">
            <a:alphaModFix/>
          </a:blip>
          <a:srcRect b="0" l="0" r="0" t="0"/>
          <a:stretch/>
        </p:blipFill>
        <p:spPr>
          <a:xfrm>
            <a:off x="4534493" y="4834534"/>
            <a:ext cx="904018" cy="139080"/>
          </a:xfrm>
          <a:prstGeom prst="rect">
            <a:avLst/>
          </a:prstGeom>
          <a:noFill/>
          <a:ln>
            <a:noFill/>
          </a:ln>
        </p:spPr>
      </p:pic>
      <p:pic>
        <p:nvPicPr>
          <p:cNvPr id="1830" name="Google Shape;1830;p235"/>
          <p:cNvPicPr preferRelativeResize="0"/>
          <p:nvPr/>
        </p:nvPicPr>
        <p:blipFill rotWithShape="1">
          <a:blip r:embed="rId4">
            <a:alphaModFix/>
          </a:blip>
          <a:srcRect b="0" l="0" r="0" t="0"/>
          <a:stretch/>
        </p:blipFill>
        <p:spPr>
          <a:xfrm>
            <a:off x="2052638" y="1021107"/>
            <a:ext cx="1491528" cy="866049"/>
          </a:xfrm>
          <a:prstGeom prst="rect">
            <a:avLst/>
          </a:prstGeom>
          <a:noFill/>
          <a:ln>
            <a:noFill/>
          </a:ln>
        </p:spPr>
      </p:pic>
      <p:sp>
        <p:nvSpPr>
          <p:cNvPr id="1831" name="Google Shape;1831;p235"/>
          <p:cNvSpPr txBox="1"/>
          <p:nvPr/>
        </p:nvSpPr>
        <p:spPr>
          <a:xfrm>
            <a:off x="5619296" y="3171549"/>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FF"/>
              </a:buClr>
              <a:buSzPts val="2800"/>
              <a:buFont typeface="Arial"/>
              <a:buNone/>
            </a:pPr>
            <a:r>
              <a:rPr b="0" i="0" lang="en-GB" sz="2800" u="none" cap="none" strike="noStrike">
                <a:solidFill>
                  <a:srgbClr val="FFFFFF"/>
                </a:solidFill>
                <a:latin typeface="Calibri"/>
                <a:ea typeface="Calibri"/>
                <a:cs typeface="Calibri"/>
                <a:sym typeface="Calibri"/>
              </a:rPr>
              <a:t>This Presentation is Prepared by</a:t>
            </a:r>
            <a:endParaRPr/>
          </a:p>
        </p:txBody>
      </p:sp>
      <p:sp>
        <p:nvSpPr>
          <p:cNvPr id="1832" name="Google Shape;1832;p235"/>
          <p:cNvSpPr txBox="1"/>
          <p:nvPr/>
        </p:nvSpPr>
        <p:spPr>
          <a:xfrm>
            <a:off x="1025132" y="5405180"/>
            <a:ext cx="10549791" cy="12141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800"/>
              <a:buFont typeface="Arial"/>
              <a:buNone/>
            </a:pPr>
            <a:r>
              <a:rPr b="0" i="0" lang="en-GB" sz="1800" u="none" cap="none" strike="noStrike">
                <a:solidFill>
                  <a:srgbClr val="FFFFFF"/>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FFFFFF"/>
              </a:solidFill>
              <a:latin typeface="Calibri"/>
              <a:ea typeface="Calibri"/>
              <a:cs typeface="Calibri"/>
              <a:sym typeface="Calibri"/>
            </a:endParaRPr>
          </a:p>
        </p:txBody>
      </p:sp>
      <p:sp>
        <p:nvSpPr>
          <p:cNvPr id="1833" name="Google Shape;1833;p235"/>
          <p:cNvSpPr/>
          <p:nvPr/>
        </p:nvSpPr>
        <p:spPr>
          <a:xfrm>
            <a:off x="0" y="0"/>
            <a:ext cx="61707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4" name="Google Shape;1834;p235"/>
          <p:cNvSpPr/>
          <p:nvPr/>
        </p:nvSpPr>
        <p:spPr>
          <a:xfrm>
            <a:off x="11422743" y="6036936"/>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5" name="Google Shape;1835;p235"/>
          <p:cNvSpPr/>
          <p:nvPr/>
        </p:nvSpPr>
        <p:spPr>
          <a:xfrm rot="-5400000">
            <a:off x="11396840" y="-25903"/>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6" name="Google Shape;1836;p235"/>
          <p:cNvSpPr txBox="1"/>
          <p:nvPr/>
        </p:nvSpPr>
        <p:spPr>
          <a:xfrm>
            <a:off x="5806168" y="3687401"/>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837" name="Google Shape;1837;p235"/>
          <p:cNvPicPr preferRelativeResize="0"/>
          <p:nvPr/>
        </p:nvPicPr>
        <p:blipFill rotWithShape="1">
          <a:blip r:embed="rId5">
            <a:alphaModFix/>
          </a:blip>
          <a:srcRect b="19" l="0" r="0" t="19"/>
          <a:stretch/>
        </p:blipFill>
        <p:spPr>
          <a:xfrm>
            <a:off x="2308215" y="2126949"/>
            <a:ext cx="2453185" cy="2453185"/>
          </a:xfrm>
          <a:prstGeom prst="rect">
            <a:avLst/>
          </a:prstGeom>
          <a:noFill/>
          <a:ln>
            <a:noFill/>
          </a:ln>
        </p:spPr>
      </p:pic>
      <p:sp>
        <p:nvSpPr>
          <p:cNvPr id="1838" name="Google Shape;1838;p235"/>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9" name="Google Shape;1839;p235"/>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40" name="Google Shape;1840;p235"/>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841" name="Google Shape;1841;p235"/>
          <p:cNvPicPr preferRelativeResize="0"/>
          <p:nvPr/>
        </p:nvPicPr>
        <p:blipFill rotWithShape="1">
          <a:blip r:embed="rId6">
            <a:alphaModFix/>
          </a:blip>
          <a:srcRect b="0" l="0" r="0" t="0"/>
          <a:stretch/>
        </p:blipFill>
        <p:spPr>
          <a:xfrm>
            <a:off x="5367337" y="1699968"/>
            <a:ext cx="4962525" cy="1181100"/>
          </a:xfrm>
          <a:prstGeom prst="rect">
            <a:avLst/>
          </a:prstGeom>
          <a:noFill/>
          <a:ln>
            <a:noFill/>
          </a:ln>
        </p:spPr>
      </p:pic>
      <p:pic>
        <p:nvPicPr>
          <p:cNvPr id="1842" name="Google Shape;1842;p23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843" name="Google Shape;1843;p235"/>
          <p:cNvSpPr/>
          <p:nvPr/>
        </p:nvSpPr>
        <p:spPr>
          <a:xfrm>
            <a:off x="11405407" y="467763"/>
            <a:ext cx="474936"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29"/>
                                        </p:tgtEl>
                                        <p:attrNameLst>
                                          <p:attrName>style.visibility</p:attrName>
                                        </p:attrNameLst>
                                      </p:cBhvr>
                                      <p:to>
                                        <p:strVal val="visible"/>
                                      </p:to>
                                    </p:set>
                                    <p:animEffect filter="fade" transition="in">
                                      <p:cBhvr>
                                        <p:cTn dur="500"/>
                                        <p:tgtEl>
                                          <p:spTgt spid="1829"/>
                                        </p:tgtEl>
                                      </p:cBhvr>
                                    </p:animEffect>
                                  </p:childTnLst>
                                </p:cTn>
                              </p:par>
                              <p:par>
                                <p:cTn fill="hold" nodeType="withEffect" presetClass="entr" presetID="10" presetSubtype="0">
                                  <p:stCondLst>
                                    <p:cond delay="1000"/>
                                  </p:stCondLst>
                                  <p:childTnLst>
                                    <p:set>
                                      <p:cBhvr>
                                        <p:cTn dur="1" fill="hold">
                                          <p:stCondLst>
                                            <p:cond delay="0"/>
                                          </p:stCondLst>
                                        </p:cTn>
                                        <p:tgtEl>
                                          <p:spTgt spid="1830"/>
                                        </p:tgtEl>
                                        <p:attrNameLst>
                                          <p:attrName>style.visibility</p:attrName>
                                        </p:attrNameLst>
                                      </p:cBhvr>
                                      <p:to>
                                        <p:strVal val="visible"/>
                                      </p:to>
                                    </p:set>
                                    <p:animEffect filter="fade" transition="in">
                                      <p:cBhvr>
                                        <p:cTn dur="500"/>
                                        <p:tgtEl>
                                          <p:spTgt spid="18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96" name="Shape 996"/>
        <p:cNvGrpSpPr/>
        <p:nvPr/>
      </p:nvGrpSpPr>
      <p:grpSpPr>
        <a:xfrm>
          <a:off x="0" y="0"/>
          <a:ext cx="0" cy="0"/>
          <a:chOff x="0" y="0"/>
          <a:chExt cx="0" cy="0"/>
        </a:xfrm>
      </p:grpSpPr>
      <p:sp>
        <p:nvSpPr>
          <p:cNvPr id="997" name="Google Shape;997;p20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8" name="Google Shape;998;p200"/>
          <p:cNvPicPr preferRelativeResize="0"/>
          <p:nvPr>
            <p:ph idx="2" type="pic"/>
          </p:nvPr>
        </p:nvPicPr>
        <p:blipFill rotWithShape="1">
          <a:blip r:embed="rId3">
            <a:alphaModFix/>
          </a:blip>
          <a:srcRect b="32716" l="0" r="0" t="-5674"/>
          <a:stretch/>
        </p:blipFill>
        <p:spPr>
          <a:xfrm>
            <a:off x="0" y="4572000"/>
            <a:ext cx="12192000" cy="2286000"/>
          </a:xfrm>
          <a:prstGeom prst="rect">
            <a:avLst/>
          </a:prstGeom>
          <a:noFill/>
          <a:ln>
            <a:noFill/>
          </a:ln>
        </p:spPr>
      </p:pic>
      <p:pic>
        <p:nvPicPr>
          <p:cNvPr id="999" name="Google Shape;999;p200"/>
          <p:cNvPicPr preferRelativeResize="0"/>
          <p:nvPr/>
        </p:nvPicPr>
        <p:blipFill rotWithShape="1">
          <a:blip r:embed="rId4">
            <a:alphaModFix/>
          </a:blip>
          <a:srcRect b="0" l="0" r="0" t="0"/>
          <a:stretch/>
        </p:blipFill>
        <p:spPr>
          <a:xfrm>
            <a:off x="9200483" y="1442920"/>
            <a:ext cx="904018" cy="139080"/>
          </a:xfrm>
          <a:prstGeom prst="rect">
            <a:avLst/>
          </a:prstGeom>
          <a:noFill/>
          <a:ln>
            <a:noFill/>
          </a:ln>
        </p:spPr>
      </p:pic>
      <p:pic>
        <p:nvPicPr>
          <p:cNvPr id="1000" name="Google Shape;1000;p200"/>
          <p:cNvPicPr preferRelativeResize="0"/>
          <p:nvPr/>
        </p:nvPicPr>
        <p:blipFill rotWithShape="1">
          <a:blip r:embed="rId5">
            <a:alphaModFix/>
          </a:blip>
          <a:srcRect b="0" l="0" r="0" t="0"/>
          <a:stretch/>
        </p:blipFill>
        <p:spPr>
          <a:xfrm>
            <a:off x="9825739" y="71409"/>
            <a:ext cx="1814718" cy="1053708"/>
          </a:xfrm>
          <a:prstGeom prst="rect">
            <a:avLst/>
          </a:prstGeom>
          <a:noFill/>
          <a:ln>
            <a:noFill/>
          </a:ln>
        </p:spPr>
      </p:pic>
      <p:sp>
        <p:nvSpPr>
          <p:cNvPr id="1001" name="Google Shape;1001;p200"/>
          <p:cNvSpPr txBox="1"/>
          <p:nvPr/>
        </p:nvSpPr>
        <p:spPr>
          <a:xfrm>
            <a:off x="518269" y="1762865"/>
            <a:ext cx="11155462"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elit. Nam vel quam nisl. Interdum et malesuadassdf fames ac ante ipsum primis in faucibus. Duis dapibus id augue quis semper. Vestibulum ante ipsumfggh primis in faucibus orci luctus et ultrices posuere cubilia Curae; Suspendisse sem neque, tincidunt egetf dolor nec, finibus malesuada ligula. Fusce nec lobortis nulla. Suspendisse sit amet ante leo. Fusce non nunc arcu. Etiam placerat, felis ut ullamcorper gravida, erat nisi gravida purus, Fusce nec lobortis nullag. Suspendisse sit amet ante leo. Fusce non nunc arcu. Etiam placerat, felis ut ullamcorper gravida, eratrw nisi gravida purus, Fusce non nunc arcu. Etiam placerat, felis ut ullamcorper gravida, erat nisi gravidadtt purus.</a:t>
            </a:r>
            <a:endParaRPr/>
          </a:p>
        </p:txBody>
      </p:sp>
      <p:sp>
        <p:nvSpPr>
          <p:cNvPr id="1002" name="Google Shape;1002;p200"/>
          <p:cNvSpPr txBox="1"/>
          <p:nvPr/>
        </p:nvSpPr>
        <p:spPr>
          <a:xfrm>
            <a:off x="518269" y="727816"/>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Description Slide</a:t>
            </a:r>
            <a:endParaRPr b="1" i="0" sz="5000" u="none" cap="none" strike="noStrike">
              <a:solidFill>
                <a:srgbClr val="FFFFFF"/>
              </a:solidFill>
              <a:latin typeface="Raleway"/>
              <a:ea typeface="Raleway"/>
              <a:cs typeface="Raleway"/>
              <a:sym typeface="Raleway"/>
            </a:endParaRPr>
          </a:p>
        </p:txBody>
      </p:sp>
      <p:pic>
        <p:nvPicPr>
          <p:cNvPr id="1003" name="Google Shape;1003;p200"/>
          <p:cNvPicPr preferRelativeResize="0"/>
          <p:nvPr/>
        </p:nvPicPr>
        <p:blipFill rotWithShape="1">
          <a:blip r:embed="rId6">
            <a:alphaModFix/>
          </a:blip>
          <a:srcRect b="0" l="0" r="0" t="0"/>
          <a:stretch/>
        </p:blipFill>
        <p:spPr>
          <a:xfrm rot="-5400000">
            <a:off x="10450103" y="3319691"/>
            <a:ext cx="447080" cy="1695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par>
                                <p:cTn fill="hold" nodeType="withEffect" presetClass="entr" presetID="10" presetSubtype="0">
                                  <p:stCondLst>
                                    <p:cond delay="250"/>
                                  </p:stCondLst>
                                  <p:childTnLst>
                                    <p:set>
                                      <p:cBhvr>
                                        <p:cTn dur="1" fill="hold">
                                          <p:stCondLst>
                                            <p:cond delay="0"/>
                                          </p:stCondLst>
                                        </p:cTn>
                                        <p:tgtEl>
                                          <p:spTgt spid="997"/>
                                        </p:tgtEl>
                                        <p:attrNameLst>
                                          <p:attrName>style.visibility</p:attrName>
                                        </p:attrNameLst>
                                      </p:cBhvr>
                                      <p:to>
                                        <p:strVal val="visible"/>
                                      </p:to>
                                    </p:set>
                                    <p:animEffect filter="fade" transition="in">
                                      <p:cBhvr>
                                        <p:cTn dur="500"/>
                                        <p:tgtEl>
                                          <p:spTgt spid="9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7" name="Shape 1847"/>
        <p:cNvGrpSpPr/>
        <p:nvPr/>
      </p:nvGrpSpPr>
      <p:grpSpPr>
        <a:xfrm>
          <a:off x="0" y="0"/>
          <a:ext cx="0" cy="0"/>
          <a:chOff x="0" y="0"/>
          <a:chExt cx="0" cy="0"/>
        </a:xfrm>
      </p:grpSpPr>
      <p:sp>
        <p:nvSpPr>
          <p:cNvPr id="1848" name="Google Shape;1848;p236"/>
          <p:cNvSpPr txBox="1"/>
          <p:nvPr/>
        </p:nvSpPr>
        <p:spPr>
          <a:xfrm>
            <a:off x="3232270" y="814668"/>
            <a:ext cx="665136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1849" name="Google Shape;1849;p236"/>
          <p:cNvSpPr/>
          <p:nvPr/>
        </p:nvSpPr>
        <p:spPr>
          <a:xfrm>
            <a:off x="574392" y="1951672"/>
            <a:ext cx="110944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lang="en-GB" sz="1800" u="none" cap="none" strike="noStrike">
                <a:solidFill>
                  <a:srgbClr val="222222"/>
                </a:solidFill>
                <a:latin typeface="Lora"/>
                <a:ea typeface="Lora"/>
                <a:cs typeface="Lora"/>
                <a:sym typeface="Lora"/>
              </a:rPr>
            </a:br>
            <a:endParaRPr b="0" sz="1800" u="none" cap="none" strike="noStrike">
              <a:solidFill>
                <a:srgbClr val="000000"/>
              </a:solidFill>
              <a:latin typeface="Calibri"/>
              <a:ea typeface="Calibri"/>
              <a:cs typeface="Calibri"/>
              <a:sym typeface="Calibri"/>
            </a:endParaRPr>
          </a:p>
        </p:txBody>
      </p:sp>
      <p:sp>
        <p:nvSpPr>
          <p:cNvPr id="1850" name="Google Shape;1850;p236"/>
          <p:cNvSpPr/>
          <p:nvPr/>
        </p:nvSpPr>
        <p:spPr>
          <a:xfrm>
            <a:off x="574392" y="2725007"/>
            <a:ext cx="1109448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lang="en-GB" sz="1800">
                <a:solidFill>
                  <a:srgbClr val="222222"/>
                </a:solidFill>
                <a:latin typeface="Lora"/>
                <a:ea typeface="Lora"/>
                <a:cs typeface="Lora"/>
                <a:sym typeface="Lora"/>
              </a:rPr>
              <a:t>* You must keep Credit slide(as it is) in your presentation. Don’t want to give credit us or keeping </a:t>
            </a:r>
            <a:br>
              <a:rPr lang="en-GB" sz="1800">
                <a:solidFill>
                  <a:srgbClr val="222222"/>
                </a:solidFill>
                <a:latin typeface="Lora"/>
                <a:ea typeface="Lora"/>
                <a:cs typeface="Lora"/>
                <a:sym typeface="Lora"/>
              </a:rPr>
            </a:br>
            <a:r>
              <a:rPr lang="en-GB" sz="1800">
                <a:solidFill>
                  <a:srgbClr val="222222"/>
                </a:solidFill>
                <a:latin typeface="Lora"/>
                <a:ea typeface="Lora"/>
                <a:cs typeface="Lora"/>
                <a:sym typeface="Lora"/>
              </a:rPr>
              <a:t>the Credit Slide? </a:t>
            </a:r>
            <a:r>
              <a:rPr b="1" lang="en-GB" sz="1800" u="sng">
                <a:solidFill>
                  <a:schemeClr val="hlink"/>
                </a:solidFill>
                <a:latin typeface="Lora"/>
                <a:ea typeface="Lora"/>
                <a:cs typeface="Lora"/>
                <a:sym typeface="Lora"/>
                <a:hlinkClick r:id="rId3"/>
              </a:rPr>
              <a:t>Click Here </a:t>
            </a:r>
            <a:r>
              <a:rPr lang="en-GB" sz="1800">
                <a:solidFill>
                  <a:srgbClr val="222222"/>
                </a:solidFill>
                <a:latin typeface="Lora"/>
                <a:ea typeface="Lora"/>
                <a:cs typeface="Lora"/>
                <a:sym typeface="Lora"/>
              </a:rPr>
              <a:t>to know more.</a:t>
            </a:r>
            <a:endParaRPr i="0" sz="1800" u="none" cap="none" strike="noStrike">
              <a:solidFill>
                <a:srgbClr val="000000"/>
              </a:solidFill>
              <a:latin typeface="Calibri"/>
              <a:ea typeface="Calibri"/>
              <a:cs typeface="Calibri"/>
              <a:sym typeface="Calibri"/>
            </a:endParaRPr>
          </a:p>
        </p:txBody>
      </p:sp>
      <p:sp>
        <p:nvSpPr>
          <p:cNvPr id="1851" name="Google Shape;1851;p236"/>
          <p:cNvSpPr/>
          <p:nvPr/>
        </p:nvSpPr>
        <p:spPr>
          <a:xfrm>
            <a:off x="512471" y="1414933"/>
            <a:ext cx="1109448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rgbClr val="222222"/>
                </a:solidFill>
                <a:latin typeface="Lora"/>
                <a:ea typeface="Lora"/>
                <a:cs typeface="Lora"/>
                <a:sym typeface="Lora"/>
              </a:rPr>
              <a:t>This Slide is for instructions only. You can delete it.</a:t>
            </a:r>
            <a:endParaRPr b="0" sz="1800" u="none" cap="none" strike="noStrike">
              <a:solidFill>
                <a:srgbClr val="000000"/>
              </a:solidFill>
              <a:latin typeface="Calibri"/>
              <a:ea typeface="Calibri"/>
              <a:cs typeface="Calibri"/>
              <a:sym typeface="Calibri"/>
            </a:endParaRPr>
          </a:p>
        </p:txBody>
      </p:sp>
      <p:sp>
        <p:nvSpPr>
          <p:cNvPr id="1852" name="Google Shape;1852;p236"/>
          <p:cNvSpPr/>
          <p:nvPr/>
        </p:nvSpPr>
        <p:spPr>
          <a:xfrm>
            <a:off x="512471"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Allowed</a:t>
            </a:r>
            <a:endParaRPr b="1" i="0" sz="1800" u="none" cap="none" strike="noStrike">
              <a:solidFill>
                <a:srgbClr val="000000"/>
              </a:solidFill>
              <a:latin typeface="Calibri"/>
              <a:ea typeface="Calibri"/>
              <a:cs typeface="Calibri"/>
              <a:sym typeface="Calibri"/>
            </a:endParaRPr>
          </a:p>
        </p:txBody>
      </p:sp>
      <p:sp>
        <p:nvSpPr>
          <p:cNvPr id="1853" name="Google Shape;1853;p236"/>
          <p:cNvSpPr/>
          <p:nvPr/>
        </p:nvSpPr>
        <p:spPr>
          <a:xfrm>
            <a:off x="6557953"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Not Allowed</a:t>
            </a:r>
            <a:endParaRPr b="1" i="0" sz="1800" u="none" cap="none" strike="noStrike">
              <a:solidFill>
                <a:srgbClr val="000000"/>
              </a:solidFill>
              <a:latin typeface="Calibri"/>
              <a:ea typeface="Calibri"/>
              <a:cs typeface="Calibri"/>
              <a:sym typeface="Calibri"/>
            </a:endParaRPr>
          </a:p>
        </p:txBody>
      </p:sp>
      <p:sp>
        <p:nvSpPr>
          <p:cNvPr id="1854" name="Google Shape;1854;p236"/>
          <p:cNvSpPr/>
          <p:nvPr/>
        </p:nvSpPr>
        <p:spPr>
          <a:xfrm>
            <a:off x="717266" y="4429375"/>
            <a:ext cx="4833929"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Noto Sans Symbols"/>
              <a:buChar char="✔"/>
            </a:pPr>
            <a:r>
              <a:rPr b="0" lang="en-GB" sz="1800" u="none" cap="none" strike="noStrike">
                <a:solidFill>
                  <a:srgbClr val="222222"/>
                </a:solidFill>
                <a:latin typeface="Lora"/>
                <a:ea typeface="Lora"/>
                <a:cs typeface="Lora"/>
                <a:sym typeface="Lora"/>
              </a:rPr>
              <a:t>To modify this template</a:t>
            </a:r>
            <a:endParaRPr/>
          </a:p>
          <a:p>
            <a:pPr indent="-285750" lvl="0" marL="285750" marR="0" rtl="0" algn="l">
              <a:lnSpc>
                <a:spcPct val="100000"/>
              </a:lnSpc>
              <a:spcBef>
                <a:spcPts val="0"/>
              </a:spcBef>
              <a:spcAft>
                <a:spcPts val="0"/>
              </a:spcAft>
              <a:buClr>
                <a:srgbClr val="222222"/>
              </a:buClr>
              <a:buSzPts val="1800"/>
              <a:buFont typeface="Noto Sans Symbols"/>
              <a:buChar char="✔"/>
            </a:pPr>
            <a:r>
              <a:rPr lang="en-GB" sz="1800">
                <a:solidFill>
                  <a:srgbClr val="222222"/>
                </a:solidFill>
                <a:latin typeface="Lora"/>
                <a:ea typeface="Lora"/>
                <a:cs typeface="Lora"/>
                <a:sym typeface="Lora"/>
              </a:rPr>
              <a:t>To use this for commercial or non-commercial presentation &amp; projects</a:t>
            </a:r>
            <a:endParaRPr b="0" sz="1800" u="none" cap="none" strike="noStrike">
              <a:solidFill>
                <a:srgbClr val="000000"/>
              </a:solidFill>
              <a:latin typeface="Calibri"/>
              <a:ea typeface="Calibri"/>
              <a:cs typeface="Calibri"/>
              <a:sym typeface="Calibri"/>
            </a:endParaRPr>
          </a:p>
        </p:txBody>
      </p:sp>
      <p:sp>
        <p:nvSpPr>
          <p:cNvPr id="1855" name="Google Shape;1855;p236"/>
          <p:cNvSpPr/>
          <p:nvPr/>
        </p:nvSpPr>
        <p:spPr>
          <a:xfrm>
            <a:off x="6557953" y="4429375"/>
            <a:ext cx="4833929" cy="14773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Courier New"/>
              <a:buChar char="o"/>
            </a:pPr>
            <a:r>
              <a:rPr b="0" lang="en-GB" sz="1800" u="none" cap="none" strike="noStrike">
                <a:solidFill>
                  <a:srgbClr val="222222"/>
                </a:solidFill>
                <a:latin typeface="Lora"/>
                <a:ea typeface="Lora"/>
                <a:cs typeface="Lora"/>
                <a:sym typeface="Lora"/>
              </a:rPr>
              <a:t>To Sell/Rent/Distribute/Sublicence our content/files or </a:t>
            </a:r>
            <a:r>
              <a:rPr lang="en-GB" sz="1800">
                <a:solidFill>
                  <a:srgbClr val="222222"/>
                </a:solidFill>
                <a:latin typeface="Lora"/>
                <a:ea typeface="Lora"/>
                <a:cs typeface="Lora"/>
                <a:sym typeface="Lora"/>
              </a:rPr>
              <a:t>Offer them to download(Free or paid) online/offline both to compete us or in the way it affects our business. </a:t>
            </a:r>
            <a:endParaRPr b="0" sz="1800" u="none" cap="none" strike="noStrike">
              <a:solidFill>
                <a:srgbClr val="222222"/>
              </a:solidFill>
              <a:latin typeface="Lora"/>
              <a:ea typeface="Lora"/>
              <a:cs typeface="Lora"/>
              <a:sym typeface="Lora"/>
            </a:endParaRPr>
          </a:p>
          <a:p>
            <a:pPr indent="-171450" lvl="0" marL="285750" marR="0" rtl="0" algn="l">
              <a:lnSpc>
                <a:spcPct val="100000"/>
              </a:lnSpc>
              <a:spcBef>
                <a:spcPts val="0"/>
              </a:spcBef>
              <a:spcAft>
                <a:spcPts val="0"/>
              </a:spcAft>
              <a:buClr>
                <a:schemeClr val="dk1"/>
              </a:buClr>
              <a:buSzPts val="1800"/>
              <a:buFont typeface="Courier New"/>
              <a:buNone/>
            </a:pPr>
            <a:r>
              <a:t/>
            </a:r>
            <a:endParaRPr b="0" sz="1800" u="none" cap="none" strike="noStrike">
              <a:solidFill>
                <a:srgbClr val="000000"/>
              </a:solidFill>
              <a:latin typeface="Calibri"/>
              <a:ea typeface="Calibri"/>
              <a:cs typeface="Calibri"/>
              <a:sym typeface="Calibri"/>
            </a:endParaRPr>
          </a:p>
        </p:txBody>
      </p:sp>
      <p:pic>
        <p:nvPicPr>
          <p:cNvPr descr="Pin" id="1856" name="Google Shape;1856;p236"/>
          <p:cNvPicPr preferRelativeResize="0"/>
          <p:nvPr/>
        </p:nvPicPr>
        <p:blipFill rotWithShape="1">
          <a:blip r:embed="rId4">
            <a:alphaModFix/>
          </a:blip>
          <a:srcRect b="0" l="0" r="0" t="0"/>
          <a:stretch/>
        </p:blipFill>
        <p:spPr>
          <a:xfrm>
            <a:off x="2199268" y="795485"/>
            <a:ext cx="934962" cy="934962"/>
          </a:xfrm>
          <a:prstGeom prst="rect">
            <a:avLst/>
          </a:prstGeom>
          <a:noFill/>
          <a:ln>
            <a:noFill/>
          </a:ln>
        </p:spPr>
      </p:pic>
      <p:sp>
        <p:nvSpPr>
          <p:cNvPr id="1857" name="Google Shape;1857;p236"/>
          <p:cNvSpPr/>
          <p:nvPr/>
        </p:nvSpPr>
        <p:spPr>
          <a:xfrm flipH="1">
            <a:off x="6367899" y="3982998"/>
            <a:ext cx="45719" cy="1669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8" name="Google Shape;1858;p236"/>
          <p:cNvSpPr/>
          <p:nvPr/>
        </p:nvSpPr>
        <p:spPr>
          <a:xfrm flipH="1">
            <a:off x="415576" y="3982998"/>
            <a:ext cx="45719" cy="166948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62" name="Shape 1862"/>
        <p:cNvGrpSpPr/>
        <p:nvPr/>
      </p:nvGrpSpPr>
      <p:grpSpPr>
        <a:xfrm>
          <a:off x="0" y="0"/>
          <a:ext cx="0" cy="0"/>
          <a:chOff x="0" y="0"/>
          <a:chExt cx="0" cy="0"/>
        </a:xfrm>
      </p:grpSpPr>
      <p:sp>
        <p:nvSpPr>
          <p:cNvPr id="1863" name="Google Shape;1863;p237"/>
          <p:cNvSpPr txBox="1"/>
          <p:nvPr/>
        </p:nvSpPr>
        <p:spPr>
          <a:xfrm>
            <a:off x="5050542" y="351687"/>
            <a:ext cx="2175446" cy="64633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haroni"/>
              <a:buNone/>
            </a:pPr>
            <a:r>
              <a:rPr b="0" i="0" lang="en-GB" sz="3600" u="none" cap="none" strike="noStrike">
                <a:solidFill>
                  <a:srgbClr val="000000"/>
                </a:solidFill>
                <a:latin typeface="Aharoni"/>
                <a:ea typeface="Aharoni"/>
                <a:cs typeface="Aharoni"/>
                <a:sym typeface="Aharoni"/>
              </a:rPr>
              <a:t>CREDITS</a:t>
            </a:r>
            <a:endParaRPr/>
          </a:p>
        </p:txBody>
      </p:sp>
      <p:pic>
        <p:nvPicPr>
          <p:cNvPr id="1864" name="Google Shape;1864;p237"/>
          <p:cNvPicPr preferRelativeResize="0"/>
          <p:nvPr/>
        </p:nvPicPr>
        <p:blipFill rotWithShape="1">
          <a:blip r:embed="rId3">
            <a:alphaModFix/>
          </a:blip>
          <a:srcRect b="0" l="0" r="0" t="0"/>
          <a:stretch/>
        </p:blipFill>
        <p:spPr>
          <a:xfrm>
            <a:off x="3501432" y="2929062"/>
            <a:ext cx="904018" cy="139080"/>
          </a:xfrm>
          <a:prstGeom prst="rect">
            <a:avLst/>
          </a:prstGeom>
          <a:noFill/>
          <a:ln>
            <a:noFill/>
          </a:ln>
        </p:spPr>
      </p:pic>
      <p:sp>
        <p:nvSpPr>
          <p:cNvPr id="1865" name="Google Shape;1865;p237"/>
          <p:cNvSpPr txBox="1"/>
          <p:nvPr/>
        </p:nvSpPr>
        <p:spPr>
          <a:xfrm>
            <a:off x="7025002" y="1092176"/>
            <a:ext cx="4919503" cy="3908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br>
              <a:rPr b="0" i="0" lang="en-GB"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70AD47"/>
              </a:buClr>
              <a:buSzPts val="1800"/>
              <a:buFont typeface="Calibri"/>
              <a:buNone/>
            </a:pPr>
            <a:r>
              <a:rPr b="1" i="0" lang="en-GB" sz="1800" u="none" cap="none" strike="noStrike">
                <a:solidFill>
                  <a:srgbClr val="70AD47"/>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unsplash.com, pixabay.com, pexels.com</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&amp;</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6" name="Google Shape;1866;p23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67" name="Google Shape;1867;p237"/>
          <p:cNvPicPr preferRelativeResize="0"/>
          <p:nvPr/>
        </p:nvPicPr>
        <p:blipFill rotWithShape="1">
          <a:blip r:embed="rId4">
            <a:alphaModFix/>
          </a:blip>
          <a:srcRect b="0" l="0" r="0" t="0"/>
          <a:stretch/>
        </p:blipFill>
        <p:spPr>
          <a:xfrm>
            <a:off x="10305393" y="332324"/>
            <a:ext cx="1491528" cy="866049"/>
          </a:xfrm>
          <a:prstGeom prst="rect">
            <a:avLst/>
          </a:prstGeom>
          <a:noFill/>
          <a:ln>
            <a:noFill/>
          </a:ln>
        </p:spPr>
      </p:pic>
      <p:sp>
        <p:nvSpPr>
          <p:cNvPr id="1868" name="Google Shape;1868;p237"/>
          <p:cNvSpPr/>
          <p:nvPr/>
        </p:nvSpPr>
        <p:spPr>
          <a:xfrm>
            <a:off x="2109734" y="6554490"/>
            <a:ext cx="9687187"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800"/>
              <a:buFont typeface="Lora"/>
              <a:buNone/>
            </a:pPr>
            <a:r>
              <a:rPr b="0" i="0" lang="en-GB" sz="800" u="none" cap="none" strike="noStrike">
                <a:solidFill>
                  <a:srgbClr val="595959"/>
                </a:solidFill>
                <a:latin typeface="Lora"/>
                <a:ea typeface="Lora"/>
                <a:cs typeface="Lora"/>
                <a:sym typeface="Lora"/>
              </a:rPr>
              <a:t>*</a:t>
            </a:r>
            <a:r>
              <a:rPr b="0" i="1" lang="en-GB" sz="800" u="none" cap="none" strike="noStrike">
                <a:solidFill>
                  <a:srgbClr val="595959"/>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595959"/>
              </a:solidFill>
              <a:latin typeface="Calibri"/>
              <a:ea typeface="Calibri"/>
              <a:cs typeface="Calibri"/>
              <a:sym typeface="Calibri"/>
            </a:endParaRPr>
          </a:p>
        </p:txBody>
      </p:sp>
      <p:pic>
        <p:nvPicPr>
          <p:cNvPr descr="Connections" id="1869" name="Google Shape;1869;p237"/>
          <p:cNvPicPr preferRelativeResize="0"/>
          <p:nvPr/>
        </p:nvPicPr>
        <p:blipFill rotWithShape="1">
          <a:blip r:embed="rId5">
            <a:alphaModFix/>
          </a:blip>
          <a:srcRect b="0" l="0" r="0" t="0"/>
          <a:stretch/>
        </p:blipFill>
        <p:spPr>
          <a:xfrm>
            <a:off x="5251529" y="1451628"/>
            <a:ext cx="1773473" cy="1773473"/>
          </a:xfrm>
          <a:prstGeom prst="rect">
            <a:avLst/>
          </a:prstGeom>
          <a:noFill/>
          <a:ln>
            <a:noFill/>
          </a:ln>
        </p:spPr>
      </p:pic>
      <p:pic>
        <p:nvPicPr>
          <p:cNvPr id="1870" name="Google Shape;1870;p237">
            <a:hlinkClick r:id="rId6"/>
          </p:cNvPr>
          <p:cNvPicPr preferRelativeResize="0"/>
          <p:nvPr/>
        </p:nvPicPr>
        <p:blipFill rotWithShape="1">
          <a:blip r:embed="rId7">
            <a:alphaModFix/>
          </a:blip>
          <a:srcRect b="0" l="0" r="0" t="0"/>
          <a:stretch/>
        </p:blipFill>
        <p:spPr>
          <a:xfrm>
            <a:off x="1271624" y="2008620"/>
            <a:ext cx="3392800" cy="819926"/>
          </a:xfrm>
          <a:prstGeom prst="rect">
            <a:avLst/>
          </a:prstGeom>
          <a:noFill/>
          <a:ln>
            <a:noFill/>
          </a:ln>
        </p:spPr>
      </p:pic>
      <p:sp>
        <p:nvSpPr>
          <p:cNvPr id="1871" name="Google Shape;1871;p237"/>
          <p:cNvSpPr/>
          <p:nvPr/>
        </p:nvSpPr>
        <p:spPr>
          <a:xfrm>
            <a:off x="934390" y="1572599"/>
            <a:ext cx="40672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FFFFFF"/>
                </a:solidFill>
                <a:latin typeface="Calibri"/>
                <a:ea typeface="Calibri"/>
                <a:cs typeface="Calibri"/>
                <a:sym typeface="Calibri"/>
              </a:rPr>
              <a:t>Template Created By : MyFreeSlides.com</a:t>
            </a:r>
            <a:endParaRPr sz="1800">
              <a:solidFill>
                <a:schemeClr val="dk1"/>
              </a:solidFill>
              <a:latin typeface="Calibri"/>
              <a:ea typeface="Calibri"/>
              <a:cs typeface="Calibri"/>
              <a:sym typeface="Calibri"/>
            </a:endParaRPr>
          </a:p>
        </p:txBody>
      </p:sp>
      <p:pic>
        <p:nvPicPr>
          <p:cNvPr descr="Presentation with bar chart RTL" id="1872" name="Google Shape;1872;p237">
            <a:hlinkClick r:id="rId8"/>
          </p:cNvPr>
          <p:cNvPicPr preferRelativeResize="0"/>
          <p:nvPr/>
        </p:nvPicPr>
        <p:blipFill rotWithShape="1">
          <a:blip r:embed="rId9">
            <a:alphaModFix/>
          </a:blip>
          <a:srcRect b="0" l="0" r="0" t="0"/>
          <a:stretch/>
        </p:blipFill>
        <p:spPr>
          <a:xfrm>
            <a:off x="1982163" y="4891259"/>
            <a:ext cx="914400" cy="914400"/>
          </a:xfrm>
          <a:prstGeom prst="rect">
            <a:avLst/>
          </a:prstGeom>
          <a:noFill/>
          <a:ln>
            <a:noFill/>
          </a:ln>
        </p:spPr>
      </p:pic>
      <p:pic>
        <p:nvPicPr>
          <p:cNvPr descr="Palette" id="1873" name="Google Shape;1873;p237">
            <a:hlinkClick r:id="rId10"/>
          </p:cNvPr>
          <p:cNvPicPr preferRelativeResize="0"/>
          <p:nvPr/>
        </p:nvPicPr>
        <p:blipFill rotWithShape="1">
          <a:blip r:embed="rId11">
            <a:alphaModFix/>
          </a:blip>
          <a:srcRect b="0" l="0" r="0" t="0"/>
          <a:stretch/>
        </p:blipFill>
        <p:spPr>
          <a:xfrm>
            <a:off x="5846967" y="4858426"/>
            <a:ext cx="914400" cy="914400"/>
          </a:xfrm>
          <a:prstGeom prst="rect">
            <a:avLst/>
          </a:prstGeom>
          <a:noFill/>
          <a:ln>
            <a:noFill/>
          </a:ln>
        </p:spPr>
      </p:pic>
      <p:pic>
        <p:nvPicPr>
          <p:cNvPr descr="Image" id="1874" name="Google Shape;1874;p237">
            <a:hlinkClick r:id="rId12"/>
          </p:cNvPr>
          <p:cNvPicPr preferRelativeResize="0"/>
          <p:nvPr/>
        </p:nvPicPr>
        <p:blipFill rotWithShape="1">
          <a:blip r:embed="rId13">
            <a:alphaModFix/>
          </a:blip>
          <a:srcRect b="0" l="0" r="0" t="0"/>
          <a:stretch/>
        </p:blipFill>
        <p:spPr>
          <a:xfrm>
            <a:off x="9200271" y="4891259"/>
            <a:ext cx="914400" cy="914400"/>
          </a:xfrm>
          <a:prstGeom prst="rect">
            <a:avLst/>
          </a:prstGeom>
          <a:noFill/>
          <a:ln>
            <a:noFill/>
          </a:ln>
        </p:spPr>
      </p:pic>
      <p:sp>
        <p:nvSpPr>
          <p:cNvPr id="1875" name="Google Shape;1875;p237"/>
          <p:cNvSpPr txBox="1"/>
          <p:nvPr/>
        </p:nvSpPr>
        <p:spPr>
          <a:xfrm>
            <a:off x="4855649"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Design Elements</a:t>
            </a:r>
            <a:endParaRPr b="0" i="0" sz="2800" u="none" cap="none" strike="noStrike">
              <a:solidFill>
                <a:srgbClr val="FFFFFF"/>
              </a:solidFill>
              <a:latin typeface="Kalam"/>
              <a:ea typeface="Kalam"/>
              <a:cs typeface="Kalam"/>
              <a:sym typeface="Kalam"/>
            </a:endParaRPr>
          </a:p>
        </p:txBody>
      </p:sp>
      <p:sp>
        <p:nvSpPr>
          <p:cNvPr id="1876" name="Google Shape;1876;p237"/>
          <p:cNvSpPr txBox="1"/>
          <p:nvPr/>
        </p:nvSpPr>
        <p:spPr>
          <a:xfrm>
            <a:off x="8230914"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Backgrounds</a:t>
            </a:r>
            <a:endParaRPr b="0" i="0" sz="2800" u="none" cap="none" strike="noStrike">
              <a:solidFill>
                <a:srgbClr val="FFFFFF"/>
              </a:solidFill>
              <a:latin typeface="Kalam"/>
              <a:ea typeface="Kalam"/>
              <a:cs typeface="Kalam"/>
              <a:sym typeface="Kalam"/>
            </a:endParaRPr>
          </a:p>
        </p:txBody>
      </p:sp>
      <p:sp>
        <p:nvSpPr>
          <p:cNvPr id="1877" name="Google Shape;1877;p237"/>
          <p:cNvSpPr txBox="1"/>
          <p:nvPr/>
        </p:nvSpPr>
        <p:spPr>
          <a:xfrm>
            <a:off x="861549" y="5859092"/>
            <a:ext cx="3601930"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Templates &amp; themes</a:t>
            </a:r>
            <a:endParaRPr b="0" i="0" sz="2800" u="none" cap="none" strike="noStrike">
              <a:solidFill>
                <a:srgbClr val="FFFFFF"/>
              </a:solidFill>
              <a:latin typeface="Kalam"/>
              <a:ea typeface="Kalam"/>
              <a:cs typeface="Kalam"/>
              <a:sym typeface="Kalam"/>
            </a:endParaRPr>
          </a:p>
        </p:txBody>
      </p:sp>
      <p:sp>
        <p:nvSpPr>
          <p:cNvPr id="1878" name="Google Shape;1878;p237"/>
          <p:cNvSpPr txBox="1"/>
          <p:nvPr/>
        </p:nvSpPr>
        <p:spPr>
          <a:xfrm>
            <a:off x="3170946" y="4235577"/>
            <a:ext cx="602932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600"/>
              <a:buFont typeface="Kalam"/>
              <a:buNone/>
            </a:pPr>
            <a:r>
              <a:rPr b="1" i="0" lang="en-GB" sz="3600" u="none" cap="none" strike="noStrike">
                <a:solidFill>
                  <a:srgbClr val="FFFFFF"/>
                </a:solidFill>
                <a:latin typeface="Kalam"/>
                <a:ea typeface="Kalam"/>
                <a:cs typeface="Kalam"/>
                <a:sym typeface="Kalam"/>
              </a:rPr>
              <a:t>Get More Resources :</a:t>
            </a:r>
            <a:endParaRPr b="1" i="0" sz="3600" u="none" cap="none" strike="noStrike">
              <a:solidFill>
                <a:srgbClr val="FFFFFF"/>
              </a:solidFill>
              <a:latin typeface="Kalam"/>
              <a:ea typeface="Kalam"/>
              <a:cs typeface="Kalam"/>
              <a:sym typeface="Kalam"/>
            </a:endParaRPr>
          </a:p>
        </p:txBody>
      </p:sp>
      <p:sp>
        <p:nvSpPr>
          <p:cNvPr id="1879" name="Google Shape;1879;p237"/>
          <p:cNvSpPr/>
          <p:nvPr/>
        </p:nvSpPr>
        <p:spPr>
          <a:xfrm>
            <a:off x="3666337" y="3429982"/>
            <a:ext cx="4361259"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200">
                <a:solidFill>
                  <a:schemeClr val="accent2"/>
                </a:solidFill>
                <a:latin typeface="Calibri"/>
                <a:ea typeface="Calibri"/>
                <a:cs typeface="Calibri"/>
                <a:sym typeface="Calibri"/>
              </a:rPr>
              <a:t>Title Slide/Main Image Credit : </a:t>
            </a:r>
            <a:r>
              <a:rPr lang="en-GB" sz="1200" u="sng">
                <a:solidFill>
                  <a:schemeClr val="hlink"/>
                </a:solidFill>
                <a:latin typeface="Calibri"/>
                <a:ea typeface="Calibri"/>
                <a:cs typeface="Calibri"/>
                <a:sym typeface="Calibri"/>
                <a:hlinkClick r:id="rId14"/>
              </a:rPr>
              <a:t>https://www.pexels.com/@pixabay</a:t>
            </a:r>
            <a:r>
              <a:rPr lang="en-GB" sz="1200">
                <a:solidFill>
                  <a:schemeClr val="accent2"/>
                </a:solidFill>
                <a:latin typeface="Calibri"/>
                <a:ea typeface="Calibri"/>
                <a:cs typeface="Calibri"/>
                <a:sym typeface="Calibri"/>
              </a:rPr>
              <a:t>  </a:t>
            </a:r>
            <a:endParaRPr sz="12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64"/>
                                        </p:tgtEl>
                                        <p:attrNameLst>
                                          <p:attrName>style.visibility</p:attrName>
                                        </p:attrNameLst>
                                      </p:cBhvr>
                                      <p:to>
                                        <p:strVal val="visible"/>
                                      </p:to>
                                    </p:set>
                                    <p:animEffect filter="fade" transition="in">
                                      <p:cBhvr>
                                        <p:cTn dur="500"/>
                                        <p:tgtEl>
                                          <p:spTgt spid="1864"/>
                                        </p:tgtEl>
                                      </p:cBhvr>
                                    </p:animEffect>
                                  </p:childTnLst>
                                </p:cTn>
                              </p:par>
                              <p:par>
                                <p:cTn fill="hold" nodeType="withEffect" presetClass="entr" presetID="10" presetSubtype="0">
                                  <p:stCondLst>
                                    <p:cond delay="1000"/>
                                  </p:stCondLst>
                                  <p:childTnLst>
                                    <p:set>
                                      <p:cBhvr>
                                        <p:cTn dur="1" fill="hold">
                                          <p:stCondLst>
                                            <p:cond delay="0"/>
                                          </p:stCondLst>
                                        </p:cTn>
                                        <p:tgtEl>
                                          <p:spTgt spid="1867"/>
                                        </p:tgtEl>
                                        <p:attrNameLst>
                                          <p:attrName>style.visibility</p:attrName>
                                        </p:attrNameLst>
                                      </p:cBhvr>
                                      <p:to>
                                        <p:strVal val="visible"/>
                                      </p:to>
                                    </p:set>
                                    <p:animEffect filter="fade" transition="in">
                                      <p:cBhvr>
                                        <p:cTn dur="500"/>
                                        <p:tgtEl>
                                          <p:spTgt spid="1867"/>
                                        </p:tgtEl>
                                      </p:cBhvr>
                                    </p:animEffect>
                                  </p:childTnLst>
                                </p:cTn>
                              </p:par>
                              <p:par>
                                <p:cTn fill="hold" nodeType="withEffect" presetClass="entr" presetID="10" presetSubtype="0">
                                  <p:stCondLst>
                                    <p:cond delay="500"/>
                                  </p:stCondLst>
                                  <p:childTnLst>
                                    <p:set>
                                      <p:cBhvr>
                                        <p:cTn dur="1" fill="hold">
                                          <p:stCondLst>
                                            <p:cond delay="0"/>
                                          </p:stCondLst>
                                        </p:cTn>
                                        <p:tgtEl>
                                          <p:spTgt spid="1872"/>
                                        </p:tgtEl>
                                        <p:attrNameLst>
                                          <p:attrName>style.visibility</p:attrName>
                                        </p:attrNameLst>
                                      </p:cBhvr>
                                      <p:to>
                                        <p:strVal val="visible"/>
                                      </p:to>
                                    </p:set>
                                    <p:animEffect filter="fade" transition="in">
                                      <p:cBhvr>
                                        <p:cTn dur="1000"/>
                                        <p:tgtEl>
                                          <p:spTgt spid="1872"/>
                                        </p:tgtEl>
                                      </p:cBhvr>
                                    </p:animEffect>
                                  </p:childTnLst>
                                </p:cTn>
                              </p:par>
                              <p:par>
                                <p:cTn fill="hold" nodeType="withEffect" presetClass="entr" presetID="10" presetSubtype="0">
                                  <p:stCondLst>
                                    <p:cond delay="750"/>
                                  </p:stCondLst>
                                  <p:childTnLst>
                                    <p:set>
                                      <p:cBhvr>
                                        <p:cTn dur="1" fill="hold">
                                          <p:stCondLst>
                                            <p:cond delay="0"/>
                                          </p:stCondLst>
                                        </p:cTn>
                                        <p:tgtEl>
                                          <p:spTgt spid="1873"/>
                                        </p:tgtEl>
                                        <p:attrNameLst>
                                          <p:attrName>style.visibility</p:attrName>
                                        </p:attrNameLst>
                                      </p:cBhvr>
                                      <p:to>
                                        <p:strVal val="visible"/>
                                      </p:to>
                                    </p:set>
                                    <p:animEffect filter="fade" transition="in">
                                      <p:cBhvr>
                                        <p:cTn dur="1000"/>
                                        <p:tgtEl>
                                          <p:spTgt spid="1873"/>
                                        </p:tgtEl>
                                      </p:cBhvr>
                                    </p:animEffect>
                                  </p:childTnLst>
                                </p:cTn>
                              </p:par>
                              <p:par>
                                <p:cTn fill="hold" nodeType="withEffect" presetClass="entr" presetID="10" presetSubtype="0">
                                  <p:stCondLst>
                                    <p:cond delay="1000"/>
                                  </p:stCondLst>
                                  <p:childTnLst>
                                    <p:set>
                                      <p:cBhvr>
                                        <p:cTn dur="1" fill="hold">
                                          <p:stCondLst>
                                            <p:cond delay="0"/>
                                          </p:stCondLst>
                                        </p:cTn>
                                        <p:tgtEl>
                                          <p:spTgt spid="1874"/>
                                        </p:tgtEl>
                                        <p:attrNameLst>
                                          <p:attrName>style.visibility</p:attrName>
                                        </p:attrNameLst>
                                      </p:cBhvr>
                                      <p:to>
                                        <p:strVal val="visible"/>
                                      </p:to>
                                    </p:set>
                                    <p:animEffect filter="fade" transition="in">
                                      <p:cBhvr>
                                        <p:cTn dur="1000"/>
                                        <p:tgtEl>
                                          <p:spTgt spid="18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83" name="Shape 1883"/>
        <p:cNvGrpSpPr/>
        <p:nvPr/>
      </p:nvGrpSpPr>
      <p:grpSpPr>
        <a:xfrm>
          <a:off x="0" y="0"/>
          <a:ext cx="0" cy="0"/>
          <a:chOff x="0" y="0"/>
          <a:chExt cx="0" cy="0"/>
        </a:xfrm>
      </p:grpSpPr>
      <p:pic>
        <p:nvPicPr>
          <p:cNvPr id="1884" name="Google Shape;1884;p238">
            <a:hlinkClick r:id="rId3"/>
          </p:cNvPr>
          <p:cNvPicPr preferRelativeResize="0"/>
          <p:nvPr/>
        </p:nvPicPr>
        <p:blipFill rotWithShape="1">
          <a:blip r:embed="rId4">
            <a:alphaModFix/>
          </a:blip>
          <a:srcRect b="0" l="0" r="0" t="0"/>
          <a:stretch/>
        </p:blipFill>
        <p:spPr>
          <a:xfrm>
            <a:off x="4217252" y="2926911"/>
            <a:ext cx="4155223" cy="100417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884"/>
                                        </p:tgtEl>
                                        <p:attrNameLst>
                                          <p:attrName>style.visibility</p:attrName>
                                        </p:attrNameLst>
                                      </p:cBhvr>
                                      <p:to>
                                        <p:strVal val="visible"/>
                                      </p:to>
                                    </p:set>
                                    <p:animEffect filter="fade" transition="in">
                                      <p:cBhvr>
                                        <p:cTn dur="500"/>
                                        <p:tgtEl>
                                          <p:spTgt spid="18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07" name="Shape 1007"/>
        <p:cNvGrpSpPr/>
        <p:nvPr/>
      </p:nvGrpSpPr>
      <p:grpSpPr>
        <a:xfrm>
          <a:off x="0" y="0"/>
          <a:ext cx="0" cy="0"/>
          <a:chOff x="0" y="0"/>
          <a:chExt cx="0" cy="0"/>
        </a:xfrm>
      </p:grpSpPr>
      <p:sp>
        <p:nvSpPr>
          <p:cNvPr id="1008" name="Google Shape;1008;p20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9" name="Google Shape;1009;p201"/>
          <p:cNvSpPr txBox="1"/>
          <p:nvPr/>
        </p:nvSpPr>
        <p:spPr>
          <a:xfrm>
            <a:off x="715435" y="547725"/>
            <a:ext cx="6021785"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Gallery Slide: </a:t>
            </a:r>
            <a:endParaRPr b="1" i="0" sz="5000" u="none" cap="none" strike="noStrike">
              <a:solidFill>
                <a:srgbClr val="FFFFFF"/>
              </a:solidFill>
              <a:latin typeface="Raleway"/>
              <a:ea typeface="Raleway"/>
              <a:cs typeface="Raleway"/>
              <a:sym typeface="Raleway"/>
            </a:endParaRPr>
          </a:p>
        </p:txBody>
      </p:sp>
      <p:sp>
        <p:nvSpPr>
          <p:cNvPr id="1010" name="Google Shape;1010;p201"/>
          <p:cNvSpPr/>
          <p:nvPr/>
        </p:nvSpPr>
        <p:spPr>
          <a:xfrm>
            <a:off x="5213938" y="4459770"/>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1" name="Google Shape;1011;p201"/>
          <p:cNvSpPr/>
          <p:nvPr/>
        </p:nvSpPr>
        <p:spPr>
          <a:xfrm>
            <a:off x="5848906" y="4198776"/>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ndle in it&#10;&#10;Description automatically generated" id="1012" name="Google Shape;1012;p201"/>
          <p:cNvPicPr preferRelativeResize="0"/>
          <p:nvPr>
            <p:ph idx="2" type="pic"/>
          </p:nvPr>
        </p:nvPicPr>
        <p:blipFill rotWithShape="1">
          <a:blip r:embed="rId3">
            <a:alphaModFix/>
          </a:blip>
          <a:srcRect b="0" l="1743" r="1742" t="0"/>
          <a:stretch/>
        </p:blipFill>
        <p:spPr>
          <a:xfrm>
            <a:off x="275840" y="1842453"/>
            <a:ext cx="2704724" cy="3173099"/>
          </a:xfrm>
          <a:prstGeom prst="rect">
            <a:avLst/>
          </a:prstGeom>
          <a:noFill/>
          <a:ln>
            <a:noFill/>
          </a:ln>
        </p:spPr>
      </p:pic>
      <p:pic>
        <p:nvPicPr>
          <p:cNvPr descr="A close up of a flag&#10;&#10;Description automatically generated" id="1013" name="Google Shape;1013;p201"/>
          <p:cNvPicPr preferRelativeResize="0"/>
          <p:nvPr>
            <p:ph idx="3" type="pic"/>
          </p:nvPr>
        </p:nvPicPr>
        <p:blipFill rotWithShape="1">
          <a:blip r:embed="rId4">
            <a:alphaModFix/>
          </a:blip>
          <a:srcRect b="0" l="15032" r="15033" t="0"/>
          <a:stretch/>
        </p:blipFill>
        <p:spPr>
          <a:xfrm>
            <a:off x="3254372" y="1842449"/>
            <a:ext cx="2704724" cy="3173099"/>
          </a:xfrm>
          <a:prstGeom prst="rect">
            <a:avLst/>
          </a:prstGeom>
          <a:noFill/>
          <a:ln>
            <a:noFill/>
          </a:ln>
        </p:spPr>
      </p:pic>
      <p:pic>
        <p:nvPicPr>
          <p:cNvPr descr="A close up of a flower&#10;&#10;Description automatically generated" id="1014" name="Google Shape;1014;p201"/>
          <p:cNvPicPr preferRelativeResize="0"/>
          <p:nvPr>
            <p:ph idx="4" type="pic"/>
          </p:nvPr>
        </p:nvPicPr>
        <p:blipFill rotWithShape="1">
          <a:blip r:embed="rId5">
            <a:alphaModFix/>
          </a:blip>
          <a:srcRect b="0" l="8210" r="8210" t="0"/>
          <a:stretch/>
        </p:blipFill>
        <p:spPr>
          <a:xfrm>
            <a:off x="6232904" y="1842450"/>
            <a:ext cx="2704724" cy="3173099"/>
          </a:xfrm>
          <a:prstGeom prst="rect">
            <a:avLst/>
          </a:prstGeom>
          <a:noFill/>
          <a:ln>
            <a:noFill/>
          </a:ln>
        </p:spPr>
      </p:pic>
      <p:pic>
        <p:nvPicPr>
          <p:cNvPr descr="A close up of a green plant&#10;&#10;Description automatically generated" id="1015" name="Google Shape;1015;p201"/>
          <p:cNvPicPr preferRelativeResize="0"/>
          <p:nvPr>
            <p:ph idx="5" type="pic"/>
          </p:nvPr>
        </p:nvPicPr>
        <p:blipFill rotWithShape="1">
          <a:blip r:embed="rId6">
            <a:alphaModFix/>
          </a:blip>
          <a:srcRect b="0" l="7357" r="7357" t="0"/>
          <a:stretch/>
        </p:blipFill>
        <p:spPr>
          <a:xfrm>
            <a:off x="9211436" y="1842451"/>
            <a:ext cx="2704724" cy="3173099"/>
          </a:xfrm>
          <a:prstGeom prst="rect">
            <a:avLst/>
          </a:prstGeom>
          <a:noFill/>
          <a:ln>
            <a:noFill/>
          </a:ln>
        </p:spPr>
      </p:pic>
      <p:pic>
        <p:nvPicPr>
          <p:cNvPr id="1016" name="Google Shape;1016;p201"/>
          <p:cNvPicPr preferRelativeResize="0"/>
          <p:nvPr/>
        </p:nvPicPr>
        <p:blipFill rotWithShape="1">
          <a:blip r:embed="rId7">
            <a:alphaModFix/>
          </a:blip>
          <a:srcRect b="0" l="0" r="0" t="0"/>
          <a:stretch/>
        </p:blipFill>
        <p:spPr>
          <a:xfrm>
            <a:off x="2234800" y="5503073"/>
            <a:ext cx="1491528" cy="866049"/>
          </a:xfrm>
          <a:prstGeom prst="rect">
            <a:avLst/>
          </a:prstGeom>
          <a:noFill/>
          <a:ln>
            <a:noFill/>
          </a:ln>
        </p:spPr>
      </p:pic>
      <p:pic>
        <p:nvPicPr>
          <p:cNvPr id="1017" name="Google Shape;1017;p201"/>
          <p:cNvPicPr preferRelativeResize="0"/>
          <p:nvPr/>
        </p:nvPicPr>
        <p:blipFill rotWithShape="1">
          <a:blip r:embed="rId8">
            <a:alphaModFix/>
          </a:blip>
          <a:srcRect b="0" l="0" r="0" t="0"/>
          <a:stretch/>
        </p:blipFill>
        <p:spPr>
          <a:xfrm>
            <a:off x="9825739" y="71409"/>
            <a:ext cx="1814718" cy="1053708"/>
          </a:xfrm>
          <a:prstGeom prst="rect">
            <a:avLst/>
          </a:prstGeom>
          <a:noFill/>
          <a:ln>
            <a:noFill/>
          </a:ln>
        </p:spPr>
      </p:pic>
      <p:sp>
        <p:nvSpPr>
          <p:cNvPr id="1018" name="Google Shape;1018;p201"/>
          <p:cNvSpPr txBox="1"/>
          <p:nvPr/>
        </p:nvSpPr>
        <p:spPr>
          <a:xfrm>
            <a:off x="3574265" y="5732882"/>
            <a:ext cx="7389908"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Raleway"/>
              <a:buNone/>
            </a:pPr>
            <a:r>
              <a:rPr b="1" i="0" lang="en-GB" sz="2400" u="none" cap="none" strike="noStrike">
                <a:solidFill>
                  <a:srgbClr val="FFFFFF"/>
                </a:solidFill>
                <a:latin typeface="Raleway"/>
                <a:ea typeface="Raleway"/>
                <a:cs typeface="Raleway"/>
                <a:sym typeface="Raleway"/>
              </a:rPr>
              <a:t>Easily Drag and Drop Images in Powerpoint</a:t>
            </a:r>
            <a:endParaRPr b="1" i="0" sz="2400" u="none" cap="none" strike="noStrike">
              <a:solidFill>
                <a:srgbClr val="FFFFFF"/>
              </a:solidFill>
              <a:latin typeface="Raleway"/>
              <a:ea typeface="Raleway"/>
              <a:cs typeface="Raleway"/>
              <a:sym typeface="Raleway"/>
            </a:endParaRPr>
          </a:p>
        </p:txBody>
      </p:sp>
      <p:pic>
        <p:nvPicPr>
          <p:cNvPr id="1019" name="Google Shape;1019;p201"/>
          <p:cNvPicPr preferRelativeResize="0"/>
          <p:nvPr/>
        </p:nvPicPr>
        <p:blipFill rotWithShape="1">
          <a:blip r:embed="rId9">
            <a:alphaModFix/>
          </a:blip>
          <a:srcRect b="0" l="0" r="0" t="0"/>
          <a:stretch/>
        </p:blipFill>
        <p:spPr>
          <a:xfrm rot="-3573729">
            <a:off x="9208884" y="231826"/>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1012"/>
                                        </p:tgtEl>
                                        <p:attrNameLst>
                                          <p:attrName>style.visibility</p:attrName>
                                        </p:attrNameLst>
                                      </p:cBhvr>
                                      <p:to>
                                        <p:strVal val="visible"/>
                                      </p:to>
                                    </p:set>
                                    <p:anim calcmode="lin" valueType="num">
                                      <p:cBhvr additive="base">
                                        <p:cTn dur="500"/>
                                        <p:tgtEl>
                                          <p:spTgt spid="10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250"/>
                                  </p:stCondLst>
                                  <p:childTnLst>
                                    <p:set>
                                      <p:cBhvr>
                                        <p:cTn dur="1" fill="hold">
                                          <p:stCondLst>
                                            <p:cond delay="0"/>
                                          </p:stCondLst>
                                        </p:cTn>
                                        <p:tgtEl>
                                          <p:spTgt spid="1013"/>
                                        </p:tgtEl>
                                        <p:attrNameLst>
                                          <p:attrName>style.visibility</p:attrName>
                                        </p:attrNameLst>
                                      </p:cBhvr>
                                      <p:to>
                                        <p:strVal val="visible"/>
                                      </p:to>
                                    </p:set>
                                    <p:anim calcmode="lin" valueType="num">
                                      <p:cBhvr additive="base">
                                        <p:cTn dur="500"/>
                                        <p:tgtEl>
                                          <p:spTgt spid="10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250"/>
                                  </p:stCondLst>
                                  <p:childTnLst>
                                    <p:set>
                                      <p:cBhvr>
                                        <p:cTn dur="1" fill="hold">
                                          <p:stCondLst>
                                            <p:cond delay="0"/>
                                          </p:stCondLst>
                                        </p:cTn>
                                        <p:tgtEl>
                                          <p:spTgt spid="1014"/>
                                        </p:tgtEl>
                                        <p:attrNameLst>
                                          <p:attrName>style.visibility</p:attrName>
                                        </p:attrNameLst>
                                      </p:cBhvr>
                                      <p:to>
                                        <p:strVal val="visible"/>
                                      </p:to>
                                    </p:set>
                                    <p:anim calcmode="lin" valueType="num">
                                      <p:cBhvr additive="base">
                                        <p:cTn dur="500"/>
                                        <p:tgtEl>
                                          <p:spTgt spid="10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015"/>
                                        </p:tgtEl>
                                        <p:attrNameLst>
                                          <p:attrName>style.visibility</p:attrName>
                                        </p:attrNameLst>
                                      </p:cBhvr>
                                      <p:to>
                                        <p:strVal val="visible"/>
                                      </p:to>
                                    </p:set>
                                    <p:anim calcmode="lin" valueType="num">
                                      <p:cBhvr additive="base">
                                        <p:cTn dur="500"/>
                                        <p:tgtEl>
                                          <p:spTgt spid="101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250"/>
                                        <p:tgtEl>
                                          <p:spTgt spid="1016"/>
                                        </p:tgtEl>
                                      </p:cBhvr>
                                    </p:animEffect>
                                  </p:childTnLst>
                                </p:cTn>
                              </p:par>
                              <p:par>
                                <p:cTn fill="hold" nodeType="withEffect" presetClass="entr" presetID="10" presetSubtype="0">
                                  <p:stCondLst>
                                    <p:cond delay="250"/>
                                  </p:stCondLst>
                                  <p:childTnLst>
                                    <p:set>
                                      <p:cBhvr>
                                        <p:cTn dur="1" fill="hold">
                                          <p:stCondLst>
                                            <p:cond delay="0"/>
                                          </p:stCondLst>
                                        </p:cTn>
                                        <p:tgtEl>
                                          <p:spTgt spid="1008"/>
                                        </p:tgtEl>
                                        <p:attrNameLst>
                                          <p:attrName>style.visibility</p:attrName>
                                        </p:attrNameLst>
                                      </p:cBhvr>
                                      <p:to>
                                        <p:strVal val="visible"/>
                                      </p:to>
                                    </p:set>
                                    <p:animEffect filter="fade" transition="in">
                                      <p:cBhvr>
                                        <p:cTn dur="500"/>
                                        <p:tgtEl>
                                          <p:spTgt spid="10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23" name="Shape 1023"/>
        <p:cNvGrpSpPr/>
        <p:nvPr/>
      </p:nvGrpSpPr>
      <p:grpSpPr>
        <a:xfrm>
          <a:off x="0" y="0"/>
          <a:ext cx="0" cy="0"/>
          <a:chOff x="0" y="0"/>
          <a:chExt cx="0" cy="0"/>
        </a:xfrm>
      </p:grpSpPr>
      <p:sp>
        <p:nvSpPr>
          <p:cNvPr id="1024" name="Google Shape;1024;p20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5" name="Google Shape;1025;p202"/>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6" name="Google Shape;1026;p202"/>
          <p:cNvSpPr/>
          <p:nvPr/>
        </p:nvSpPr>
        <p:spPr>
          <a:xfrm>
            <a:off x="1689100" y="1863725"/>
            <a:ext cx="1327150" cy="1327150"/>
          </a:xfrm>
          <a:prstGeom prst="ellipse">
            <a:avLst/>
          </a:prstGeom>
          <a:solidFill>
            <a:schemeClr val="accent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27" name="Google Shape;1027;p202"/>
          <p:cNvSpPr/>
          <p:nvPr/>
        </p:nvSpPr>
        <p:spPr>
          <a:xfrm>
            <a:off x="41846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28" name="Google Shape;1028;p202"/>
          <p:cNvSpPr/>
          <p:nvPr/>
        </p:nvSpPr>
        <p:spPr>
          <a:xfrm>
            <a:off x="6680200" y="1863725"/>
            <a:ext cx="1327150" cy="1327150"/>
          </a:xfrm>
          <a:prstGeom prst="ellipse">
            <a:avLst/>
          </a:prstGeom>
          <a:solidFill>
            <a:srgbClr val="0070C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29" name="Google Shape;1029;p202"/>
          <p:cNvSpPr/>
          <p:nvPr/>
        </p:nvSpPr>
        <p:spPr>
          <a:xfrm>
            <a:off x="9175750" y="1863725"/>
            <a:ext cx="1327150" cy="1327150"/>
          </a:xfrm>
          <a:prstGeom prst="ellipse">
            <a:avLst/>
          </a:prstGeom>
          <a:solidFill>
            <a:srgbClr val="E47CA4"/>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30" name="Google Shape;1030;p202"/>
          <p:cNvSpPr/>
          <p:nvPr/>
        </p:nvSpPr>
        <p:spPr>
          <a:xfrm>
            <a:off x="30957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1" name="Google Shape;1031;p202"/>
          <p:cNvSpPr/>
          <p:nvPr/>
        </p:nvSpPr>
        <p:spPr>
          <a:xfrm>
            <a:off x="559129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2" name="Google Shape;1032;p202"/>
          <p:cNvSpPr/>
          <p:nvPr/>
        </p:nvSpPr>
        <p:spPr>
          <a:xfrm>
            <a:off x="80868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3" name="Google Shape;1033;p202"/>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34" name="Google Shape;1034;p202"/>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5" name="Google Shape;1035;p202"/>
          <p:cNvSpPr/>
          <p:nvPr/>
        </p:nvSpPr>
        <p:spPr>
          <a:xfrm>
            <a:off x="3016250" y="4178300"/>
            <a:ext cx="3663950" cy="1860550"/>
          </a:xfrm>
          <a:prstGeom prst="roundRect">
            <a:avLst>
              <a:gd fmla="val 16667" name="adj"/>
            </a:avLst>
          </a:prstGeom>
          <a:solidFill>
            <a:srgbClr val="262626"/>
          </a:solidFill>
          <a:ln cap="flat" cmpd="sng" w="3492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2000"/>
              <a:buFont typeface="Raleway"/>
              <a:buNone/>
            </a:pPr>
            <a:r>
              <a:rPr b="1" i="0" lang="en-GB" sz="2000" u="none" cap="none" strike="noStrike">
                <a:solidFill>
                  <a:srgbClr val="00B0F0"/>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36" name="Google Shape;1036;p202"/>
          <p:cNvSpPr txBox="1"/>
          <p:nvPr/>
        </p:nvSpPr>
        <p:spPr>
          <a:xfrm>
            <a:off x="346973" y="686147"/>
            <a:ext cx="900250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Process Info-Graphic Slide</a:t>
            </a:r>
            <a:endParaRPr/>
          </a:p>
        </p:txBody>
      </p:sp>
      <p:cxnSp>
        <p:nvCxnSpPr>
          <p:cNvPr id="1037" name="Google Shape;1037;p202"/>
          <p:cNvCxnSpPr/>
          <p:nvPr/>
        </p:nvCxnSpPr>
        <p:spPr>
          <a:xfrm>
            <a:off x="8272389" y="1547921"/>
            <a:ext cx="1806721" cy="0"/>
          </a:xfrm>
          <a:prstGeom prst="straightConnector1">
            <a:avLst/>
          </a:prstGeom>
          <a:noFill/>
          <a:ln cap="flat" cmpd="sng" w="19050">
            <a:solidFill>
              <a:schemeClr val="lt1"/>
            </a:solidFill>
            <a:prstDash val="solid"/>
            <a:miter lim="800000"/>
            <a:headEnd len="sm" w="sm" type="none"/>
            <a:tailEnd len="sm" w="sm" type="none"/>
          </a:ln>
        </p:spPr>
      </p:cxnSp>
      <p:sp>
        <p:nvSpPr>
          <p:cNvPr id="1038" name="Google Shape;1038;p202"/>
          <p:cNvSpPr/>
          <p:nvPr/>
        </p:nvSpPr>
        <p:spPr>
          <a:xfrm>
            <a:off x="1564557"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39" name="Google Shape;1039;p202"/>
          <p:cNvSpPr/>
          <p:nvPr/>
        </p:nvSpPr>
        <p:spPr>
          <a:xfrm>
            <a:off x="4082631"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0" name="Google Shape;1040;p202"/>
          <p:cNvSpPr/>
          <p:nvPr/>
        </p:nvSpPr>
        <p:spPr>
          <a:xfrm>
            <a:off x="6451892"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1" name="Google Shape;1041;p202"/>
          <p:cNvSpPr/>
          <p:nvPr/>
        </p:nvSpPr>
        <p:spPr>
          <a:xfrm>
            <a:off x="8969966"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24"/>
                                        </p:tgtEl>
                                        <p:attrNameLst>
                                          <p:attrName>style.visibility</p:attrName>
                                        </p:attrNameLst>
                                      </p:cBhvr>
                                      <p:to>
                                        <p:strVal val="visible"/>
                                      </p:to>
                                    </p:set>
                                    <p:animEffect filter="fade" transition="in">
                                      <p:cBhvr>
                                        <p:cTn dur="500"/>
                                        <p:tgtEl>
                                          <p:spTgt spid="10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45" name="Shape 1045"/>
        <p:cNvGrpSpPr/>
        <p:nvPr/>
      </p:nvGrpSpPr>
      <p:grpSpPr>
        <a:xfrm>
          <a:off x="0" y="0"/>
          <a:ext cx="0" cy="0"/>
          <a:chOff x="0" y="0"/>
          <a:chExt cx="0" cy="0"/>
        </a:xfrm>
      </p:grpSpPr>
      <p:sp>
        <p:nvSpPr>
          <p:cNvPr id="1046" name="Google Shape;1046;p203"/>
          <p:cNvSpPr/>
          <p:nvPr/>
        </p:nvSpPr>
        <p:spPr>
          <a:xfrm>
            <a:off x="11455373" y="6225228"/>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7" name="Google Shape;1047;p203"/>
          <p:cNvSpPr/>
          <p:nvPr/>
        </p:nvSpPr>
        <p:spPr>
          <a:xfrm>
            <a:off x="183559" y="316726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8" name="Google Shape;1048;p203"/>
          <p:cNvSpPr/>
          <p:nvPr/>
        </p:nvSpPr>
        <p:spPr>
          <a:xfrm>
            <a:off x="5912129" y="5970393"/>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9" name="Google Shape;1049;p203"/>
          <p:cNvSpPr txBox="1"/>
          <p:nvPr/>
        </p:nvSpPr>
        <p:spPr>
          <a:xfrm>
            <a:off x="420528"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sp>
        <p:nvSpPr>
          <p:cNvPr id="1050" name="Google Shape;1050;p203"/>
          <p:cNvSpPr txBox="1"/>
          <p:nvPr/>
        </p:nvSpPr>
        <p:spPr>
          <a:xfrm>
            <a:off x="6298922"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Raleway"/>
              <a:buNone/>
            </a:pPr>
            <a:r>
              <a:rPr b="1" i="0" lang="en-GB" sz="2400" u="none" cap="none" strike="noStrike">
                <a:solidFill>
                  <a:srgbClr val="FFC000"/>
                </a:solidFill>
                <a:latin typeface="Raleway"/>
                <a:ea typeface="Raleway"/>
                <a:cs typeface="Raleway"/>
                <a:sym typeface="Raleway"/>
              </a:rPr>
              <a:t>Image with Text Description</a:t>
            </a:r>
            <a:endParaRPr b="1" i="0" sz="2400" u="none" cap="none" strike="noStrike">
              <a:solidFill>
                <a:srgbClr val="FFC000"/>
              </a:solidFill>
              <a:latin typeface="Raleway"/>
              <a:ea typeface="Raleway"/>
              <a:cs typeface="Raleway"/>
              <a:sym typeface="Raleway"/>
            </a:endParaRPr>
          </a:p>
        </p:txBody>
      </p:sp>
      <p:pic>
        <p:nvPicPr>
          <p:cNvPr id="1051" name="Google Shape;1051;p203"/>
          <p:cNvPicPr preferRelativeResize="0"/>
          <p:nvPr/>
        </p:nvPicPr>
        <p:blipFill rotWithShape="1">
          <a:blip r:embed="rId3">
            <a:alphaModFix/>
          </a:blip>
          <a:srcRect b="0" l="0" r="0" t="0"/>
          <a:stretch/>
        </p:blipFill>
        <p:spPr>
          <a:xfrm>
            <a:off x="2143982" y="419366"/>
            <a:ext cx="904018" cy="139080"/>
          </a:xfrm>
          <a:prstGeom prst="rect">
            <a:avLst/>
          </a:prstGeom>
          <a:noFill/>
          <a:ln>
            <a:noFill/>
          </a:ln>
        </p:spPr>
      </p:pic>
      <p:pic>
        <p:nvPicPr>
          <p:cNvPr id="1052" name="Google Shape;1052;p203"/>
          <p:cNvPicPr preferRelativeResize="0"/>
          <p:nvPr/>
        </p:nvPicPr>
        <p:blipFill rotWithShape="1">
          <a:blip r:embed="rId4">
            <a:alphaModFix/>
          </a:blip>
          <a:srcRect b="0" l="0" r="0" t="0"/>
          <a:stretch/>
        </p:blipFill>
        <p:spPr>
          <a:xfrm>
            <a:off x="11565580" y="2952855"/>
            <a:ext cx="485254" cy="1027596"/>
          </a:xfrm>
          <a:prstGeom prst="rect">
            <a:avLst/>
          </a:prstGeom>
          <a:noFill/>
          <a:ln>
            <a:noFill/>
          </a:ln>
        </p:spPr>
      </p:pic>
      <p:sp>
        <p:nvSpPr>
          <p:cNvPr id="1053" name="Google Shape;1053;p203"/>
          <p:cNvSpPr txBox="1"/>
          <p:nvPr/>
        </p:nvSpPr>
        <p:spPr>
          <a:xfrm>
            <a:off x="463234"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2400"/>
              <a:buFont typeface="Raleway"/>
              <a:buNone/>
            </a:pPr>
            <a:r>
              <a:rPr b="1" i="0" lang="en-GB" sz="2400" u="none" cap="none" strike="noStrike">
                <a:solidFill>
                  <a:schemeClr val="accent6"/>
                </a:solidFill>
                <a:latin typeface="Raleway"/>
                <a:ea typeface="Raleway"/>
                <a:cs typeface="Raleway"/>
                <a:sym typeface="Raleway"/>
              </a:rPr>
              <a:t>Image with Text Description</a:t>
            </a:r>
            <a:endParaRPr b="1" i="0" sz="2400" u="none" cap="none" strike="noStrike">
              <a:solidFill>
                <a:schemeClr val="accent6"/>
              </a:solidFill>
              <a:latin typeface="Raleway"/>
              <a:ea typeface="Raleway"/>
              <a:cs typeface="Raleway"/>
              <a:sym typeface="Raleway"/>
            </a:endParaRPr>
          </a:p>
        </p:txBody>
      </p:sp>
      <p:sp>
        <p:nvSpPr>
          <p:cNvPr id="1054" name="Google Shape;1054;p203"/>
          <p:cNvSpPr txBox="1"/>
          <p:nvPr/>
        </p:nvSpPr>
        <p:spPr>
          <a:xfrm>
            <a:off x="6298921"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pic>
        <p:nvPicPr>
          <p:cNvPr descr="A picture containing flying, sky, kite, pinwheel&#10;&#10;Description automatically generated" id="1055" name="Google Shape;1055;p203"/>
          <p:cNvPicPr preferRelativeResize="0"/>
          <p:nvPr>
            <p:ph idx="3" type="pic"/>
          </p:nvPr>
        </p:nvPicPr>
        <p:blipFill rotWithShape="1">
          <a:blip r:embed="rId5">
            <a:alphaModFix/>
          </a:blip>
          <a:srcRect b="23549" l="0" r="0" t="23549"/>
          <a:stretch/>
        </p:blipFill>
        <p:spPr>
          <a:xfrm>
            <a:off x="6096000" y="0"/>
            <a:ext cx="6096000" cy="3429000"/>
          </a:xfrm>
          <a:prstGeom prst="rect">
            <a:avLst/>
          </a:prstGeom>
          <a:noFill/>
          <a:ln>
            <a:noFill/>
          </a:ln>
        </p:spPr>
      </p:pic>
      <p:pic>
        <p:nvPicPr>
          <p:cNvPr descr="A close up of a flower&#10;&#10;Description automatically generated" id="1056" name="Google Shape;1056;p203"/>
          <p:cNvPicPr preferRelativeResize="0"/>
          <p:nvPr>
            <p:ph idx="2" type="pic"/>
          </p:nvPr>
        </p:nvPicPr>
        <p:blipFill rotWithShape="1">
          <a:blip r:embed="rId6">
            <a:alphaModFix/>
          </a:blip>
          <a:srcRect b="21301" l="0" r="0" t="21301"/>
          <a:stretch/>
        </p:blipFill>
        <p:spPr>
          <a:xfrm>
            <a:off x="0" y="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51"/>
                                        </p:tgtEl>
                                        <p:attrNameLst>
                                          <p:attrName>style.visibility</p:attrName>
                                        </p:attrNameLst>
                                      </p:cBhvr>
                                      <p:to>
                                        <p:strVal val="visible"/>
                                      </p:to>
                                    </p:set>
                                    <p:animEffect filter="fade" transition="in">
                                      <p:cBhvr>
                                        <p:cTn dur="500"/>
                                        <p:tgtEl>
                                          <p:spTgt spid="10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60" name="Shape 1060"/>
        <p:cNvGrpSpPr/>
        <p:nvPr/>
      </p:nvGrpSpPr>
      <p:grpSpPr>
        <a:xfrm>
          <a:off x="0" y="0"/>
          <a:ext cx="0" cy="0"/>
          <a:chOff x="0" y="0"/>
          <a:chExt cx="0" cy="0"/>
        </a:xfrm>
      </p:grpSpPr>
      <p:sp>
        <p:nvSpPr>
          <p:cNvPr id="1061" name="Google Shape;1061;p20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2" name="Google Shape;1062;p204"/>
          <p:cNvSpPr txBox="1"/>
          <p:nvPr>
            <p:ph idx="5" type="body"/>
          </p:nvPr>
        </p:nvSpPr>
        <p:spPr>
          <a:xfrm>
            <a:off x="1041299" y="5627610"/>
            <a:ext cx="3383987" cy="30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100"/>
              <a:buNone/>
            </a:pPr>
            <a:r>
              <a:rPr lang="en-GB" sz="1100"/>
              <a:t>Lorem ipsum dolor sit amet</a:t>
            </a:r>
            <a:endParaRPr sz="1100"/>
          </a:p>
        </p:txBody>
      </p:sp>
      <p:sp>
        <p:nvSpPr>
          <p:cNvPr id="1063" name="Google Shape;1063;p204"/>
          <p:cNvSpPr/>
          <p:nvPr/>
        </p:nvSpPr>
        <p:spPr>
          <a:xfrm>
            <a:off x="6324600" y="246295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4" name="Google Shape;1064;p204"/>
          <p:cNvSpPr/>
          <p:nvPr/>
        </p:nvSpPr>
        <p:spPr>
          <a:xfrm>
            <a:off x="6324600" y="246295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5" name="Google Shape;1065;p204"/>
          <p:cNvSpPr/>
          <p:nvPr/>
        </p:nvSpPr>
        <p:spPr>
          <a:xfrm>
            <a:off x="6324600" y="312018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6" name="Google Shape;1066;p204"/>
          <p:cNvSpPr/>
          <p:nvPr/>
        </p:nvSpPr>
        <p:spPr>
          <a:xfrm>
            <a:off x="6324601" y="312018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7" name="Google Shape;1067;p204"/>
          <p:cNvSpPr/>
          <p:nvPr/>
        </p:nvSpPr>
        <p:spPr>
          <a:xfrm>
            <a:off x="6324600" y="377740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8" name="Google Shape;1068;p204"/>
          <p:cNvSpPr/>
          <p:nvPr/>
        </p:nvSpPr>
        <p:spPr>
          <a:xfrm>
            <a:off x="6324601" y="377740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9" name="Google Shape;1069;p204"/>
          <p:cNvSpPr/>
          <p:nvPr/>
        </p:nvSpPr>
        <p:spPr>
          <a:xfrm>
            <a:off x="6324600" y="443463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0" name="Google Shape;1070;p204"/>
          <p:cNvSpPr/>
          <p:nvPr/>
        </p:nvSpPr>
        <p:spPr>
          <a:xfrm>
            <a:off x="6324600" y="443463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1" name="Google Shape;1071;p204"/>
          <p:cNvSpPr txBox="1"/>
          <p:nvPr/>
        </p:nvSpPr>
        <p:spPr>
          <a:xfrm>
            <a:off x="5280880" y="246295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a:p>
        </p:txBody>
      </p:sp>
      <p:sp>
        <p:nvSpPr>
          <p:cNvPr id="1072" name="Google Shape;1072;p204"/>
          <p:cNvSpPr txBox="1"/>
          <p:nvPr/>
        </p:nvSpPr>
        <p:spPr>
          <a:xfrm>
            <a:off x="5280880" y="3120180"/>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a:p>
        </p:txBody>
      </p:sp>
      <p:sp>
        <p:nvSpPr>
          <p:cNvPr id="1073" name="Google Shape;1073;p204"/>
          <p:cNvSpPr txBox="1"/>
          <p:nvPr/>
        </p:nvSpPr>
        <p:spPr>
          <a:xfrm>
            <a:off x="5280880" y="377740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a:p>
        </p:txBody>
      </p:sp>
      <p:sp>
        <p:nvSpPr>
          <p:cNvPr id="1074" name="Google Shape;1074;p204"/>
          <p:cNvSpPr txBox="1"/>
          <p:nvPr/>
        </p:nvSpPr>
        <p:spPr>
          <a:xfrm>
            <a:off x="5280880" y="4364842"/>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a:p>
        </p:txBody>
      </p:sp>
      <p:sp>
        <p:nvSpPr>
          <p:cNvPr id="1075" name="Google Shape;1075;p204"/>
          <p:cNvSpPr txBox="1"/>
          <p:nvPr/>
        </p:nvSpPr>
        <p:spPr>
          <a:xfrm>
            <a:off x="899498" y="547725"/>
            <a:ext cx="8738609"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Here are Some Stats : </a:t>
            </a:r>
            <a:endParaRPr/>
          </a:p>
        </p:txBody>
      </p:sp>
      <p:sp>
        <p:nvSpPr>
          <p:cNvPr id="1076" name="Google Shape;1076;p20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77" name="Google Shape;1077;p204"/>
          <p:cNvPicPr preferRelativeResize="0"/>
          <p:nvPr/>
        </p:nvPicPr>
        <p:blipFill rotWithShape="1">
          <a:blip r:embed="rId3">
            <a:alphaModFix/>
          </a:blip>
          <a:srcRect b="0" l="0" r="0" t="0"/>
          <a:stretch/>
        </p:blipFill>
        <p:spPr>
          <a:xfrm>
            <a:off x="10081799" y="5568014"/>
            <a:ext cx="1486201" cy="862956"/>
          </a:xfrm>
          <a:prstGeom prst="rect">
            <a:avLst/>
          </a:prstGeom>
          <a:noFill/>
          <a:ln>
            <a:noFill/>
          </a:ln>
        </p:spPr>
      </p:pic>
      <p:pic>
        <p:nvPicPr>
          <p:cNvPr id="1078" name="Google Shape;1078;p204"/>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79" name="Google Shape;1079;p204"/>
          <p:cNvSpPr/>
          <p:nvPr/>
        </p:nvSpPr>
        <p:spPr>
          <a:xfrm rot="-1944089">
            <a:off x="8983428" y="733883"/>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0" name="Google Shape;1080;p204"/>
          <p:cNvSpPr/>
          <p:nvPr/>
        </p:nvSpPr>
        <p:spPr>
          <a:xfrm rot="-4151906">
            <a:off x="9315900" y="1131079"/>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earch" id="1081" name="Google Shape;1081;p204"/>
          <p:cNvPicPr preferRelativeResize="0"/>
          <p:nvPr/>
        </p:nvPicPr>
        <p:blipFill rotWithShape="1">
          <a:blip r:embed="rId5">
            <a:alphaModFix/>
          </a:blip>
          <a:srcRect b="0" l="0" r="0" t="0"/>
          <a:stretch/>
        </p:blipFill>
        <p:spPr>
          <a:xfrm>
            <a:off x="9432860" y="5075647"/>
            <a:ext cx="1167490" cy="1167490"/>
          </a:xfrm>
          <a:prstGeom prst="rect">
            <a:avLst/>
          </a:prstGeom>
          <a:noFill/>
          <a:ln>
            <a:noFill/>
          </a:ln>
        </p:spPr>
      </p:pic>
      <p:pic>
        <p:nvPicPr>
          <p:cNvPr descr="A picture containing text, book&#10;&#10;Description automatically generated" id="1082" name="Google Shape;1082;p204"/>
          <p:cNvPicPr preferRelativeResize="0"/>
          <p:nvPr>
            <p:ph idx="2" type="pic"/>
          </p:nvPr>
        </p:nvPicPr>
        <p:blipFill rotWithShape="1">
          <a:blip r:embed="rId6">
            <a:alphaModFix/>
          </a:blip>
          <a:srcRect b="0" l="14017" r="14016" t="0"/>
          <a:stretch/>
        </p:blipFill>
        <p:spPr>
          <a:xfrm>
            <a:off x="1221593" y="1766234"/>
            <a:ext cx="3383987" cy="3383987"/>
          </a:xfrm>
          <a:prstGeom prst="flowChartConnector">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78"/>
                                        </p:tgtEl>
                                        <p:attrNameLst>
                                          <p:attrName>style.visibility</p:attrName>
                                        </p:attrNameLst>
                                      </p:cBhvr>
                                      <p:to>
                                        <p:strVal val="visible"/>
                                      </p:to>
                                    </p:set>
                                    <p:animEffect filter="fade" transition="in">
                                      <p:cBhvr>
                                        <p:cTn dur="500"/>
                                        <p:tgtEl>
                                          <p:spTgt spid="1078"/>
                                        </p:tgtEl>
                                      </p:cBhvr>
                                    </p:animEffect>
                                  </p:childTnLst>
                                </p:cTn>
                              </p:par>
                              <p:par>
                                <p:cTn fill="hold" nodeType="withEffect" presetClass="entr" presetID="10" presetSubtype="0">
                                  <p:stCondLst>
                                    <p:cond delay="250"/>
                                  </p:stCondLst>
                                  <p:childTnLst>
                                    <p:set>
                                      <p:cBhvr>
                                        <p:cTn dur="1" fill="hold">
                                          <p:stCondLst>
                                            <p:cond delay="0"/>
                                          </p:stCondLst>
                                        </p:cTn>
                                        <p:tgtEl>
                                          <p:spTgt spid="1061"/>
                                        </p:tgtEl>
                                        <p:attrNameLst>
                                          <p:attrName>style.visibility</p:attrName>
                                        </p:attrNameLst>
                                      </p:cBhvr>
                                      <p:to>
                                        <p:strVal val="visible"/>
                                      </p:to>
                                    </p:set>
                                    <p:animEffect filter="fade" transition="in">
                                      <p:cBhvr>
                                        <p:cTn dur="500"/>
                                        <p:tgtEl>
                                          <p:spTgt spid="10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86" name="Shape 1086"/>
        <p:cNvGrpSpPr/>
        <p:nvPr/>
      </p:nvGrpSpPr>
      <p:grpSpPr>
        <a:xfrm>
          <a:off x="0" y="0"/>
          <a:ext cx="0" cy="0"/>
          <a:chOff x="0" y="0"/>
          <a:chExt cx="0" cy="0"/>
        </a:xfrm>
      </p:grpSpPr>
      <p:sp>
        <p:nvSpPr>
          <p:cNvPr id="1087" name="Google Shape;1087;p20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8" name="Google Shape;1088;p205"/>
          <p:cNvSpPr txBox="1"/>
          <p:nvPr/>
        </p:nvSpPr>
        <p:spPr>
          <a:xfrm>
            <a:off x="755493" y="3244902"/>
            <a:ext cx="3330457"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a:t>
            </a:r>
            <a:endParaRPr/>
          </a:p>
        </p:txBody>
      </p:sp>
      <p:sp>
        <p:nvSpPr>
          <p:cNvPr id="1089" name="Google Shape;1089;p205"/>
          <p:cNvSpPr txBox="1"/>
          <p:nvPr/>
        </p:nvSpPr>
        <p:spPr>
          <a:xfrm>
            <a:off x="1754893" y="999555"/>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Text with Icons looks Great</a:t>
            </a:r>
            <a:endParaRPr b="1" i="0" sz="5000" u="none" cap="none" strike="noStrike">
              <a:solidFill>
                <a:srgbClr val="FFFFFF"/>
              </a:solidFill>
              <a:latin typeface="Raleway"/>
              <a:ea typeface="Raleway"/>
              <a:cs typeface="Raleway"/>
              <a:sym typeface="Raleway"/>
            </a:endParaRPr>
          </a:p>
        </p:txBody>
      </p:sp>
      <p:sp>
        <p:nvSpPr>
          <p:cNvPr id="1090" name="Google Shape;1090;p205"/>
          <p:cNvSpPr txBox="1"/>
          <p:nvPr/>
        </p:nvSpPr>
        <p:spPr>
          <a:xfrm>
            <a:off x="4495217"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sp>
        <p:nvSpPr>
          <p:cNvPr id="1091" name="Google Shape;1091;p205"/>
          <p:cNvSpPr txBox="1"/>
          <p:nvPr/>
        </p:nvSpPr>
        <p:spPr>
          <a:xfrm>
            <a:off x="8234941"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pic>
        <p:nvPicPr>
          <p:cNvPr descr="Handshake" id="1092" name="Google Shape;1092;p205"/>
          <p:cNvPicPr preferRelativeResize="0"/>
          <p:nvPr/>
        </p:nvPicPr>
        <p:blipFill rotWithShape="1">
          <a:blip r:embed="rId3">
            <a:alphaModFix/>
          </a:blip>
          <a:srcRect b="0" l="0" r="0" t="0"/>
          <a:stretch/>
        </p:blipFill>
        <p:spPr>
          <a:xfrm>
            <a:off x="1827815" y="1901928"/>
            <a:ext cx="1185812" cy="1185812"/>
          </a:xfrm>
          <a:prstGeom prst="rect">
            <a:avLst/>
          </a:prstGeom>
          <a:noFill/>
          <a:ln>
            <a:noFill/>
          </a:ln>
        </p:spPr>
      </p:pic>
      <p:pic>
        <p:nvPicPr>
          <p:cNvPr descr="Document" id="1093" name="Google Shape;1093;p205"/>
          <p:cNvPicPr preferRelativeResize="0"/>
          <p:nvPr/>
        </p:nvPicPr>
        <p:blipFill rotWithShape="1">
          <a:blip r:embed="rId4">
            <a:alphaModFix/>
          </a:blip>
          <a:srcRect b="0" l="0" r="0" t="0"/>
          <a:stretch/>
        </p:blipFill>
        <p:spPr>
          <a:xfrm>
            <a:off x="5727257" y="2061647"/>
            <a:ext cx="866376" cy="866374"/>
          </a:xfrm>
          <a:prstGeom prst="rect">
            <a:avLst/>
          </a:prstGeom>
          <a:noFill/>
          <a:ln>
            <a:noFill/>
          </a:ln>
        </p:spPr>
      </p:pic>
      <p:pic>
        <p:nvPicPr>
          <p:cNvPr descr="Gears" id="1094" name="Google Shape;1094;p205"/>
          <p:cNvPicPr preferRelativeResize="0"/>
          <p:nvPr/>
        </p:nvPicPr>
        <p:blipFill rotWithShape="1">
          <a:blip r:embed="rId5">
            <a:alphaModFix/>
          </a:blip>
          <a:srcRect b="0" l="0" r="0" t="0"/>
          <a:stretch/>
        </p:blipFill>
        <p:spPr>
          <a:xfrm>
            <a:off x="9383880" y="1979788"/>
            <a:ext cx="1032578" cy="1032578"/>
          </a:xfrm>
          <a:prstGeom prst="rect">
            <a:avLst/>
          </a:prstGeom>
          <a:noFill/>
          <a:ln>
            <a:noFill/>
          </a:ln>
        </p:spPr>
      </p:pic>
      <p:pic>
        <p:nvPicPr>
          <p:cNvPr id="1095" name="Google Shape;1095;p205"/>
          <p:cNvPicPr preferRelativeResize="0"/>
          <p:nvPr/>
        </p:nvPicPr>
        <p:blipFill rotWithShape="1">
          <a:blip r:embed="rId6">
            <a:alphaModFix/>
          </a:blip>
          <a:srcRect b="0" l="0" r="0" t="0"/>
          <a:stretch/>
        </p:blipFill>
        <p:spPr>
          <a:xfrm>
            <a:off x="7206947" y="6073308"/>
            <a:ext cx="904018" cy="139080"/>
          </a:xfrm>
          <a:prstGeom prst="rect">
            <a:avLst/>
          </a:prstGeom>
          <a:noFill/>
          <a:ln>
            <a:noFill/>
          </a:ln>
        </p:spPr>
      </p:pic>
      <p:pic>
        <p:nvPicPr>
          <p:cNvPr id="1096" name="Google Shape;1096;p20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097" name="Google Shape;1097;p205"/>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quotation mark" id="1098" name="Google Shape;1098;p205"/>
          <p:cNvPicPr preferRelativeResize="0"/>
          <p:nvPr/>
        </p:nvPicPr>
        <p:blipFill rotWithShape="1">
          <a:blip r:embed="rId8">
            <a:alphaModFix/>
          </a:blip>
          <a:srcRect b="0" l="0" r="0" t="0"/>
          <a:stretch/>
        </p:blipFill>
        <p:spPr>
          <a:xfrm>
            <a:off x="10856685" y="66737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95"/>
                                        </p:tgtEl>
                                        <p:attrNameLst>
                                          <p:attrName>style.visibility</p:attrName>
                                        </p:attrNameLst>
                                      </p:cBhvr>
                                      <p:to>
                                        <p:strVal val="visible"/>
                                      </p:to>
                                    </p:set>
                                    <p:animEffect filter="fade" transition="in">
                                      <p:cBhvr>
                                        <p:cTn dur="500"/>
                                        <p:tgtEl>
                                          <p:spTgt spid="1095"/>
                                        </p:tgtEl>
                                      </p:cBhvr>
                                    </p:animEffect>
                                  </p:childTnLst>
                                </p:cTn>
                              </p:par>
                              <p:par>
                                <p:cTn fill="hold" nodeType="withEffect" presetClass="entr" presetID="10" presetSubtype="0">
                                  <p:stCondLst>
                                    <p:cond delay="250"/>
                                  </p:stCondLst>
                                  <p:childTnLst>
                                    <p:set>
                                      <p:cBhvr>
                                        <p:cTn dur="1" fill="hold">
                                          <p:stCondLst>
                                            <p:cond delay="0"/>
                                          </p:stCondLst>
                                        </p:cTn>
                                        <p:tgtEl>
                                          <p:spTgt spid="1087"/>
                                        </p:tgtEl>
                                        <p:attrNameLst>
                                          <p:attrName>style.visibility</p:attrName>
                                        </p:attrNameLst>
                                      </p:cBhvr>
                                      <p:to>
                                        <p:strVal val="visible"/>
                                      </p:to>
                                    </p:set>
                                    <p:animEffect filter="fade" transition="in">
                                      <p:cBhvr>
                                        <p:cTn dur="500"/>
                                        <p:tgtEl>
                                          <p:spTgt spid="10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ur Theme">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7_Office Theme">
  <a:themeElements>
    <a:clrScheme name="Custom 5">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64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Custom 2">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