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 name="Google Shape;11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6" name="Google Shape;1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3" name="Google Shape;1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3" name="Google Shape;13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6" name="Google Shape;13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8" name="Google Shape;14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5" name="Google Shape;15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4" name="Google Shape;155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8" name="Google Shape;156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2" name="Google Shape;15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7" name="Google Shape;16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7" name="Google Shape;162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2" name="Google Shape;165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3" name="Google Shape;166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5" name="Google Shape;167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2" name="Shape 1692"/>
        <p:cNvGrpSpPr/>
        <p:nvPr/>
      </p:nvGrpSpPr>
      <p:grpSpPr>
        <a:xfrm>
          <a:off x="0" y="0"/>
          <a:ext cx="0" cy="0"/>
          <a:chOff x="0" y="0"/>
          <a:chExt cx="0" cy="0"/>
        </a:xfrm>
      </p:grpSpPr>
      <p:sp>
        <p:nvSpPr>
          <p:cNvPr id="1693" name="Google Shape;169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4" name="Google Shape;169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3" name="Google Shape;173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5" name="Google Shape;17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2" name="Shape 1782"/>
        <p:cNvGrpSpPr/>
        <p:nvPr/>
      </p:nvGrpSpPr>
      <p:grpSpPr>
        <a:xfrm>
          <a:off x="0" y="0"/>
          <a:ext cx="0" cy="0"/>
          <a:chOff x="0" y="0"/>
          <a:chExt cx="0" cy="0"/>
        </a:xfrm>
      </p:grpSpPr>
      <p:sp>
        <p:nvSpPr>
          <p:cNvPr id="1783" name="Google Shape;178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4" name="Google Shape;178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1" name="Google Shape;180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6" name="Google Shape;181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0" name="Google Shape;184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9" name="Google Shape;185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4" name="Google Shape;187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5" name="Google Shape;189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5" name="Google Shape;10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2" name="Google Shape;10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8" name="Google Shape;10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 name="Shape 15"/>
        <p:cNvGrpSpPr/>
        <p:nvPr/>
      </p:nvGrpSpPr>
      <p:grpSpPr>
        <a:xfrm>
          <a:off x="0" y="0"/>
          <a:ext cx="0" cy="0"/>
          <a:chOff x="0" y="0"/>
          <a:chExt cx="0" cy="0"/>
        </a:xfrm>
      </p:grpSpPr>
      <p:sp>
        <p:nvSpPr>
          <p:cNvPr id="16" name="Google Shape;16;p2"/>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9.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8.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2.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10.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4.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6.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11.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sz="1333">
                <a:solidFill>
                  <a:schemeClr val="dk2"/>
                </a:solidFill>
                <a:latin typeface="Arial"/>
                <a:ea typeface="Arial"/>
                <a:cs typeface="Arial"/>
                <a:sym typeface="Arial"/>
              </a:defRPr>
            </a:lvl1pPr>
            <a:lvl2pPr indent="0" lvl="1" marL="0" marR="0" rtl="0" algn="r">
              <a:buClr>
                <a:schemeClr val="dk2"/>
              </a:buClr>
              <a:buSzPts val="1333"/>
              <a:buFont typeface="Arial"/>
              <a:buNone/>
              <a:defRPr sz="1333">
                <a:solidFill>
                  <a:schemeClr val="dk2"/>
                </a:solidFill>
                <a:latin typeface="Arial"/>
                <a:ea typeface="Arial"/>
                <a:cs typeface="Arial"/>
                <a:sym typeface="Arial"/>
              </a:defRPr>
            </a:lvl2pPr>
            <a:lvl3pPr indent="0" lvl="2" marL="0" marR="0" rtl="0" algn="r">
              <a:buClr>
                <a:schemeClr val="dk2"/>
              </a:buClr>
              <a:buSzPts val="1333"/>
              <a:buFont typeface="Arial"/>
              <a:buNone/>
              <a:defRPr sz="1333">
                <a:solidFill>
                  <a:schemeClr val="dk2"/>
                </a:solidFill>
                <a:latin typeface="Arial"/>
                <a:ea typeface="Arial"/>
                <a:cs typeface="Arial"/>
                <a:sym typeface="Arial"/>
              </a:defRPr>
            </a:lvl3pPr>
            <a:lvl4pPr indent="0" lvl="3" marL="0" marR="0" rtl="0" algn="r">
              <a:buClr>
                <a:schemeClr val="dk2"/>
              </a:buClr>
              <a:buSzPts val="1333"/>
              <a:buFont typeface="Arial"/>
              <a:buNone/>
              <a:defRPr sz="1333">
                <a:solidFill>
                  <a:schemeClr val="dk2"/>
                </a:solidFill>
                <a:latin typeface="Arial"/>
                <a:ea typeface="Arial"/>
                <a:cs typeface="Arial"/>
                <a:sym typeface="Arial"/>
              </a:defRPr>
            </a:lvl4pPr>
            <a:lvl5pPr indent="0" lvl="4" marL="0" marR="0" rtl="0" algn="r">
              <a:buClr>
                <a:schemeClr val="dk2"/>
              </a:buClr>
              <a:buSzPts val="1333"/>
              <a:buFont typeface="Arial"/>
              <a:buNone/>
              <a:defRPr sz="1333">
                <a:solidFill>
                  <a:schemeClr val="dk2"/>
                </a:solidFill>
                <a:latin typeface="Arial"/>
                <a:ea typeface="Arial"/>
                <a:cs typeface="Arial"/>
                <a:sym typeface="Arial"/>
              </a:defRPr>
            </a:lvl5pPr>
            <a:lvl6pPr indent="0" lvl="5" marL="0" marR="0" rtl="0" algn="r">
              <a:buClr>
                <a:schemeClr val="dk2"/>
              </a:buClr>
              <a:buSzPts val="1333"/>
              <a:buFont typeface="Arial"/>
              <a:buNone/>
              <a:defRPr sz="1333">
                <a:solidFill>
                  <a:schemeClr val="dk2"/>
                </a:solidFill>
                <a:latin typeface="Arial"/>
                <a:ea typeface="Arial"/>
                <a:cs typeface="Arial"/>
                <a:sym typeface="Arial"/>
              </a:defRPr>
            </a:lvl6pPr>
            <a:lvl7pPr indent="0" lvl="6" marL="0" marR="0" rtl="0" algn="r">
              <a:buClr>
                <a:schemeClr val="dk2"/>
              </a:buClr>
              <a:buSzPts val="1333"/>
              <a:buFont typeface="Arial"/>
              <a:buNone/>
              <a:defRPr sz="1333">
                <a:solidFill>
                  <a:schemeClr val="dk2"/>
                </a:solidFill>
                <a:latin typeface="Arial"/>
                <a:ea typeface="Arial"/>
                <a:cs typeface="Arial"/>
                <a:sym typeface="Arial"/>
              </a:defRPr>
            </a:lvl7pPr>
            <a:lvl8pPr indent="0" lvl="7" marL="0" marR="0" rtl="0" algn="r">
              <a:buClr>
                <a:schemeClr val="dk2"/>
              </a:buClr>
              <a:buSzPts val="1333"/>
              <a:buFont typeface="Arial"/>
              <a:buNone/>
              <a:defRPr sz="1333">
                <a:solidFill>
                  <a:schemeClr val="dk2"/>
                </a:solidFill>
                <a:latin typeface="Arial"/>
                <a:ea typeface="Arial"/>
                <a:cs typeface="Arial"/>
                <a:sym typeface="Arial"/>
              </a:defRPr>
            </a:lvl8pPr>
            <a:lvl9pPr indent="0" lvl="8" marL="0" marR="0" rt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5.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6.jpg"/><Relationship Id="rId5" Type="http://schemas.openxmlformats.org/officeDocument/2006/relationships/image" Target="../media/image10.jpg"/><Relationship Id="rId6"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3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23.png"/><Relationship Id="rId9" Type="http://schemas.openxmlformats.org/officeDocument/2006/relationships/image" Target="../media/image47.png"/><Relationship Id="rId5" Type="http://schemas.openxmlformats.org/officeDocument/2006/relationships/image" Target="../media/image24.png"/><Relationship Id="rId6" Type="http://schemas.openxmlformats.org/officeDocument/2006/relationships/image" Target="../media/image51.png"/><Relationship Id="rId7" Type="http://schemas.openxmlformats.org/officeDocument/2006/relationships/image" Target="../media/image41.png"/><Relationship Id="rId8"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45.png"/><Relationship Id="rId4" Type="http://schemas.openxmlformats.org/officeDocument/2006/relationships/image" Target="../media/image48.png"/><Relationship Id="rId9"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44.png"/><Relationship Id="rId8"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image" Target="../media/image59.png"/><Relationship Id="rId6"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image" Target="../media/image48.png"/><Relationship Id="rId6"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48.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44.png"/><Relationship Id="rId7"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6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5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49.png"/><Relationship Id="rId7"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4.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65.png"/><Relationship Id="rId6" Type="http://schemas.openxmlformats.org/officeDocument/2006/relationships/image" Target="../media/image54.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2.png"/><Relationship Id="rId5" Type="http://schemas.openxmlformats.org/officeDocument/2006/relationships/image" Target="../media/image53.png"/><Relationship Id="rId6" Type="http://schemas.openxmlformats.org/officeDocument/2006/relationships/hyperlink" Target="https://www.myfreeslides.com/" TargetMode="External"/><Relationship Id="rId7" Type="http://schemas.openxmlformats.org/officeDocument/2006/relationships/image" Target="../media/image58.png"/><Relationship Id="rId8" Type="http://schemas.openxmlformats.org/officeDocument/2006/relationships/hyperlink" Target="https://www.myfreeslides.com/free-download/templates/" TargetMode="External"/><Relationship Id="rId11" Type="http://schemas.openxmlformats.org/officeDocument/2006/relationships/image" Target="../media/image64.png"/><Relationship Id="rId10" Type="http://schemas.openxmlformats.org/officeDocument/2006/relationships/hyperlink" Target="https://www.myfreeslides.com/free-download/design-elements/" TargetMode="External"/><Relationship Id="rId13" Type="http://schemas.openxmlformats.org/officeDocument/2006/relationships/image" Target="../media/image63.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godless-humanist-739743"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7.jpg"/><Relationship Id="rId9" Type="http://schemas.openxmlformats.org/officeDocument/2006/relationships/image" Target="../media/image13.png"/><Relationship Id="rId5" Type="http://schemas.openxmlformats.org/officeDocument/2006/relationships/image" Target="../media/image12.jpg"/><Relationship Id="rId6" Type="http://schemas.openxmlformats.org/officeDocument/2006/relationships/image" Target="../media/image7.jpg"/><Relationship Id="rId7" Type="http://schemas.openxmlformats.org/officeDocument/2006/relationships/image" Target="../media/image14.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jpg"/><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9.png"/><Relationship Id="rId6" Type="http://schemas.openxmlformats.org/officeDocument/2006/relationships/image" Target="../media/image16.png"/><Relationship Id="rId7" Type="http://schemas.openxmlformats.org/officeDocument/2006/relationships/image" Target="../media/image2.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A picture containing building, circuit, castle, tower&#10;&#10;Description automatically generated" id="957" name="Google Shape;957;p197"/>
          <p:cNvPicPr preferRelativeResize="0"/>
          <p:nvPr>
            <p:ph idx="2" type="pic"/>
          </p:nvPr>
        </p:nvPicPr>
        <p:blipFill rotWithShape="1">
          <a:blip r:embed="rId3">
            <a:alphaModFix/>
          </a:blip>
          <a:srcRect b="-2049" l="616" r="32717" t="2050"/>
          <a:stretch/>
        </p:blipFill>
        <p:spPr>
          <a:xfrm>
            <a:off x="0" y="0"/>
            <a:ext cx="6096000" cy="6858000"/>
          </a:xfrm>
          <a:prstGeom prst="flowChartPunchedCard">
            <a:avLst/>
          </a:prstGeom>
          <a:noFill/>
          <a:ln>
            <a:noFill/>
          </a:ln>
        </p:spPr>
      </p:pic>
      <p:sp>
        <p:nvSpPr>
          <p:cNvPr id="958" name="Google Shape;958;p197"/>
          <p:cNvSpPr/>
          <p:nvPr/>
        </p:nvSpPr>
        <p:spPr>
          <a:xfrm>
            <a:off x="6096000" y="0"/>
            <a:ext cx="6096000" cy="6858000"/>
          </a:xfrm>
          <a:custGeom>
            <a:rect b="b" l="l" r="r" t="t"/>
            <a:pathLst>
              <a:path extrusionOk="0" h="6858000" w="6096000">
                <a:moveTo>
                  <a:pt x="0" y="0"/>
                </a:moveTo>
                <a:lnTo>
                  <a:pt x="6096000" y="0"/>
                </a:lnTo>
                <a:lnTo>
                  <a:pt x="6096000" y="6858000"/>
                </a:lnTo>
                <a:lnTo>
                  <a:pt x="0" y="6858000"/>
                </a:lnTo>
                <a:lnTo>
                  <a:pt x="0" y="0"/>
                </a:lnTo>
                <a:close/>
              </a:path>
            </a:pathLst>
          </a:cu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9" name="Google Shape;959;p197"/>
          <p:cNvSpPr/>
          <p:nvPr/>
        </p:nvSpPr>
        <p:spPr>
          <a:xfrm>
            <a:off x="5121906" y="2720634"/>
            <a:ext cx="7070094" cy="146677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0" name="Google Shape;960;p197"/>
          <p:cNvSpPr/>
          <p:nvPr/>
        </p:nvSpPr>
        <p:spPr>
          <a:xfrm>
            <a:off x="0" y="0"/>
            <a:ext cx="1219200" cy="1371600"/>
          </a:xfrm>
          <a:custGeom>
            <a:rect b="b" l="l" r="r" t="t"/>
            <a:pathLst>
              <a:path extrusionOk="0" h="1371600" w="1219200">
                <a:moveTo>
                  <a:pt x="0" y="0"/>
                </a:moveTo>
                <a:lnTo>
                  <a:pt x="1219200" y="0"/>
                </a:lnTo>
                <a:lnTo>
                  <a:pt x="0" y="1371600"/>
                </a:lnTo>
                <a:lnTo>
                  <a:pt x="0" y="0"/>
                </a:lnTo>
                <a:close/>
              </a:path>
            </a:pathLst>
          </a:cu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61" name="Google Shape;961;p197"/>
          <p:cNvGrpSpPr/>
          <p:nvPr/>
        </p:nvGrpSpPr>
        <p:grpSpPr>
          <a:xfrm>
            <a:off x="8068528" y="5020639"/>
            <a:ext cx="2265303" cy="671201"/>
            <a:chOff x="5010150" y="2736041"/>
            <a:chExt cx="3086100" cy="914400"/>
          </a:xfrm>
        </p:grpSpPr>
        <p:pic>
          <p:nvPicPr>
            <p:cNvPr id="962" name="Google Shape;962;p197"/>
            <p:cNvPicPr preferRelativeResize="0"/>
            <p:nvPr/>
          </p:nvPicPr>
          <p:blipFill rotWithShape="1">
            <a:blip r:embed="rId4">
              <a:alphaModFix/>
            </a:blip>
            <a:srcRect b="0" l="0" r="0" t="0"/>
            <a:stretch/>
          </p:blipFill>
          <p:spPr>
            <a:xfrm>
              <a:off x="5010150" y="2957482"/>
              <a:ext cx="2171700" cy="471518"/>
            </a:xfrm>
            <a:prstGeom prst="rect">
              <a:avLst/>
            </a:prstGeom>
            <a:noFill/>
            <a:ln>
              <a:noFill/>
            </a:ln>
          </p:spPr>
        </p:pic>
        <p:pic>
          <p:nvPicPr>
            <p:cNvPr descr="Earth globe: Americas" id="963" name="Google Shape;963;p197"/>
            <p:cNvPicPr preferRelativeResize="0"/>
            <p:nvPr/>
          </p:nvPicPr>
          <p:blipFill rotWithShape="1">
            <a:blip r:embed="rId5">
              <a:alphaModFix/>
            </a:blip>
            <a:srcRect b="0" l="0" r="0" t="0"/>
            <a:stretch/>
          </p:blipFill>
          <p:spPr>
            <a:xfrm>
              <a:off x="7181850" y="2736041"/>
              <a:ext cx="914400" cy="914400"/>
            </a:xfrm>
            <a:prstGeom prst="rect">
              <a:avLst/>
            </a:prstGeom>
            <a:noFill/>
            <a:ln>
              <a:noFill/>
            </a:ln>
          </p:spPr>
        </p:pic>
      </p:grpSp>
      <p:sp>
        <p:nvSpPr>
          <p:cNvPr id="964" name="Google Shape;964;p197"/>
          <p:cNvSpPr/>
          <p:nvPr/>
        </p:nvSpPr>
        <p:spPr>
          <a:xfrm rot="-151376">
            <a:off x="85726" y="61690"/>
            <a:ext cx="11991974" cy="6720109"/>
          </a:xfrm>
          <a:prstGeom prst="rect">
            <a:avLst/>
          </a:prstGeom>
          <a:noFill/>
          <a:ln cap="flat" cmpd="sng" w="793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800" u="none" cap="none" strike="noStrike">
                <a:solidFill>
                  <a:schemeClr val="lt1"/>
                </a:solidFill>
                <a:latin typeface="Calibri"/>
                <a:ea typeface="Calibri"/>
                <a:cs typeface="Calibri"/>
                <a:sym typeface="Calibri"/>
              </a:rPr>
              <a:t>[{{{</a:t>
            </a:r>
            <a:endParaRPr/>
          </a:p>
        </p:txBody>
      </p:sp>
      <p:grpSp>
        <p:nvGrpSpPr>
          <p:cNvPr id="965" name="Google Shape;965;p197"/>
          <p:cNvGrpSpPr/>
          <p:nvPr/>
        </p:nvGrpSpPr>
        <p:grpSpPr>
          <a:xfrm>
            <a:off x="234725" y="144227"/>
            <a:ext cx="1149695" cy="1146191"/>
            <a:chOff x="3421887" y="367584"/>
            <a:chExt cx="1596052" cy="1591188"/>
          </a:xfrm>
        </p:grpSpPr>
        <p:sp>
          <p:nvSpPr>
            <p:cNvPr id="966" name="Google Shape;966;p197"/>
            <p:cNvSpPr/>
            <p:nvPr/>
          </p:nvSpPr>
          <p:spPr>
            <a:xfrm>
              <a:off x="3421887" y="367584"/>
              <a:ext cx="1596052"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7" name="Google Shape;967;p197"/>
            <p:cNvSpPr/>
            <p:nvPr/>
          </p:nvSpPr>
          <p:spPr>
            <a:xfrm rot="5400000">
              <a:off x="2865518" y="923953"/>
              <a:ext cx="1591188"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68" name="Google Shape;968;p197"/>
          <p:cNvGrpSpPr/>
          <p:nvPr/>
        </p:nvGrpSpPr>
        <p:grpSpPr>
          <a:xfrm>
            <a:off x="8321375" y="534852"/>
            <a:ext cx="1673495" cy="1673495"/>
            <a:chOff x="8531364" y="4060233"/>
            <a:chExt cx="2030382" cy="2030382"/>
          </a:xfrm>
        </p:grpSpPr>
        <p:sp>
          <p:nvSpPr>
            <p:cNvPr id="969" name="Google Shape;969;p197"/>
            <p:cNvSpPr/>
            <p:nvPr/>
          </p:nvSpPr>
          <p:spPr>
            <a:xfrm>
              <a:off x="8531364" y="4060233"/>
              <a:ext cx="2030382" cy="2030382"/>
            </a:xfrm>
            <a:prstGeom prst="ellipse">
              <a:avLst/>
            </a:prstGeom>
            <a:solidFill>
              <a:srgbClr val="0C0C0C"/>
            </a:solidFill>
            <a:ln cap="flat" cmpd="sng" w="1047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descr="Brain in head" id="970" name="Google Shape;970;p197"/>
            <p:cNvSpPr/>
            <p:nvPr/>
          </p:nvSpPr>
          <p:spPr>
            <a:xfrm>
              <a:off x="8975418" y="4349731"/>
              <a:ext cx="1209866" cy="1423372"/>
            </a:xfrm>
            <a:custGeom>
              <a:rect b="b" l="l" r="r" t="t"/>
              <a:pathLst>
                <a:path extrusionOk="0" h="762000" w="647700">
                  <a:moveTo>
                    <a:pt x="435484" y="312420"/>
                  </a:moveTo>
                  <a:lnTo>
                    <a:pt x="350711" y="312420"/>
                  </a:lnTo>
                  <a:cubicBezTo>
                    <a:pt x="314516" y="312420"/>
                    <a:pt x="284989" y="340995"/>
                    <a:pt x="284989" y="377190"/>
                  </a:cubicBezTo>
                  <a:lnTo>
                    <a:pt x="284989" y="447675"/>
                  </a:lnTo>
                  <a:lnTo>
                    <a:pt x="242126" y="447675"/>
                  </a:lnTo>
                  <a:lnTo>
                    <a:pt x="242126" y="391478"/>
                  </a:lnTo>
                  <a:cubicBezTo>
                    <a:pt x="242126" y="371475"/>
                    <a:pt x="243079" y="345758"/>
                    <a:pt x="228791" y="329565"/>
                  </a:cubicBezTo>
                  <a:cubicBezTo>
                    <a:pt x="220219" y="320040"/>
                    <a:pt x="210694" y="312420"/>
                    <a:pt x="200216" y="304800"/>
                  </a:cubicBezTo>
                  <a:cubicBezTo>
                    <a:pt x="192596" y="300038"/>
                    <a:pt x="184976" y="294323"/>
                    <a:pt x="179261" y="286703"/>
                  </a:cubicBezTo>
                  <a:cubicBezTo>
                    <a:pt x="176404" y="282893"/>
                    <a:pt x="174499" y="278130"/>
                    <a:pt x="172594" y="273368"/>
                  </a:cubicBezTo>
                  <a:cubicBezTo>
                    <a:pt x="184024" y="268605"/>
                    <a:pt x="196406" y="267653"/>
                    <a:pt x="207836" y="268605"/>
                  </a:cubicBezTo>
                  <a:cubicBezTo>
                    <a:pt x="213551" y="268605"/>
                    <a:pt x="218314" y="264795"/>
                    <a:pt x="218314" y="259080"/>
                  </a:cubicBezTo>
                  <a:cubicBezTo>
                    <a:pt x="219266" y="253365"/>
                    <a:pt x="215456" y="248602"/>
                    <a:pt x="210694" y="246698"/>
                  </a:cubicBezTo>
                  <a:cubicBezTo>
                    <a:pt x="196406" y="244793"/>
                    <a:pt x="181166" y="246698"/>
                    <a:pt x="166879" y="251460"/>
                  </a:cubicBezTo>
                  <a:cubicBezTo>
                    <a:pt x="166879" y="249555"/>
                    <a:pt x="166879" y="247650"/>
                    <a:pt x="165926" y="246698"/>
                  </a:cubicBezTo>
                  <a:cubicBezTo>
                    <a:pt x="164974" y="238125"/>
                    <a:pt x="166879" y="229552"/>
                    <a:pt x="168784" y="220980"/>
                  </a:cubicBezTo>
                  <a:cubicBezTo>
                    <a:pt x="176404" y="200978"/>
                    <a:pt x="195454" y="192405"/>
                    <a:pt x="213551" y="185738"/>
                  </a:cubicBezTo>
                  <a:cubicBezTo>
                    <a:pt x="216409" y="184785"/>
                    <a:pt x="220219" y="183833"/>
                    <a:pt x="224981" y="182880"/>
                  </a:cubicBezTo>
                  <a:lnTo>
                    <a:pt x="227839" y="181928"/>
                  </a:lnTo>
                  <a:lnTo>
                    <a:pt x="228791" y="181928"/>
                  </a:lnTo>
                  <a:cubicBezTo>
                    <a:pt x="233554" y="182880"/>
                    <a:pt x="237364" y="183833"/>
                    <a:pt x="241174" y="184785"/>
                  </a:cubicBezTo>
                  <a:lnTo>
                    <a:pt x="245936" y="185738"/>
                  </a:lnTo>
                  <a:lnTo>
                    <a:pt x="251651" y="186690"/>
                  </a:lnTo>
                  <a:cubicBezTo>
                    <a:pt x="261176" y="198120"/>
                    <a:pt x="265939" y="212408"/>
                    <a:pt x="264986" y="226695"/>
                  </a:cubicBezTo>
                  <a:cubicBezTo>
                    <a:pt x="264034" y="240983"/>
                    <a:pt x="257366" y="254318"/>
                    <a:pt x="245936" y="263843"/>
                  </a:cubicBezTo>
                  <a:cubicBezTo>
                    <a:pt x="242126" y="267653"/>
                    <a:pt x="241174" y="274320"/>
                    <a:pt x="244984" y="279083"/>
                  </a:cubicBezTo>
                  <a:cubicBezTo>
                    <a:pt x="248794" y="282893"/>
                    <a:pt x="254509" y="283845"/>
                    <a:pt x="259271" y="280035"/>
                  </a:cubicBezTo>
                  <a:cubicBezTo>
                    <a:pt x="265939" y="274320"/>
                    <a:pt x="271654" y="267653"/>
                    <a:pt x="275464" y="260033"/>
                  </a:cubicBezTo>
                  <a:lnTo>
                    <a:pt x="276416" y="260033"/>
                  </a:lnTo>
                  <a:cubicBezTo>
                    <a:pt x="292609" y="258127"/>
                    <a:pt x="308801" y="253365"/>
                    <a:pt x="323089" y="245745"/>
                  </a:cubicBezTo>
                  <a:cubicBezTo>
                    <a:pt x="324994" y="243840"/>
                    <a:pt x="326899" y="241935"/>
                    <a:pt x="327851" y="239077"/>
                  </a:cubicBezTo>
                  <a:cubicBezTo>
                    <a:pt x="328804" y="236220"/>
                    <a:pt x="327851" y="233363"/>
                    <a:pt x="325946" y="231458"/>
                  </a:cubicBezTo>
                  <a:cubicBezTo>
                    <a:pt x="322136" y="226695"/>
                    <a:pt x="316421" y="225743"/>
                    <a:pt x="311659" y="228600"/>
                  </a:cubicBezTo>
                  <a:cubicBezTo>
                    <a:pt x="303086" y="233363"/>
                    <a:pt x="294514" y="237173"/>
                    <a:pt x="284036" y="238125"/>
                  </a:cubicBezTo>
                  <a:cubicBezTo>
                    <a:pt x="284989" y="235268"/>
                    <a:pt x="285941" y="231458"/>
                    <a:pt x="285941" y="228600"/>
                  </a:cubicBezTo>
                  <a:cubicBezTo>
                    <a:pt x="286894" y="216218"/>
                    <a:pt x="284989" y="203835"/>
                    <a:pt x="280226" y="193358"/>
                  </a:cubicBezTo>
                  <a:cubicBezTo>
                    <a:pt x="287846" y="194310"/>
                    <a:pt x="295466" y="195263"/>
                    <a:pt x="303086" y="195263"/>
                  </a:cubicBezTo>
                  <a:cubicBezTo>
                    <a:pt x="309754" y="195263"/>
                    <a:pt x="316421" y="194310"/>
                    <a:pt x="323089" y="193358"/>
                  </a:cubicBezTo>
                  <a:cubicBezTo>
                    <a:pt x="335471" y="208598"/>
                    <a:pt x="351664" y="219075"/>
                    <a:pt x="370714" y="223838"/>
                  </a:cubicBezTo>
                  <a:cubicBezTo>
                    <a:pt x="395479" y="236220"/>
                    <a:pt x="418339" y="252413"/>
                    <a:pt x="418339" y="279083"/>
                  </a:cubicBezTo>
                  <a:cubicBezTo>
                    <a:pt x="418339" y="282893"/>
                    <a:pt x="420244" y="287655"/>
                    <a:pt x="423101" y="289560"/>
                  </a:cubicBezTo>
                  <a:cubicBezTo>
                    <a:pt x="426911" y="291465"/>
                    <a:pt x="430721" y="291465"/>
                    <a:pt x="434531" y="289560"/>
                  </a:cubicBezTo>
                  <a:cubicBezTo>
                    <a:pt x="438341" y="287655"/>
                    <a:pt x="440246" y="282893"/>
                    <a:pt x="439294" y="279083"/>
                  </a:cubicBezTo>
                  <a:cubicBezTo>
                    <a:pt x="439294" y="258127"/>
                    <a:pt x="429769" y="239077"/>
                    <a:pt x="413576" y="226695"/>
                  </a:cubicBezTo>
                  <a:cubicBezTo>
                    <a:pt x="426911" y="225743"/>
                    <a:pt x="438341" y="219075"/>
                    <a:pt x="446914" y="209550"/>
                  </a:cubicBezTo>
                  <a:cubicBezTo>
                    <a:pt x="450724" y="204788"/>
                    <a:pt x="449771" y="198120"/>
                    <a:pt x="445961" y="194310"/>
                  </a:cubicBezTo>
                  <a:cubicBezTo>
                    <a:pt x="441199" y="190500"/>
                    <a:pt x="434531" y="191453"/>
                    <a:pt x="430721" y="195263"/>
                  </a:cubicBezTo>
                  <a:cubicBezTo>
                    <a:pt x="425959" y="200978"/>
                    <a:pt x="413576" y="205740"/>
                    <a:pt x="395479" y="204788"/>
                  </a:cubicBezTo>
                  <a:cubicBezTo>
                    <a:pt x="377381" y="204788"/>
                    <a:pt x="359284" y="198120"/>
                    <a:pt x="345949" y="186690"/>
                  </a:cubicBezTo>
                  <a:cubicBezTo>
                    <a:pt x="361189" y="180023"/>
                    <a:pt x="374524" y="168593"/>
                    <a:pt x="383096" y="154305"/>
                  </a:cubicBezTo>
                  <a:cubicBezTo>
                    <a:pt x="385954" y="149543"/>
                    <a:pt x="384049" y="142875"/>
                    <a:pt x="379286" y="139065"/>
                  </a:cubicBezTo>
                  <a:cubicBezTo>
                    <a:pt x="374524" y="136208"/>
                    <a:pt x="367856" y="138113"/>
                    <a:pt x="364999" y="142875"/>
                  </a:cubicBezTo>
                  <a:cubicBezTo>
                    <a:pt x="348806" y="172403"/>
                    <a:pt x="314516" y="180975"/>
                    <a:pt x="260224" y="167640"/>
                  </a:cubicBezTo>
                  <a:cubicBezTo>
                    <a:pt x="272606" y="157163"/>
                    <a:pt x="278321" y="140970"/>
                    <a:pt x="276416" y="124778"/>
                  </a:cubicBezTo>
                  <a:cubicBezTo>
                    <a:pt x="276416" y="120968"/>
                    <a:pt x="274511" y="117157"/>
                    <a:pt x="270701" y="115253"/>
                  </a:cubicBezTo>
                  <a:cubicBezTo>
                    <a:pt x="266891" y="113348"/>
                    <a:pt x="263081" y="113348"/>
                    <a:pt x="259271" y="116205"/>
                  </a:cubicBezTo>
                  <a:cubicBezTo>
                    <a:pt x="255461" y="118110"/>
                    <a:pt x="254509" y="122873"/>
                    <a:pt x="254509" y="126682"/>
                  </a:cubicBezTo>
                  <a:cubicBezTo>
                    <a:pt x="255461" y="151448"/>
                    <a:pt x="242126" y="156210"/>
                    <a:pt x="220219" y="162878"/>
                  </a:cubicBezTo>
                  <a:cubicBezTo>
                    <a:pt x="217361" y="163830"/>
                    <a:pt x="213551" y="164783"/>
                    <a:pt x="210694" y="165735"/>
                  </a:cubicBezTo>
                  <a:cubicBezTo>
                    <a:pt x="204979" y="152400"/>
                    <a:pt x="192596" y="141923"/>
                    <a:pt x="178309" y="138113"/>
                  </a:cubicBezTo>
                  <a:cubicBezTo>
                    <a:pt x="174499" y="137160"/>
                    <a:pt x="170689" y="138113"/>
                    <a:pt x="167831" y="140970"/>
                  </a:cubicBezTo>
                  <a:cubicBezTo>
                    <a:pt x="164974" y="143828"/>
                    <a:pt x="164021" y="147638"/>
                    <a:pt x="164974" y="152400"/>
                  </a:cubicBezTo>
                  <a:cubicBezTo>
                    <a:pt x="165926" y="156210"/>
                    <a:pt x="168784" y="159068"/>
                    <a:pt x="173546" y="160020"/>
                  </a:cubicBezTo>
                  <a:cubicBezTo>
                    <a:pt x="181166" y="161925"/>
                    <a:pt x="186881" y="167640"/>
                    <a:pt x="190691" y="174308"/>
                  </a:cubicBezTo>
                  <a:lnTo>
                    <a:pt x="190691" y="175260"/>
                  </a:lnTo>
                  <a:cubicBezTo>
                    <a:pt x="172594" y="182880"/>
                    <a:pt x="158306" y="197168"/>
                    <a:pt x="151639" y="215265"/>
                  </a:cubicBezTo>
                  <a:cubicBezTo>
                    <a:pt x="149734" y="219075"/>
                    <a:pt x="148781" y="223838"/>
                    <a:pt x="148781" y="228600"/>
                  </a:cubicBezTo>
                  <a:cubicBezTo>
                    <a:pt x="146876" y="226695"/>
                    <a:pt x="144971" y="224790"/>
                    <a:pt x="144019" y="221933"/>
                  </a:cubicBezTo>
                  <a:cubicBezTo>
                    <a:pt x="140209" y="214313"/>
                    <a:pt x="137351" y="204788"/>
                    <a:pt x="136399" y="196215"/>
                  </a:cubicBezTo>
                  <a:cubicBezTo>
                    <a:pt x="135446" y="192405"/>
                    <a:pt x="132589" y="188595"/>
                    <a:pt x="129731" y="187643"/>
                  </a:cubicBezTo>
                  <a:cubicBezTo>
                    <a:pt x="125921" y="185738"/>
                    <a:pt x="122111" y="186690"/>
                    <a:pt x="119254" y="189548"/>
                  </a:cubicBezTo>
                  <a:cubicBezTo>
                    <a:pt x="116396" y="192405"/>
                    <a:pt x="114491" y="196215"/>
                    <a:pt x="116396" y="200025"/>
                  </a:cubicBezTo>
                  <a:cubicBezTo>
                    <a:pt x="118301" y="211455"/>
                    <a:pt x="121159" y="221933"/>
                    <a:pt x="126874" y="231458"/>
                  </a:cubicBezTo>
                  <a:cubicBezTo>
                    <a:pt x="132589" y="240983"/>
                    <a:pt x="140209" y="248602"/>
                    <a:pt x="150686" y="253365"/>
                  </a:cubicBezTo>
                  <a:cubicBezTo>
                    <a:pt x="151639" y="266700"/>
                    <a:pt x="156401" y="280035"/>
                    <a:pt x="163069" y="292418"/>
                  </a:cubicBezTo>
                  <a:cubicBezTo>
                    <a:pt x="156401" y="300990"/>
                    <a:pt x="147829" y="307658"/>
                    <a:pt x="138304" y="313373"/>
                  </a:cubicBezTo>
                  <a:cubicBezTo>
                    <a:pt x="135446" y="315278"/>
                    <a:pt x="133541" y="319088"/>
                    <a:pt x="132589" y="322898"/>
                  </a:cubicBezTo>
                  <a:cubicBezTo>
                    <a:pt x="132589" y="326708"/>
                    <a:pt x="134494" y="330518"/>
                    <a:pt x="138304" y="332423"/>
                  </a:cubicBezTo>
                  <a:cubicBezTo>
                    <a:pt x="142114" y="334328"/>
                    <a:pt x="145924" y="334328"/>
                    <a:pt x="148781" y="331470"/>
                  </a:cubicBezTo>
                  <a:cubicBezTo>
                    <a:pt x="158306" y="324803"/>
                    <a:pt x="166879" y="318135"/>
                    <a:pt x="174499" y="309563"/>
                  </a:cubicBezTo>
                  <a:cubicBezTo>
                    <a:pt x="180214" y="314325"/>
                    <a:pt x="185929" y="318135"/>
                    <a:pt x="191644" y="321945"/>
                  </a:cubicBezTo>
                  <a:cubicBezTo>
                    <a:pt x="201169" y="327660"/>
                    <a:pt x="208789" y="334328"/>
                    <a:pt x="216409" y="342900"/>
                  </a:cubicBezTo>
                  <a:cubicBezTo>
                    <a:pt x="224981" y="353378"/>
                    <a:pt x="224981" y="373380"/>
                    <a:pt x="224981" y="390525"/>
                  </a:cubicBezTo>
                  <a:lnTo>
                    <a:pt x="224981" y="447675"/>
                  </a:lnTo>
                  <a:lnTo>
                    <a:pt x="181166" y="447675"/>
                  </a:lnTo>
                  <a:cubicBezTo>
                    <a:pt x="181166" y="377190"/>
                    <a:pt x="146876" y="373380"/>
                    <a:pt x="143066" y="371475"/>
                  </a:cubicBezTo>
                  <a:cubicBezTo>
                    <a:pt x="128779" y="367665"/>
                    <a:pt x="91631" y="347663"/>
                    <a:pt x="83059" y="307658"/>
                  </a:cubicBezTo>
                  <a:cubicBezTo>
                    <a:pt x="82106" y="305753"/>
                    <a:pt x="82106" y="302895"/>
                    <a:pt x="82106" y="300990"/>
                  </a:cubicBezTo>
                  <a:cubicBezTo>
                    <a:pt x="65914" y="278130"/>
                    <a:pt x="66866" y="246698"/>
                    <a:pt x="84964" y="224790"/>
                  </a:cubicBezTo>
                  <a:cubicBezTo>
                    <a:pt x="83059" y="218123"/>
                    <a:pt x="82106" y="211455"/>
                    <a:pt x="82106" y="204788"/>
                  </a:cubicBezTo>
                  <a:cubicBezTo>
                    <a:pt x="82106" y="174308"/>
                    <a:pt x="104014" y="147638"/>
                    <a:pt x="134494" y="141923"/>
                  </a:cubicBezTo>
                  <a:cubicBezTo>
                    <a:pt x="144019" y="115253"/>
                    <a:pt x="168784" y="97155"/>
                    <a:pt x="196406" y="98107"/>
                  </a:cubicBezTo>
                  <a:cubicBezTo>
                    <a:pt x="201169" y="98107"/>
                    <a:pt x="206884" y="99060"/>
                    <a:pt x="211646" y="100013"/>
                  </a:cubicBezTo>
                  <a:cubicBezTo>
                    <a:pt x="223076" y="86678"/>
                    <a:pt x="239269" y="79057"/>
                    <a:pt x="257366" y="77153"/>
                  </a:cubicBezTo>
                  <a:cubicBezTo>
                    <a:pt x="275464" y="76200"/>
                    <a:pt x="292609" y="81915"/>
                    <a:pt x="305944" y="94298"/>
                  </a:cubicBezTo>
                  <a:cubicBezTo>
                    <a:pt x="323089" y="82868"/>
                    <a:pt x="344044" y="80010"/>
                    <a:pt x="363094" y="85725"/>
                  </a:cubicBezTo>
                  <a:cubicBezTo>
                    <a:pt x="383096" y="91440"/>
                    <a:pt x="398336" y="106680"/>
                    <a:pt x="405004" y="125730"/>
                  </a:cubicBezTo>
                  <a:lnTo>
                    <a:pt x="408814" y="125730"/>
                  </a:lnTo>
                  <a:cubicBezTo>
                    <a:pt x="445009" y="125730"/>
                    <a:pt x="473584" y="154305"/>
                    <a:pt x="474536" y="190500"/>
                  </a:cubicBezTo>
                  <a:lnTo>
                    <a:pt x="474536" y="193358"/>
                  </a:lnTo>
                  <a:cubicBezTo>
                    <a:pt x="496444" y="205740"/>
                    <a:pt x="508826" y="229552"/>
                    <a:pt x="506921" y="254318"/>
                  </a:cubicBezTo>
                  <a:cubicBezTo>
                    <a:pt x="499301" y="287655"/>
                    <a:pt x="469774" y="313373"/>
                    <a:pt x="435484" y="312420"/>
                  </a:cubicBezTo>
                  <a:close/>
                  <a:moveTo>
                    <a:pt x="638366" y="412433"/>
                  </a:moveTo>
                  <a:lnTo>
                    <a:pt x="572644" y="299085"/>
                  </a:lnTo>
                  <a:lnTo>
                    <a:pt x="572644" y="295275"/>
                  </a:lnTo>
                  <a:cubicBezTo>
                    <a:pt x="576454" y="190500"/>
                    <a:pt x="523114" y="92393"/>
                    <a:pt x="432626" y="40005"/>
                  </a:cubicBezTo>
                  <a:cubicBezTo>
                    <a:pt x="342139" y="-13335"/>
                    <a:pt x="230696" y="-13335"/>
                    <a:pt x="140209" y="40005"/>
                  </a:cubicBezTo>
                  <a:cubicBezTo>
                    <a:pt x="49721" y="92393"/>
                    <a:pt x="-3619" y="190500"/>
                    <a:pt x="191" y="295275"/>
                  </a:cubicBezTo>
                  <a:cubicBezTo>
                    <a:pt x="191" y="384810"/>
                    <a:pt x="41149" y="469583"/>
                    <a:pt x="112586" y="523875"/>
                  </a:cubicBezTo>
                  <a:lnTo>
                    <a:pt x="112586" y="762000"/>
                  </a:lnTo>
                  <a:lnTo>
                    <a:pt x="413576" y="762000"/>
                  </a:lnTo>
                  <a:lnTo>
                    <a:pt x="413576" y="648653"/>
                  </a:lnTo>
                  <a:lnTo>
                    <a:pt x="460249" y="648653"/>
                  </a:lnTo>
                  <a:cubicBezTo>
                    <a:pt x="490729" y="648653"/>
                    <a:pt x="519304" y="637223"/>
                    <a:pt x="540259" y="615315"/>
                  </a:cubicBezTo>
                  <a:cubicBezTo>
                    <a:pt x="561214" y="594360"/>
                    <a:pt x="572644" y="564833"/>
                    <a:pt x="572644" y="535305"/>
                  </a:cubicBezTo>
                  <a:lnTo>
                    <a:pt x="572644" y="478155"/>
                  </a:lnTo>
                  <a:lnTo>
                    <a:pt x="614554" y="478155"/>
                  </a:lnTo>
                  <a:cubicBezTo>
                    <a:pt x="639319" y="476250"/>
                    <a:pt x="661226" y="447675"/>
                    <a:pt x="638366" y="4124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71" name="Google Shape;971;p197"/>
          <p:cNvSpPr txBox="1"/>
          <p:nvPr/>
        </p:nvSpPr>
        <p:spPr>
          <a:xfrm>
            <a:off x="5165531" y="2875002"/>
            <a:ext cx="8028359" cy="1107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600"/>
              <a:buFont typeface="Aharoni"/>
              <a:buNone/>
            </a:pPr>
            <a:r>
              <a:rPr lang="en-GB" sz="6600">
                <a:solidFill>
                  <a:schemeClr val="lt1"/>
                </a:solidFill>
                <a:latin typeface="Aharoni"/>
                <a:ea typeface="Aharoni"/>
                <a:cs typeface="Aharoni"/>
                <a:sym typeface="Aharoni"/>
              </a:rPr>
              <a:t>Your Title Here</a:t>
            </a:r>
            <a:endParaRPr b="0" i="0" sz="6600" u="none" cap="none" strike="noStrike">
              <a:solidFill>
                <a:schemeClr val="lt1"/>
              </a:solidFill>
              <a:latin typeface="Aharoni"/>
              <a:ea typeface="Aharoni"/>
              <a:cs typeface="Aharoni"/>
              <a:sym typeface="Aharoni"/>
            </a:endParaRPr>
          </a:p>
        </p:txBody>
      </p:sp>
      <p:sp>
        <p:nvSpPr>
          <p:cNvPr id="972" name="Google Shape;972;p197"/>
          <p:cNvSpPr/>
          <p:nvPr/>
        </p:nvSpPr>
        <p:spPr>
          <a:xfrm rot="-6300000">
            <a:off x="270753" y="4066432"/>
            <a:ext cx="787400" cy="67879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3" name="Google Shape;973;p197"/>
          <p:cNvGrpSpPr/>
          <p:nvPr/>
        </p:nvGrpSpPr>
        <p:grpSpPr>
          <a:xfrm rot="10800000">
            <a:off x="10797950" y="5463195"/>
            <a:ext cx="1149695" cy="1146191"/>
            <a:chOff x="3421887" y="367584"/>
            <a:chExt cx="1596052" cy="1591188"/>
          </a:xfrm>
        </p:grpSpPr>
        <p:sp>
          <p:nvSpPr>
            <p:cNvPr id="974" name="Google Shape;974;p197"/>
            <p:cNvSpPr/>
            <p:nvPr/>
          </p:nvSpPr>
          <p:spPr>
            <a:xfrm>
              <a:off x="3421887" y="367584"/>
              <a:ext cx="1596052"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5" name="Google Shape;975;p197"/>
            <p:cNvSpPr/>
            <p:nvPr/>
          </p:nvSpPr>
          <p:spPr>
            <a:xfrm rot="5400000">
              <a:off x="2865518" y="923953"/>
              <a:ext cx="1591188" cy="47845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76" name="Google Shape;976;p197"/>
          <p:cNvGrpSpPr/>
          <p:nvPr/>
        </p:nvGrpSpPr>
        <p:grpSpPr>
          <a:xfrm rot="5400000">
            <a:off x="5956673" y="-1100308"/>
            <a:ext cx="296666" cy="3148069"/>
            <a:chOff x="383320" y="1887156"/>
            <a:chExt cx="296666" cy="3148069"/>
          </a:xfrm>
        </p:grpSpPr>
        <p:sp>
          <p:nvSpPr>
            <p:cNvPr id="977" name="Google Shape;977;p197"/>
            <p:cNvSpPr/>
            <p:nvPr/>
          </p:nvSpPr>
          <p:spPr>
            <a:xfrm>
              <a:off x="383320"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8" name="Google Shape;978;p197"/>
            <p:cNvSpPr/>
            <p:nvPr/>
          </p:nvSpPr>
          <p:spPr>
            <a:xfrm>
              <a:off x="383320"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979" name="Google Shape;979;p197"/>
            <p:cNvCxnSpPr/>
            <p:nvPr/>
          </p:nvCxnSpPr>
          <p:spPr>
            <a:xfrm>
              <a:off x="531653" y="2149023"/>
              <a:ext cx="0" cy="2643686"/>
            </a:xfrm>
            <a:prstGeom prst="straightConnector1">
              <a:avLst/>
            </a:prstGeom>
            <a:noFill/>
            <a:ln cap="rnd" cmpd="sng" w="136525">
              <a:solidFill>
                <a:schemeClr val="l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71"/>
                                        </p:tgtEl>
                                        <p:attrNameLst>
                                          <p:attrName>style.visibility</p:attrName>
                                        </p:attrNameLst>
                                      </p:cBhvr>
                                      <p:to>
                                        <p:strVal val="visible"/>
                                      </p:to>
                                    </p:set>
                                    <p:anim calcmode="lin" valueType="num">
                                      <p:cBhvr additive="base">
                                        <p:cTn dur="500"/>
                                        <p:tgtEl>
                                          <p:spTgt spid="9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15" name="Shape 1115"/>
        <p:cNvGrpSpPr/>
        <p:nvPr/>
      </p:nvGrpSpPr>
      <p:grpSpPr>
        <a:xfrm>
          <a:off x="0" y="0"/>
          <a:ext cx="0" cy="0"/>
          <a:chOff x="0" y="0"/>
          <a:chExt cx="0" cy="0"/>
        </a:xfrm>
      </p:grpSpPr>
      <p:sp>
        <p:nvSpPr>
          <p:cNvPr id="1116" name="Google Shape;1116;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17" name="Google Shape;1117;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8" name="Google Shape;1118;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9" name="Google Shape;1119;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20" name="Google Shape;1120;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21" name="Google Shape;1121;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22" name="Google Shape;1122;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23" name="Google Shape;1123;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24" name="Google Shape;1124;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25" name="Google Shape;1125;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par>
                                <p:cTn fill="hold" nodeType="withEffect" presetClass="entr" presetID="10" presetSubtype="0">
                                  <p:stCondLst>
                                    <p:cond delay="250"/>
                                  </p:stCondLst>
                                  <p:childTnLst>
                                    <p:set>
                                      <p:cBhvr>
                                        <p:cTn dur="1" fill="hold">
                                          <p:stCondLst>
                                            <p:cond delay="0"/>
                                          </p:stCondLst>
                                        </p:cTn>
                                        <p:tgtEl>
                                          <p:spTgt spid="1123"/>
                                        </p:tgtEl>
                                        <p:attrNameLst>
                                          <p:attrName>style.visibility</p:attrName>
                                        </p:attrNameLst>
                                      </p:cBhvr>
                                      <p:to>
                                        <p:strVal val="visible"/>
                                      </p:to>
                                    </p:set>
                                    <p:animEffect filter="fade" transition="in">
                                      <p:cBhvr>
                                        <p:cTn dur="500"/>
                                        <p:tgtEl>
                                          <p:spTgt spid="1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29" name="Shape 1129"/>
        <p:cNvGrpSpPr/>
        <p:nvPr/>
      </p:nvGrpSpPr>
      <p:grpSpPr>
        <a:xfrm>
          <a:off x="0" y="0"/>
          <a:ext cx="0" cy="0"/>
          <a:chOff x="0" y="0"/>
          <a:chExt cx="0" cy="0"/>
        </a:xfrm>
      </p:grpSpPr>
      <p:sp>
        <p:nvSpPr>
          <p:cNvPr id="1130" name="Google Shape;1130;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31" name="Google Shape;1131;p207"/>
          <p:cNvGrpSpPr/>
          <p:nvPr/>
        </p:nvGrpSpPr>
        <p:grpSpPr>
          <a:xfrm>
            <a:off x="1039151" y="954901"/>
            <a:ext cx="3315772" cy="4948207"/>
            <a:chOff x="1118224" y="283725"/>
            <a:chExt cx="2090826" cy="4076400"/>
          </a:xfrm>
        </p:grpSpPr>
        <p:sp>
          <p:nvSpPr>
            <p:cNvPr id="1132" name="Google Shape;1132;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3" name="Google Shape;1133;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4" name="Google Shape;1134;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5" name="Google Shape;1135;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36" name="Google Shape;1136;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7" name="Google Shape;1137;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8" name="Google Shape;1138;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39" name="Google Shape;1139;p207"/>
          <p:cNvGrpSpPr/>
          <p:nvPr/>
        </p:nvGrpSpPr>
        <p:grpSpPr>
          <a:xfrm>
            <a:off x="4438109" y="954901"/>
            <a:ext cx="3315772" cy="4948207"/>
            <a:chOff x="1118224" y="283725"/>
            <a:chExt cx="2090826" cy="4076400"/>
          </a:xfrm>
        </p:grpSpPr>
        <p:sp>
          <p:nvSpPr>
            <p:cNvPr id="1140" name="Google Shape;1140;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2" name="Google Shape;1142;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3" name="Google Shape;1143;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4" name="Google Shape;1144;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5" name="Google Shape;1145;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6" name="Google Shape;1146;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47" name="Google Shape;1147;p207"/>
          <p:cNvGrpSpPr/>
          <p:nvPr/>
        </p:nvGrpSpPr>
        <p:grpSpPr>
          <a:xfrm>
            <a:off x="7837067" y="954901"/>
            <a:ext cx="3315772" cy="4948207"/>
            <a:chOff x="1118224" y="283725"/>
            <a:chExt cx="2090826" cy="4076400"/>
          </a:xfrm>
        </p:grpSpPr>
        <p:sp>
          <p:nvSpPr>
            <p:cNvPr id="1148" name="Google Shape;1148;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9" name="Google Shape;1149;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0" name="Google Shape;1150;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51" name="Google Shape;1151;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52" name="Google Shape;1152;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53" name="Google Shape;1153;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4" name="Google Shape;1154;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55" name="Google Shape;1155;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56" name="Google Shape;1156;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7" name="Google Shape;1157;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8" name="Google Shape;1158;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31"/>
                                        </p:tgtEl>
                                        <p:attrNameLst>
                                          <p:attrName>style.visibility</p:attrName>
                                        </p:attrNameLst>
                                      </p:cBhvr>
                                      <p:to>
                                        <p:strVal val="visible"/>
                                      </p:to>
                                    </p:set>
                                    <p:animEffect filter="fade" transition="in">
                                      <p:cBhvr>
                                        <p:cTn dur="1000"/>
                                        <p:tgtEl>
                                          <p:spTgt spid="1131"/>
                                        </p:tgtEl>
                                      </p:cBhvr>
                                    </p:animEffect>
                                  </p:childTnLst>
                                </p:cTn>
                              </p:par>
                              <p:par>
                                <p:cTn fill="hold" nodeType="withEffect" presetClass="entr" presetID="10" presetSubtype="0">
                                  <p:stCondLst>
                                    <p:cond delay="50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par>
                                <p:cTn fill="hold" nodeType="withEffect" presetClass="entr" presetID="10" presetSubtype="0">
                                  <p:stCondLst>
                                    <p:cond delay="750"/>
                                  </p:stCondLst>
                                  <p:childTnLst>
                                    <p:set>
                                      <p:cBhvr>
                                        <p:cTn dur="1" fill="hold">
                                          <p:stCondLst>
                                            <p:cond delay="0"/>
                                          </p:stCondLst>
                                        </p:cTn>
                                        <p:tgtEl>
                                          <p:spTgt spid="1147"/>
                                        </p:tgtEl>
                                        <p:attrNameLst>
                                          <p:attrName>style.visibility</p:attrName>
                                        </p:attrNameLst>
                                      </p:cBhvr>
                                      <p:to>
                                        <p:strVal val="visible"/>
                                      </p:to>
                                    </p:set>
                                    <p:animEffect filter="fade" transition="in">
                                      <p:cBhvr>
                                        <p:cTn dur="1000"/>
                                        <p:tgtEl>
                                          <p:spTgt spid="1147"/>
                                        </p:tgtEl>
                                      </p:cBhvr>
                                    </p:animEffect>
                                  </p:childTnLst>
                                </p:cTn>
                              </p:par>
                              <p:par>
                                <p:cTn fill="hold" nodeType="withEffect" presetClass="entr" presetID="10" presetSubtype="0">
                                  <p:stCondLst>
                                    <p:cond delay="250"/>
                                  </p:stCondLst>
                                  <p:childTnLst>
                                    <p:set>
                                      <p:cBhvr>
                                        <p:cTn dur="1" fill="hold">
                                          <p:stCondLst>
                                            <p:cond delay="0"/>
                                          </p:stCondLst>
                                        </p:cTn>
                                        <p:tgtEl>
                                          <p:spTgt spid="1155"/>
                                        </p:tgtEl>
                                        <p:attrNameLst>
                                          <p:attrName>style.visibility</p:attrName>
                                        </p:attrNameLst>
                                      </p:cBhvr>
                                      <p:to>
                                        <p:strVal val="visible"/>
                                      </p:to>
                                    </p:set>
                                    <p:animEffect filter="fade" transition="in">
                                      <p:cBhvr>
                                        <p:cTn dur="500"/>
                                        <p:tgtEl>
                                          <p:spTgt spid="1155"/>
                                        </p:tgtEl>
                                      </p:cBhvr>
                                    </p:animEffect>
                                  </p:childTnLst>
                                </p:cTn>
                              </p:par>
                              <p:par>
                                <p:cTn fill="hold" nodeType="withEffect" presetClass="entr" presetID="10" presetSubtype="0">
                                  <p:stCondLst>
                                    <p:cond delay="25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2" name="Shape 1162"/>
        <p:cNvGrpSpPr/>
        <p:nvPr/>
      </p:nvGrpSpPr>
      <p:grpSpPr>
        <a:xfrm>
          <a:off x="0" y="0"/>
          <a:ext cx="0" cy="0"/>
          <a:chOff x="0" y="0"/>
          <a:chExt cx="0" cy="0"/>
        </a:xfrm>
      </p:grpSpPr>
      <p:sp>
        <p:nvSpPr>
          <p:cNvPr id="1163" name="Google Shape;1163;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64" name="Google Shape;1164;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5" name="Google Shape;1165;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6" name="Google Shape;1166;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67" name="Google Shape;1167;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68" name="Google Shape;1168;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69" name="Google Shape;1169;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70" name="Google Shape;1170;p208"/>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71" name="Google Shape;1171;p208"/>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72" name="Google Shape;1172;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67"/>
                                        </p:tgtEl>
                                        <p:attrNameLst>
                                          <p:attrName>style.visibility</p:attrName>
                                        </p:attrNameLst>
                                      </p:cBhvr>
                                      <p:to>
                                        <p:strVal val="visible"/>
                                      </p:to>
                                    </p:set>
                                    <p:animEffect filter="fade" transition="in">
                                      <p:cBhvr>
                                        <p:cTn dur="500"/>
                                        <p:tgtEl>
                                          <p:spTgt spid="1167"/>
                                        </p:tgtEl>
                                      </p:cBhvr>
                                    </p:animEffect>
                                  </p:childTnLst>
                                </p:cTn>
                              </p:par>
                              <p:par>
                                <p:cTn fill="hold" nodeType="withEffect" presetClass="entr" presetID="10" presetSubtype="0">
                                  <p:stCondLst>
                                    <p:cond delay="25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76" name="Shape 1176"/>
        <p:cNvGrpSpPr/>
        <p:nvPr/>
      </p:nvGrpSpPr>
      <p:grpSpPr>
        <a:xfrm>
          <a:off x="0" y="0"/>
          <a:ext cx="0" cy="0"/>
          <a:chOff x="0" y="0"/>
          <a:chExt cx="0" cy="0"/>
        </a:xfrm>
      </p:grpSpPr>
      <p:sp>
        <p:nvSpPr>
          <p:cNvPr id="1177" name="Google Shape;1177;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78" name="Google Shape;1178;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79" name="Google Shape;1179;p209"/>
          <p:cNvGrpSpPr/>
          <p:nvPr/>
        </p:nvGrpSpPr>
        <p:grpSpPr>
          <a:xfrm>
            <a:off x="8250689" y="775547"/>
            <a:ext cx="486912" cy="344645"/>
            <a:chOff x="743484" y="5375305"/>
            <a:chExt cx="1170774" cy="652447"/>
          </a:xfrm>
        </p:grpSpPr>
        <p:sp>
          <p:nvSpPr>
            <p:cNvPr id="1180" name="Google Shape;1180;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1" name="Google Shape;1181;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2" name="Google Shape;1182;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3" name="Google Shape;1183;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84" name="Google Shape;1184;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85" name="Google Shape;1185;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86" name="Google Shape;1186;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87" name="Google Shape;1187;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91" name="Shape 1191"/>
        <p:cNvGrpSpPr/>
        <p:nvPr/>
      </p:nvGrpSpPr>
      <p:grpSpPr>
        <a:xfrm>
          <a:off x="0" y="0"/>
          <a:ext cx="0" cy="0"/>
          <a:chOff x="0" y="0"/>
          <a:chExt cx="0" cy="0"/>
        </a:xfrm>
      </p:grpSpPr>
      <p:sp>
        <p:nvSpPr>
          <p:cNvPr id="1192" name="Google Shape;1192;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3" name="Google Shape;1193;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4" name="Google Shape;1194;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5" name="Google Shape;1195;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96" name="Google Shape;1196;p210"/>
          <p:cNvGrpSpPr/>
          <p:nvPr/>
        </p:nvGrpSpPr>
        <p:grpSpPr>
          <a:xfrm>
            <a:off x="5009790" y="2945971"/>
            <a:ext cx="2172420" cy="2594400"/>
            <a:chOff x="4961590" y="2752474"/>
            <a:chExt cx="2172420" cy="2594400"/>
          </a:xfrm>
        </p:grpSpPr>
        <p:sp>
          <p:nvSpPr>
            <p:cNvPr id="1197" name="Google Shape;1197;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8" name="Google Shape;1198;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99" name="Google Shape;1199;p210"/>
          <p:cNvGrpSpPr/>
          <p:nvPr/>
        </p:nvGrpSpPr>
        <p:grpSpPr>
          <a:xfrm>
            <a:off x="5287352" y="1523886"/>
            <a:ext cx="4876225" cy="2692336"/>
            <a:chOff x="5239152" y="1330389"/>
            <a:chExt cx="4876225" cy="2692336"/>
          </a:xfrm>
        </p:grpSpPr>
        <p:sp>
          <p:nvSpPr>
            <p:cNvPr id="1200" name="Google Shape;1200;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01" name="Google Shape;1201;p210"/>
            <p:cNvGrpSpPr/>
            <p:nvPr/>
          </p:nvGrpSpPr>
          <p:grpSpPr>
            <a:xfrm>
              <a:off x="5239152" y="1330389"/>
              <a:ext cx="4876225" cy="2692336"/>
              <a:chOff x="5239152" y="1330389"/>
              <a:chExt cx="4876225" cy="2692336"/>
            </a:xfrm>
          </p:grpSpPr>
          <p:sp>
            <p:nvSpPr>
              <p:cNvPr id="1202" name="Google Shape;1202;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6" name="Google Shape;1206;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10" name="Google Shape;1210;p210"/>
          <p:cNvGrpSpPr/>
          <p:nvPr/>
        </p:nvGrpSpPr>
        <p:grpSpPr>
          <a:xfrm>
            <a:off x="8081828" y="2357976"/>
            <a:ext cx="2773422" cy="3589673"/>
            <a:chOff x="8033628" y="2164479"/>
            <a:chExt cx="2773422" cy="3589673"/>
          </a:xfrm>
        </p:grpSpPr>
        <p:sp>
          <p:nvSpPr>
            <p:cNvPr id="1211" name="Google Shape;1211;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5" name="Google Shape;1215;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0" name="Google Shape;1220;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28" name="Google Shape;1228;p210"/>
          <p:cNvGrpSpPr/>
          <p:nvPr/>
        </p:nvGrpSpPr>
        <p:grpSpPr>
          <a:xfrm>
            <a:off x="1197664" y="1448720"/>
            <a:ext cx="4251939" cy="2433598"/>
            <a:chOff x="1149464" y="1255223"/>
            <a:chExt cx="4251939" cy="2433598"/>
          </a:xfrm>
        </p:grpSpPr>
        <p:sp>
          <p:nvSpPr>
            <p:cNvPr id="1229" name="Google Shape;1229;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0" name="Google Shape;1230;p210"/>
            <p:cNvGrpSpPr/>
            <p:nvPr/>
          </p:nvGrpSpPr>
          <p:grpSpPr>
            <a:xfrm>
              <a:off x="1149464" y="1255223"/>
              <a:ext cx="4251939" cy="2433598"/>
              <a:chOff x="1149464" y="1255223"/>
              <a:chExt cx="4251939" cy="2433598"/>
            </a:xfrm>
          </p:grpSpPr>
          <p:sp>
            <p:nvSpPr>
              <p:cNvPr id="1231" name="Google Shape;1231;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5" name="Google Shape;1235;p210"/>
              <p:cNvGrpSpPr/>
              <p:nvPr/>
            </p:nvGrpSpPr>
            <p:grpSpPr>
              <a:xfrm>
                <a:off x="1149464" y="1255223"/>
                <a:ext cx="4251939" cy="2433598"/>
                <a:chOff x="1149464" y="1255223"/>
                <a:chExt cx="4251939" cy="2433598"/>
              </a:xfrm>
            </p:grpSpPr>
            <p:sp>
              <p:nvSpPr>
                <p:cNvPr id="1236" name="Google Shape;1236;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8" name="Google Shape;1238;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9" name="Google Shape;1239;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0" name="Google Shape;1240;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1" name="Google Shape;1241;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2" name="Google Shape;1242;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3" name="Google Shape;1243;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4" name="Google Shape;1244;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5" name="Google Shape;1245;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46" name="Google Shape;1246;p210"/>
          <p:cNvGrpSpPr/>
          <p:nvPr/>
        </p:nvGrpSpPr>
        <p:grpSpPr>
          <a:xfrm>
            <a:off x="2844205" y="3837505"/>
            <a:ext cx="1594150" cy="2406855"/>
            <a:chOff x="2796005" y="3644008"/>
            <a:chExt cx="1594150" cy="2406855"/>
          </a:xfrm>
        </p:grpSpPr>
        <p:sp>
          <p:nvSpPr>
            <p:cNvPr id="1247" name="Google Shape;1247;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8" name="Google Shape;1248;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49" name="Google Shape;1249;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0" name="Google Shape;1250;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1" name="Google Shape;1251;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2" name="Google Shape;1252;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3" name="Google Shape;1253;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57" name="Shape 1257"/>
        <p:cNvGrpSpPr/>
        <p:nvPr/>
      </p:nvGrpSpPr>
      <p:grpSpPr>
        <a:xfrm>
          <a:off x="0" y="0"/>
          <a:ext cx="0" cy="0"/>
          <a:chOff x="0" y="0"/>
          <a:chExt cx="0" cy="0"/>
        </a:xfrm>
      </p:grpSpPr>
      <p:sp>
        <p:nvSpPr>
          <p:cNvPr id="1258" name="Google Shape;1258;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9" name="Google Shape;1259;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0" name="Google Shape;1260;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1" name="Google Shape;1261;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2" name="Google Shape;1262;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63" name="Google Shape;1263;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64" name="Google Shape;1264;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65" name="Google Shape;1265;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66" name="Google Shape;1266;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67" name="Google Shape;1267;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8" name="Google Shape;1268;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9" name="Google Shape;1269;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0" name="Google Shape;1270;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71" name="Google Shape;1271;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58"/>
                                        </p:tgtEl>
                                        <p:attrNameLst>
                                          <p:attrName>style.visibility</p:attrName>
                                        </p:attrNameLst>
                                      </p:cBhvr>
                                      <p:to>
                                        <p:strVal val="visible"/>
                                      </p:to>
                                    </p:set>
                                    <p:animEffect filter="fade" transition="in">
                                      <p:cBhvr>
                                        <p:cTn dur="500"/>
                                        <p:tgtEl>
                                          <p:spTgt spid="1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5" name="Shape 1275"/>
        <p:cNvGrpSpPr/>
        <p:nvPr/>
      </p:nvGrpSpPr>
      <p:grpSpPr>
        <a:xfrm>
          <a:off x="0" y="0"/>
          <a:ext cx="0" cy="0"/>
          <a:chOff x="0" y="0"/>
          <a:chExt cx="0" cy="0"/>
        </a:xfrm>
      </p:grpSpPr>
      <p:sp>
        <p:nvSpPr>
          <p:cNvPr id="1276" name="Google Shape;1276;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7" name="Google Shape;1277;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8" name="Google Shape;1278;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80" name="Google Shape;1280;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84" name="Shape 1284"/>
        <p:cNvGrpSpPr/>
        <p:nvPr/>
      </p:nvGrpSpPr>
      <p:grpSpPr>
        <a:xfrm>
          <a:off x="0" y="0"/>
          <a:ext cx="0" cy="0"/>
          <a:chOff x="0" y="0"/>
          <a:chExt cx="0" cy="0"/>
        </a:xfrm>
      </p:grpSpPr>
      <p:grpSp>
        <p:nvGrpSpPr>
          <p:cNvPr id="1285" name="Google Shape;1285;p213"/>
          <p:cNvGrpSpPr/>
          <p:nvPr/>
        </p:nvGrpSpPr>
        <p:grpSpPr>
          <a:xfrm>
            <a:off x="0" y="0"/>
            <a:ext cx="3990107" cy="6858000"/>
            <a:chOff x="0" y="0"/>
            <a:chExt cx="3990107" cy="6858000"/>
          </a:xfrm>
        </p:grpSpPr>
        <p:sp>
          <p:nvSpPr>
            <p:cNvPr id="1286" name="Google Shape;1286;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7" name="Google Shape;1287;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8" name="Google Shape;1288;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9" name="Google Shape;1289;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90" name="Google Shape;1290;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1" name="Google Shape;1291;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2" name="Google Shape;1292;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93" name="Google Shape;1293;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94" name="Google Shape;1294;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95" name="Google Shape;1295;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96" name="Google Shape;1296;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7" name="Google Shape;1297;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8" name="Google Shape;1298;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9" name="Google Shape;1299;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300" name="Google Shape;1300;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01" name="Google Shape;1301;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02" name="Google Shape;1302;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303" name="Google Shape;1303;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304" name="Google Shape;1304;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305" name="Google Shape;1305;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92"/>
                                        </p:tgtEl>
                                        <p:attrNameLst>
                                          <p:attrName>style.visibility</p:attrName>
                                        </p:attrNameLst>
                                      </p:cBhvr>
                                      <p:to>
                                        <p:strVal val="visible"/>
                                      </p:to>
                                    </p:set>
                                    <p:anim calcmode="lin" valueType="num">
                                      <p:cBhvr additive="base">
                                        <p:cTn dur="500"/>
                                        <p:tgtEl>
                                          <p:spTgt spid="12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93"/>
                                        </p:tgtEl>
                                        <p:attrNameLst>
                                          <p:attrName>style.visibility</p:attrName>
                                        </p:attrNameLst>
                                      </p:cBhvr>
                                      <p:to>
                                        <p:strVal val="visible"/>
                                      </p:to>
                                    </p:set>
                                    <p:anim calcmode="lin" valueType="num">
                                      <p:cBhvr additive="base">
                                        <p:cTn dur="500"/>
                                        <p:tgtEl>
                                          <p:spTgt spid="129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96"/>
                                        </p:tgtEl>
                                        <p:attrNameLst>
                                          <p:attrName>style.visibility</p:attrName>
                                        </p:attrNameLst>
                                      </p:cBhvr>
                                      <p:to>
                                        <p:strVal val="visible"/>
                                      </p:to>
                                    </p:set>
                                    <p:animEffect filter="fade" transition="in">
                                      <p:cBhvr>
                                        <p:cTn dur="1000"/>
                                        <p:tgtEl>
                                          <p:spTgt spid="1296"/>
                                        </p:tgtEl>
                                      </p:cBhvr>
                                    </p:animEffect>
                                  </p:childTnLst>
                                </p:cTn>
                              </p:par>
                              <p:par>
                                <p:cTn fill="hold" nodeType="withEffect" presetClass="entr" presetID="10" presetSubtype="0">
                                  <p:stCondLst>
                                    <p:cond delay="500"/>
                                  </p:stCondLst>
                                  <p:childTnLst>
                                    <p:set>
                                      <p:cBhvr>
                                        <p:cTn dur="1" fill="hold">
                                          <p:stCondLst>
                                            <p:cond delay="0"/>
                                          </p:stCondLst>
                                        </p:cTn>
                                        <p:tgtEl>
                                          <p:spTgt spid="1297"/>
                                        </p:tgtEl>
                                        <p:attrNameLst>
                                          <p:attrName>style.visibility</p:attrName>
                                        </p:attrNameLst>
                                      </p:cBhvr>
                                      <p:to>
                                        <p:strVal val="visible"/>
                                      </p:to>
                                    </p:set>
                                    <p:animEffect filter="fade" transition="in">
                                      <p:cBhvr>
                                        <p:cTn dur="1000"/>
                                        <p:tgtEl>
                                          <p:spTgt spid="1297"/>
                                        </p:tgtEl>
                                      </p:cBhvr>
                                    </p:animEffect>
                                  </p:childTnLst>
                                </p:cTn>
                              </p:par>
                              <p:par>
                                <p:cTn fill="hold" nodeType="withEffect" presetClass="entr" presetID="10" presetSubtype="0">
                                  <p:stCondLst>
                                    <p:cond delay="750"/>
                                  </p:stCondLst>
                                  <p:childTnLst>
                                    <p:set>
                                      <p:cBhvr>
                                        <p:cTn dur="1" fill="hold">
                                          <p:stCondLst>
                                            <p:cond delay="0"/>
                                          </p:stCondLst>
                                        </p:cTn>
                                        <p:tgtEl>
                                          <p:spTgt spid="1298"/>
                                        </p:tgtEl>
                                        <p:attrNameLst>
                                          <p:attrName>style.visibility</p:attrName>
                                        </p:attrNameLst>
                                      </p:cBhvr>
                                      <p:to>
                                        <p:strVal val="visible"/>
                                      </p:to>
                                    </p:set>
                                    <p:animEffect filter="fade" transition="in">
                                      <p:cBhvr>
                                        <p:cTn dur="1000"/>
                                        <p:tgtEl>
                                          <p:spTgt spid="1298"/>
                                        </p:tgtEl>
                                      </p:cBhvr>
                                    </p:animEffect>
                                  </p:childTnLst>
                                </p:cTn>
                              </p:par>
                              <p:par>
                                <p:cTn fill="hold" nodeType="withEffect" presetClass="entr" presetID="10" presetSubtype="0">
                                  <p:stCondLst>
                                    <p:cond delay="250"/>
                                  </p:stCondLst>
                                  <p:childTnLst>
                                    <p:set>
                                      <p:cBhvr>
                                        <p:cTn dur="1" fill="hold">
                                          <p:stCondLst>
                                            <p:cond delay="0"/>
                                          </p:stCondLst>
                                        </p:cTn>
                                        <p:tgtEl>
                                          <p:spTgt spid="1290"/>
                                        </p:tgtEl>
                                        <p:attrNameLst>
                                          <p:attrName>style.visibility</p:attrName>
                                        </p:attrNameLst>
                                      </p:cBhvr>
                                      <p:to>
                                        <p:strVal val="visible"/>
                                      </p:to>
                                    </p:set>
                                    <p:animEffect filter="fade" transition="in">
                                      <p:cBhvr>
                                        <p:cTn dur="500"/>
                                        <p:tgtEl>
                                          <p:spTgt spid="1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9" name="Shape 1309"/>
        <p:cNvGrpSpPr/>
        <p:nvPr/>
      </p:nvGrpSpPr>
      <p:grpSpPr>
        <a:xfrm>
          <a:off x="0" y="0"/>
          <a:ext cx="0" cy="0"/>
          <a:chOff x="0" y="0"/>
          <a:chExt cx="0" cy="0"/>
        </a:xfrm>
      </p:grpSpPr>
      <p:sp>
        <p:nvSpPr>
          <p:cNvPr id="1310" name="Google Shape;1310;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1" name="Google Shape;1311;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2" name="Google Shape;1312;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3" name="Google Shape;1313;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4" name="Google Shape;1314;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15" name="Google Shape;1315;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16" name="Google Shape;1316;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17" name="Google Shape;1317;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8" name="Google Shape;1318;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9" name="Google Shape;1319;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20" name="Google Shape;1320;p214"/>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4" name="Shape 1324"/>
        <p:cNvGrpSpPr/>
        <p:nvPr/>
      </p:nvGrpSpPr>
      <p:grpSpPr>
        <a:xfrm>
          <a:off x="0" y="0"/>
          <a:ext cx="0" cy="0"/>
          <a:chOff x="0" y="0"/>
          <a:chExt cx="0" cy="0"/>
        </a:xfrm>
      </p:grpSpPr>
      <p:pic>
        <p:nvPicPr>
          <p:cNvPr id="1325" name="Google Shape;1325;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26" name="Google Shape;1326;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27" name="Google Shape;1327;p215"/>
          <p:cNvGrpSpPr/>
          <p:nvPr/>
        </p:nvGrpSpPr>
        <p:grpSpPr>
          <a:xfrm rot="5400000">
            <a:off x="3585881" y="2603584"/>
            <a:ext cx="188425" cy="3726570"/>
            <a:chOff x="6132021" y="1798326"/>
            <a:chExt cx="188425" cy="3726570"/>
          </a:xfrm>
        </p:grpSpPr>
        <p:sp>
          <p:nvSpPr>
            <p:cNvPr id="1328" name="Google Shape;1328;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9" name="Google Shape;1329;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0" name="Google Shape;1330;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1" name="Google Shape;1331;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2" name="Google Shape;1332;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33" name="Google Shape;1333;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83" name="Shape 983"/>
        <p:cNvGrpSpPr/>
        <p:nvPr/>
      </p:nvGrpSpPr>
      <p:grpSpPr>
        <a:xfrm>
          <a:off x="0" y="0"/>
          <a:ext cx="0" cy="0"/>
          <a:chOff x="0" y="0"/>
          <a:chExt cx="0" cy="0"/>
        </a:xfrm>
      </p:grpSpPr>
      <p:sp>
        <p:nvSpPr>
          <p:cNvPr id="984" name="Google Shape;984;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5" name="Google Shape;985;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86" name="Google Shape;986;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87" name="Google Shape;987;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8" name="Google Shape;988;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9" name="Google Shape;989;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0" name="Google Shape;990;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91" name="Google Shape;991;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2" name="Google Shape;992;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3" name="Google Shape;993;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50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par>
                                <p:cTn fill="hold" nodeType="withEffect" presetClass="entr" presetID="10" presetSubtype="0">
                                  <p:stCondLst>
                                    <p:cond delay="75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par>
                                <p:cTn fill="hold" nodeType="withEffect" presetClass="entr" presetID="10" presetSubtype="0">
                                  <p:stCondLst>
                                    <p:cond delay="25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par>
                                <p:cTn fill="hold" nodeType="withEffect" presetClass="entr" presetID="10" presetSubtype="0">
                                  <p:stCondLst>
                                    <p:cond delay="25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7" name="Shape 1337"/>
        <p:cNvGrpSpPr/>
        <p:nvPr/>
      </p:nvGrpSpPr>
      <p:grpSpPr>
        <a:xfrm>
          <a:off x="0" y="0"/>
          <a:ext cx="0" cy="0"/>
          <a:chOff x="0" y="0"/>
          <a:chExt cx="0" cy="0"/>
        </a:xfrm>
      </p:grpSpPr>
      <p:pic>
        <p:nvPicPr>
          <p:cNvPr descr="Africa" id="1338" name="Google Shape;1338;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39" name="Google Shape;1339;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40" name="Google Shape;1340;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41" name="Google Shape;1341;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42" name="Google Shape;1342;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43" name="Google Shape;1343;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44" name="Google Shape;1344;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48" name="Shape 1348"/>
        <p:cNvGrpSpPr/>
        <p:nvPr/>
      </p:nvGrpSpPr>
      <p:grpSpPr>
        <a:xfrm>
          <a:off x="0" y="0"/>
          <a:ext cx="0" cy="0"/>
          <a:chOff x="0" y="0"/>
          <a:chExt cx="0" cy="0"/>
        </a:xfrm>
      </p:grpSpPr>
      <p:pic>
        <p:nvPicPr>
          <p:cNvPr descr="Bookmark" id="1349" name="Google Shape;1349;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50" name="Google Shape;1350;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51" name="Google Shape;1351;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2" name="Google Shape;1352;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3" name="Google Shape;1353;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4" name="Google Shape;1354;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55" name="Google Shape;1355;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56" name="Google Shape;1356;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57" name="Google Shape;1357;p217"/>
          <p:cNvGrpSpPr/>
          <p:nvPr/>
        </p:nvGrpSpPr>
        <p:grpSpPr>
          <a:xfrm>
            <a:off x="346339" y="4040782"/>
            <a:ext cx="3201315" cy="2703901"/>
            <a:chOff x="99164" y="3056183"/>
            <a:chExt cx="4688406" cy="3959931"/>
          </a:xfrm>
        </p:grpSpPr>
        <p:sp>
          <p:nvSpPr>
            <p:cNvPr id="1358" name="Google Shape;1358;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3" name="Google Shape;1483;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4" name="Google Shape;1484;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5" name="Google Shape;1485;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6" name="Google Shape;1486;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7" name="Google Shape;1487;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8" name="Google Shape;1488;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9" name="Google Shape;1489;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0" name="Google Shape;1490;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91" name="Google Shape;1491;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92" name="Google Shape;1492;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93" name="Google Shape;1493;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94" name="Google Shape;1494;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95" name="Google Shape;1495;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56"/>
                                        </p:tgtEl>
                                        <p:attrNameLst>
                                          <p:attrName>style.visibility</p:attrName>
                                        </p:attrNameLst>
                                      </p:cBhvr>
                                      <p:to>
                                        <p:strVal val="visible"/>
                                      </p:to>
                                    </p:set>
                                    <p:animEffect filter="fade" transition="in">
                                      <p:cBhvr>
                                        <p:cTn dur="500"/>
                                        <p:tgtEl>
                                          <p:spTgt spid="1356"/>
                                        </p:tgtEl>
                                      </p:cBhvr>
                                    </p:animEffect>
                                  </p:childTnLst>
                                </p:cTn>
                              </p:par>
                              <p:par>
                                <p:cTn fill="hold" nodeType="withEffect" presetClass="entr" presetID="10" presetSubtype="0">
                                  <p:stCondLst>
                                    <p:cond delay="1000"/>
                                  </p:stCondLst>
                                  <p:childTnLst>
                                    <p:set>
                                      <p:cBhvr>
                                        <p:cTn dur="1" fill="hold">
                                          <p:stCondLst>
                                            <p:cond delay="0"/>
                                          </p:stCondLst>
                                        </p:cTn>
                                        <p:tgtEl>
                                          <p:spTgt spid="1355"/>
                                        </p:tgtEl>
                                        <p:attrNameLst>
                                          <p:attrName>style.visibility</p:attrName>
                                        </p:attrNameLst>
                                      </p:cBhvr>
                                      <p:to>
                                        <p:strVal val="visible"/>
                                      </p:to>
                                    </p:set>
                                    <p:animEffect filter="fade" transition="in">
                                      <p:cBhvr>
                                        <p:cTn dur="500"/>
                                        <p:tgtEl>
                                          <p:spTgt spid="1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99" name="Shape 1499"/>
        <p:cNvGrpSpPr/>
        <p:nvPr/>
      </p:nvGrpSpPr>
      <p:grpSpPr>
        <a:xfrm>
          <a:off x="0" y="0"/>
          <a:ext cx="0" cy="0"/>
          <a:chOff x="0" y="0"/>
          <a:chExt cx="0" cy="0"/>
        </a:xfrm>
      </p:grpSpPr>
      <p:sp>
        <p:nvSpPr>
          <p:cNvPr id="1500" name="Google Shape;1500;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501" name="Google Shape;1501;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502" name="Google Shape;1502;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3" name="Google Shape;1503;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4" name="Google Shape;1504;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5" name="Google Shape;1505;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06" name="Google Shape;1506;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507" name="Google Shape;1507;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08" name="Google Shape;1508;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09" name="Google Shape;1509;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10" name="Google Shape;1510;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11" name="Google Shape;1511;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12" name="Google Shape;1512;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16" name="Shape 1516"/>
        <p:cNvGrpSpPr/>
        <p:nvPr/>
      </p:nvGrpSpPr>
      <p:grpSpPr>
        <a:xfrm>
          <a:off x="0" y="0"/>
          <a:ext cx="0" cy="0"/>
          <a:chOff x="0" y="0"/>
          <a:chExt cx="0" cy="0"/>
        </a:xfrm>
      </p:grpSpPr>
      <p:sp>
        <p:nvSpPr>
          <p:cNvPr id="1517" name="Google Shape;1517;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18" name="Google Shape;1518;p219"/>
          <p:cNvGrpSpPr/>
          <p:nvPr/>
        </p:nvGrpSpPr>
        <p:grpSpPr>
          <a:xfrm>
            <a:off x="1565216" y="2499874"/>
            <a:ext cx="10497650" cy="1171524"/>
            <a:chOff x="1593000" y="2322566"/>
            <a:chExt cx="5766050" cy="643484"/>
          </a:xfrm>
        </p:grpSpPr>
        <p:sp>
          <p:nvSpPr>
            <p:cNvPr id="1519" name="Google Shape;1519;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0" name="Google Shape;1520;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1" name="Google Shape;1521;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2" name="Google Shape;1522;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3" name="Google Shape;1523;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24" name="Google Shape;1524;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5" name="Google Shape;1525;p219"/>
          <p:cNvGrpSpPr/>
          <p:nvPr/>
        </p:nvGrpSpPr>
        <p:grpSpPr>
          <a:xfrm>
            <a:off x="1565216" y="1326989"/>
            <a:ext cx="10497650" cy="1171522"/>
            <a:chOff x="1593000" y="2322567"/>
            <a:chExt cx="5766050" cy="643483"/>
          </a:xfrm>
        </p:grpSpPr>
        <p:sp>
          <p:nvSpPr>
            <p:cNvPr id="1526" name="Google Shape;1526;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7" name="Google Shape;1527;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8" name="Google Shape;1528;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9" name="Google Shape;1529;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0" name="Google Shape;1530;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31" name="Google Shape;1531;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2" name="Google Shape;1532;p219"/>
          <p:cNvGrpSpPr/>
          <p:nvPr/>
        </p:nvGrpSpPr>
        <p:grpSpPr>
          <a:xfrm>
            <a:off x="1565216" y="3654669"/>
            <a:ext cx="10497650" cy="1171522"/>
            <a:chOff x="1593000" y="2322567"/>
            <a:chExt cx="5766050" cy="643483"/>
          </a:xfrm>
        </p:grpSpPr>
        <p:sp>
          <p:nvSpPr>
            <p:cNvPr id="1533" name="Google Shape;1533;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4" name="Google Shape;1534;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5" name="Google Shape;1535;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6" name="Google Shape;1536;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7" name="Google Shape;1537;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38" name="Google Shape;1538;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9" name="Google Shape;1539;p219"/>
          <p:cNvGrpSpPr/>
          <p:nvPr/>
        </p:nvGrpSpPr>
        <p:grpSpPr>
          <a:xfrm>
            <a:off x="1565216" y="4796724"/>
            <a:ext cx="10497650" cy="1171522"/>
            <a:chOff x="1593000" y="2322567"/>
            <a:chExt cx="5766050" cy="643483"/>
          </a:xfrm>
        </p:grpSpPr>
        <p:sp>
          <p:nvSpPr>
            <p:cNvPr id="1540" name="Google Shape;1540;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1" name="Google Shape;1541;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2" name="Google Shape;1542;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43" name="Google Shape;1543;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4" name="Google Shape;1544;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45" name="Google Shape;1545;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46" name="Google Shape;1546;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47" name="Google Shape;1547;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48" name="Google Shape;1548;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49" name="Google Shape;1549;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50" name="Google Shape;1550;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51" name="Google Shape;1551;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25"/>
                                        </p:tgtEl>
                                        <p:attrNameLst>
                                          <p:attrName>style.visibility</p:attrName>
                                        </p:attrNameLst>
                                      </p:cBhvr>
                                      <p:to>
                                        <p:strVal val="visible"/>
                                      </p:to>
                                    </p:set>
                                    <p:anim calcmode="lin" valueType="num">
                                      <p:cBhvr additive="base">
                                        <p:cTn dur="500"/>
                                        <p:tgtEl>
                                          <p:spTgt spid="15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8"/>
                                        </p:tgtEl>
                                        <p:attrNameLst>
                                          <p:attrName>style.visibility</p:attrName>
                                        </p:attrNameLst>
                                      </p:cBhvr>
                                      <p:to>
                                        <p:strVal val="visible"/>
                                      </p:to>
                                    </p:set>
                                    <p:anim calcmode="lin" valueType="num">
                                      <p:cBhvr additive="base">
                                        <p:cTn dur="750"/>
                                        <p:tgtEl>
                                          <p:spTgt spid="15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2"/>
                                        </p:tgtEl>
                                        <p:attrNameLst>
                                          <p:attrName>style.visibility</p:attrName>
                                        </p:attrNameLst>
                                      </p:cBhvr>
                                      <p:to>
                                        <p:strVal val="visible"/>
                                      </p:to>
                                    </p:set>
                                    <p:anim calcmode="lin" valueType="num">
                                      <p:cBhvr additive="base">
                                        <p:cTn dur="1000"/>
                                        <p:tgtEl>
                                          <p:spTgt spid="15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9"/>
                                        </p:tgtEl>
                                        <p:attrNameLst>
                                          <p:attrName>style.visibility</p:attrName>
                                        </p:attrNameLst>
                                      </p:cBhvr>
                                      <p:to>
                                        <p:strVal val="visible"/>
                                      </p:to>
                                    </p:set>
                                    <p:anim calcmode="lin" valueType="num">
                                      <p:cBhvr additive="base">
                                        <p:cTn dur="1250"/>
                                        <p:tgtEl>
                                          <p:spTgt spid="153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48"/>
                                        </p:tgtEl>
                                        <p:attrNameLst>
                                          <p:attrName>style.visibility</p:attrName>
                                        </p:attrNameLst>
                                      </p:cBhvr>
                                      <p:to>
                                        <p:strVal val="visible"/>
                                      </p:to>
                                    </p:set>
                                    <p:animEffect filter="fade" transition="in">
                                      <p:cBhvr>
                                        <p:cTn dur="500"/>
                                        <p:tgtEl>
                                          <p:spTgt spid="1548"/>
                                        </p:tgtEl>
                                      </p:cBhvr>
                                    </p:animEffect>
                                  </p:childTnLst>
                                </p:cTn>
                              </p:par>
                              <p:par>
                                <p:cTn fill="hold" nodeType="withEffect" presetClass="entr" presetID="10" presetSubtype="0">
                                  <p:stCondLst>
                                    <p:cond delay="250"/>
                                  </p:stCondLst>
                                  <p:childTnLst>
                                    <p:set>
                                      <p:cBhvr>
                                        <p:cTn dur="1" fill="hold">
                                          <p:stCondLst>
                                            <p:cond delay="0"/>
                                          </p:stCondLst>
                                        </p:cTn>
                                        <p:tgtEl>
                                          <p:spTgt spid="1517"/>
                                        </p:tgtEl>
                                        <p:attrNameLst>
                                          <p:attrName>style.visibility</p:attrName>
                                        </p:attrNameLst>
                                      </p:cBhvr>
                                      <p:to>
                                        <p:strVal val="visible"/>
                                      </p:to>
                                    </p:set>
                                    <p:animEffect filter="fade" transition="in">
                                      <p:cBhvr>
                                        <p:cTn dur="500"/>
                                        <p:tgtEl>
                                          <p:spTgt spid="1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57" name="Google Shape;1557;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58" name="Google Shape;1558;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59" name="Google Shape;1559;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60" name="Google Shape;1560;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1" name="Google Shape;1561;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2" name="Google Shape;1562;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63" name="Google Shape;1563;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64" name="Google Shape;1564;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65" name="Google Shape;1565;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69" name="Shape 1569"/>
        <p:cNvGrpSpPr/>
        <p:nvPr/>
      </p:nvGrpSpPr>
      <p:grpSpPr>
        <a:xfrm>
          <a:off x="0" y="0"/>
          <a:ext cx="0" cy="0"/>
          <a:chOff x="0" y="0"/>
          <a:chExt cx="0" cy="0"/>
        </a:xfrm>
      </p:grpSpPr>
      <p:sp>
        <p:nvSpPr>
          <p:cNvPr id="1570" name="Google Shape;1570;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71" name="Google Shape;1571;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2" name="Google Shape;1572;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3" name="Google Shape;1573;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4" name="Google Shape;1574;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5" name="Google Shape;1575;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6" name="Google Shape;1576;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7" name="Google Shape;1577;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78" name="Google Shape;1578;p221"/>
          <p:cNvCxnSpPr>
            <a:stCxn id="1571" idx="2"/>
            <a:endCxn id="1572"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9" name="Google Shape;1579;p221"/>
          <p:cNvCxnSpPr>
            <a:stCxn id="1573" idx="0"/>
            <a:endCxn id="1571"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0" name="Google Shape;1580;p221"/>
          <p:cNvCxnSpPr>
            <a:stCxn id="1573" idx="2"/>
            <a:endCxn id="1575"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1" name="Google Shape;1581;p221"/>
          <p:cNvCxnSpPr>
            <a:stCxn id="1574" idx="0"/>
            <a:endCxn id="1573"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2" name="Google Shape;1582;p221"/>
          <p:cNvCxnSpPr>
            <a:stCxn id="1572" idx="2"/>
            <a:endCxn id="1577"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83" name="Google Shape;1583;p221"/>
          <p:cNvCxnSpPr>
            <a:stCxn id="1576" idx="0"/>
            <a:endCxn id="1572"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84" name="Google Shape;1584;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85" name="Google Shape;1585;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86" name="Google Shape;1586;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87" name="Google Shape;1587;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8" name="Google Shape;1588;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89" name="Google Shape;1589;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86"/>
                                        </p:tgtEl>
                                        <p:attrNameLst>
                                          <p:attrName>style.visibility</p:attrName>
                                        </p:attrNameLst>
                                      </p:cBhvr>
                                      <p:to>
                                        <p:strVal val="visible"/>
                                      </p:to>
                                    </p:set>
                                    <p:animEffect filter="fade" transition="in">
                                      <p:cBhvr>
                                        <p:cTn dur="500"/>
                                        <p:tgtEl>
                                          <p:spTgt spid="1586"/>
                                        </p:tgtEl>
                                      </p:cBhvr>
                                    </p:animEffect>
                                  </p:childTnLst>
                                </p:cTn>
                              </p:par>
                              <p:par>
                                <p:cTn fill="hold" nodeType="withEffect" presetClass="entr" presetID="10" presetSubtype="0">
                                  <p:stCondLst>
                                    <p:cond delay="250"/>
                                  </p:stCondLst>
                                  <p:childTnLst>
                                    <p:set>
                                      <p:cBhvr>
                                        <p:cTn dur="1" fill="hold">
                                          <p:stCondLst>
                                            <p:cond delay="0"/>
                                          </p:stCondLst>
                                        </p:cTn>
                                        <p:tgtEl>
                                          <p:spTgt spid="1570"/>
                                        </p:tgtEl>
                                        <p:attrNameLst>
                                          <p:attrName>style.visibility</p:attrName>
                                        </p:attrNameLst>
                                      </p:cBhvr>
                                      <p:to>
                                        <p:strVal val="visible"/>
                                      </p:to>
                                    </p:set>
                                    <p:animEffect filter="fade" transition="in">
                                      <p:cBhvr>
                                        <p:cTn dur="500"/>
                                        <p:tgtEl>
                                          <p:spTgt spid="1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95" name="Google Shape;1595;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6" name="Google Shape;1596;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7" name="Google Shape;1597;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8" name="Google Shape;1598;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9" name="Google Shape;1599;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600" name="Google Shape;1600;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601" name="Google Shape;1601;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602" name="Google Shape;1602;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603" name="Google Shape;1603;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604" name="Google Shape;1604;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2"/>
                                        </p:tgtEl>
                                        <p:attrNameLst>
                                          <p:attrName>style.visibility</p:attrName>
                                        </p:attrNameLst>
                                      </p:cBhvr>
                                      <p:to>
                                        <p:strVal val="visible"/>
                                      </p:to>
                                    </p:set>
                                    <p:animEffect filter="fade" transition="in">
                                      <p:cBhvr>
                                        <p:cTn dur="500"/>
                                        <p:tgtEl>
                                          <p:spTgt spid="1602"/>
                                        </p:tgtEl>
                                      </p:cBhvr>
                                    </p:animEffect>
                                  </p:childTnLst>
                                </p:cTn>
                              </p:par>
                              <p:par>
                                <p:cTn fill="hold" nodeType="withEffect" presetClass="entr" presetID="10" presetSubtype="0">
                                  <p:stCondLst>
                                    <p:cond delay="1000"/>
                                  </p:stCondLst>
                                  <p:childTnLst>
                                    <p:set>
                                      <p:cBhvr>
                                        <p:cTn dur="1" fill="hold">
                                          <p:stCondLst>
                                            <p:cond delay="0"/>
                                          </p:stCondLst>
                                        </p:cTn>
                                        <p:tgtEl>
                                          <p:spTgt spid="1601"/>
                                        </p:tgtEl>
                                        <p:attrNameLst>
                                          <p:attrName>style.visibility</p:attrName>
                                        </p:attrNameLst>
                                      </p:cBhvr>
                                      <p:to>
                                        <p:strVal val="visible"/>
                                      </p:to>
                                    </p:set>
                                    <p:animEffect filter="fade" transition="in">
                                      <p:cBhvr>
                                        <p:cTn dur="500"/>
                                        <p:tgtEl>
                                          <p:spTgt spid="1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8" name="Shape 1608"/>
        <p:cNvGrpSpPr/>
        <p:nvPr/>
      </p:nvGrpSpPr>
      <p:grpSpPr>
        <a:xfrm>
          <a:off x="0" y="0"/>
          <a:ext cx="0" cy="0"/>
          <a:chOff x="0" y="0"/>
          <a:chExt cx="0" cy="0"/>
        </a:xfrm>
      </p:grpSpPr>
      <p:sp>
        <p:nvSpPr>
          <p:cNvPr id="1609" name="Google Shape;1609;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0" name="Google Shape;1610;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1" name="Google Shape;1611;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2" name="Google Shape;1612;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3" name="Google Shape;1613;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14" name="Google Shape;1614;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15" name="Google Shape;1615;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16" name="Google Shape;1616;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7" name="Google Shape;1617;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18" name="Google Shape;1618;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9"/>
                                        </p:tgtEl>
                                        <p:attrNameLst>
                                          <p:attrName>style.visibility</p:attrName>
                                        </p:attrNameLst>
                                      </p:cBhvr>
                                      <p:to>
                                        <p:strVal val="visible"/>
                                      </p:to>
                                    </p:set>
                                    <p:animEffect filter="fade" transition="in">
                                      <p:cBhvr>
                                        <p:cTn dur="500"/>
                                        <p:tgtEl>
                                          <p:spTgt spid="1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2" name="Shape 1622"/>
        <p:cNvGrpSpPr/>
        <p:nvPr/>
      </p:nvGrpSpPr>
      <p:grpSpPr>
        <a:xfrm>
          <a:off x="0" y="0"/>
          <a:ext cx="0" cy="0"/>
          <a:chOff x="0" y="0"/>
          <a:chExt cx="0" cy="0"/>
        </a:xfrm>
      </p:grpSpPr>
      <p:sp>
        <p:nvSpPr>
          <p:cNvPr id="1623" name="Google Shape;1623;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24" name="Google Shape;1624;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23"/>
                                        </p:tgtEl>
                                        <p:attrNameLst>
                                          <p:attrName>style.visibility</p:attrName>
                                        </p:attrNameLst>
                                      </p:cBhvr>
                                      <p:to>
                                        <p:strVal val="visible"/>
                                      </p:to>
                                    </p:set>
                                    <p:animEffect filter="fade" transition="in">
                                      <p:cBhvr>
                                        <p:cTn dur="500"/>
                                        <p:tgtEl>
                                          <p:spTgt spid="1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8" name="Shape 1628"/>
        <p:cNvGrpSpPr/>
        <p:nvPr/>
      </p:nvGrpSpPr>
      <p:grpSpPr>
        <a:xfrm>
          <a:off x="0" y="0"/>
          <a:ext cx="0" cy="0"/>
          <a:chOff x="0" y="0"/>
          <a:chExt cx="0" cy="0"/>
        </a:xfrm>
      </p:grpSpPr>
      <p:sp>
        <p:nvSpPr>
          <p:cNvPr id="1629" name="Google Shape;1629;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30" name="Google Shape;1630;p225"/>
          <p:cNvGrpSpPr/>
          <p:nvPr/>
        </p:nvGrpSpPr>
        <p:grpSpPr>
          <a:xfrm>
            <a:off x="1724982" y="1677400"/>
            <a:ext cx="3635049" cy="3396000"/>
            <a:chOff x="1293737" y="1258050"/>
            <a:chExt cx="2726286" cy="2547000"/>
          </a:xfrm>
        </p:grpSpPr>
        <p:sp>
          <p:nvSpPr>
            <p:cNvPr id="1631" name="Google Shape;1631;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2" name="Google Shape;1632;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33" name="Google Shape;1633;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4" name="Google Shape;1634;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5" name="Google Shape;1635;p225"/>
          <p:cNvGrpSpPr/>
          <p:nvPr/>
        </p:nvGrpSpPr>
        <p:grpSpPr>
          <a:xfrm>
            <a:off x="4271944" y="1677400"/>
            <a:ext cx="3635050" cy="3396000"/>
            <a:chOff x="3203958" y="1258050"/>
            <a:chExt cx="2726287" cy="2547000"/>
          </a:xfrm>
        </p:grpSpPr>
        <p:sp>
          <p:nvSpPr>
            <p:cNvPr id="1636" name="Google Shape;1636;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7" name="Google Shape;1637;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38" name="Google Shape;1638;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9" name="Google Shape;1639;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40" name="Google Shape;1640;p225"/>
          <p:cNvGrpSpPr/>
          <p:nvPr/>
        </p:nvGrpSpPr>
        <p:grpSpPr>
          <a:xfrm>
            <a:off x="6831969" y="1677400"/>
            <a:ext cx="3635049" cy="3396000"/>
            <a:chOff x="5123977" y="1258050"/>
            <a:chExt cx="2726287" cy="2547000"/>
          </a:xfrm>
        </p:grpSpPr>
        <p:sp>
          <p:nvSpPr>
            <p:cNvPr id="1641" name="Google Shape;1641;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42" name="Google Shape;1642;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43" name="Google Shape;1643;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44" name="Google Shape;1644;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45" name="Google Shape;1645;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46" name="Google Shape;1646;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47" name="Google Shape;1647;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48" name="Google Shape;1648;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9" name="Google Shape;1649;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30"/>
                                        </p:tgtEl>
                                        <p:attrNameLst>
                                          <p:attrName>style.visibility</p:attrName>
                                        </p:attrNameLst>
                                      </p:cBhvr>
                                      <p:to>
                                        <p:strVal val="visible"/>
                                      </p:to>
                                    </p:set>
                                    <p:anim calcmode="lin" valueType="num">
                                      <p:cBhvr additive="base">
                                        <p:cTn dur="500"/>
                                        <p:tgtEl>
                                          <p:spTgt spid="16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35"/>
                                        </p:tgtEl>
                                        <p:attrNameLst>
                                          <p:attrName>style.visibility</p:attrName>
                                        </p:attrNameLst>
                                      </p:cBhvr>
                                      <p:to>
                                        <p:strVal val="visible"/>
                                      </p:to>
                                    </p:set>
                                    <p:anim calcmode="lin" valueType="num">
                                      <p:cBhvr additive="base">
                                        <p:cTn dur="500"/>
                                        <p:tgtEl>
                                          <p:spTgt spid="16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40"/>
                                        </p:tgtEl>
                                        <p:attrNameLst>
                                          <p:attrName>style.visibility</p:attrName>
                                        </p:attrNameLst>
                                      </p:cBhvr>
                                      <p:to>
                                        <p:strVal val="visible"/>
                                      </p:to>
                                    </p:set>
                                    <p:anim calcmode="lin" valueType="num">
                                      <p:cBhvr additive="base">
                                        <p:cTn dur="500"/>
                                        <p:tgtEl>
                                          <p:spTgt spid="164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47"/>
                                        </p:tgtEl>
                                        <p:attrNameLst>
                                          <p:attrName>style.visibility</p:attrName>
                                        </p:attrNameLst>
                                      </p:cBhvr>
                                      <p:to>
                                        <p:strVal val="visible"/>
                                      </p:to>
                                    </p:set>
                                    <p:animEffect filter="fade" transition="in">
                                      <p:cBhvr>
                                        <p:cTn dur="500"/>
                                        <p:tgtEl>
                                          <p:spTgt spid="1647"/>
                                        </p:tgtEl>
                                      </p:cBhvr>
                                    </p:animEffect>
                                  </p:childTnLst>
                                </p:cTn>
                              </p:par>
                              <p:par>
                                <p:cTn fill="hold" nodeType="withEffect" presetClass="entr" presetID="10" presetSubtype="0">
                                  <p:stCondLst>
                                    <p:cond delay="250"/>
                                  </p:stCondLst>
                                  <p:childTnLst>
                                    <p:set>
                                      <p:cBhvr>
                                        <p:cTn dur="1" fill="hold">
                                          <p:stCondLst>
                                            <p:cond delay="0"/>
                                          </p:stCondLst>
                                        </p:cTn>
                                        <p:tgtEl>
                                          <p:spTgt spid="1629"/>
                                        </p:tgtEl>
                                        <p:attrNameLst>
                                          <p:attrName>style.visibility</p:attrName>
                                        </p:attrNameLst>
                                      </p:cBhvr>
                                      <p:to>
                                        <p:strVal val="visible"/>
                                      </p:to>
                                    </p:set>
                                    <p:animEffect filter="fade" transition="in">
                                      <p:cBhvr>
                                        <p:cTn dur="500"/>
                                        <p:tgtEl>
                                          <p:spTgt spid="1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7" name="Shape 997"/>
        <p:cNvGrpSpPr/>
        <p:nvPr/>
      </p:nvGrpSpPr>
      <p:grpSpPr>
        <a:xfrm>
          <a:off x="0" y="0"/>
          <a:ext cx="0" cy="0"/>
          <a:chOff x="0" y="0"/>
          <a:chExt cx="0" cy="0"/>
        </a:xfrm>
      </p:grpSpPr>
      <p:sp>
        <p:nvSpPr>
          <p:cNvPr id="998" name="Google Shape;998;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9" name="Google Shape;999;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1000" name="Google Shape;1000;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01" name="Google Shape;1001;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1002" name="Google Shape;1002;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1003" name="Google Shape;1003;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1004" name="Google Shape;1004;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5" name="Google Shape;1005;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par>
                                <p:cTn fill="hold" nodeType="withEffect" presetClass="entr" presetID="10" presetSubtype="0">
                                  <p:stCondLst>
                                    <p:cond delay="25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3" name="Shape 1653"/>
        <p:cNvGrpSpPr/>
        <p:nvPr/>
      </p:nvGrpSpPr>
      <p:grpSpPr>
        <a:xfrm>
          <a:off x="0" y="0"/>
          <a:ext cx="0" cy="0"/>
          <a:chOff x="0" y="0"/>
          <a:chExt cx="0" cy="0"/>
        </a:xfrm>
      </p:grpSpPr>
      <p:sp>
        <p:nvSpPr>
          <p:cNvPr id="1654" name="Google Shape;1654;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5" name="Google Shape;1655;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56" name="Google Shape;1656;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57" name="Google Shape;1657;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58" name="Google Shape;1658;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59" name="Google Shape;1659;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60" name="Google Shape;1660;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9"/>
                                        </p:tgtEl>
                                        <p:attrNameLst>
                                          <p:attrName>style.visibility</p:attrName>
                                        </p:attrNameLst>
                                      </p:cBhvr>
                                      <p:to>
                                        <p:strVal val="visible"/>
                                      </p:to>
                                    </p:set>
                                    <p:animEffect filter="fade" transition="in">
                                      <p:cBhvr>
                                        <p:cTn dur="500"/>
                                        <p:tgtEl>
                                          <p:spTgt spid="1659"/>
                                        </p:tgtEl>
                                      </p:cBhvr>
                                    </p:animEffect>
                                  </p:childTnLst>
                                </p:cTn>
                              </p:par>
                              <p:par>
                                <p:cTn fill="hold" nodeType="withEffect" presetClass="entr" presetID="10" presetSubtype="0">
                                  <p:stCondLst>
                                    <p:cond delay="250"/>
                                  </p:stCondLst>
                                  <p:childTnLst>
                                    <p:set>
                                      <p:cBhvr>
                                        <p:cTn dur="1" fill="hold">
                                          <p:stCondLst>
                                            <p:cond delay="0"/>
                                          </p:stCondLst>
                                        </p:cTn>
                                        <p:tgtEl>
                                          <p:spTgt spid="1660"/>
                                        </p:tgtEl>
                                        <p:attrNameLst>
                                          <p:attrName>style.visibility</p:attrName>
                                        </p:attrNameLst>
                                      </p:cBhvr>
                                      <p:to>
                                        <p:strVal val="visible"/>
                                      </p:to>
                                    </p:set>
                                    <p:animEffect filter="fade" transition="in">
                                      <p:cBhvr>
                                        <p:cTn dur="500"/>
                                        <p:tgtEl>
                                          <p:spTgt spid="1660"/>
                                        </p:tgtEl>
                                      </p:cBhvr>
                                    </p:animEffect>
                                  </p:childTnLst>
                                </p:cTn>
                              </p:par>
                              <p:par>
                                <p:cTn fill="hold" nodeType="withEffect" presetClass="entr" presetID="10" presetSubtype="0">
                                  <p:stCondLst>
                                    <p:cond delay="250"/>
                                  </p:stCondLst>
                                  <p:childTnLst>
                                    <p:set>
                                      <p:cBhvr>
                                        <p:cTn dur="1" fill="hold">
                                          <p:stCondLst>
                                            <p:cond delay="0"/>
                                          </p:stCondLst>
                                        </p:cTn>
                                        <p:tgtEl>
                                          <p:spTgt spid="1654"/>
                                        </p:tgtEl>
                                        <p:attrNameLst>
                                          <p:attrName>style.visibility</p:attrName>
                                        </p:attrNameLst>
                                      </p:cBhvr>
                                      <p:to>
                                        <p:strVal val="visible"/>
                                      </p:to>
                                    </p:set>
                                    <p:animEffect filter="fade" transition="in">
                                      <p:cBhvr>
                                        <p:cTn dur="500"/>
                                        <p:tgtEl>
                                          <p:spTgt spid="1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4" name="Shape 1664"/>
        <p:cNvGrpSpPr/>
        <p:nvPr/>
      </p:nvGrpSpPr>
      <p:grpSpPr>
        <a:xfrm>
          <a:off x="0" y="0"/>
          <a:ext cx="0" cy="0"/>
          <a:chOff x="0" y="0"/>
          <a:chExt cx="0" cy="0"/>
        </a:xfrm>
      </p:grpSpPr>
      <p:sp>
        <p:nvSpPr>
          <p:cNvPr id="1665" name="Google Shape;1665;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6" name="Google Shape;1666;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7" name="Google Shape;1667;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68" name="Google Shape;1668;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69" name="Google Shape;1669;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70" name="Google Shape;1670;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71" name="Google Shape;1671;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72" name="Google Shape;1672;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70"/>
                                        </p:tgtEl>
                                        <p:attrNameLst>
                                          <p:attrName>style.visibility</p:attrName>
                                        </p:attrNameLst>
                                      </p:cBhvr>
                                      <p:to>
                                        <p:strVal val="visible"/>
                                      </p:to>
                                    </p:set>
                                    <p:animEffect filter="fade" transition="in">
                                      <p:cBhvr>
                                        <p:cTn dur="500"/>
                                        <p:tgtEl>
                                          <p:spTgt spid="1670"/>
                                        </p:tgtEl>
                                      </p:cBhvr>
                                    </p:animEffect>
                                  </p:childTnLst>
                                </p:cTn>
                              </p:par>
                              <p:par>
                                <p:cTn fill="hold" nodeType="withEffect" presetClass="entr" presetID="10" presetSubtype="0">
                                  <p:stCondLst>
                                    <p:cond delay="250"/>
                                  </p:stCondLst>
                                  <p:childTnLst>
                                    <p:set>
                                      <p:cBhvr>
                                        <p:cTn dur="1" fill="hold">
                                          <p:stCondLst>
                                            <p:cond delay="0"/>
                                          </p:stCondLst>
                                        </p:cTn>
                                        <p:tgtEl>
                                          <p:spTgt spid="1671"/>
                                        </p:tgtEl>
                                        <p:attrNameLst>
                                          <p:attrName>style.visibility</p:attrName>
                                        </p:attrNameLst>
                                      </p:cBhvr>
                                      <p:to>
                                        <p:strVal val="visible"/>
                                      </p:to>
                                    </p:set>
                                    <p:animEffect filter="fade" transition="in">
                                      <p:cBhvr>
                                        <p:cTn dur="500"/>
                                        <p:tgtEl>
                                          <p:spTgt spid="1671"/>
                                        </p:tgtEl>
                                      </p:cBhvr>
                                    </p:animEffect>
                                  </p:childTnLst>
                                </p:cTn>
                              </p:par>
                              <p:par>
                                <p:cTn fill="hold" nodeType="withEffect" presetClass="entr" presetID="10" presetSubtype="0">
                                  <p:stCondLst>
                                    <p:cond delay="250"/>
                                  </p:stCondLst>
                                  <p:childTnLst>
                                    <p:set>
                                      <p:cBhvr>
                                        <p:cTn dur="1" fill="hold">
                                          <p:stCondLst>
                                            <p:cond delay="0"/>
                                          </p:stCondLst>
                                        </p:cTn>
                                        <p:tgtEl>
                                          <p:spTgt spid="1665"/>
                                        </p:tgtEl>
                                        <p:attrNameLst>
                                          <p:attrName>style.visibility</p:attrName>
                                        </p:attrNameLst>
                                      </p:cBhvr>
                                      <p:to>
                                        <p:strVal val="visible"/>
                                      </p:to>
                                    </p:set>
                                    <p:animEffect filter="fade" transition="in">
                                      <p:cBhvr>
                                        <p:cTn dur="500"/>
                                        <p:tgtEl>
                                          <p:spTgt spid="1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76" name="Shape 1676"/>
        <p:cNvGrpSpPr/>
        <p:nvPr/>
      </p:nvGrpSpPr>
      <p:grpSpPr>
        <a:xfrm>
          <a:off x="0" y="0"/>
          <a:ext cx="0" cy="0"/>
          <a:chOff x="0" y="0"/>
          <a:chExt cx="0" cy="0"/>
        </a:xfrm>
      </p:grpSpPr>
      <p:sp>
        <p:nvSpPr>
          <p:cNvPr id="1677" name="Google Shape;1677;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8" name="Google Shape;1678;p228"/>
          <p:cNvGrpSpPr/>
          <p:nvPr/>
        </p:nvGrpSpPr>
        <p:grpSpPr>
          <a:xfrm>
            <a:off x="7509756" y="1586367"/>
            <a:ext cx="4407600" cy="4644067"/>
            <a:chOff x="5632317" y="1189775"/>
            <a:chExt cx="3305700" cy="3483050"/>
          </a:xfrm>
        </p:grpSpPr>
        <p:sp>
          <p:nvSpPr>
            <p:cNvPr id="1679" name="Google Shape;1679;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80" name="Google Shape;1680;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1" name="Google Shape;1681;p228"/>
          <p:cNvGrpSpPr/>
          <p:nvPr/>
        </p:nvGrpSpPr>
        <p:grpSpPr>
          <a:xfrm>
            <a:off x="171448" y="1586652"/>
            <a:ext cx="4557751" cy="4643781"/>
            <a:chOff x="128586" y="1189989"/>
            <a:chExt cx="3418313" cy="3482836"/>
          </a:xfrm>
        </p:grpSpPr>
        <p:sp>
          <p:nvSpPr>
            <p:cNvPr id="1682" name="Google Shape;1682;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83" name="Google Shape;1683;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4" name="Google Shape;1684;p228"/>
          <p:cNvGrpSpPr/>
          <p:nvPr/>
        </p:nvGrpSpPr>
        <p:grpSpPr>
          <a:xfrm>
            <a:off x="3925605" y="1586367"/>
            <a:ext cx="4407600" cy="4644067"/>
            <a:chOff x="2944204" y="1189775"/>
            <a:chExt cx="3305700" cy="3483050"/>
          </a:xfrm>
        </p:grpSpPr>
        <p:sp>
          <p:nvSpPr>
            <p:cNvPr id="1685" name="Google Shape;1685;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86" name="Google Shape;1686;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87" name="Google Shape;1687;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88" name="Google Shape;1688;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89" name="Google Shape;1689;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90" name="Google Shape;1690;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1" name="Google Shape;1691;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9"/>
                                        </p:tgtEl>
                                        <p:attrNameLst>
                                          <p:attrName>style.visibility</p:attrName>
                                        </p:attrNameLst>
                                      </p:cBhvr>
                                      <p:to>
                                        <p:strVal val="visible"/>
                                      </p:to>
                                    </p:set>
                                    <p:animEffect filter="fade" transition="in">
                                      <p:cBhvr>
                                        <p:cTn dur="500"/>
                                        <p:tgtEl>
                                          <p:spTgt spid="1689"/>
                                        </p:tgtEl>
                                      </p:cBhvr>
                                    </p:animEffect>
                                  </p:childTnLst>
                                </p:cTn>
                              </p:par>
                              <p:par>
                                <p:cTn fill="hold" nodeType="withEffect" presetClass="entr" presetID="10" presetSubtype="0">
                                  <p:stCondLst>
                                    <p:cond delay="25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95" name="Shape 1695"/>
        <p:cNvGrpSpPr/>
        <p:nvPr/>
      </p:nvGrpSpPr>
      <p:grpSpPr>
        <a:xfrm>
          <a:off x="0" y="0"/>
          <a:ext cx="0" cy="0"/>
          <a:chOff x="0" y="0"/>
          <a:chExt cx="0" cy="0"/>
        </a:xfrm>
      </p:grpSpPr>
      <p:sp>
        <p:nvSpPr>
          <p:cNvPr id="1696" name="Google Shape;1696;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7" name="Google Shape;1697;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8" name="Google Shape;1698;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9" name="Google Shape;1699;p229"/>
          <p:cNvGrpSpPr/>
          <p:nvPr/>
        </p:nvGrpSpPr>
        <p:grpSpPr>
          <a:xfrm>
            <a:off x="7448233" y="3577660"/>
            <a:ext cx="2283600" cy="1640953"/>
            <a:chOff x="5796625" y="2541798"/>
            <a:chExt cx="1712700" cy="1230715"/>
          </a:xfrm>
        </p:grpSpPr>
        <p:sp>
          <p:nvSpPr>
            <p:cNvPr id="1700" name="Google Shape;1700;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1" name="Google Shape;1701;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2" name="Google Shape;1702;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3" name="Google Shape;1703;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704" name="Google Shape;1704;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5" name="Google Shape;1705;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6" name="Google Shape;1706;p229"/>
          <p:cNvGrpSpPr/>
          <p:nvPr/>
        </p:nvGrpSpPr>
        <p:grpSpPr>
          <a:xfrm>
            <a:off x="5777467" y="1842763"/>
            <a:ext cx="2283600" cy="1662338"/>
            <a:chOff x="4409300" y="1219942"/>
            <a:chExt cx="1712700" cy="1246753"/>
          </a:xfrm>
        </p:grpSpPr>
        <p:sp>
          <p:nvSpPr>
            <p:cNvPr id="1707" name="Google Shape;1707;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8" name="Google Shape;1708;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9" name="Google Shape;1709;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0" name="Google Shape;1710;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1" name="Google Shape;1711;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12" name="Google Shape;1712;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3" name="Google Shape;1713;p229"/>
          <p:cNvGrpSpPr/>
          <p:nvPr/>
        </p:nvGrpSpPr>
        <p:grpSpPr>
          <a:xfrm>
            <a:off x="4102251" y="3577660"/>
            <a:ext cx="2283600" cy="1640953"/>
            <a:chOff x="3021975" y="2541798"/>
            <a:chExt cx="1712700" cy="1230715"/>
          </a:xfrm>
        </p:grpSpPr>
        <p:sp>
          <p:nvSpPr>
            <p:cNvPr id="1714" name="Google Shape;1714;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5" name="Google Shape;1715;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6" name="Google Shape;1716;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7" name="Google Shape;1717;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8" name="Google Shape;1718;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19" name="Google Shape;1719;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20" name="Google Shape;1720;p229"/>
          <p:cNvGrpSpPr/>
          <p:nvPr/>
        </p:nvGrpSpPr>
        <p:grpSpPr>
          <a:xfrm>
            <a:off x="2386500" y="1842764"/>
            <a:ext cx="2283600" cy="1662338"/>
            <a:chOff x="1637475" y="1219942"/>
            <a:chExt cx="1712700" cy="1246753"/>
          </a:xfrm>
        </p:grpSpPr>
        <p:sp>
          <p:nvSpPr>
            <p:cNvPr id="1721" name="Google Shape;1721;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2" name="Google Shape;1722;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23" name="Google Shape;1723;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4" name="Google Shape;1724;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25" name="Google Shape;1725;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26" name="Google Shape;1726;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27" name="Google Shape;1727;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28" name="Google Shape;1728;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9" name="Google Shape;1729;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30" name="Google Shape;1730;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96"/>
                                        </p:tgtEl>
                                        <p:attrNameLst>
                                          <p:attrName>style.visibility</p:attrName>
                                        </p:attrNameLst>
                                      </p:cBhvr>
                                      <p:to>
                                        <p:strVal val="visible"/>
                                      </p:to>
                                    </p:set>
                                    <p:animEffect filter="fade" transition="in">
                                      <p:cBhvr>
                                        <p:cTn dur="500"/>
                                        <p:tgtEl>
                                          <p:spTgt spid="1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34" name="Shape 1734"/>
        <p:cNvGrpSpPr/>
        <p:nvPr/>
      </p:nvGrpSpPr>
      <p:grpSpPr>
        <a:xfrm>
          <a:off x="0" y="0"/>
          <a:ext cx="0" cy="0"/>
          <a:chOff x="0" y="0"/>
          <a:chExt cx="0" cy="0"/>
        </a:xfrm>
      </p:grpSpPr>
      <p:sp>
        <p:nvSpPr>
          <p:cNvPr id="1735" name="Google Shape;1735;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36" name="Google Shape;1736;p230"/>
          <p:cNvGrpSpPr/>
          <p:nvPr/>
        </p:nvGrpSpPr>
        <p:grpSpPr>
          <a:xfrm>
            <a:off x="8050701" y="3214947"/>
            <a:ext cx="3292881" cy="1846000"/>
            <a:chOff x="6038025" y="2598925"/>
            <a:chExt cx="2469661" cy="1384500"/>
          </a:xfrm>
        </p:grpSpPr>
        <p:cxnSp>
          <p:nvCxnSpPr>
            <p:cNvPr id="1737" name="Google Shape;1737;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38" name="Google Shape;1738;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9" name="Google Shape;1739;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0" name="Google Shape;1740;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41" name="Google Shape;1741;p230"/>
          <p:cNvGrpSpPr/>
          <p:nvPr/>
        </p:nvGrpSpPr>
        <p:grpSpPr>
          <a:xfrm>
            <a:off x="848429" y="2184971"/>
            <a:ext cx="3992972" cy="1846000"/>
            <a:chOff x="636321" y="1844098"/>
            <a:chExt cx="2994729" cy="1384500"/>
          </a:xfrm>
        </p:grpSpPr>
        <p:sp>
          <p:nvSpPr>
            <p:cNvPr id="1742" name="Google Shape;1742;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43" name="Google Shape;1743;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44" name="Google Shape;1744;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5" name="Google Shape;1745;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46" name="Google Shape;1746;p230"/>
          <p:cNvGrpSpPr/>
          <p:nvPr/>
        </p:nvGrpSpPr>
        <p:grpSpPr>
          <a:xfrm>
            <a:off x="6544133" y="983393"/>
            <a:ext cx="4799448" cy="1846000"/>
            <a:chOff x="4908100" y="889950"/>
            <a:chExt cx="3599586" cy="1384500"/>
          </a:xfrm>
        </p:grpSpPr>
        <p:cxnSp>
          <p:nvCxnSpPr>
            <p:cNvPr id="1747" name="Google Shape;1747;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48" name="Google Shape;1748;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9" name="Google Shape;1749;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50" name="Google Shape;1750;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51" name="Google Shape;1751;p230"/>
          <p:cNvGrpSpPr/>
          <p:nvPr/>
        </p:nvGrpSpPr>
        <p:grpSpPr>
          <a:xfrm>
            <a:off x="3752793" y="1261001"/>
            <a:ext cx="4686415" cy="4336003"/>
            <a:chOff x="2991269" y="1153325"/>
            <a:chExt cx="3514811" cy="3252002"/>
          </a:xfrm>
        </p:grpSpPr>
        <p:sp>
          <p:nvSpPr>
            <p:cNvPr id="1752" name="Google Shape;1752;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53" name="Google Shape;1753;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4" name="Google Shape;1754;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5" name="Google Shape;1755;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56" name="Google Shape;1756;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57" name="Google Shape;1757;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58" name="Google Shape;1758;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59" name="Google Shape;1759;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60" name="Google Shape;1760;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61" name="Google Shape;1761;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62" name="Google Shape;1762;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60"/>
                                        </p:tgtEl>
                                        <p:attrNameLst>
                                          <p:attrName>style.visibility</p:attrName>
                                        </p:attrNameLst>
                                      </p:cBhvr>
                                      <p:to>
                                        <p:strVal val="visible"/>
                                      </p:to>
                                    </p:set>
                                    <p:animEffect filter="fade" transition="in">
                                      <p:cBhvr>
                                        <p:cTn dur="500"/>
                                        <p:tgtEl>
                                          <p:spTgt spid="1760"/>
                                        </p:tgtEl>
                                      </p:cBhvr>
                                    </p:animEffect>
                                  </p:childTnLst>
                                </p:cTn>
                              </p:par>
                              <p:par>
                                <p:cTn fill="hold" nodeType="withEffect" presetClass="entr" presetID="10" presetSubtype="0">
                                  <p:stCondLst>
                                    <p:cond delay="250"/>
                                  </p:stCondLst>
                                  <p:childTnLst>
                                    <p:set>
                                      <p:cBhvr>
                                        <p:cTn dur="1" fill="hold">
                                          <p:stCondLst>
                                            <p:cond delay="0"/>
                                          </p:stCondLst>
                                        </p:cTn>
                                        <p:tgtEl>
                                          <p:spTgt spid="1735"/>
                                        </p:tgtEl>
                                        <p:attrNameLst>
                                          <p:attrName>style.visibility</p:attrName>
                                        </p:attrNameLst>
                                      </p:cBhvr>
                                      <p:to>
                                        <p:strVal val="visible"/>
                                      </p:to>
                                    </p:set>
                                    <p:animEffect filter="fade" transition="in">
                                      <p:cBhvr>
                                        <p:cTn dur="500"/>
                                        <p:tgtEl>
                                          <p:spTgt spid="17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66" name="Shape 1766"/>
        <p:cNvGrpSpPr/>
        <p:nvPr/>
      </p:nvGrpSpPr>
      <p:grpSpPr>
        <a:xfrm>
          <a:off x="0" y="0"/>
          <a:ext cx="0" cy="0"/>
          <a:chOff x="0" y="0"/>
          <a:chExt cx="0" cy="0"/>
        </a:xfrm>
      </p:grpSpPr>
      <p:sp>
        <p:nvSpPr>
          <p:cNvPr id="1767" name="Google Shape;1767;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8" name="Google Shape;1768;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9" name="Google Shape;1769;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70" name="Google Shape;1770;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71" name="Google Shape;1771;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72" name="Google Shape;1772;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3" name="Google Shape;1773;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74" name="Google Shape;1774;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75" name="Google Shape;1775;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6" name="Google Shape;1776;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7" name="Google Shape;1777;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78" name="Google Shape;1778;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79" name="Google Shape;1779;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0" name="Google Shape;1780;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1" name="Google Shape;1781;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70"/>
                                        </p:tgtEl>
                                        <p:attrNameLst>
                                          <p:attrName>style.visibility</p:attrName>
                                        </p:attrNameLst>
                                      </p:cBhvr>
                                      <p:to>
                                        <p:strVal val="visible"/>
                                      </p:to>
                                    </p:set>
                                    <p:anim calcmode="lin" valueType="num">
                                      <p:cBhvr additive="base">
                                        <p:cTn dur="500"/>
                                        <p:tgtEl>
                                          <p:spTgt spid="177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73"/>
                                        </p:tgtEl>
                                        <p:attrNameLst>
                                          <p:attrName>style.visibility</p:attrName>
                                        </p:attrNameLst>
                                      </p:cBhvr>
                                      <p:to>
                                        <p:strVal val="visible"/>
                                      </p:to>
                                    </p:set>
                                    <p:animEffect filter="fade" transition="in">
                                      <p:cBhvr>
                                        <p:cTn dur="500"/>
                                        <p:tgtEl>
                                          <p:spTgt spid="1773"/>
                                        </p:tgtEl>
                                      </p:cBhvr>
                                    </p:animEffect>
                                  </p:childTnLst>
                                </p:cTn>
                              </p:par>
                              <p:par>
                                <p:cTn fill="hold" nodeType="withEffect" presetClass="entr" presetID="10" presetSubtype="0">
                                  <p:stCondLst>
                                    <p:cond delay="250"/>
                                  </p:stCondLst>
                                  <p:childTnLst>
                                    <p:set>
                                      <p:cBhvr>
                                        <p:cTn dur="1" fill="hold">
                                          <p:stCondLst>
                                            <p:cond delay="0"/>
                                          </p:stCondLst>
                                        </p:cTn>
                                        <p:tgtEl>
                                          <p:spTgt spid="1774"/>
                                        </p:tgtEl>
                                        <p:attrNameLst>
                                          <p:attrName>style.visibility</p:attrName>
                                        </p:attrNameLst>
                                      </p:cBhvr>
                                      <p:to>
                                        <p:strVal val="visible"/>
                                      </p:to>
                                    </p:set>
                                    <p:animEffect filter="fade" transition="in">
                                      <p:cBhvr>
                                        <p:cTn dur="500"/>
                                        <p:tgtEl>
                                          <p:spTgt spid="1774"/>
                                        </p:tgtEl>
                                      </p:cBhvr>
                                    </p:animEffect>
                                  </p:childTnLst>
                                </p:cTn>
                              </p:par>
                              <p:par>
                                <p:cTn fill="hold" nodeType="withEffect" presetClass="entr" presetID="10" presetSubtype="0">
                                  <p:stCondLst>
                                    <p:cond delay="250"/>
                                  </p:stCondLst>
                                  <p:childTnLst>
                                    <p:set>
                                      <p:cBhvr>
                                        <p:cTn dur="1" fill="hold">
                                          <p:stCondLst>
                                            <p:cond delay="0"/>
                                          </p:stCondLst>
                                        </p:cTn>
                                        <p:tgtEl>
                                          <p:spTgt spid="1777"/>
                                        </p:tgtEl>
                                        <p:attrNameLst>
                                          <p:attrName>style.visibility</p:attrName>
                                        </p:attrNameLst>
                                      </p:cBhvr>
                                      <p:to>
                                        <p:strVal val="visible"/>
                                      </p:to>
                                    </p:set>
                                    <p:animEffect filter="fade" transition="in">
                                      <p:cBhvr>
                                        <p:cTn dur="500"/>
                                        <p:tgtEl>
                                          <p:spTgt spid="1777"/>
                                        </p:tgtEl>
                                      </p:cBhvr>
                                    </p:animEffect>
                                  </p:childTnLst>
                                </p:cTn>
                              </p:par>
                              <p:par>
                                <p:cTn fill="hold" nodeType="withEffect" presetClass="entr" presetID="10" presetSubtype="0">
                                  <p:stCondLst>
                                    <p:cond delay="250"/>
                                  </p:stCondLst>
                                  <p:childTnLst>
                                    <p:set>
                                      <p:cBhvr>
                                        <p:cTn dur="1" fill="hold">
                                          <p:stCondLst>
                                            <p:cond delay="0"/>
                                          </p:stCondLst>
                                        </p:cTn>
                                        <p:tgtEl>
                                          <p:spTgt spid="1767"/>
                                        </p:tgtEl>
                                        <p:attrNameLst>
                                          <p:attrName>style.visibility</p:attrName>
                                        </p:attrNameLst>
                                      </p:cBhvr>
                                      <p:to>
                                        <p:strVal val="visible"/>
                                      </p:to>
                                    </p:set>
                                    <p:animEffect filter="fade" transition="in">
                                      <p:cBhvr>
                                        <p:cTn dur="500"/>
                                        <p:tgtEl>
                                          <p:spTgt spid="1767"/>
                                        </p:tgtEl>
                                      </p:cBhvr>
                                    </p:animEffect>
                                  </p:childTnLst>
                                </p:cTn>
                              </p:par>
                              <p:par>
                                <p:cTn fill="hold" nodeType="withEffect" presetClass="entr" presetID="10" presetSubtype="0">
                                  <p:stCondLst>
                                    <p:cond delay="250"/>
                                  </p:stCondLst>
                                  <p:childTnLst>
                                    <p:set>
                                      <p:cBhvr>
                                        <p:cTn dur="1" fill="hold">
                                          <p:stCondLst>
                                            <p:cond delay="0"/>
                                          </p:stCondLst>
                                        </p:cTn>
                                        <p:tgtEl>
                                          <p:spTgt spid="1779"/>
                                        </p:tgtEl>
                                        <p:attrNameLst>
                                          <p:attrName>style.visibility</p:attrName>
                                        </p:attrNameLst>
                                      </p:cBhvr>
                                      <p:to>
                                        <p:strVal val="visible"/>
                                      </p:to>
                                    </p:set>
                                    <p:animEffect filter="fade" transition="in">
                                      <p:cBhvr>
                                        <p:cTn dur="1000"/>
                                        <p:tgtEl>
                                          <p:spTgt spid="1779"/>
                                        </p:tgtEl>
                                      </p:cBhvr>
                                    </p:animEffect>
                                  </p:childTnLst>
                                </p:cTn>
                              </p:par>
                              <p:par>
                                <p:cTn fill="hold" nodeType="withEffect" presetClass="entr" presetID="10" presetSubtype="0">
                                  <p:stCondLst>
                                    <p:cond delay="500"/>
                                  </p:stCondLst>
                                  <p:childTnLst>
                                    <p:set>
                                      <p:cBhvr>
                                        <p:cTn dur="1" fill="hold">
                                          <p:stCondLst>
                                            <p:cond delay="0"/>
                                          </p:stCondLst>
                                        </p:cTn>
                                        <p:tgtEl>
                                          <p:spTgt spid="1780"/>
                                        </p:tgtEl>
                                        <p:attrNameLst>
                                          <p:attrName>style.visibility</p:attrName>
                                        </p:attrNameLst>
                                      </p:cBhvr>
                                      <p:to>
                                        <p:strVal val="visible"/>
                                      </p:to>
                                    </p:set>
                                    <p:animEffect filter="fade" transition="in">
                                      <p:cBhvr>
                                        <p:cTn dur="1000"/>
                                        <p:tgtEl>
                                          <p:spTgt spid="1780"/>
                                        </p:tgtEl>
                                      </p:cBhvr>
                                    </p:animEffect>
                                  </p:childTnLst>
                                </p:cTn>
                              </p:par>
                              <p:par>
                                <p:cTn fill="hold" nodeType="withEffect" presetClass="entr" presetID="10" presetSubtype="0">
                                  <p:stCondLst>
                                    <p:cond delay="750"/>
                                  </p:stCondLst>
                                  <p:childTnLst>
                                    <p:set>
                                      <p:cBhvr>
                                        <p:cTn dur="1" fill="hold">
                                          <p:stCondLst>
                                            <p:cond delay="0"/>
                                          </p:stCondLst>
                                        </p:cTn>
                                        <p:tgtEl>
                                          <p:spTgt spid="1781"/>
                                        </p:tgtEl>
                                        <p:attrNameLst>
                                          <p:attrName>style.visibility</p:attrName>
                                        </p:attrNameLst>
                                      </p:cBhvr>
                                      <p:to>
                                        <p:strVal val="visible"/>
                                      </p:to>
                                    </p:set>
                                    <p:animEffect filter="fade" transition="in">
                                      <p:cBhvr>
                                        <p:cTn dur="1000"/>
                                        <p:tgtEl>
                                          <p:spTgt spid="17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5" name="Shape 1785"/>
        <p:cNvGrpSpPr/>
        <p:nvPr/>
      </p:nvGrpSpPr>
      <p:grpSpPr>
        <a:xfrm>
          <a:off x="0" y="0"/>
          <a:ext cx="0" cy="0"/>
          <a:chOff x="0" y="0"/>
          <a:chExt cx="0" cy="0"/>
        </a:xfrm>
      </p:grpSpPr>
      <p:sp>
        <p:nvSpPr>
          <p:cNvPr id="1786" name="Google Shape;1786;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7" name="Google Shape;1787;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8" name="Google Shape;1788;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89" name="Google Shape;1789;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0" name="Google Shape;1790;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1" name="Google Shape;1791;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92" name="Google Shape;1792;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93" name="Google Shape;1793;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4" name="Google Shape;1794;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5" name="Google Shape;1795;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96" name="Google Shape;1796;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7" name="Google Shape;1797;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8" name="Google Shape;1798;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88"/>
                                        </p:tgtEl>
                                        <p:attrNameLst>
                                          <p:attrName>style.visibility</p:attrName>
                                        </p:attrNameLst>
                                      </p:cBhvr>
                                      <p:to>
                                        <p:strVal val="visible"/>
                                      </p:to>
                                    </p:set>
                                    <p:anim calcmode="lin" valueType="num">
                                      <p:cBhvr additive="base">
                                        <p:cTn dur="500"/>
                                        <p:tgtEl>
                                          <p:spTgt spid="178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1"/>
                                        </p:tgtEl>
                                        <p:attrNameLst>
                                          <p:attrName>style.visibility</p:attrName>
                                        </p:attrNameLst>
                                      </p:cBhvr>
                                      <p:to>
                                        <p:strVal val="visible"/>
                                      </p:to>
                                    </p:set>
                                    <p:animEffect filter="fade" transition="in">
                                      <p:cBhvr>
                                        <p:cTn dur="500"/>
                                        <p:tgtEl>
                                          <p:spTgt spid="1791"/>
                                        </p:tgtEl>
                                      </p:cBhvr>
                                    </p:animEffect>
                                  </p:childTnLst>
                                </p:cTn>
                              </p:par>
                              <p:par>
                                <p:cTn fill="hold" nodeType="withEffect" presetClass="entr" presetID="10" presetSubtype="0">
                                  <p:stCondLst>
                                    <p:cond delay="250"/>
                                  </p:stCondLst>
                                  <p:childTnLst>
                                    <p:set>
                                      <p:cBhvr>
                                        <p:cTn dur="1" fill="hold">
                                          <p:stCondLst>
                                            <p:cond delay="0"/>
                                          </p:stCondLst>
                                        </p:cTn>
                                        <p:tgtEl>
                                          <p:spTgt spid="1792"/>
                                        </p:tgtEl>
                                        <p:attrNameLst>
                                          <p:attrName>style.visibility</p:attrName>
                                        </p:attrNameLst>
                                      </p:cBhvr>
                                      <p:to>
                                        <p:strVal val="visible"/>
                                      </p:to>
                                    </p:set>
                                    <p:animEffect filter="fade" transition="in">
                                      <p:cBhvr>
                                        <p:cTn dur="500"/>
                                        <p:tgtEl>
                                          <p:spTgt spid="1792"/>
                                        </p:tgtEl>
                                      </p:cBhvr>
                                    </p:animEffect>
                                  </p:childTnLst>
                                </p:cTn>
                              </p:par>
                              <p:par>
                                <p:cTn fill="hold" nodeType="withEffect" presetClass="entr" presetID="10" presetSubtype="0">
                                  <p:stCondLst>
                                    <p:cond delay="25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786"/>
                                        </p:tgtEl>
                                        <p:attrNameLst>
                                          <p:attrName>style.visibility</p:attrName>
                                        </p:attrNameLst>
                                      </p:cBhvr>
                                      <p:to>
                                        <p:strVal val="visible"/>
                                      </p:to>
                                    </p:set>
                                    <p:animEffect filter="fade" transition="in">
                                      <p:cBhvr>
                                        <p:cTn dur="500"/>
                                        <p:tgtEl>
                                          <p:spTgt spid="1786"/>
                                        </p:tgtEl>
                                      </p:cBhvr>
                                    </p:animEffect>
                                  </p:childTnLst>
                                </p:cTn>
                              </p:par>
                              <p:par>
                                <p:cTn fill="hold" nodeType="withEffect" presetClass="entr" presetID="10" presetSubtype="0">
                                  <p:stCondLst>
                                    <p:cond delay="250"/>
                                  </p:stCondLst>
                                  <p:childTnLst>
                                    <p:set>
                                      <p:cBhvr>
                                        <p:cTn dur="1" fill="hold">
                                          <p:stCondLst>
                                            <p:cond delay="0"/>
                                          </p:stCondLst>
                                        </p:cTn>
                                        <p:tgtEl>
                                          <p:spTgt spid="1796"/>
                                        </p:tgtEl>
                                        <p:attrNameLst>
                                          <p:attrName>style.visibility</p:attrName>
                                        </p:attrNameLst>
                                      </p:cBhvr>
                                      <p:to>
                                        <p:strVal val="visible"/>
                                      </p:to>
                                    </p:set>
                                    <p:animEffect filter="fade" transition="in">
                                      <p:cBhvr>
                                        <p:cTn dur="1000"/>
                                        <p:tgtEl>
                                          <p:spTgt spid="1796"/>
                                        </p:tgtEl>
                                      </p:cBhvr>
                                    </p:animEffect>
                                  </p:childTnLst>
                                </p:cTn>
                              </p:par>
                              <p:par>
                                <p:cTn fill="hold" nodeType="withEffect" presetClass="entr" presetID="10" presetSubtype="0">
                                  <p:stCondLst>
                                    <p:cond delay="500"/>
                                  </p:stCondLst>
                                  <p:childTnLst>
                                    <p:set>
                                      <p:cBhvr>
                                        <p:cTn dur="1" fill="hold">
                                          <p:stCondLst>
                                            <p:cond delay="0"/>
                                          </p:stCondLst>
                                        </p:cTn>
                                        <p:tgtEl>
                                          <p:spTgt spid="1797"/>
                                        </p:tgtEl>
                                        <p:attrNameLst>
                                          <p:attrName>style.visibility</p:attrName>
                                        </p:attrNameLst>
                                      </p:cBhvr>
                                      <p:to>
                                        <p:strVal val="visible"/>
                                      </p:to>
                                    </p:set>
                                    <p:animEffect filter="fade" transition="in">
                                      <p:cBhvr>
                                        <p:cTn dur="1000"/>
                                        <p:tgtEl>
                                          <p:spTgt spid="1797"/>
                                        </p:tgtEl>
                                      </p:cBhvr>
                                    </p:animEffect>
                                  </p:childTnLst>
                                </p:cTn>
                              </p:par>
                              <p:par>
                                <p:cTn fill="hold" nodeType="withEffect" presetClass="entr" presetID="10" presetSubtype="0">
                                  <p:stCondLst>
                                    <p:cond delay="750"/>
                                  </p:stCondLst>
                                  <p:childTnLst>
                                    <p:set>
                                      <p:cBhvr>
                                        <p:cTn dur="1" fill="hold">
                                          <p:stCondLst>
                                            <p:cond delay="0"/>
                                          </p:stCondLst>
                                        </p:cTn>
                                        <p:tgtEl>
                                          <p:spTgt spid="1798"/>
                                        </p:tgtEl>
                                        <p:attrNameLst>
                                          <p:attrName>style.visibility</p:attrName>
                                        </p:attrNameLst>
                                      </p:cBhvr>
                                      <p:to>
                                        <p:strVal val="visible"/>
                                      </p:to>
                                    </p:set>
                                    <p:animEffect filter="fade" transition="in">
                                      <p:cBhvr>
                                        <p:cTn dur="1000"/>
                                        <p:tgtEl>
                                          <p:spTgt spid="1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2" name="Shape 1802"/>
        <p:cNvGrpSpPr/>
        <p:nvPr/>
      </p:nvGrpSpPr>
      <p:grpSpPr>
        <a:xfrm>
          <a:off x="0" y="0"/>
          <a:ext cx="0" cy="0"/>
          <a:chOff x="0" y="0"/>
          <a:chExt cx="0" cy="0"/>
        </a:xfrm>
      </p:grpSpPr>
      <p:sp>
        <p:nvSpPr>
          <p:cNvPr id="1803" name="Google Shape;1803;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4" name="Google Shape;1804;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5" name="Google Shape;1805;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6" name="Google Shape;1806;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7" name="Google Shape;1807;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808" name="Google Shape;1808;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09" name="Google Shape;1809;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10" name="Google Shape;1810;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11" name="Google Shape;1811;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2" name="Google Shape;1812;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3" name="Google Shape;1813;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07"/>
                                        </p:tgtEl>
                                        <p:attrNameLst>
                                          <p:attrName>style.visibility</p:attrName>
                                        </p:attrNameLst>
                                      </p:cBhvr>
                                      <p:to>
                                        <p:strVal val="visible"/>
                                      </p:to>
                                    </p:set>
                                    <p:anim calcmode="lin" valueType="num">
                                      <p:cBhvr additive="base">
                                        <p:cTn dur="500"/>
                                        <p:tgtEl>
                                          <p:spTgt spid="180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08"/>
                                        </p:tgtEl>
                                        <p:attrNameLst>
                                          <p:attrName>style.visibility</p:attrName>
                                        </p:attrNameLst>
                                      </p:cBhvr>
                                      <p:to>
                                        <p:strVal val="visible"/>
                                      </p:to>
                                    </p:set>
                                    <p:animEffect filter="fade" transition="in">
                                      <p:cBhvr>
                                        <p:cTn dur="500"/>
                                        <p:tgtEl>
                                          <p:spTgt spid="1808"/>
                                        </p:tgtEl>
                                      </p:cBhvr>
                                    </p:animEffect>
                                  </p:childTnLst>
                                </p:cTn>
                              </p:par>
                              <p:par>
                                <p:cTn fill="hold" nodeType="withEffect" presetClass="entr" presetID="10" presetSubtype="0">
                                  <p:stCondLst>
                                    <p:cond delay="250"/>
                                  </p:stCondLst>
                                  <p:childTnLst>
                                    <p:set>
                                      <p:cBhvr>
                                        <p:cTn dur="1" fill="hold">
                                          <p:stCondLst>
                                            <p:cond delay="0"/>
                                          </p:stCondLst>
                                        </p:cTn>
                                        <p:tgtEl>
                                          <p:spTgt spid="1803"/>
                                        </p:tgtEl>
                                        <p:attrNameLst>
                                          <p:attrName>style.visibility</p:attrName>
                                        </p:attrNameLst>
                                      </p:cBhvr>
                                      <p:to>
                                        <p:strVal val="visible"/>
                                      </p:to>
                                    </p:set>
                                    <p:animEffect filter="fade" transition="in">
                                      <p:cBhvr>
                                        <p:cTn dur="500"/>
                                        <p:tgtEl>
                                          <p:spTgt spid="1803"/>
                                        </p:tgtEl>
                                      </p:cBhvr>
                                    </p:animEffect>
                                  </p:childTnLst>
                                </p:cTn>
                              </p:par>
                              <p:par>
                                <p:cTn fill="hold" nodeType="withEffect" presetClass="entr" presetID="10" presetSubtype="0">
                                  <p:stCondLst>
                                    <p:cond delay="250"/>
                                  </p:stCondLst>
                                  <p:childTnLst>
                                    <p:set>
                                      <p:cBhvr>
                                        <p:cTn dur="1" fill="hold">
                                          <p:stCondLst>
                                            <p:cond delay="0"/>
                                          </p:stCondLst>
                                        </p:cTn>
                                        <p:tgtEl>
                                          <p:spTgt spid="1810"/>
                                        </p:tgtEl>
                                        <p:attrNameLst>
                                          <p:attrName>style.visibility</p:attrName>
                                        </p:attrNameLst>
                                      </p:cBhvr>
                                      <p:to>
                                        <p:strVal val="visible"/>
                                      </p:to>
                                    </p:set>
                                    <p:animEffect filter="fade" transition="in">
                                      <p:cBhvr>
                                        <p:cTn dur="500"/>
                                        <p:tgtEl>
                                          <p:spTgt spid="1810"/>
                                        </p:tgtEl>
                                      </p:cBhvr>
                                    </p:animEffect>
                                  </p:childTnLst>
                                </p:cTn>
                              </p:par>
                              <p:par>
                                <p:cTn fill="hold" nodeType="withEffect" presetClass="entr" presetID="10" presetSubtype="0">
                                  <p:stCondLst>
                                    <p:cond delay="250"/>
                                  </p:stCondLst>
                                  <p:childTnLst>
                                    <p:set>
                                      <p:cBhvr>
                                        <p:cTn dur="1" fill="hold">
                                          <p:stCondLst>
                                            <p:cond delay="0"/>
                                          </p:stCondLst>
                                        </p:cTn>
                                        <p:tgtEl>
                                          <p:spTgt spid="1811"/>
                                        </p:tgtEl>
                                        <p:attrNameLst>
                                          <p:attrName>style.visibility</p:attrName>
                                        </p:attrNameLst>
                                      </p:cBhvr>
                                      <p:to>
                                        <p:strVal val="visible"/>
                                      </p:to>
                                    </p:set>
                                    <p:animEffect filter="fade" transition="in">
                                      <p:cBhvr>
                                        <p:cTn dur="1000"/>
                                        <p:tgtEl>
                                          <p:spTgt spid="1811"/>
                                        </p:tgtEl>
                                      </p:cBhvr>
                                    </p:animEffect>
                                  </p:childTnLst>
                                </p:cTn>
                              </p:par>
                              <p:par>
                                <p:cTn fill="hold" nodeType="withEffect" presetClass="entr" presetID="10" presetSubtype="0">
                                  <p:stCondLst>
                                    <p:cond delay="500"/>
                                  </p:stCondLst>
                                  <p:childTnLst>
                                    <p:set>
                                      <p:cBhvr>
                                        <p:cTn dur="1" fill="hold">
                                          <p:stCondLst>
                                            <p:cond delay="0"/>
                                          </p:stCondLst>
                                        </p:cTn>
                                        <p:tgtEl>
                                          <p:spTgt spid="1812"/>
                                        </p:tgtEl>
                                        <p:attrNameLst>
                                          <p:attrName>style.visibility</p:attrName>
                                        </p:attrNameLst>
                                      </p:cBhvr>
                                      <p:to>
                                        <p:strVal val="visible"/>
                                      </p:to>
                                    </p:set>
                                    <p:animEffect filter="fade" transition="in">
                                      <p:cBhvr>
                                        <p:cTn dur="1000"/>
                                        <p:tgtEl>
                                          <p:spTgt spid="1812"/>
                                        </p:tgtEl>
                                      </p:cBhvr>
                                    </p:animEffect>
                                  </p:childTnLst>
                                </p:cTn>
                              </p:par>
                              <p:par>
                                <p:cTn fill="hold" nodeType="withEffect" presetClass="entr" presetID="10" presetSubtype="0">
                                  <p:stCondLst>
                                    <p:cond delay="750"/>
                                  </p:stCondLst>
                                  <p:childTnLst>
                                    <p:set>
                                      <p:cBhvr>
                                        <p:cTn dur="1" fill="hold">
                                          <p:stCondLst>
                                            <p:cond delay="0"/>
                                          </p:stCondLst>
                                        </p:cTn>
                                        <p:tgtEl>
                                          <p:spTgt spid="1813"/>
                                        </p:tgtEl>
                                        <p:attrNameLst>
                                          <p:attrName>style.visibility</p:attrName>
                                        </p:attrNameLst>
                                      </p:cBhvr>
                                      <p:to>
                                        <p:strVal val="visible"/>
                                      </p:to>
                                    </p:set>
                                    <p:animEffect filter="fade" transition="in">
                                      <p:cBhvr>
                                        <p:cTn dur="1000"/>
                                        <p:tgtEl>
                                          <p:spTgt spid="1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17" name="Shape 1817"/>
        <p:cNvGrpSpPr/>
        <p:nvPr/>
      </p:nvGrpSpPr>
      <p:grpSpPr>
        <a:xfrm>
          <a:off x="0" y="0"/>
          <a:ext cx="0" cy="0"/>
          <a:chOff x="0" y="0"/>
          <a:chExt cx="0" cy="0"/>
        </a:xfrm>
      </p:grpSpPr>
      <p:sp>
        <p:nvSpPr>
          <p:cNvPr id="1818" name="Google Shape;1818;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9" name="Google Shape;1819;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20" name="Google Shape;1820;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21" name="Google Shape;1821;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2" name="Google Shape;1822;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3" name="Google Shape;1823;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4" name="Google Shape;1824;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25" name="Google Shape;1825;p234"/>
          <p:cNvGrpSpPr/>
          <p:nvPr/>
        </p:nvGrpSpPr>
        <p:grpSpPr>
          <a:xfrm>
            <a:off x="5223897" y="780264"/>
            <a:ext cx="1695068" cy="1960656"/>
            <a:chOff x="9876910" y="158289"/>
            <a:chExt cx="1972973" cy="2282104"/>
          </a:xfrm>
        </p:grpSpPr>
        <p:sp>
          <p:nvSpPr>
            <p:cNvPr id="1826" name="Google Shape;1826;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7" name="Google Shape;1827;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8" name="Google Shape;1828;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9" name="Google Shape;1829;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0" name="Google Shape;1830;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1" name="Google Shape;1831;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2" name="Google Shape;1832;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3" name="Google Shape;1833;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4" name="Google Shape;1834;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5" name="Google Shape;1835;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6" name="Google Shape;1836;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7" name="Google Shape;1837;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18"/>
                                        </p:tgtEl>
                                        <p:attrNameLst>
                                          <p:attrName>style.visibility</p:attrName>
                                        </p:attrNameLst>
                                      </p:cBhvr>
                                      <p:to>
                                        <p:strVal val="visible"/>
                                      </p:to>
                                    </p:set>
                                    <p:animEffect filter="fade" transition="in">
                                      <p:cBhvr>
                                        <p:cTn dur="500"/>
                                        <p:tgtEl>
                                          <p:spTgt spid="18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41" name="Shape 1841"/>
        <p:cNvGrpSpPr/>
        <p:nvPr/>
      </p:nvGrpSpPr>
      <p:grpSpPr>
        <a:xfrm>
          <a:off x="0" y="0"/>
          <a:ext cx="0" cy="0"/>
          <a:chOff x="0" y="0"/>
          <a:chExt cx="0" cy="0"/>
        </a:xfrm>
      </p:grpSpPr>
      <p:pic>
        <p:nvPicPr>
          <p:cNvPr id="1842" name="Google Shape;1842;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43" name="Google Shape;1843;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44" name="Google Shape;1844;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45" name="Google Shape;1845;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46" name="Google Shape;1846;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7" name="Google Shape;1847;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8" name="Google Shape;1848;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9" name="Google Shape;1849;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50" name="Google Shape;1850;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51" name="Google Shape;1851;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52" name="Google Shape;1852;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53" name="Google Shape;1853;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54" name="Google Shape;1854;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55" name="Google Shape;1855;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56" name="Google Shape;1856;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42"/>
                                        </p:tgtEl>
                                        <p:attrNameLst>
                                          <p:attrName>style.visibility</p:attrName>
                                        </p:attrNameLst>
                                      </p:cBhvr>
                                      <p:to>
                                        <p:strVal val="visible"/>
                                      </p:to>
                                    </p:set>
                                    <p:animEffect filter="fade" transition="in">
                                      <p:cBhvr>
                                        <p:cTn dur="500"/>
                                        <p:tgtEl>
                                          <p:spTgt spid="1842"/>
                                        </p:tgtEl>
                                      </p:cBhvr>
                                    </p:animEffect>
                                  </p:childTnLst>
                                </p:cTn>
                              </p:par>
                              <p:par>
                                <p:cTn fill="hold" nodeType="withEffect" presetClass="entr" presetID="10" presetSubtype="0">
                                  <p:stCondLst>
                                    <p:cond delay="1000"/>
                                  </p:stCondLst>
                                  <p:childTnLst>
                                    <p:set>
                                      <p:cBhvr>
                                        <p:cTn dur="1" fill="hold">
                                          <p:stCondLst>
                                            <p:cond delay="0"/>
                                          </p:stCondLst>
                                        </p:cTn>
                                        <p:tgtEl>
                                          <p:spTgt spid="1843"/>
                                        </p:tgtEl>
                                        <p:attrNameLst>
                                          <p:attrName>style.visibility</p:attrName>
                                        </p:attrNameLst>
                                      </p:cBhvr>
                                      <p:to>
                                        <p:strVal val="visible"/>
                                      </p:to>
                                    </p:set>
                                    <p:animEffect filter="fade" transition="in">
                                      <p:cBhvr>
                                        <p:cTn dur="500"/>
                                        <p:tgtEl>
                                          <p:spTgt spid="1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9" name="Shape 1009"/>
        <p:cNvGrpSpPr/>
        <p:nvPr/>
      </p:nvGrpSpPr>
      <p:grpSpPr>
        <a:xfrm>
          <a:off x="0" y="0"/>
          <a:ext cx="0" cy="0"/>
          <a:chOff x="0" y="0"/>
          <a:chExt cx="0" cy="0"/>
        </a:xfrm>
      </p:grpSpPr>
      <p:sp>
        <p:nvSpPr>
          <p:cNvPr id="1010" name="Google Shape;1010;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11" name="Google Shape;1011;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12" name="Google Shape;1012;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13" name="Google Shape;1013;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14" name="Google Shape;1014;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15" name="Google Shape;1015;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16" name="Google Shape;1016;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12"/>
                                        </p:tgtEl>
                                        <p:attrNameLst>
                                          <p:attrName>style.visibility</p:attrName>
                                        </p:attrNameLst>
                                      </p:cBhvr>
                                      <p:to>
                                        <p:strVal val="visible"/>
                                      </p:to>
                                    </p:set>
                                    <p:animEffect filter="fade" transition="in">
                                      <p:cBhvr>
                                        <p:cTn dur="500"/>
                                        <p:tgtEl>
                                          <p:spTgt spid="1012"/>
                                        </p:tgtEl>
                                      </p:cBhvr>
                                    </p:animEffect>
                                  </p:childTnLst>
                                </p:cTn>
                              </p:par>
                              <p:par>
                                <p:cTn fill="hold" nodeType="withEffect" presetClass="entr" presetID="10" presetSubtype="0">
                                  <p:stCondLst>
                                    <p:cond delay="25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0" name="Shape 1860"/>
        <p:cNvGrpSpPr/>
        <p:nvPr/>
      </p:nvGrpSpPr>
      <p:grpSpPr>
        <a:xfrm>
          <a:off x="0" y="0"/>
          <a:ext cx="0" cy="0"/>
          <a:chOff x="0" y="0"/>
          <a:chExt cx="0" cy="0"/>
        </a:xfrm>
      </p:grpSpPr>
      <p:sp>
        <p:nvSpPr>
          <p:cNvPr id="1861" name="Google Shape;1861;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62" name="Google Shape;1862;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63" name="Google Shape;1863;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64" name="Google Shape;1864;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65" name="Google Shape;1865;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66" name="Google Shape;1866;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67" name="Google Shape;1867;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68" name="Google Shape;1868;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69" name="Google Shape;1869;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70" name="Google Shape;1870;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1" name="Google Shape;1871;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75" name="Shape 1875"/>
        <p:cNvGrpSpPr/>
        <p:nvPr/>
      </p:nvGrpSpPr>
      <p:grpSpPr>
        <a:xfrm>
          <a:off x="0" y="0"/>
          <a:ext cx="0" cy="0"/>
          <a:chOff x="0" y="0"/>
          <a:chExt cx="0" cy="0"/>
        </a:xfrm>
      </p:grpSpPr>
      <p:sp>
        <p:nvSpPr>
          <p:cNvPr id="1876" name="Google Shape;1876;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77" name="Google Shape;1877;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78" name="Google Shape;1878;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9" name="Google Shape;1879;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80" name="Google Shape;1880;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81" name="Google Shape;1881;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82" name="Google Shape;1882;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83" name="Google Shape;1883;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84" name="Google Shape;1884;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85" name="Google Shape;1885;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86" name="Google Shape;1886;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87" name="Google Shape;1887;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88" name="Google Shape;1888;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89" name="Google Shape;1889;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90" name="Google Shape;1890;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91" name="Google Shape;1891;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92" name="Google Shape;1892;p237"/>
          <p:cNvSpPr/>
          <p:nvPr/>
        </p:nvSpPr>
        <p:spPr>
          <a:xfrm>
            <a:off x="3095828" y="3429982"/>
            <a:ext cx="550227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https://www.pexels.com/@godless-humanist-739743</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77"/>
                                        </p:tgtEl>
                                        <p:attrNameLst>
                                          <p:attrName>style.visibility</p:attrName>
                                        </p:attrNameLst>
                                      </p:cBhvr>
                                      <p:to>
                                        <p:strVal val="visible"/>
                                      </p:to>
                                    </p:set>
                                    <p:animEffect filter="fade" transition="in">
                                      <p:cBhvr>
                                        <p:cTn dur="500"/>
                                        <p:tgtEl>
                                          <p:spTgt spid="1877"/>
                                        </p:tgtEl>
                                      </p:cBhvr>
                                    </p:animEffect>
                                  </p:childTnLst>
                                </p:cTn>
                              </p:par>
                              <p:par>
                                <p:cTn fill="hold" nodeType="withEffect" presetClass="entr" presetID="10" presetSubtype="0">
                                  <p:stCondLst>
                                    <p:cond delay="1000"/>
                                  </p:stCondLst>
                                  <p:childTnLst>
                                    <p:set>
                                      <p:cBhvr>
                                        <p:cTn dur="1" fill="hold">
                                          <p:stCondLst>
                                            <p:cond delay="0"/>
                                          </p:stCondLst>
                                        </p:cTn>
                                        <p:tgtEl>
                                          <p:spTgt spid="1880"/>
                                        </p:tgtEl>
                                        <p:attrNameLst>
                                          <p:attrName>style.visibility</p:attrName>
                                        </p:attrNameLst>
                                      </p:cBhvr>
                                      <p:to>
                                        <p:strVal val="visible"/>
                                      </p:to>
                                    </p:set>
                                    <p:animEffect filter="fade" transition="in">
                                      <p:cBhvr>
                                        <p:cTn dur="500"/>
                                        <p:tgtEl>
                                          <p:spTgt spid="1880"/>
                                        </p:tgtEl>
                                      </p:cBhvr>
                                    </p:animEffect>
                                  </p:childTnLst>
                                </p:cTn>
                              </p:par>
                              <p:par>
                                <p:cTn fill="hold" nodeType="withEffect" presetClass="entr" presetID="10" presetSubtype="0">
                                  <p:stCondLst>
                                    <p:cond delay="500"/>
                                  </p:stCondLst>
                                  <p:childTnLst>
                                    <p:set>
                                      <p:cBhvr>
                                        <p:cTn dur="1" fill="hold">
                                          <p:stCondLst>
                                            <p:cond delay="0"/>
                                          </p:stCondLst>
                                        </p:cTn>
                                        <p:tgtEl>
                                          <p:spTgt spid="1885"/>
                                        </p:tgtEl>
                                        <p:attrNameLst>
                                          <p:attrName>style.visibility</p:attrName>
                                        </p:attrNameLst>
                                      </p:cBhvr>
                                      <p:to>
                                        <p:strVal val="visible"/>
                                      </p:to>
                                    </p:set>
                                    <p:animEffect filter="fade" transition="in">
                                      <p:cBhvr>
                                        <p:cTn dur="1000"/>
                                        <p:tgtEl>
                                          <p:spTgt spid="1885"/>
                                        </p:tgtEl>
                                      </p:cBhvr>
                                    </p:animEffect>
                                  </p:childTnLst>
                                </p:cTn>
                              </p:par>
                              <p:par>
                                <p:cTn fill="hold" nodeType="withEffect" presetClass="entr" presetID="10" presetSubtype="0">
                                  <p:stCondLst>
                                    <p:cond delay="750"/>
                                  </p:stCondLst>
                                  <p:childTnLst>
                                    <p:set>
                                      <p:cBhvr>
                                        <p:cTn dur="1" fill="hold">
                                          <p:stCondLst>
                                            <p:cond delay="0"/>
                                          </p:stCondLst>
                                        </p:cTn>
                                        <p:tgtEl>
                                          <p:spTgt spid="1886"/>
                                        </p:tgtEl>
                                        <p:attrNameLst>
                                          <p:attrName>style.visibility</p:attrName>
                                        </p:attrNameLst>
                                      </p:cBhvr>
                                      <p:to>
                                        <p:strVal val="visible"/>
                                      </p:to>
                                    </p:set>
                                    <p:animEffect filter="fade" transition="in">
                                      <p:cBhvr>
                                        <p:cTn dur="1000"/>
                                        <p:tgtEl>
                                          <p:spTgt spid="1886"/>
                                        </p:tgtEl>
                                      </p:cBhvr>
                                    </p:animEffect>
                                  </p:childTnLst>
                                </p:cTn>
                              </p:par>
                              <p:par>
                                <p:cTn fill="hold" nodeType="withEffect" presetClass="entr" presetID="10" presetSubtype="0">
                                  <p:stCondLst>
                                    <p:cond delay="1000"/>
                                  </p:stCondLst>
                                  <p:childTnLst>
                                    <p:set>
                                      <p:cBhvr>
                                        <p:cTn dur="1" fill="hold">
                                          <p:stCondLst>
                                            <p:cond delay="0"/>
                                          </p:stCondLst>
                                        </p:cTn>
                                        <p:tgtEl>
                                          <p:spTgt spid="1887"/>
                                        </p:tgtEl>
                                        <p:attrNameLst>
                                          <p:attrName>style.visibility</p:attrName>
                                        </p:attrNameLst>
                                      </p:cBhvr>
                                      <p:to>
                                        <p:strVal val="visible"/>
                                      </p:to>
                                    </p:set>
                                    <p:animEffect filter="fade" transition="in">
                                      <p:cBhvr>
                                        <p:cTn dur="1000"/>
                                        <p:tgtEl>
                                          <p:spTgt spid="1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96" name="Shape 1896"/>
        <p:cNvGrpSpPr/>
        <p:nvPr/>
      </p:nvGrpSpPr>
      <p:grpSpPr>
        <a:xfrm>
          <a:off x="0" y="0"/>
          <a:ext cx="0" cy="0"/>
          <a:chOff x="0" y="0"/>
          <a:chExt cx="0" cy="0"/>
        </a:xfrm>
      </p:grpSpPr>
      <p:pic>
        <p:nvPicPr>
          <p:cNvPr id="1897" name="Google Shape;1897;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97"/>
                                        </p:tgtEl>
                                        <p:attrNameLst>
                                          <p:attrName>style.visibility</p:attrName>
                                        </p:attrNameLst>
                                      </p:cBhvr>
                                      <p:to>
                                        <p:strVal val="visible"/>
                                      </p:to>
                                    </p:set>
                                    <p:animEffect filter="fade" transition="in">
                                      <p:cBhvr>
                                        <p:cTn dur="500"/>
                                        <p:tgtEl>
                                          <p:spTgt spid="1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0" name="Shape 1020"/>
        <p:cNvGrpSpPr/>
        <p:nvPr/>
      </p:nvGrpSpPr>
      <p:grpSpPr>
        <a:xfrm>
          <a:off x="0" y="0"/>
          <a:ext cx="0" cy="0"/>
          <a:chOff x="0" y="0"/>
          <a:chExt cx="0" cy="0"/>
        </a:xfrm>
      </p:grpSpPr>
      <p:sp>
        <p:nvSpPr>
          <p:cNvPr id="1021" name="Google Shape;1021;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2" name="Google Shape;1022;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23" name="Google Shape;1023;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4" name="Google Shape;1024;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25" name="Google Shape;1025;p201"/>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26" name="Google Shape;1026;p201"/>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27" name="Google Shape;1027;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28" name="Google Shape;1028;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29" name="Google Shape;1029;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30" name="Google Shape;1030;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31" name="Google Shape;1031;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32" name="Google Shape;1032;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25"/>
                                        </p:tgtEl>
                                        <p:attrNameLst>
                                          <p:attrName>style.visibility</p:attrName>
                                        </p:attrNameLst>
                                      </p:cBhvr>
                                      <p:to>
                                        <p:strVal val="visible"/>
                                      </p:to>
                                    </p:set>
                                    <p:anim calcmode="lin" valueType="num">
                                      <p:cBhvr additive="base">
                                        <p:cTn dur="500"/>
                                        <p:tgtEl>
                                          <p:spTgt spid="10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26"/>
                                        </p:tgtEl>
                                        <p:attrNameLst>
                                          <p:attrName>style.visibility</p:attrName>
                                        </p:attrNameLst>
                                      </p:cBhvr>
                                      <p:to>
                                        <p:strVal val="visible"/>
                                      </p:to>
                                    </p:set>
                                    <p:anim calcmode="lin" valueType="num">
                                      <p:cBhvr additive="base">
                                        <p:cTn dur="500"/>
                                        <p:tgtEl>
                                          <p:spTgt spid="10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p:tgtEl>
                                          <p:spTgt spid="10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p:tgtEl>
                                          <p:spTgt spid="102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250"/>
                                        <p:tgtEl>
                                          <p:spTgt spid="1029"/>
                                        </p:tgtEl>
                                      </p:cBhvr>
                                    </p:animEffect>
                                  </p:childTnLst>
                                </p:cTn>
                              </p:par>
                              <p:par>
                                <p:cTn fill="hold" nodeType="withEffect" presetClass="entr" presetID="10" presetSubtype="0">
                                  <p:stCondLst>
                                    <p:cond delay="25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36" name="Shape 1036"/>
        <p:cNvGrpSpPr/>
        <p:nvPr/>
      </p:nvGrpSpPr>
      <p:grpSpPr>
        <a:xfrm>
          <a:off x="0" y="0"/>
          <a:ext cx="0" cy="0"/>
          <a:chOff x="0" y="0"/>
          <a:chExt cx="0" cy="0"/>
        </a:xfrm>
      </p:grpSpPr>
      <p:sp>
        <p:nvSpPr>
          <p:cNvPr id="1037" name="Google Shape;1037;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8" name="Google Shape;1038;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9" name="Google Shape;1039;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40" name="Google Shape;1040;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41" name="Google Shape;1041;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42" name="Google Shape;1042;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43" name="Google Shape;1043;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4" name="Google Shape;1044;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5" name="Google Shape;1045;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6" name="Google Shape;1046;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7" name="Google Shape;1047;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8" name="Google Shape;1048;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49" name="Google Shape;1049;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50" name="Google Shape;1050;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51" name="Google Shape;1051;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2" name="Google Shape;1052;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3" name="Google Shape;1053;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4" name="Google Shape;1054;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8" name="Shape 1058"/>
        <p:cNvGrpSpPr/>
        <p:nvPr/>
      </p:nvGrpSpPr>
      <p:grpSpPr>
        <a:xfrm>
          <a:off x="0" y="0"/>
          <a:ext cx="0" cy="0"/>
          <a:chOff x="0" y="0"/>
          <a:chExt cx="0" cy="0"/>
        </a:xfrm>
      </p:grpSpPr>
      <p:sp>
        <p:nvSpPr>
          <p:cNvPr id="1059" name="Google Shape;1059;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0" name="Google Shape;1060;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1" name="Google Shape;1061;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2" name="Google Shape;1062;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63" name="Google Shape;1063;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64" name="Google Shape;1064;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65" name="Google Shape;1065;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66" name="Google Shape;1066;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67" name="Google Shape;1067;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68" name="Google Shape;1068;p203"/>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69" name="Google Shape;1069;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64"/>
                                        </p:tgtEl>
                                        <p:attrNameLst>
                                          <p:attrName>style.visibility</p:attrName>
                                        </p:attrNameLst>
                                      </p:cBhvr>
                                      <p:to>
                                        <p:strVal val="visible"/>
                                      </p:to>
                                    </p:set>
                                    <p:animEffect filter="fade" transition="in">
                                      <p:cBhvr>
                                        <p:cTn dur="500"/>
                                        <p:tgtEl>
                                          <p:spTgt spid="10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73" name="Shape 1073"/>
        <p:cNvGrpSpPr/>
        <p:nvPr/>
      </p:nvGrpSpPr>
      <p:grpSpPr>
        <a:xfrm>
          <a:off x="0" y="0"/>
          <a:ext cx="0" cy="0"/>
          <a:chOff x="0" y="0"/>
          <a:chExt cx="0" cy="0"/>
        </a:xfrm>
      </p:grpSpPr>
      <p:sp>
        <p:nvSpPr>
          <p:cNvPr id="1074" name="Google Shape;1074;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5" name="Google Shape;1075;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76" name="Google Shape;1076;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7" name="Google Shape;1077;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8" name="Google Shape;1078;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9" name="Google Shape;1079;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0" name="Google Shape;1080;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1" name="Google Shape;1081;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2" name="Google Shape;1082;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3" name="Google Shape;1083;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4" name="Google Shape;1084;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85" name="Google Shape;1085;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86" name="Google Shape;1086;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87" name="Google Shape;1087;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88" name="Google Shape;1088;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89" name="Google Shape;1089;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0" name="Google Shape;1090;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91" name="Google Shape;1091;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92" name="Google Shape;1092;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3" name="Google Shape;1093;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94" name="Google Shape;1094;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95" name="Google Shape;1095;p204"/>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91"/>
                                        </p:tgtEl>
                                        <p:attrNameLst>
                                          <p:attrName>style.visibility</p:attrName>
                                        </p:attrNameLst>
                                      </p:cBhvr>
                                      <p:to>
                                        <p:strVal val="visible"/>
                                      </p:to>
                                    </p:set>
                                    <p:animEffect filter="fade" transition="in">
                                      <p:cBhvr>
                                        <p:cTn dur="500"/>
                                        <p:tgtEl>
                                          <p:spTgt spid="1091"/>
                                        </p:tgtEl>
                                      </p:cBhvr>
                                    </p:animEffect>
                                  </p:childTnLst>
                                </p:cTn>
                              </p:par>
                              <p:par>
                                <p:cTn fill="hold" nodeType="withEffect" presetClass="entr" presetID="10" presetSubtype="0">
                                  <p:stCondLst>
                                    <p:cond delay="25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9" name="Shape 1099"/>
        <p:cNvGrpSpPr/>
        <p:nvPr/>
      </p:nvGrpSpPr>
      <p:grpSpPr>
        <a:xfrm>
          <a:off x="0" y="0"/>
          <a:ext cx="0" cy="0"/>
          <a:chOff x="0" y="0"/>
          <a:chExt cx="0" cy="0"/>
        </a:xfrm>
      </p:grpSpPr>
      <p:sp>
        <p:nvSpPr>
          <p:cNvPr id="1100" name="Google Shape;1100;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1" name="Google Shape;1101;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102" name="Google Shape;1102;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103" name="Google Shape;1103;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104" name="Google Shape;1104;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105" name="Google Shape;1105;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106" name="Google Shape;1106;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107" name="Google Shape;1107;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08" name="Google Shape;1108;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09" name="Google Shape;1109;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10" name="Google Shape;1110;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11" name="Google Shape;1111;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8"/>
                                        </p:tgtEl>
                                        <p:attrNameLst>
                                          <p:attrName>style.visibility</p:attrName>
                                        </p:attrNameLst>
                                      </p:cBhvr>
                                      <p:to>
                                        <p:strVal val="visible"/>
                                      </p:to>
                                    </p:set>
                                    <p:animEffect filter="fade" transition="in">
                                      <p:cBhvr>
                                        <p:cTn dur="500"/>
                                        <p:tgtEl>
                                          <p:spTgt spid="1108"/>
                                        </p:tgtEl>
                                      </p:cBhvr>
                                    </p:animEffect>
                                  </p:childTnLst>
                                </p:cTn>
                              </p:par>
                              <p:par>
                                <p:cTn fill="hold" nodeType="withEffect" presetClass="entr" presetID="10" presetSubtype="0">
                                  <p:stCondLst>
                                    <p:cond delay="25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