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32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5.svg"/><Relationship Id="rId7" Type="http://schemas.openxmlformats.org/officeDocument/2006/relationships/image" Target="../media/image4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4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5.svg"/><Relationship Id="rId7" Type="http://schemas.openxmlformats.org/officeDocument/2006/relationships/image" Target="../media/image5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svg"/><Relationship Id="rId7" Type="http://schemas.openxmlformats.org/officeDocument/2006/relationships/image" Target="../media/image62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61.png"/><Relationship Id="rId5" Type="http://schemas.openxmlformats.org/officeDocument/2006/relationships/image" Target="../media/image60.svg"/><Relationship Id="rId10" Type="http://schemas.openxmlformats.org/officeDocument/2006/relationships/image" Target="../media/image11.jpg"/><Relationship Id="rId4" Type="http://schemas.openxmlformats.org/officeDocument/2006/relationships/image" Target="../media/image59.png"/><Relationship Id="rId9" Type="http://schemas.openxmlformats.org/officeDocument/2006/relationships/image" Target="../media/image6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66.svg"/><Relationship Id="rId7" Type="http://schemas.openxmlformats.org/officeDocument/2006/relationships/image" Target="../media/image15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Relationship Id="rId9" Type="http://schemas.openxmlformats.org/officeDocument/2006/relationships/image" Target="../media/image5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7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1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1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4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21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7" Type="http://schemas.openxmlformats.org/officeDocument/2006/relationships/image" Target="../media/image83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2.png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7.svg"/><Relationship Id="rId4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9.svg"/><Relationship Id="rId3" Type="http://schemas.openxmlformats.org/officeDocument/2006/relationships/image" Target="../media/image15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8.png"/><Relationship Id="rId2" Type="http://schemas.openxmlformats.org/officeDocument/2006/relationships/image" Target="../media/image14.png"/><Relationship Id="rId16" Type="http://schemas.openxmlformats.org/officeDocument/2006/relationships/image" Target="../media/image68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7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kaboompics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1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svg"/><Relationship Id="rId5" Type="http://schemas.openxmlformats.org/officeDocument/2006/relationships/image" Target="../media/image92.png"/><Relationship Id="rId10" Type="http://schemas.openxmlformats.org/officeDocument/2006/relationships/image" Target="../media/image96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0.jp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24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9.png"/><Relationship Id="rId7" Type="http://schemas.openxmlformats.org/officeDocument/2006/relationships/image" Target="../media/image1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Relationship Id="rId9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36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5.jp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C8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 descr="Stamp">
            <a:extLst>
              <a:ext uri="{FF2B5EF4-FFF2-40B4-BE49-F238E27FC236}">
                <a16:creationId xmlns:a16="http://schemas.microsoft.com/office/drawing/2014/main" id="{9918D6C8-C48D-4D7D-B908-0F81013F8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91350" y="-612621"/>
            <a:ext cx="8058950" cy="80589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D6491ED-D057-45DD-B1B5-8886674F7707}"/>
              </a:ext>
            </a:extLst>
          </p:cNvPr>
          <p:cNvGrpSpPr/>
          <p:nvPr/>
        </p:nvGrpSpPr>
        <p:grpSpPr>
          <a:xfrm>
            <a:off x="7230663" y="5445724"/>
            <a:ext cx="1170774" cy="652447"/>
            <a:chOff x="743484" y="5375305"/>
            <a:chExt cx="1170774" cy="65244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6C275E3-89A3-468C-8F2E-72C985F420EB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D823C6D-80E9-42AD-B4A8-9E0907CC3662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097AE0C-1A2F-4243-AB07-5D0A084FB8E8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BBAE8D7-7FE8-48EE-9229-FD45A88E202E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2BC57DCD-C1DE-422F-8F93-1472C5868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28287" y="6209394"/>
            <a:ext cx="2171700" cy="471518"/>
          </a:xfrm>
          <a:prstGeom prst="rect">
            <a:avLst/>
          </a:prstGeom>
        </p:spPr>
      </p:pic>
      <p:pic>
        <p:nvPicPr>
          <p:cNvPr id="11" name="Graphic 10" descr="Earth globe: Americas">
            <a:extLst>
              <a:ext uri="{FF2B5EF4-FFF2-40B4-BE49-F238E27FC236}">
                <a16:creationId xmlns:a16="http://schemas.microsoft.com/office/drawing/2014/main" id="{DCF52446-D45B-46EE-8475-576400A0A8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99987" y="5987953"/>
            <a:ext cx="914400" cy="914400"/>
          </a:xfrm>
          <a:prstGeom prst="rect">
            <a:avLst/>
          </a:prstGeo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33612" y="2894794"/>
            <a:ext cx="5680775" cy="8159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Title Here</a:t>
            </a:r>
          </a:p>
        </p:txBody>
      </p:sp>
      <p:pic>
        <p:nvPicPr>
          <p:cNvPr id="18" name="Graphic 17" descr="Elephant">
            <a:extLst>
              <a:ext uri="{FF2B5EF4-FFF2-40B4-BE49-F238E27FC236}">
                <a16:creationId xmlns:a16="http://schemas.microsoft.com/office/drawing/2014/main" id="{3286DF8D-2717-4802-9199-F2AE1B7DF0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58850" y="4757787"/>
            <a:ext cx="914400" cy="914400"/>
          </a:xfrm>
          <a:prstGeom prst="rect">
            <a:avLst/>
          </a:prstGeom>
        </p:spPr>
      </p:pic>
      <p:pic>
        <p:nvPicPr>
          <p:cNvPr id="17" name="Graphic 16" descr="Paw prints">
            <a:extLst>
              <a:ext uri="{FF2B5EF4-FFF2-40B4-BE49-F238E27FC236}">
                <a16:creationId xmlns:a16="http://schemas.microsoft.com/office/drawing/2014/main" id="{AB4409A7-9539-4CFA-9EE2-EF1C6CC2F9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390843">
            <a:off x="8694498" y="1113339"/>
            <a:ext cx="1366455" cy="1366455"/>
          </a:xfrm>
          <a:prstGeom prst="rect">
            <a:avLst/>
          </a:prstGeom>
        </p:spPr>
      </p:pic>
      <p:pic>
        <p:nvPicPr>
          <p:cNvPr id="25" name="Picture Placeholder 24" descr="A large brown dog lying on the floor&#10;&#10;Description automatically generated">
            <a:extLst>
              <a:ext uri="{FF2B5EF4-FFF2-40B4-BE49-F238E27FC236}">
                <a16:creationId xmlns:a16="http://schemas.microsoft.com/office/drawing/2014/main" id="{5C59878E-F2BB-4A28-B05D-69080C21AF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2" t="9988" r="14209" b="42776"/>
          <a:stretch/>
        </p:blipFill>
        <p:spPr>
          <a:xfrm>
            <a:off x="1318775" y="1288425"/>
            <a:ext cx="4281150" cy="4281150"/>
          </a:xfrm>
        </p:spPr>
      </p:pic>
    </p:spTree>
    <p:extLst>
      <p:ext uri="{BB962C8B-B14F-4D97-AF65-F5344CB8AC3E}">
        <p14:creationId xmlns:p14="http://schemas.microsoft.com/office/powerpoint/2010/main" val="2714300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large brown dog lying on the floor&#10;&#10;Description automatically generated">
            <a:extLst>
              <a:ext uri="{FF2B5EF4-FFF2-40B4-BE49-F238E27FC236}">
                <a16:creationId xmlns:a16="http://schemas.microsoft.com/office/drawing/2014/main" id="{F838C445-BF29-4492-AA07-85EF6E29E3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0" b="79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https://www.pexels.com/@kaboompics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large brown dog lying on the floor&#10;&#10;Description automatically generated">
            <a:extLst>
              <a:ext uri="{FF2B5EF4-FFF2-40B4-BE49-F238E27FC236}">
                <a16:creationId xmlns:a16="http://schemas.microsoft.com/office/drawing/2014/main" id="{A353BBB5-B9B5-449B-B9A4-FCBE5C89EF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1643</Words>
  <Application>Microsoft Office PowerPoint</Application>
  <PresentationFormat>Widescreen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Title Here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15</cp:revision>
  <dcterms:created xsi:type="dcterms:W3CDTF">2019-08-25T10:04:27Z</dcterms:created>
  <dcterms:modified xsi:type="dcterms:W3CDTF">2019-08-29T15:27:28Z</dcterms:modified>
</cp:coreProperties>
</file>