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62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svg"/><Relationship Id="rId7" Type="http://schemas.openxmlformats.org/officeDocument/2006/relationships/image" Target="../media/image3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4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1.svg"/><Relationship Id="rId7" Type="http://schemas.openxmlformats.org/officeDocument/2006/relationships/image" Target="../media/image4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10" Type="http://schemas.openxmlformats.org/officeDocument/2006/relationships/image" Target="../media/image7.jp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2.svg"/><Relationship Id="rId7" Type="http://schemas.openxmlformats.org/officeDocument/2006/relationships/image" Target="../media/image11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6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1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7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5.svg"/><Relationship Id="rId3" Type="http://schemas.openxmlformats.org/officeDocument/2006/relationships/image" Target="../media/image11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4.png"/><Relationship Id="rId2" Type="http://schemas.openxmlformats.org/officeDocument/2006/relationships/image" Target="../media/image10.png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63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frans-van-heerden-201846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jp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1.jp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1AE96FD-9EF6-4924-A863-048DFE70837E}"/>
              </a:ext>
            </a:extLst>
          </p:cNvPr>
          <p:cNvGrpSpPr/>
          <p:nvPr/>
        </p:nvGrpSpPr>
        <p:grpSpPr>
          <a:xfrm>
            <a:off x="234725" y="144227"/>
            <a:ext cx="1149695" cy="1146191"/>
            <a:chOff x="3421887" y="367584"/>
            <a:chExt cx="1596052" cy="15911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6F94CC-27D5-4AF2-9A67-D6B3635D464E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78AE56-4648-4781-B43F-C13EBE2D694C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DB598-ADAA-47CF-85B0-EACBFDDC0E5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A3A51F-09AD-4ED2-8806-C8EA09F06702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9EF95B-24B7-4371-A5D3-06D758BF5DAA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8EAC592-6C1A-43D6-86CC-63D19E3DA084}"/>
              </a:ext>
            </a:extLst>
          </p:cNvPr>
          <p:cNvSpPr/>
          <p:nvPr/>
        </p:nvSpPr>
        <p:spPr>
          <a:xfrm>
            <a:off x="8396790" y="628456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DAF6B7-9485-4F3B-A8F6-69D8F64306F4}"/>
              </a:ext>
            </a:extLst>
          </p:cNvPr>
          <p:cNvSpPr/>
          <p:nvPr/>
        </p:nvSpPr>
        <p:spPr>
          <a:xfrm>
            <a:off x="8766076" y="6284565"/>
            <a:ext cx="266700" cy="26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CB5E9B-E121-4610-BB00-B27070CB98B7}"/>
              </a:ext>
            </a:extLst>
          </p:cNvPr>
          <p:cNvSpPr/>
          <p:nvPr/>
        </p:nvSpPr>
        <p:spPr>
          <a:xfrm>
            <a:off x="9130418" y="628456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8F0443-4ED8-49C9-84E9-F5BA79901B1E}"/>
              </a:ext>
            </a:extLst>
          </p:cNvPr>
          <p:cNvGrpSpPr/>
          <p:nvPr/>
        </p:nvGrpSpPr>
        <p:grpSpPr>
          <a:xfrm>
            <a:off x="9848995" y="179637"/>
            <a:ext cx="2108280" cy="618470"/>
            <a:chOff x="9848995" y="179637"/>
            <a:chExt cx="2108280" cy="618470"/>
          </a:xfrm>
          <a:solidFill>
            <a:schemeClr val="accent2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F01D151-ECF0-48D9-BA49-4D8C351E75AE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DDFA4042-F0F6-495F-AD80-D0A807F31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7" name="Graphic 18">
              <a:extLst>
                <a:ext uri="{FF2B5EF4-FFF2-40B4-BE49-F238E27FC236}">
                  <a16:creationId xmlns:a16="http://schemas.microsoft.com/office/drawing/2014/main" id="{1F805103-9679-4521-8515-B6E804805FC3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81E971-D48E-45EB-A08D-F5EF7E3A7F2F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F638956-095B-4A09-A93B-4F659B70D35D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5CA0F85-ABA5-48F0-9F4D-91C30FD90542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53F7CB8-EAC2-410A-807E-18A5297F3F2E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842FD59-AFB7-44BA-83F0-D3EFF428E706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E4ABDF-292C-4D4F-B048-CA6719C38C9D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E390003-08C5-4100-8396-D1B92AF2F474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7F7D20E-4D89-491D-B153-AC8B1A3EFF8A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51F8241-8912-46EC-8AD3-C1AD0F19E59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A9D20BC-488A-4284-9AA1-220C6C330BAF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55A9683-3FEC-4B3A-92AA-04E9C66E34E5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61CE231-4948-4600-8EC3-CD481DFD4EE6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E03ED00E-142E-4032-A4CA-25A2F3B81660}"/>
              </a:ext>
            </a:extLst>
          </p:cNvPr>
          <p:cNvSpPr txBox="1">
            <a:spLocks/>
          </p:cNvSpPr>
          <p:nvPr/>
        </p:nvSpPr>
        <p:spPr>
          <a:xfrm>
            <a:off x="4521184" y="5220315"/>
            <a:ext cx="8553450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loo" panose="03080902040302020200" pitchFamily="66" charset="0"/>
                <a:ea typeface="+mj-ea"/>
                <a:cs typeface="Baloo" panose="03080902040302020200" pitchFamily="66" charset="0"/>
              </a:rPr>
              <a:t>Title 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F51741-2AD0-4CF1-B454-724E1D8579B9}"/>
              </a:ext>
            </a:extLst>
          </p:cNvPr>
          <p:cNvSpPr/>
          <p:nvPr/>
        </p:nvSpPr>
        <p:spPr>
          <a:xfrm>
            <a:off x="6184769" y="0"/>
            <a:ext cx="1084545" cy="179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Graphic 42" descr="Dinosaur footprints">
            <a:extLst>
              <a:ext uri="{FF2B5EF4-FFF2-40B4-BE49-F238E27FC236}">
                <a16:creationId xmlns:a16="http://schemas.microsoft.com/office/drawing/2014/main" id="{F2D0ADE9-F72F-482C-9C86-4912B3721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1189" y="5739546"/>
            <a:ext cx="914400" cy="9144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88D77B4-0D62-4503-86CD-94A5EDC13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8410923" y="945029"/>
            <a:ext cx="2648530" cy="4931745"/>
          </a:xfrm>
          <a:prstGeom prst="rect">
            <a:avLst/>
          </a:prstGeom>
        </p:spPr>
      </p:pic>
      <p:pic>
        <p:nvPicPr>
          <p:cNvPr id="6" name="Picture Placeholder 5" descr="A camel walking through a dry grass field&#10;&#10;Description automatically generated">
            <a:extLst>
              <a:ext uri="{FF2B5EF4-FFF2-40B4-BE49-F238E27FC236}">
                <a16:creationId xmlns:a16="http://schemas.microsoft.com/office/drawing/2014/main" id="{385D8786-1D65-48ED-AFFC-D3FC0000D0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r="31924"/>
          <a:stretch/>
        </p:blipFill>
        <p:spPr>
          <a:xfrm>
            <a:off x="1361557" y="879186"/>
            <a:ext cx="5099632" cy="5099628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41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amel walking through a dry grass field&#10;&#10;Description automatically generated">
            <a:extLst>
              <a:ext uri="{FF2B5EF4-FFF2-40B4-BE49-F238E27FC236}">
                <a16:creationId xmlns:a16="http://schemas.microsoft.com/office/drawing/2014/main" id="{34CC3286-C50A-46C3-8FD9-1001AC2092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r="23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https://www.pexels.com/@frans-van-heerden-201846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camel walking through a dry grass field&#10;&#10;Description automatically generated">
            <a:extLst>
              <a:ext uri="{FF2B5EF4-FFF2-40B4-BE49-F238E27FC236}">
                <a16:creationId xmlns:a16="http://schemas.microsoft.com/office/drawing/2014/main" id="{45377BA0-91F6-4EF7-90FC-8BA71438D9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1643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Arial</vt:lpstr>
      <vt:lpstr>Baloo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PowerPoint Presentation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14</cp:revision>
  <dcterms:created xsi:type="dcterms:W3CDTF">2019-08-25T10:04:27Z</dcterms:created>
  <dcterms:modified xsi:type="dcterms:W3CDTF">2019-08-29T08:46:18Z</dcterms:modified>
</cp:coreProperties>
</file>