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3" r:id="rId4"/>
    <p:sldMasterId id="2147483834" r:id="rId5"/>
    <p:sldMasterId id="2147483835" r:id="rId6"/>
    <p:sldMasterId id="2147483836" r:id="rId7"/>
    <p:sldMasterId id="2147483837" r:id="rId8"/>
    <p:sldMasterId id="2147483838" r:id="rId9"/>
    <p:sldMasterId id="2147483839" r:id="rId10"/>
    <p:sldMasterId id="2147483840" r:id="rId11"/>
    <p:sldMasterId id="2147483841" r:id="rId12"/>
    <p:sldMasterId id="2147483842"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9" name="Google Shape;11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3" name="Google Shape;1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0" name="Google Shape;1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5" name="Google Shape;1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1" name="Google Shape;1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9" name="Google Shape;1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8" name="Google Shape;12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3" name="Google Shape;13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8" name="Google Shape;13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2" name="Google Shape;134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0" name="Google Shape;151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9" name="Google Shape;15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3" name="Google Shape;15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7" name="Google Shape;15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2" name="Google Shape;160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6" name="Google Shape;16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2" name="Google Shape;162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7" name="Google Shape;16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8" name="Google Shape;165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0" name="Google Shape;167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9" name="Google Shape;168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8" name="Google Shape;172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0" name="Google Shape;176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9" name="Google Shape;177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6" name="Google Shape;17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1" name="Google Shape;181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5" name="Google Shape;183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4" name="Google Shape;185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9" name="Google Shape;186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0" name="Google Shape;189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5" name="Shape 15"/>
        <p:cNvGrpSpPr/>
        <p:nvPr/>
      </p:nvGrpSpPr>
      <p:grpSpPr>
        <a:xfrm>
          <a:off x="0" y="0"/>
          <a:ext cx="0" cy="0"/>
          <a:chOff x="0" y="0"/>
          <a:chExt cx="0" cy="0"/>
        </a:xfrm>
      </p:grpSpPr>
      <p:sp>
        <p:nvSpPr>
          <p:cNvPr id="16" name="Google Shape;16;p2"/>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0" name="Shape 60"/>
        <p:cNvGrpSpPr/>
        <p:nvPr/>
      </p:nvGrpSpPr>
      <p:grpSpPr>
        <a:xfrm>
          <a:off x="0" y="0"/>
          <a:ext cx="0" cy="0"/>
          <a:chOff x="0" y="0"/>
          <a:chExt cx="0" cy="0"/>
        </a:xfrm>
      </p:grpSpPr>
      <p:sp>
        <p:nvSpPr>
          <p:cNvPr id="61" name="Google Shape;61;p11"/>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8" name="Shape 488"/>
        <p:cNvGrpSpPr/>
        <p:nvPr/>
      </p:nvGrpSpPr>
      <p:grpSpPr>
        <a:xfrm>
          <a:off x="0" y="0"/>
          <a:ext cx="0" cy="0"/>
          <a:chOff x="0" y="0"/>
          <a:chExt cx="0" cy="0"/>
        </a:xfrm>
      </p:grpSpPr>
      <p:sp>
        <p:nvSpPr>
          <p:cNvPr id="489" name="Google Shape;489;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3" name="Shape 493"/>
        <p:cNvGrpSpPr/>
        <p:nvPr/>
      </p:nvGrpSpPr>
      <p:grpSpPr>
        <a:xfrm>
          <a:off x="0" y="0"/>
          <a:ext cx="0" cy="0"/>
          <a:chOff x="0" y="0"/>
          <a:chExt cx="0" cy="0"/>
        </a:xfrm>
      </p:grpSpPr>
      <p:sp>
        <p:nvSpPr>
          <p:cNvPr id="494" name="Google Shape;494;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7" name="Shape 497"/>
        <p:cNvGrpSpPr/>
        <p:nvPr/>
      </p:nvGrpSpPr>
      <p:grpSpPr>
        <a:xfrm>
          <a:off x="0" y="0"/>
          <a:ext cx="0" cy="0"/>
          <a:chOff x="0" y="0"/>
          <a:chExt cx="0" cy="0"/>
        </a:xfrm>
      </p:grpSpPr>
      <p:sp>
        <p:nvSpPr>
          <p:cNvPr id="498" name="Google Shape;498;p10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10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0" name="Google Shape;500;p10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1" name="Google Shape;501;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3" name="Google Shape;503;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4" name="Shape 504"/>
        <p:cNvGrpSpPr/>
        <p:nvPr/>
      </p:nvGrpSpPr>
      <p:grpSpPr>
        <a:xfrm>
          <a:off x="0" y="0"/>
          <a:ext cx="0" cy="0"/>
          <a:chOff x="0" y="0"/>
          <a:chExt cx="0" cy="0"/>
        </a:xfrm>
      </p:grpSpPr>
      <p:sp>
        <p:nvSpPr>
          <p:cNvPr id="505" name="Google Shape;505;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6" name="Google Shape;506;p10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7" name="Google Shape;507;p10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8" name="Google Shape;508;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9" name="Google Shape;509;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1" name="Shape 511"/>
        <p:cNvGrpSpPr/>
        <p:nvPr/>
      </p:nvGrpSpPr>
      <p:grpSpPr>
        <a:xfrm>
          <a:off x="0" y="0"/>
          <a:ext cx="0" cy="0"/>
          <a:chOff x="0" y="0"/>
          <a:chExt cx="0" cy="0"/>
        </a:xfrm>
      </p:grpSpPr>
      <p:sp>
        <p:nvSpPr>
          <p:cNvPr id="512" name="Google Shape;512;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10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7" name="Shape 517"/>
        <p:cNvGrpSpPr/>
        <p:nvPr/>
      </p:nvGrpSpPr>
      <p:grpSpPr>
        <a:xfrm>
          <a:off x="0" y="0"/>
          <a:ext cx="0" cy="0"/>
          <a:chOff x="0" y="0"/>
          <a:chExt cx="0" cy="0"/>
        </a:xfrm>
      </p:grpSpPr>
      <p:sp>
        <p:nvSpPr>
          <p:cNvPr id="518" name="Google Shape;518;p1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1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0" name="Google Shape;520;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3" name="Shape 523"/>
        <p:cNvGrpSpPr/>
        <p:nvPr/>
      </p:nvGrpSpPr>
      <p:grpSpPr>
        <a:xfrm>
          <a:off x="0" y="0"/>
          <a:ext cx="0" cy="0"/>
          <a:chOff x="0" y="0"/>
          <a:chExt cx="0" cy="0"/>
        </a:xfrm>
      </p:grpSpPr>
      <p:sp>
        <p:nvSpPr>
          <p:cNvPr id="524" name="Google Shape;524;p111"/>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111"/>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6" name="Google Shape;526;p111"/>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7" name="Shape 527"/>
        <p:cNvGrpSpPr/>
        <p:nvPr/>
      </p:nvGrpSpPr>
      <p:grpSpPr>
        <a:xfrm>
          <a:off x="0" y="0"/>
          <a:ext cx="0" cy="0"/>
          <a:chOff x="0" y="0"/>
          <a:chExt cx="0" cy="0"/>
        </a:xfrm>
      </p:grpSpPr>
      <p:sp>
        <p:nvSpPr>
          <p:cNvPr id="528" name="Google Shape;528;p11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1" name="Shape 531"/>
        <p:cNvGrpSpPr/>
        <p:nvPr/>
      </p:nvGrpSpPr>
      <p:grpSpPr>
        <a:xfrm>
          <a:off x="0" y="0"/>
          <a:ext cx="0" cy="0"/>
          <a:chOff x="0" y="0"/>
          <a:chExt cx="0" cy="0"/>
        </a:xfrm>
      </p:grpSpPr>
      <p:sp>
        <p:nvSpPr>
          <p:cNvPr id="532" name="Google Shape;532;p11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3" name="Google Shape;533;p11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1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5" name="Shape 535"/>
        <p:cNvGrpSpPr/>
        <p:nvPr/>
      </p:nvGrpSpPr>
      <p:grpSpPr>
        <a:xfrm>
          <a:off x="0" y="0"/>
          <a:ext cx="0" cy="0"/>
          <a:chOff x="0" y="0"/>
          <a:chExt cx="0" cy="0"/>
        </a:xfrm>
      </p:grpSpPr>
      <p:sp>
        <p:nvSpPr>
          <p:cNvPr id="536" name="Google Shape;536;p11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62" name="Shape 62"/>
        <p:cNvGrpSpPr/>
        <p:nvPr/>
      </p:nvGrpSpPr>
      <p:grpSpPr>
        <a:xfrm>
          <a:off x="0" y="0"/>
          <a:ext cx="0" cy="0"/>
          <a:chOff x="0" y="0"/>
          <a:chExt cx="0" cy="0"/>
        </a:xfrm>
      </p:grpSpPr>
      <p:sp>
        <p:nvSpPr>
          <p:cNvPr id="63" name="Google Shape;63;p12"/>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7" name="Shape 537"/>
        <p:cNvGrpSpPr/>
        <p:nvPr/>
      </p:nvGrpSpPr>
      <p:grpSpPr>
        <a:xfrm>
          <a:off x="0" y="0"/>
          <a:ext cx="0" cy="0"/>
          <a:chOff x="0" y="0"/>
          <a:chExt cx="0" cy="0"/>
        </a:xfrm>
      </p:grpSpPr>
      <p:sp>
        <p:nvSpPr>
          <p:cNvPr id="538" name="Google Shape;538;p115"/>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39" name="Shape 539"/>
        <p:cNvGrpSpPr/>
        <p:nvPr/>
      </p:nvGrpSpPr>
      <p:grpSpPr>
        <a:xfrm>
          <a:off x="0" y="0"/>
          <a:ext cx="0" cy="0"/>
          <a:chOff x="0" y="0"/>
          <a:chExt cx="0" cy="0"/>
        </a:xfrm>
      </p:grpSpPr>
      <p:sp>
        <p:nvSpPr>
          <p:cNvPr id="540" name="Google Shape;540;p116"/>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117"/>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4" name="Shape 544"/>
        <p:cNvGrpSpPr/>
        <p:nvPr/>
      </p:nvGrpSpPr>
      <p:grpSpPr>
        <a:xfrm>
          <a:off x="0" y="0"/>
          <a:ext cx="0" cy="0"/>
          <a:chOff x="0" y="0"/>
          <a:chExt cx="0" cy="0"/>
        </a:xfrm>
      </p:grpSpPr>
      <p:sp>
        <p:nvSpPr>
          <p:cNvPr id="545" name="Google Shape;545;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0" name="Shape 550"/>
        <p:cNvGrpSpPr/>
        <p:nvPr/>
      </p:nvGrpSpPr>
      <p:grpSpPr>
        <a:xfrm>
          <a:off x="0" y="0"/>
          <a:ext cx="0" cy="0"/>
          <a:chOff x="0" y="0"/>
          <a:chExt cx="0" cy="0"/>
        </a:xfrm>
      </p:grpSpPr>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2" name="Shape 552"/>
        <p:cNvGrpSpPr/>
        <p:nvPr/>
      </p:nvGrpSpPr>
      <p:grpSpPr>
        <a:xfrm>
          <a:off x="0" y="0"/>
          <a:ext cx="0" cy="0"/>
          <a:chOff x="0" y="0"/>
          <a:chExt cx="0" cy="0"/>
        </a:xfrm>
      </p:grpSpPr>
      <p:sp>
        <p:nvSpPr>
          <p:cNvPr id="553" name="Google Shape;553;p121"/>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4" name="Google Shape;554;p121"/>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5" name="Google Shape;555;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122"/>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58" name="Google Shape;558;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9" name="Shape 559"/>
        <p:cNvGrpSpPr/>
        <p:nvPr/>
      </p:nvGrpSpPr>
      <p:grpSpPr>
        <a:xfrm>
          <a:off x="0" y="0"/>
          <a:ext cx="0" cy="0"/>
          <a:chOff x="0" y="0"/>
          <a:chExt cx="0" cy="0"/>
        </a:xfrm>
      </p:grpSpPr>
      <p:sp>
        <p:nvSpPr>
          <p:cNvPr id="560" name="Google Shape;560;p12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1" name="Google Shape;561;p12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2" name="Google Shape;562;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3" name="Shape 563"/>
        <p:cNvGrpSpPr/>
        <p:nvPr/>
      </p:nvGrpSpPr>
      <p:grpSpPr>
        <a:xfrm>
          <a:off x="0" y="0"/>
          <a:ext cx="0" cy="0"/>
          <a:chOff x="0" y="0"/>
          <a:chExt cx="0" cy="0"/>
        </a:xfrm>
      </p:grpSpPr>
      <p:sp>
        <p:nvSpPr>
          <p:cNvPr id="564" name="Google Shape;564;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5" name="Google Shape;565;p124"/>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6" name="Google Shape;566;p124"/>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7" name="Google Shape;567;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8" name="Shape 568"/>
        <p:cNvGrpSpPr/>
        <p:nvPr/>
      </p:nvGrpSpPr>
      <p:grpSpPr>
        <a:xfrm>
          <a:off x="0" y="0"/>
          <a:ext cx="0" cy="0"/>
          <a:chOff x="0" y="0"/>
          <a:chExt cx="0" cy="0"/>
        </a:xfrm>
      </p:grpSpPr>
      <p:sp>
        <p:nvSpPr>
          <p:cNvPr id="569" name="Google Shape;569;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0" name="Google Shape;570;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64" name="Shape 64"/>
        <p:cNvGrpSpPr/>
        <p:nvPr/>
      </p:nvGrpSpPr>
      <p:grpSpPr>
        <a:xfrm>
          <a:off x="0" y="0"/>
          <a:ext cx="0" cy="0"/>
          <a:chOff x="0" y="0"/>
          <a:chExt cx="0" cy="0"/>
        </a:xfrm>
      </p:grpSpPr>
      <p:sp>
        <p:nvSpPr>
          <p:cNvPr id="65" name="Google Shape;65;p13"/>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1" name="Shape 571"/>
        <p:cNvGrpSpPr/>
        <p:nvPr/>
      </p:nvGrpSpPr>
      <p:grpSpPr>
        <a:xfrm>
          <a:off x="0" y="0"/>
          <a:ext cx="0" cy="0"/>
          <a:chOff x="0" y="0"/>
          <a:chExt cx="0" cy="0"/>
        </a:xfrm>
      </p:grpSpPr>
      <p:sp>
        <p:nvSpPr>
          <p:cNvPr id="572" name="Google Shape;572;p126"/>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3" name="Google Shape;573;p126"/>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4" name="Google Shape;574;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5" name="Shape 575"/>
        <p:cNvGrpSpPr/>
        <p:nvPr/>
      </p:nvGrpSpPr>
      <p:grpSpPr>
        <a:xfrm>
          <a:off x="0" y="0"/>
          <a:ext cx="0" cy="0"/>
          <a:chOff x="0" y="0"/>
          <a:chExt cx="0" cy="0"/>
        </a:xfrm>
      </p:grpSpPr>
      <p:sp>
        <p:nvSpPr>
          <p:cNvPr id="576" name="Google Shape;576;p127"/>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7" name="Google Shape;577;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78" name="Shape 578"/>
        <p:cNvGrpSpPr/>
        <p:nvPr/>
      </p:nvGrpSpPr>
      <p:grpSpPr>
        <a:xfrm>
          <a:off x="0" y="0"/>
          <a:ext cx="0" cy="0"/>
          <a:chOff x="0" y="0"/>
          <a:chExt cx="0" cy="0"/>
        </a:xfrm>
      </p:grpSpPr>
      <p:sp>
        <p:nvSpPr>
          <p:cNvPr id="579" name="Google Shape;579;p12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0" name="Google Shape;580;p128"/>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1" name="Google Shape;581;p128"/>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2" name="Google Shape;582;p128"/>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3" name="Google Shape;583;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4" name="Shape 584"/>
        <p:cNvGrpSpPr/>
        <p:nvPr/>
      </p:nvGrpSpPr>
      <p:grpSpPr>
        <a:xfrm>
          <a:off x="0" y="0"/>
          <a:ext cx="0" cy="0"/>
          <a:chOff x="0" y="0"/>
          <a:chExt cx="0" cy="0"/>
        </a:xfrm>
      </p:grpSpPr>
      <p:sp>
        <p:nvSpPr>
          <p:cNvPr id="585" name="Google Shape;585;p129"/>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6" name="Google Shape;586;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7" name="Shape 587"/>
        <p:cNvGrpSpPr/>
        <p:nvPr/>
      </p:nvGrpSpPr>
      <p:grpSpPr>
        <a:xfrm>
          <a:off x="0" y="0"/>
          <a:ext cx="0" cy="0"/>
          <a:chOff x="0" y="0"/>
          <a:chExt cx="0" cy="0"/>
        </a:xfrm>
      </p:grpSpPr>
      <p:sp>
        <p:nvSpPr>
          <p:cNvPr id="588" name="Google Shape;588;p130"/>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89" name="Google Shape;589;p130"/>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0" name="Google Shape;590;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7" name="Shape 597"/>
        <p:cNvGrpSpPr/>
        <p:nvPr/>
      </p:nvGrpSpPr>
      <p:grpSpPr>
        <a:xfrm>
          <a:off x="0" y="0"/>
          <a:ext cx="0" cy="0"/>
          <a:chOff x="0" y="0"/>
          <a:chExt cx="0" cy="0"/>
        </a:xfrm>
      </p:grpSpPr>
      <p:sp>
        <p:nvSpPr>
          <p:cNvPr id="598" name="Google Shape;598;p132"/>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132"/>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132"/>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2"/>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2"/>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3" name="Shape 603"/>
        <p:cNvGrpSpPr/>
        <p:nvPr/>
      </p:nvGrpSpPr>
      <p:grpSpPr>
        <a:xfrm>
          <a:off x="0" y="0"/>
          <a:ext cx="0" cy="0"/>
          <a:chOff x="0" y="0"/>
          <a:chExt cx="0" cy="0"/>
        </a:xfrm>
      </p:grpSpPr>
      <p:sp>
        <p:nvSpPr>
          <p:cNvPr id="604" name="Google Shape;604;p1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1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1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1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8" name="Shape 608"/>
        <p:cNvGrpSpPr/>
        <p:nvPr/>
      </p:nvGrpSpPr>
      <p:grpSpPr>
        <a:xfrm>
          <a:off x="0" y="0"/>
          <a:ext cx="0" cy="0"/>
          <a:chOff x="0" y="0"/>
          <a:chExt cx="0" cy="0"/>
        </a:xfrm>
      </p:grpSpPr>
      <p:sp>
        <p:nvSpPr>
          <p:cNvPr id="609" name="Google Shape;609;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2" name="Shape 612"/>
        <p:cNvGrpSpPr/>
        <p:nvPr/>
      </p:nvGrpSpPr>
      <p:grpSpPr>
        <a:xfrm>
          <a:off x="0" y="0"/>
          <a:ext cx="0" cy="0"/>
          <a:chOff x="0" y="0"/>
          <a:chExt cx="0" cy="0"/>
        </a:xfrm>
      </p:grpSpPr>
      <p:sp>
        <p:nvSpPr>
          <p:cNvPr id="613" name="Google Shape;613;p1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1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5" name="Google Shape;615;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18" name="Shape 618"/>
        <p:cNvGrpSpPr/>
        <p:nvPr/>
      </p:nvGrpSpPr>
      <p:grpSpPr>
        <a:xfrm>
          <a:off x="0" y="0"/>
          <a:ext cx="0" cy="0"/>
          <a:chOff x="0" y="0"/>
          <a:chExt cx="0" cy="0"/>
        </a:xfrm>
      </p:grpSpPr>
      <p:sp>
        <p:nvSpPr>
          <p:cNvPr id="619" name="Google Shape;619;p1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0" name="Google Shape;620;p1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1" name="Google Shape;621;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2" name="Google Shape;622;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3" name="Google Shape;623;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66" name="Shape 66"/>
        <p:cNvGrpSpPr/>
        <p:nvPr/>
      </p:nvGrpSpPr>
      <p:grpSpPr>
        <a:xfrm>
          <a:off x="0" y="0"/>
          <a:ext cx="0" cy="0"/>
          <a:chOff x="0" y="0"/>
          <a:chExt cx="0" cy="0"/>
        </a:xfrm>
      </p:grpSpPr>
      <p:sp>
        <p:nvSpPr>
          <p:cNvPr id="67" name="Google Shape;67;p14"/>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4" name="Shape 624"/>
        <p:cNvGrpSpPr/>
        <p:nvPr/>
      </p:nvGrpSpPr>
      <p:grpSpPr>
        <a:xfrm>
          <a:off x="0" y="0"/>
          <a:ext cx="0" cy="0"/>
          <a:chOff x="0" y="0"/>
          <a:chExt cx="0" cy="0"/>
        </a:xfrm>
      </p:grpSpPr>
      <p:sp>
        <p:nvSpPr>
          <p:cNvPr id="625" name="Google Shape;625;p1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6" name="Google Shape;626;p1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7" name="Google Shape;627;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9" name="Google Shape;629;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0" name="Shape 630"/>
        <p:cNvGrpSpPr/>
        <p:nvPr/>
      </p:nvGrpSpPr>
      <p:grpSpPr>
        <a:xfrm>
          <a:off x="0" y="0"/>
          <a:ext cx="0" cy="0"/>
          <a:chOff x="0" y="0"/>
          <a:chExt cx="0" cy="0"/>
        </a:xfrm>
      </p:grpSpPr>
      <p:sp>
        <p:nvSpPr>
          <p:cNvPr id="631" name="Google Shape;631;p1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2" name="Google Shape;632;p1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1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6" name="Google Shape;636;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1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9" name="Google Shape;639;p1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0" name="Google Shape;640;p1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1" name="Google Shape;641;p1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6" name="Shape 646"/>
        <p:cNvGrpSpPr/>
        <p:nvPr/>
      </p:nvGrpSpPr>
      <p:grpSpPr>
        <a:xfrm>
          <a:off x="0" y="0"/>
          <a:ext cx="0" cy="0"/>
          <a:chOff x="0" y="0"/>
          <a:chExt cx="0" cy="0"/>
        </a:xfrm>
      </p:grpSpPr>
      <p:sp>
        <p:nvSpPr>
          <p:cNvPr id="647" name="Google Shape;647;p1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8" name="Google Shape;648;p1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9" name="Google Shape;649;p1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0" name="Google Shape;650;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2" name="Google Shape;652;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3" name="Shape 653"/>
        <p:cNvGrpSpPr/>
        <p:nvPr/>
      </p:nvGrpSpPr>
      <p:grpSpPr>
        <a:xfrm>
          <a:off x="0" y="0"/>
          <a:ext cx="0" cy="0"/>
          <a:chOff x="0" y="0"/>
          <a:chExt cx="0" cy="0"/>
        </a:xfrm>
      </p:grpSpPr>
      <p:sp>
        <p:nvSpPr>
          <p:cNvPr id="654" name="Google Shape;654;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5" name="Google Shape;655;p14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6" name="Google Shape;656;p1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7" name="Google Shape;657;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8" name="Google Shape;658;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9" name="Google Shape;659;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0" name="Shape 660"/>
        <p:cNvGrpSpPr/>
        <p:nvPr/>
      </p:nvGrpSpPr>
      <p:grpSpPr>
        <a:xfrm>
          <a:off x="0" y="0"/>
          <a:ext cx="0" cy="0"/>
          <a:chOff x="0" y="0"/>
          <a:chExt cx="0" cy="0"/>
        </a:xfrm>
      </p:grpSpPr>
      <p:sp>
        <p:nvSpPr>
          <p:cNvPr id="661" name="Google Shape;661;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2" name="Google Shape;662;p1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3" name="Google Shape;663;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5" name="Google Shape;665;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6" name="Shape 666"/>
        <p:cNvGrpSpPr/>
        <p:nvPr/>
      </p:nvGrpSpPr>
      <p:grpSpPr>
        <a:xfrm>
          <a:off x="0" y="0"/>
          <a:ext cx="0" cy="0"/>
          <a:chOff x="0" y="0"/>
          <a:chExt cx="0" cy="0"/>
        </a:xfrm>
      </p:grpSpPr>
      <p:sp>
        <p:nvSpPr>
          <p:cNvPr id="667" name="Google Shape;667;p1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8" name="Google Shape;668;p1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9" name="Google Shape;669;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2" name="Shape 672"/>
        <p:cNvGrpSpPr/>
        <p:nvPr/>
      </p:nvGrpSpPr>
      <p:grpSpPr>
        <a:xfrm>
          <a:off x="0" y="0"/>
          <a:ext cx="0" cy="0"/>
          <a:chOff x="0" y="0"/>
          <a:chExt cx="0" cy="0"/>
        </a:xfrm>
      </p:grpSpPr>
      <p:sp>
        <p:nvSpPr>
          <p:cNvPr id="673" name="Google Shape;673;p144"/>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144"/>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144"/>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6" name="Google Shape;676;p144"/>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7" name="Shape 677"/>
        <p:cNvGrpSpPr/>
        <p:nvPr/>
      </p:nvGrpSpPr>
      <p:grpSpPr>
        <a:xfrm>
          <a:off x="0" y="0"/>
          <a:ext cx="0" cy="0"/>
          <a:chOff x="0" y="0"/>
          <a:chExt cx="0" cy="0"/>
        </a:xfrm>
      </p:grpSpPr>
      <p:sp>
        <p:nvSpPr>
          <p:cNvPr id="678" name="Google Shape;678;p145"/>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145"/>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0" name="Google Shape;680;p145"/>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1" name="Google Shape;681;p145"/>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5"/>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5"/>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5"/>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5" name="Shape 685"/>
        <p:cNvGrpSpPr/>
        <p:nvPr/>
      </p:nvGrpSpPr>
      <p:grpSpPr>
        <a:xfrm>
          <a:off x="0" y="0"/>
          <a:ext cx="0" cy="0"/>
          <a:chOff x="0" y="0"/>
          <a:chExt cx="0" cy="0"/>
        </a:xfrm>
      </p:grpSpPr>
      <p:sp>
        <p:nvSpPr>
          <p:cNvPr id="686" name="Google Shape;686;p146"/>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68" name="Shape 68"/>
        <p:cNvGrpSpPr/>
        <p:nvPr/>
      </p:nvGrpSpPr>
      <p:grpSpPr>
        <a:xfrm>
          <a:off x="0" y="0"/>
          <a:ext cx="0" cy="0"/>
          <a:chOff x="0" y="0"/>
          <a:chExt cx="0" cy="0"/>
        </a:xfrm>
      </p:grpSpPr>
      <p:sp>
        <p:nvSpPr>
          <p:cNvPr id="69" name="Google Shape;69;p15"/>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14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0" name="Google Shape;690;p14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98" name="Shape 698"/>
        <p:cNvGrpSpPr/>
        <p:nvPr/>
      </p:nvGrpSpPr>
      <p:grpSpPr>
        <a:xfrm>
          <a:off x="0" y="0"/>
          <a:ext cx="0" cy="0"/>
          <a:chOff x="0" y="0"/>
          <a:chExt cx="0" cy="0"/>
        </a:xfrm>
      </p:grpSpPr>
      <p:sp>
        <p:nvSpPr>
          <p:cNvPr id="699" name="Google Shape;699;p149"/>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0" name="Google Shape;700;p149"/>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1" name="Shape 701"/>
        <p:cNvGrpSpPr/>
        <p:nvPr/>
      </p:nvGrpSpPr>
      <p:grpSpPr>
        <a:xfrm>
          <a:off x="0" y="0"/>
          <a:ext cx="0" cy="0"/>
          <a:chOff x="0" y="0"/>
          <a:chExt cx="0" cy="0"/>
        </a:xfrm>
      </p:grpSpPr>
      <p:sp>
        <p:nvSpPr>
          <p:cNvPr id="702" name="Google Shape;702;p15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3" name="Google Shape;703;p15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4" name="Google Shape;704;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5" name="Google Shape;705;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6" name="Google Shape;706;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7" name="Shape 707"/>
        <p:cNvGrpSpPr/>
        <p:nvPr/>
      </p:nvGrpSpPr>
      <p:grpSpPr>
        <a:xfrm>
          <a:off x="0" y="0"/>
          <a:ext cx="0" cy="0"/>
          <a:chOff x="0" y="0"/>
          <a:chExt cx="0" cy="0"/>
        </a:xfrm>
      </p:grpSpPr>
      <p:sp>
        <p:nvSpPr>
          <p:cNvPr id="708" name="Google Shape;708;p1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9" name="Google Shape;709;p1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0" name="Google Shape;710;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1" name="Google Shape;711;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2" name="Google Shape;712;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3" name="Shape 713"/>
        <p:cNvGrpSpPr/>
        <p:nvPr/>
      </p:nvGrpSpPr>
      <p:grpSpPr>
        <a:xfrm>
          <a:off x="0" y="0"/>
          <a:ext cx="0" cy="0"/>
          <a:chOff x="0" y="0"/>
          <a:chExt cx="0" cy="0"/>
        </a:xfrm>
      </p:grpSpPr>
      <p:sp>
        <p:nvSpPr>
          <p:cNvPr id="714" name="Google Shape;714;p1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5" name="Google Shape;715;p1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6" name="Google Shape;716;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9" name="Shape 719"/>
        <p:cNvGrpSpPr/>
        <p:nvPr/>
      </p:nvGrpSpPr>
      <p:grpSpPr>
        <a:xfrm>
          <a:off x="0" y="0"/>
          <a:ext cx="0" cy="0"/>
          <a:chOff x="0" y="0"/>
          <a:chExt cx="0" cy="0"/>
        </a:xfrm>
      </p:grpSpPr>
      <p:sp>
        <p:nvSpPr>
          <p:cNvPr id="720" name="Google Shape;720;p1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1" name="Google Shape;721;p1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2" name="Google Shape;722;p1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3" name="Google Shape;723;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4" name="Google Shape;724;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5" name="Google Shape;725;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6" name="Shape 726"/>
        <p:cNvGrpSpPr/>
        <p:nvPr/>
      </p:nvGrpSpPr>
      <p:grpSpPr>
        <a:xfrm>
          <a:off x="0" y="0"/>
          <a:ext cx="0" cy="0"/>
          <a:chOff x="0" y="0"/>
          <a:chExt cx="0" cy="0"/>
        </a:xfrm>
      </p:grpSpPr>
      <p:sp>
        <p:nvSpPr>
          <p:cNvPr id="727" name="Google Shape;727;p1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1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9" name="Google Shape;729;p1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1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3" name="Google Shape;733;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4" name="Google Shape;734;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5" name="Shape 735"/>
        <p:cNvGrpSpPr/>
        <p:nvPr/>
      </p:nvGrpSpPr>
      <p:grpSpPr>
        <a:xfrm>
          <a:off x="0" y="0"/>
          <a:ext cx="0" cy="0"/>
          <a:chOff x="0" y="0"/>
          <a:chExt cx="0" cy="0"/>
        </a:xfrm>
      </p:grpSpPr>
      <p:sp>
        <p:nvSpPr>
          <p:cNvPr id="736" name="Google Shape;736;p1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7" name="Google Shape;737;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8" name="Google Shape;738;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9" name="Google Shape;739;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0" name="Shape 740"/>
        <p:cNvGrpSpPr/>
        <p:nvPr/>
      </p:nvGrpSpPr>
      <p:grpSpPr>
        <a:xfrm>
          <a:off x="0" y="0"/>
          <a:ext cx="0" cy="0"/>
          <a:chOff x="0" y="0"/>
          <a:chExt cx="0" cy="0"/>
        </a:xfrm>
      </p:grpSpPr>
      <p:sp>
        <p:nvSpPr>
          <p:cNvPr id="741" name="Google Shape;741;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2" name="Google Shape;742;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3" name="Google Shape;743;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4" name="Shape 744"/>
        <p:cNvGrpSpPr/>
        <p:nvPr/>
      </p:nvGrpSpPr>
      <p:grpSpPr>
        <a:xfrm>
          <a:off x="0" y="0"/>
          <a:ext cx="0" cy="0"/>
          <a:chOff x="0" y="0"/>
          <a:chExt cx="0" cy="0"/>
        </a:xfrm>
      </p:grpSpPr>
      <p:sp>
        <p:nvSpPr>
          <p:cNvPr id="745" name="Google Shape;745;p1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6" name="Google Shape;746;p1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7" name="Google Shape;747;p1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8" name="Google Shape;748;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9" name="Google Shape;749;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0" name="Google Shape;750;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70" name="Shape 70"/>
        <p:cNvGrpSpPr/>
        <p:nvPr/>
      </p:nvGrpSpPr>
      <p:grpSpPr>
        <a:xfrm>
          <a:off x="0" y="0"/>
          <a:ext cx="0" cy="0"/>
          <a:chOff x="0" y="0"/>
          <a:chExt cx="0" cy="0"/>
        </a:xfrm>
      </p:grpSpPr>
      <p:sp>
        <p:nvSpPr>
          <p:cNvPr id="71" name="Google Shape;71;p16"/>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1" name="Shape 751"/>
        <p:cNvGrpSpPr/>
        <p:nvPr/>
      </p:nvGrpSpPr>
      <p:grpSpPr>
        <a:xfrm>
          <a:off x="0" y="0"/>
          <a:ext cx="0" cy="0"/>
          <a:chOff x="0" y="0"/>
          <a:chExt cx="0" cy="0"/>
        </a:xfrm>
      </p:grpSpPr>
      <p:sp>
        <p:nvSpPr>
          <p:cNvPr id="752" name="Google Shape;752;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3" name="Google Shape;753;p15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4" name="Google Shape;754;p1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5" name="Google Shape;755;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8" name="Shape 758"/>
        <p:cNvGrpSpPr/>
        <p:nvPr/>
      </p:nvGrpSpPr>
      <p:grpSpPr>
        <a:xfrm>
          <a:off x="0" y="0"/>
          <a:ext cx="0" cy="0"/>
          <a:chOff x="0" y="0"/>
          <a:chExt cx="0" cy="0"/>
        </a:xfrm>
      </p:grpSpPr>
      <p:sp>
        <p:nvSpPr>
          <p:cNvPr id="759" name="Google Shape;759;p1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0" name="Google Shape;760;p1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2" name="Google Shape;762;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3" name="Google Shape;763;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4" name="Shape 764"/>
        <p:cNvGrpSpPr/>
        <p:nvPr/>
      </p:nvGrpSpPr>
      <p:grpSpPr>
        <a:xfrm>
          <a:off x="0" y="0"/>
          <a:ext cx="0" cy="0"/>
          <a:chOff x="0" y="0"/>
          <a:chExt cx="0" cy="0"/>
        </a:xfrm>
      </p:grpSpPr>
      <p:sp>
        <p:nvSpPr>
          <p:cNvPr id="765" name="Google Shape;765;p1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1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7" name="Google Shape;767;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8" name="Google Shape;768;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9" name="Google Shape;769;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0" name="Shape 770"/>
        <p:cNvGrpSpPr/>
        <p:nvPr/>
      </p:nvGrpSpPr>
      <p:grpSpPr>
        <a:xfrm>
          <a:off x="0" y="0"/>
          <a:ext cx="0" cy="0"/>
          <a:chOff x="0" y="0"/>
          <a:chExt cx="0" cy="0"/>
        </a:xfrm>
      </p:grpSpPr>
      <p:sp>
        <p:nvSpPr>
          <p:cNvPr id="771" name="Google Shape;771;p161"/>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161"/>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9" name="Shape 779"/>
        <p:cNvGrpSpPr/>
        <p:nvPr/>
      </p:nvGrpSpPr>
      <p:grpSpPr>
        <a:xfrm>
          <a:off x="0" y="0"/>
          <a:ext cx="0" cy="0"/>
          <a:chOff x="0" y="0"/>
          <a:chExt cx="0" cy="0"/>
        </a:xfrm>
      </p:grpSpPr>
      <p:sp>
        <p:nvSpPr>
          <p:cNvPr id="780" name="Google Shape;780;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1" name="Google Shape;781;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2" name="Google Shape;782;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3" name="Shape 783"/>
        <p:cNvGrpSpPr/>
        <p:nvPr/>
      </p:nvGrpSpPr>
      <p:grpSpPr>
        <a:xfrm>
          <a:off x="0" y="0"/>
          <a:ext cx="0" cy="0"/>
          <a:chOff x="0" y="0"/>
          <a:chExt cx="0" cy="0"/>
        </a:xfrm>
      </p:grpSpPr>
      <p:sp>
        <p:nvSpPr>
          <p:cNvPr id="784" name="Google Shape;784;p16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5" name="Google Shape;785;p16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6" name="Google Shape;786;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7" name="Google Shape;787;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8" name="Google Shape;788;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9" name="Shape 789"/>
        <p:cNvGrpSpPr/>
        <p:nvPr/>
      </p:nvGrpSpPr>
      <p:grpSpPr>
        <a:xfrm>
          <a:off x="0" y="0"/>
          <a:ext cx="0" cy="0"/>
          <a:chOff x="0" y="0"/>
          <a:chExt cx="0" cy="0"/>
        </a:xfrm>
      </p:grpSpPr>
      <p:sp>
        <p:nvSpPr>
          <p:cNvPr id="790" name="Google Shape;790;p1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1" name="Google Shape;791;p1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2" name="Google Shape;792;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3" name="Google Shape;793;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4" name="Google Shape;794;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5" name="Shape 795"/>
        <p:cNvGrpSpPr/>
        <p:nvPr/>
      </p:nvGrpSpPr>
      <p:grpSpPr>
        <a:xfrm>
          <a:off x="0" y="0"/>
          <a:ext cx="0" cy="0"/>
          <a:chOff x="0" y="0"/>
          <a:chExt cx="0" cy="0"/>
        </a:xfrm>
      </p:grpSpPr>
      <p:sp>
        <p:nvSpPr>
          <p:cNvPr id="796" name="Google Shape;796;p16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7" name="Google Shape;797;p16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98" name="Google Shape;798;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9" name="Google Shape;799;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0" name="Google Shape;800;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1" name="Shape 801"/>
        <p:cNvGrpSpPr/>
        <p:nvPr/>
      </p:nvGrpSpPr>
      <p:grpSpPr>
        <a:xfrm>
          <a:off x="0" y="0"/>
          <a:ext cx="0" cy="0"/>
          <a:chOff x="0" y="0"/>
          <a:chExt cx="0" cy="0"/>
        </a:xfrm>
      </p:grpSpPr>
      <p:sp>
        <p:nvSpPr>
          <p:cNvPr id="802" name="Google Shape;802;p1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3" name="Google Shape;803;p16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4" name="Google Shape;804;p16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5" name="Google Shape;805;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6" name="Google Shape;806;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7" name="Google Shape;807;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8" name="Shape 808"/>
        <p:cNvGrpSpPr/>
        <p:nvPr/>
      </p:nvGrpSpPr>
      <p:grpSpPr>
        <a:xfrm>
          <a:off x="0" y="0"/>
          <a:ext cx="0" cy="0"/>
          <a:chOff x="0" y="0"/>
          <a:chExt cx="0" cy="0"/>
        </a:xfrm>
      </p:grpSpPr>
      <p:sp>
        <p:nvSpPr>
          <p:cNvPr id="809" name="Google Shape;809;p16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0" name="Google Shape;810;p16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1" name="Google Shape;811;p16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2" name="Google Shape;812;p16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5" name="Google Shape;815;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6" name="Google Shape;816;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72" name="Shape 72"/>
        <p:cNvGrpSpPr/>
        <p:nvPr/>
      </p:nvGrpSpPr>
      <p:grpSpPr>
        <a:xfrm>
          <a:off x="0" y="0"/>
          <a:ext cx="0" cy="0"/>
          <a:chOff x="0" y="0"/>
          <a:chExt cx="0" cy="0"/>
        </a:xfrm>
      </p:grpSpPr>
      <p:sp>
        <p:nvSpPr>
          <p:cNvPr id="73" name="Google Shape;73;p17"/>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7" name="Shape 817"/>
        <p:cNvGrpSpPr/>
        <p:nvPr/>
      </p:nvGrpSpPr>
      <p:grpSpPr>
        <a:xfrm>
          <a:off x="0" y="0"/>
          <a:ext cx="0" cy="0"/>
          <a:chOff x="0" y="0"/>
          <a:chExt cx="0" cy="0"/>
        </a:xfrm>
      </p:grpSpPr>
      <p:sp>
        <p:nvSpPr>
          <p:cNvPr id="818" name="Google Shape;818;p1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9" name="Google Shape;819;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0" name="Google Shape;820;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1" name="Google Shape;821;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2" name="Shape 822"/>
        <p:cNvGrpSpPr/>
        <p:nvPr/>
      </p:nvGrpSpPr>
      <p:grpSpPr>
        <a:xfrm>
          <a:off x="0" y="0"/>
          <a:ext cx="0" cy="0"/>
          <a:chOff x="0" y="0"/>
          <a:chExt cx="0" cy="0"/>
        </a:xfrm>
      </p:grpSpPr>
      <p:sp>
        <p:nvSpPr>
          <p:cNvPr id="823" name="Google Shape;823;p1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4" name="Google Shape;824;p17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5" name="Google Shape;825;p17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6" name="Google Shape;826;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7" name="Google Shape;827;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8" name="Google Shape;828;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9" name="Shape 829"/>
        <p:cNvGrpSpPr/>
        <p:nvPr/>
      </p:nvGrpSpPr>
      <p:grpSpPr>
        <a:xfrm>
          <a:off x="0" y="0"/>
          <a:ext cx="0" cy="0"/>
          <a:chOff x="0" y="0"/>
          <a:chExt cx="0" cy="0"/>
        </a:xfrm>
      </p:grpSpPr>
      <p:sp>
        <p:nvSpPr>
          <p:cNvPr id="830" name="Google Shape;830;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1" name="Google Shape;831;p17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2" name="Google Shape;832;p17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3" name="Google Shape;833;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4" name="Google Shape;834;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5" name="Google Shape;835;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6" name="Shape 836"/>
        <p:cNvGrpSpPr/>
        <p:nvPr/>
      </p:nvGrpSpPr>
      <p:grpSpPr>
        <a:xfrm>
          <a:off x="0" y="0"/>
          <a:ext cx="0" cy="0"/>
          <a:chOff x="0" y="0"/>
          <a:chExt cx="0" cy="0"/>
        </a:xfrm>
      </p:grpSpPr>
      <p:sp>
        <p:nvSpPr>
          <p:cNvPr id="837" name="Google Shape;837;p1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8" name="Google Shape;838;p17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9" name="Google Shape;839;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0" name="Google Shape;840;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1" name="Google Shape;841;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2" name="Shape 842"/>
        <p:cNvGrpSpPr/>
        <p:nvPr/>
      </p:nvGrpSpPr>
      <p:grpSpPr>
        <a:xfrm>
          <a:off x="0" y="0"/>
          <a:ext cx="0" cy="0"/>
          <a:chOff x="0" y="0"/>
          <a:chExt cx="0" cy="0"/>
        </a:xfrm>
      </p:grpSpPr>
      <p:sp>
        <p:nvSpPr>
          <p:cNvPr id="843" name="Google Shape;843;p17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4" name="Google Shape;844;p17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5" name="Google Shape;845;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6" name="Google Shape;846;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7" name="Google Shape;847;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48" name="Shape 848"/>
        <p:cNvGrpSpPr/>
        <p:nvPr/>
      </p:nvGrpSpPr>
      <p:grpSpPr>
        <a:xfrm>
          <a:off x="0" y="0"/>
          <a:ext cx="0" cy="0"/>
          <a:chOff x="0" y="0"/>
          <a:chExt cx="0" cy="0"/>
        </a:xfrm>
      </p:grpSpPr>
      <p:sp>
        <p:nvSpPr>
          <p:cNvPr id="849" name="Google Shape;849;p174"/>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174"/>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7" name="Shape 857"/>
        <p:cNvGrpSpPr/>
        <p:nvPr/>
      </p:nvGrpSpPr>
      <p:grpSpPr>
        <a:xfrm>
          <a:off x="0" y="0"/>
          <a:ext cx="0" cy="0"/>
          <a:chOff x="0" y="0"/>
          <a:chExt cx="0" cy="0"/>
        </a:xfrm>
      </p:grpSpPr>
      <p:sp>
        <p:nvSpPr>
          <p:cNvPr id="858" name="Google Shape;858;p176"/>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9" name="Shape 859"/>
        <p:cNvGrpSpPr/>
        <p:nvPr/>
      </p:nvGrpSpPr>
      <p:grpSpPr>
        <a:xfrm>
          <a:off x="0" y="0"/>
          <a:ext cx="0" cy="0"/>
          <a:chOff x="0" y="0"/>
          <a:chExt cx="0" cy="0"/>
        </a:xfrm>
      </p:grpSpPr>
      <p:sp>
        <p:nvSpPr>
          <p:cNvPr id="860" name="Google Shape;860;p17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1" name="Google Shape;861;p1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2" name="Google Shape;862;p1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3" name="Google Shape;863;p1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4" name="Google Shape;864;p1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5" name="Shape 865"/>
        <p:cNvGrpSpPr/>
        <p:nvPr/>
      </p:nvGrpSpPr>
      <p:grpSpPr>
        <a:xfrm>
          <a:off x="0" y="0"/>
          <a:ext cx="0" cy="0"/>
          <a:chOff x="0" y="0"/>
          <a:chExt cx="0" cy="0"/>
        </a:xfrm>
      </p:grpSpPr>
      <p:sp>
        <p:nvSpPr>
          <p:cNvPr id="866" name="Google Shape;866;p1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7" name="Google Shape;867;p1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8" name="Google Shape;868;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9" name="Google Shape;869;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0" name="Google Shape;870;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1" name="Shape 871"/>
        <p:cNvGrpSpPr/>
        <p:nvPr/>
      </p:nvGrpSpPr>
      <p:grpSpPr>
        <a:xfrm>
          <a:off x="0" y="0"/>
          <a:ext cx="0" cy="0"/>
          <a:chOff x="0" y="0"/>
          <a:chExt cx="0" cy="0"/>
        </a:xfrm>
      </p:grpSpPr>
      <p:sp>
        <p:nvSpPr>
          <p:cNvPr id="872" name="Google Shape;872;p17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3" name="Google Shape;873;p17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4" name="Google Shape;874;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5" name="Google Shape;875;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6" name="Google Shape;876;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74" name="Shape 74"/>
        <p:cNvGrpSpPr/>
        <p:nvPr/>
      </p:nvGrpSpPr>
      <p:grpSpPr>
        <a:xfrm>
          <a:off x="0" y="0"/>
          <a:ext cx="0" cy="0"/>
          <a:chOff x="0" y="0"/>
          <a:chExt cx="0" cy="0"/>
        </a:xfrm>
      </p:grpSpPr>
      <p:sp>
        <p:nvSpPr>
          <p:cNvPr id="75" name="Google Shape;75;p18"/>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7" name="Shape 877"/>
        <p:cNvGrpSpPr/>
        <p:nvPr/>
      </p:nvGrpSpPr>
      <p:grpSpPr>
        <a:xfrm>
          <a:off x="0" y="0"/>
          <a:ext cx="0" cy="0"/>
          <a:chOff x="0" y="0"/>
          <a:chExt cx="0" cy="0"/>
        </a:xfrm>
      </p:grpSpPr>
      <p:sp>
        <p:nvSpPr>
          <p:cNvPr id="878" name="Google Shape;878;p1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9" name="Google Shape;879;p18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0" name="Google Shape;880;p18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1" name="Google Shape;881;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2" name="Google Shape;882;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3" name="Google Shape;883;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4" name="Shape 884"/>
        <p:cNvGrpSpPr/>
        <p:nvPr/>
      </p:nvGrpSpPr>
      <p:grpSpPr>
        <a:xfrm>
          <a:off x="0" y="0"/>
          <a:ext cx="0" cy="0"/>
          <a:chOff x="0" y="0"/>
          <a:chExt cx="0" cy="0"/>
        </a:xfrm>
      </p:grpSpPr>
      <p:sp>
        <p:nvSpPr>
          <p:cNvPr id="885" name="Google Shape;885;p18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6" name="Google Shape;886;p18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7" name="Google Shape;887;p18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8" name="Google Shape;888;p18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1" name="Google Shape;891;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2" name="Google Shape;892;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3" name="Shape 893"/>
        <p:cNvGrpSpPr/>
        <p:nvPr/>
      </p:nvGrpSpPr>
      <p:grpSpPr>
        <a:xfrm>
          <a:off x="0" y="0"/>
          <a:ext cx="0" cy="0"/>
          <a:chOff x="0" y="0"/>
          <a:chExt cx="0" cy="0"/>
        </a:xfrm>
      </p:grpSpPr>
      <p:sp>
        <p:nvSpPr>
          <p:cNvPr id="894" name="Google Shape;894;p1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5" name="Google Shape;895;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6" name="Google Shape;896;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7" name="Google Shape;897;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8" name="Shape 898"/>
        <p:cNvGrpSpPr/>
        <p:nvPr/>
      </p:nvGrpSpPr>
      <p:grpSpPr>
        <a:xfrm>
          <a:off x="0" y="0"/>
          <a:ext cx="0" cy="0"/>
          <a:chOff x="0" y="0"/>
          <a:chExt cx="0" cy="0"/>
        </a:xfrm>
      </p:grpSpPr>
      <p:sp>
        <p:nvSpPr>
          <p:cNvPr id="899" name="Google Shape;899;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0" name="Google Shape;900;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1" name="Google Shape;901;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2" name="Shape 902"/>
        <p:cNvGrpSpPr/>
        <p:nvPr/>
      </p:nvGrpSpPr>
      <p:grpSpPr>
        <a:xfrm>
          <a:off x="0" y="0"/>
          <a:ext cx="0" cy="0"/>
          <a:chOff x="0" y="0"/>
          <a:chExt cx="0" cy="0"/>
        </a:xfrm>
      </p:grpSpPr>
      <p:sp>
        <p:nvSpPr>
          <p:cNvPr id="903" name="Google Shape;903;p1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4" name="Google Shape;904;p18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5" name="Google Shape;905;p18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6" name="Google Shape;906;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7" name="Google Shape;907;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8" name="Google Shape;908;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9" name="Shape 909"/>
        <p:cNvGrpSpPr/>
        <p:nvPr/>
      </p:nvGrpSpPr>
      <p:grpSpPr>
        <a:xfrm>
          <a:off x="0" y="0"/>
          <a:ext cx="0" cy="0"/>
          <a:chOff x="0" y="0"/>
          <a:chExt cx="0" cy="0"/>
        </a:xfrm>
      </p:grpSpPr>
      <p:sp>
        <p:nvSpPr>
          <p:cNvPr id="910" name="Google Shape;910;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1" name="Google Shape;911;p18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2" name="Google Shape;912;p18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3" name="Google Shape;913;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4" name="Google Shape;914;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5" name="Google Shape;915;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6" name="Shape 916"/>
        <p:cNvGrpSpPr/>
        <p:nvPr/>
      </p:nvGrpSpPr>
      <p:grpSpPr>
        <a:xfrm>
          <a:off x="0" y="0"/>
          <a:ext cx="0" cy="0"/>
          <a:chOff x="0" y="0"/>
          <a:chExt cx="0" cy="0"/>
        </a:xfrm>
      </p:grpSpPr>
      <p:sp>
        <p:nvSpPr>
          <p:cNvPr id="917" name="Google Shape;917;p1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8" name="Google Shape;918;p18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9" name="Google Shape;919;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0" name="Google Shape;920;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1" name="Google Shape;921;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2" name="Shape 922"/>
        <p:cNvGrpSpPr/>
        <p:nvPr/>
      </p:nvGrpSpPr>
      <p:grpSpPr>
        <a:xfrm>
          <a:off x="0" y="0"/>
          <a:ext cx="0" cy="0"/>
          <a:chOff x="0" y="0"/>
          <a:chExt cx="0" cy="0"/>
        </a:xfrm>
      </p:grpSpPr>
      <p:sp>
        <p:nvSpPr>
          <p:cNvPr id="923" name="Google Shape;923;p18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4" name="Google Shape;924;p18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5" name="Google Shape;925;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6" name="Google Shape;926;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7" name="Google Shape;927;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28" name="Shape 928"/>
        <p:cNvGrpSpPr/>
        <p:nvPr/>
      </p:nvGrpSpPr>
      <p:grpSpPr>
        <a:xfrm>
          <a:off x="0" y="0"/>
          <a:ext cx="0" cy="0"/>
          <a:chOff x="0" y="0"/>
          <a:chExt cx="0" cy="0"/>
        </a:xfrm>
      </p:grpSpPr>
      <p:sp>
        <p:nvSpPr>
          <p:cNvPr id="929" name="Google Shape;929;p188"/>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0" name="Google Shape;930;p188"/>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1" name="Google Shape;931;p188"/>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2" name="Shape 932"/>
        <p:cNvGrpSpPr/>
        <p:nvPr/>
      </p:nvGrpSpPr>
      <p:grpSpPr>
        <a:xfrm>
          <a:off x="0" y="0"/>
          <a:ext cx="0" cy="0"/>
          <a:chOff x="0" y="0"/>
          <a:chExt cx="0" cy="0"/>
        </a:xfrm>
      </p:grpSpPr>
      <p:sp>
        <p:nvSpPr>
          <p:cNvPr id="933" name="Google Shape;933;p189"/>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4" name="Google Shape;934;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5" name="Google Shape;935;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76" name="Shape 76"/>
        <p:cNvGrpSpPr/>
        <p:nvPr/>
      </p:nvGrpSpPr>
      <p:grpSpPr>
        <a:xfrm>
          <a:off x="0" y="0"/>
          <a:ext cx="0" cy="0"/>
          <a:chOff x="0" y="0"/>
          <a:chExt cx="0" cy="0"/>
        </a:xfrm>
      </p:grpSpPr>
      <p:sp>
        <p:nvSpPr>
          <p:cNvPr id="77" name="Google Shape;77;p19"/>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6" name="Shape 936"/>
        <p:cNvGrpSpPr/>
        <p:nvPr/>
      </p:nvGrpSpPr>
      <p:grpSpPr>
        <a:xfrm>
          <a:off x="0" y="0"/>
          <a:ext cx="0" cy="0"/>
          <a:chOff x="0" y="0"/>
          <a:chExt cx="0" cy="0"/>
        </a:xfrm>
      </p:grpSpPr>
      <p:sp>
        <p:nvSpPr>
          <p:cNvPr id="937" name="Google Shape;937;p190"/>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8" name="Google Shape;938;p190"/>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9" name="Google Shape;939;p190"/>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0" name="Shape 940"/>
        <p:cNvGrpSpPr/>
        <p:nvPr/>
      </p:nvGrpSpPr>
      <p:grpSpPr>
        <a:xfrm>
          <a:off x="0" y="0"/>
          <a:ext cx="0" cy="0"/>
          <a:chOff x="0" y="0"/>
          <a:chExt cx="0" cy="0"/>
        </a:xfrm>
      </p:grpSpPr>
      <p:sp>
        <p:nvSpPr>
          <p:cNvPr id="941" name="Google Shape;941;p191"/>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2" name="Shape 942"/>
        <p:cNvGrpSpPr/>
        <p:nvPr/>
      </p:nvGrpSpPr>
      <p:grpSpPr>
        <a:xfrm>
          <a:off x="0" y="0"/>
          <a:ext cx="0" cy="0"/>
          <a:chOff x="0" y="0"/>
          <a:chExt cx="0" cy="0"/>
        </a:xfrm>
      </p:grpSpPr>
      <p:sp>
        <p:nvSpPr>
          <p:cNvPr id="943" name="Google Shape;943;p192"/>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4" name="Shape 944"/>
        <p:cNvGrpSpPr/>
        <p:nvPr/>
      </p:nvGrpSpPr>
      <p:grpSpPr>
        <a:xfrm>
          <a:off x="0" y="0"/>
          <a:ext cx="0" cy="0"/>
          <a:chOff x="0" y="0"/>
          <a:chExt cx="0" cy="0"/>
        </a:xfrm>
      </p:grpSpPr>
      <p:sp>
        <p:nvSpPr>
          <p:cNvPr id="945" name="Google Shape;945;p193"/>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194"/>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49" name="Shape 949"/>
        <p:cNvGrpSpPr/>
        <p:nvPr/>
      </p:nvGrpSpPr>
      <p:grpSpPr>
        <a:xfrm>
          <a:off x="0" y="0"/>
          <a:ext cx="0" cy="0"/>
          <a:chOff x="0" y="0"/>
          <a:chExt cx="0" cy="0"/>
        </a:xfrm>
      </p:grpSpPr>
      <p:sp>
        <p:nvSpPr>
          <p:cNvPr id="950" name="Google Shape;950;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78" name="Shape 78"/>
        <p:cNvGrpSpPr/>
        <p:nvPr/>
      </p:nvGrpSpPr>
      <p:grpSpPr>
        <a:xfrm>
          <a:off x="0" y="0"/>
          <a:ext cx="0" cy="0"/>
          <a:chOff x="0" y="0"/>
          <a:chExt cx="0" cy="0"/>
        </a:xfrm>
      </p:grpSpPr>
      <p:sp>
        <p:nvSpPr>
          <p:cNvPr id="79" name="Google Shape;79;p20"/>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7" name="Shape 17"/>
        <p:cNvGrpSpPr/>
        <p:nvPr/>
      </p:nvGrpSpPr>
      <p:grpSpPr>
        <a:xfrm>
          <a:off x="0" y="0"/>
          <a:ext cx="0" cy="0"/>
          <a:chOff x="0" y="0"/>
          <a:chExt cx="0" cy="0"/>
        </a:xfrm>
      </p:grpSpPr>
      <p:sp>
        <p:nvSpPr>
          <p:cNvPr id="18" name="Google Shape;18;p3"/>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80" name="Shape 80"/>
        <p:cNvGrpSpPr/>
        <p:nvPr/>
      </p:nvGrpSpPr>
      <p:grpSpPr>
        <a:xfrm>
          <a:off x="0" y="0"/>
          <a:ext cx="0" cy="0"/>
          <a:chOff x="0" y="0"/>
          <a:chExt cx="0" cy="0"/>
        </a:xfrm>
      </p:grpSpPr>
      <p:sp>
        <p:nvSpPr>
          <p:cNvPr id="81" name="Google Shape;81;p21"/>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82" name="Shape 82"/>
        <p:cNvGrpSpPr/>
        <p:nvPr/>
      </p:nvGrpSpPr>
      <p:grpSpPr>
        <a:xfrm>
          <a:off x="0" y="0"/>
          <a:ext cx="0" cy="0"/>
          <a:chOff x="0" y="0"/>
          <a:chExt cx="0" cy="0"/>
        </a:xfrm>
      </p:grpSpPr>
      <p:sp>
        <p:nvSpPr>
          <p:cNvPr id="83" name="Google Shape;83;p22"/>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22"/>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85" name="Shape 85"/>
        <p:cNvGrpSpPr/>
        <p:nvPr/>
      </p:nvGrpSpPr>
      <p:grpSpPr>
        <a:xfrm>
          <a:off x="0" y="0"/>
          <a:ext cx="0" cy="0"/>
          <a:chOff x="0" y="0"/>
          <a:chExt cx="0" cy="0"/>
        </a:xfrm>
      </p:grpSpPr>
      <p:sp>
        <p:nvSpPr>
          <p:cNvPr id="86" name="Google Shape;86;p23"/>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87" name="Shape 87"/>
        <p:cNvGrpSpPr/>
        <p:nvPr/>
      </p:nvGrpSpPr>
      <p:grpSpPr>
        <a:xfrm>
          <a:off x="0" y="0"/>
          <a:ext cx="0" cy="0"/>
          <a:chOff x="0" y="0"/>
          <a:chExt cx="0" cy="0"/>
        </a:xfrm>
      </p:grpSpPr>
      <p:sp>
        <p:nvSpPr>
          <p:cNvPr id="88" name="Google Shape;88;p24"/>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89" name="Shape 89"/>
        <p:cNvGrpSpPr/>
        <p:nvPr/>
      </p:nvGrpSpPr>
      <p:grpSpPr>
        <a:xfrm>
          <a:off x="0" y="0"/>
          <a:ext cx="0" cy="0"/>
          <a:chOff x="0" y="0"/>
          <a:chExt cx="0" cy="0"/>
        </a:xfrm>
      </p:grpSpPr>
      <p:sp>
        <p:nvSpPr>
          <p:cNvPr id="90" name="Google Shape;90;p25"/>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91" name="Shape 91"/>
        <p:cNvGrpSpPr/>
        <p:nvPr/>
      </p:nvGrpSpPr>
      <p:grpSpPr>
        <a:xfrm>
          <a:off x="0" y="0"/>
          <a:ext cx="0" cy="0"/>
          <a:chOff x="0" y="0"/>
          <a:chExt cx="0" cy="0"/>
        </a:xfrm>
      </p:grpSpPr>
      <p:sp>
        <p:nvSpPr>
          <p:cNvPr id="92" name="Google Shape;92;p26"/>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93" name="Shape 93"/>
        <p:cNvGrpSpPr/>
        <p:nvPr/>
      </p:nvGrpSpPr>
      <p:grpSpPr>
        <a:xfrm>
          <a:off x="0" y="0"/>
          <a:ext cx="0" cy="0"/>
          <a:chOff x="0" y="0"/>
          <a:chExt cx="0" cy="0"/>
        </a:xfrm>
      </p:grpSpPr>
      <p:sp>
        <p:nvSpPr>
          <p:cNvPr id="94" name="Google Shape;94;p27"/>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95" name="Shape 95"/>
        <p:cNvGrpSpPr/>
        <p:nvPr/>
      </p:nvGrpSpPr>
      <p:grpSpPr>
        <a:xfrm>
          <a:off x="0" y="0"/>
          <a:ext cx="0" cy="0"/>
          <a:chOff x="0" y="0"/>
          <a:chExt cx="0" cy="0"/>
        </a:xfrm>
      </p:grpSpPr>
      <p:sp>
        <p:nvSpPr>
          <p:cNvPr id="96" name="Google Shape;96;p28"/>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97" name="Shape 97"/>
        <p:cNvGrpSpPr/>
        <p:nvPr/>
      </p:nvGrpSpPr>
      <p:grpSpPr>
        <a:xfrm>
          <a:off x="0" y="0"/>
          <a:ext cx="0" cy="0"/>
          <a:chOff x="0" y="0"/>
          <a:chExt cx="0" cy="0"/>
        </a:xfrm>
      </p:grpSpPr>
      <p:sp>
        <p:nvSpPr>
          <p:cNvPr id="98" name="Google Shape;98;p29"/>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99" name="Shape 99"/>
        <p:cNvGrpSpPr/>
        <p:nvPr/>
      </p:nvGrpSpPr>
      <p:grpSpPr>
        <a:xfrm>
          <a:off x="0" y="0"/>
          <a:ext cx="0" cy="0"/>
          <a:chOff x="0" y="0"/>
          <a:chExt cx="0" cy="0"/>
        </a:xfrm>
      </p:grpSpPr>
      <p:sp>
        <p:nvSpPr>
          <p:cNvPr id="100" name="Google Shape;100;p30"/>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 name="Shape 19"/>
        <p:cNvGrpSpPr/>
        <p:nvPr/>
      </p:nvGrpSpPr>
      <p:grpSpPr>
        <a:xfrm>
          <a:off x="0" y="0"/>
          <a:ext cx="0" cy="0"/>
          <a:chOff x="0" y="0"/>
          <a:chExt cx="0" cy="0"/>
        </a:xfrm>
      </p:grpSpPr>
      <p:sp>
        <p:nvSpPr>
          <p:cNvPr id="20" name="Google Shape;20;p4"/>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01" name="Shape 101"/>
        <p:cNvGrpSpPr/>
        <p:nvPr/>
      </p:nvGrpSpPr>
      <p:grpSpPr>
        <a:xfrm>
          <a:off x="0" y="0"/>
          <a:ext cx="0" cy="0"/>
          <a:chOff x="0" y="0"/>
          <a:chExt cx="0" cy="0"/>
        </a:xfrm>
      </p:grpSpPr>
      <p:sp>
        <p:nvSpPr>
          <p:cNvPr id="102" name="Google Shape;102;p31"/>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03" name="Shape 103"/>
        <p:cNvGrpSpPr/>
        <p:nvPr/>
      </p:nvGrpSpPr>
      <p:grpSpPr>
        <a:xfrm>
          <a:off x="0" y="0"/>
          <a:ext cx="0" cy="0"/>
          <a:chOff x="0" y="0"/>
          <a:chExt cx="0" cy="0"/>
        </a:xfrm>
      </p:grpSpPr>
      <p:sp>
        <p:nvSpPr>
          <p:cNvPr id="104" name="Google Shape;104;p32"/>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05" name="Shape 105"/>
        <p:cNvGrpSpPr/>
        <p:nvPr/>
      </p:nvGrpSpPr>
      <p:grpSpPr>
        <a:xfrm>
          <a:off x="0" y="0"/>
          <a:ext cx="0" cy="0"/>
          <a:chOff x="0" y="0"/>
          <a:chExt cx="0" cy="0"/>
        </a:xfrm>
      </p:grpSpPr>
      <p:sp>
        <p:nvSpPr>
          <p:cNvPr id="106" name="Google Shape;106;p33"/>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07" name="Shape 107"/>
        <p:cNvGrpSpPr/>
        <p:nvPr/>
      </p:nvGrpSpPr>
      <p:grpSpPr>
        <a:xfrm>
          <a:off x="0" y="0"/>
          <a:ext cx="0" cy="0"/>
          <a:chOff x="0" y="0"/>
          <a:chExt cx="0" cy="0"/>
        </a:xfrm>
      </p:grpSpPr>
      <p:sp>
        <p:nvSpPr>
          <p:cNvPr id="108" name="Google Shape;108;p34"/>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09" name="Shape 109"/>
        <p:cNvGrpSpPr/>
        <p:nvPr/>
      </p:nvGrpSpPr>
      <p:grpSpPr>
        <a:xfrm>
          <a:off x="0" y="0"/>
          <a:ext cx="0" cy="0"/>
          <a:chOff x="0" y="0"/>
          <a:chExt cx="0" cy="0"/>
        </a:xfrm>
      </p:grpSpPr>
      <p:sp>
        <p:nvSpPr>
          <p:cNvPr id="110" name="Google Shape;110;p35"/>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4" name="Google Shape;114;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1" name="Google Shape;121;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137" name="Shape 137"/>
        <p:cNvGrpSpPr/>
        <p:nvPr/>
      </p:nvGrpSpPr>
      <p:grpSpPr>
        <a:xfrm>
          <a:off x="0" y="0"/>
          <a:ext cx="0" cy="0"/>
          <a:chOff x="0" y="0"/>
          <a:chExt cx="0" cy="0"/>
        </a:xfrm>
      </p:grpSpPr>
      <p:sp>
        <p:nvSpPr>
          <p:cNvPr id="138" name="Google Shape;13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1" name="Shape 151"/>
        <p:cNvGrpSpPr/>
        <p:nvPr/>
      </p:nvGrpSpPr>
      <p:grpSpPr>
        <a:xfrm>
          <a:off x="0" y="0"/>
          <a:ext cx="0" cy="0"/>
          <a:chOff x="0" y="0"/>
          <a:chExt cx="0" cy="0"/>
        </a:xfrm>
      </p:grpSpPr>
      <p:sp>
        <p:nvSpPr>
          <p:cNvPr id="152" name="Google Shape;152;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4" name="Google Shape;154;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7" name="Shape 157"/>
        <p:cNvGrpSpPr/>
        <p:nvPr/>
      </p:nvGrpSpPr>
      <p:grpSpPr>
        <a:xfrm>
          <a:off x="0" y="0"/>
          <a:ext cx="0" cy="0"/>
          <a:chOff x="0" y="0"/>
          <a:chExt cx="0" cy="0"/>
        </a:xfrm>
      </p:grpSpPr>
      <p:sp>
        <p:nvSpPr>
          <p:cNvPr id="158" name="Google Shape;158;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3" name="Shape 163"/>
        <p:cNvGrpSpPr/>
        <p:nvPr/>
      </p:nvGrpSpPr>
      <p:grpSpPr>
        <a:xfrm>
          <a:off x="0" y="0"/>
          <a:ext cx="0" cy="0"/>
          <a:chOff x="0" y="0"/>
          <a:chExt cx="0" cy="0"/>
        </a:xfrm>
      </p:grpSpPr>
      <p:sp>
        <p:nvSpPr>
          <p:cNvPr id="164" name="Google Shape;164;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66" name="Google Shape;16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9" name="Shape 169"/>
        <p:cNvGrpSpPr/>
        <p:nvPr/>
      </p:nvGrpSpPr>
      <p:grpSpPr>
        <a:xfrm>
          <a:off x="0" y="0"/>
          <a:ext cx="0" cy="0"/>
          <a:chOff x="0" y="0"/>
          <a:chExt cx="0" cy="0"/>
        </a:xfrm>
      </p:grpSpPr>
      <p:sp>
        <p:nvSpPr>
          <p:cNvPr id="170" name="Google Shape;17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6" name="Shape 176"/>
        <p:cNvGrpSpPr/>
        <p:nvPr/>
      </p:nvGrpSpPr>
      <p:grpSpPr>
        <a:xfrm>
          <a:off x="0" y="0"/>
          <a:ext cx="0" cy="0"/>
          <a:chOff x="0" y="0"/>
          <a:chExt cx="0" cy="0"/>
        </a:xfrm>
      </p:grpSpPr>
      <p:sp>
        <p:nvSpPr>
          <p:cNvPr id="177" name="Google Shape;177;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9" name="Google Shape;179;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1" name="Google Shape;181;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5" name="Shape 185"/>
        <p:cNvGrpSpPr/>
        <p:nvPr/>
      </p:nvGrpSpPr>
      <p:grpSpPr>
        <a:xfrm>
          <a:off x="0" y="0"/>
          <a:ext cx="0" cy="0"/>
          <a:chOff x="0" y="0"/>
          <a:chExt cx="0" cy="0"/>
        </a:xfrm>
      </p:grpSpPr>
      <p:sp>
        <p:nvSpPr>
          <p:cNvPr id="186" name="Google Shape;18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0" name="Shape 190"/>
        <p:cNvGrpSpPr/>
        <p:nvPr/>
      </p:nvGrpSpPr>
      <p:grpSpPr>
        <a:xfrm>
          <a:off x="0" y="0"/>
          <a:ext cx="0" cy="0"/>
          <a:chOff x="0" y="0"/>
          <a:chExt cx="0" cy="0"/>
        </a:xfrm>
      </p:grpSpPr>
      <p:sp>
        <p:nvSpPr>
          <p:cNvPr id="191" name="Google Shape;191;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3" name="Google Shape;193;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4" name="Google Shape;19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0" name="Google Shape;200;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1" name="Google Shape;20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0" name="Shape 210"/>
        <p:cNvGrpSpPr/>
        <p:nvPr/>
      </p:nvGrpSpPr>
      <p:grpSpPr>
        <a:xfrm>
          <a:off x="0" y="0"/>
          <a:ext cx="0" cy="0"/>
          <a:chOff x="0" y="0"/>
          <a:chExt cx="0" cy="0"/>
        </a:xfrm>
      </p:grpSpPr>
      <p:sp>
        <p:nvSpPr>
          <p:cNvPr id="211" name="Google Shape;211;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2" name="Shape 222"/>
        <p:cNvGrpSpPr/>
        <p:nvPr/>
      </p:nvGrpSpPr>
      <p:grpSpPr>
        <a:xfrm>
          <a:off x="0" y="0"/>
          <a:ext cx="0" cy="0"/>
          <a:chOff x="0" y="0"/>
          <a:chExt cx="0" cy="0"/>
        </a:xfrm>
      </p:grpSpPr>
      <p:sp>
        <p:nvSpPr>
          <p:cNvPr id="223" name="Google Shape;223;p54"/>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54"/>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5" name="Google Shape;225;p54"/>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4"/>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7" name="Shape 227"/>
        <p:cNvGrpSpPr/>
        <p:nvPr/>
      </p:nvGrpSpPr>
      <p:grpSpPr>
        <a:xfrm>
          <a:off x="0" y="0"/>
          <a:ext cx="0" cy="0"/>
          <a:chOff x="0" y="0"/>
          <a:chExt cx="0" cy="0"/>
        </a:xfrm>
      </p:grpSpPr>
      <p:sp>
        <p:nvSpPr>
          <p:cNvPr id="228" name="Google Shape;228;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6" name="Shape 236"/>
        <p:cNvGrpSpPr/>
        <p:nvPr/>
      </p:nvGrpSpPr>
      <p:grpSpPr>
        <a:xfrm>
          <a:off x="0" y="0"/>
          <a:ext cx="0" cy="0"/>
          <a:chOff x="0" y="0"/>
          <a:chExt cx="0" cy="0"/>
        </a:xfrm>
      </p:grpSpPr>
      <p:sp>
        <p:nvSpPr>
          <p:cNvPr id="237" name="Google Shape;237;p5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5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9" name="Google Shape;23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2" name="Shape 242"/>
        <p:cNvGrpSpPr/>
        <p:nvPr/>
      </p:nvGrpSpPr>
      <p:grpSpPr>
        <a:xfrm>
          <a:off x="0" y="0"/>
          <a:ext cx="0" cy="0"/>
          <a:chOff x="0" y="0"/>
          <a:chExt cx="0" cy="0"/>
        </a:xfrm>
      </p:grpSpPr>
      <p:sp>
        <p:nvSpPr>
          <p:cNvPr id="243" name="Google Shape;243;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8" name="Shape 248"/>
        <p:cNvGrpSpPr/>
        <p:nvPr/>
      </p:nvGrpSpPr>
      <p:grpSpPr>
        <a:xfrm>
          <a:off x="0" y="0"/>
          <a:ext cx="0" cy="0"/>
          <a:chOff x="0" y="0"/>
          <a:chExt cx="0" cy="0"/>
        </a:xfrm>
      </p:grpSpPr>
      <p:sp>
        <p:nvSpPr>
          <p:cNvPr id="249" name="Google Shape;249;p5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5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1" name="Google Shape;25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4" name="Shape 254"/>
        <p:cNvGrpSpPr/>
        <p:nvPr/>
      </p:nvGrpSpPr>
      <p:grpSpPr>
        <a:xfrm>
          <a:off x="0" y="0"/>
          <a:ext cx="0" cy="0"/>
          <a:chOff x="0" y="0"/>
          <a:chExt cx="0" cy="0"/>
        </a:xfrm>
      </p:grpSpPr>
      <p:sp>
        <p:nvSpPr>
          <p:cNvPr id="255" name="Google Shape;255;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6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6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1" name="Shape 261"/>
        <p:cNvGrpSpPr/>
        <p:nvPr/>
      </p:nvGrpSpPr>
      <p:grpSpPr>
        <a:xfrm>
          <a:off x="0" y="0"/>
          <a:ext cx="0" cy="0"/>
          <a:chOff x="0" y="0"/>
          <a:chExt cx="0" cy="0"/>
        </a:xfrm>
      </p:grpSpPr>
      <p:sp>
        <p:nvSpPr>
          <p:cNvPr id="262" name="Google Shape;262;p6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6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4" name="Google Shape;264;p6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6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0" name="Shape 270"/>
        <p:cNvGrpSpPr/>
        <p:nvPr/>
      </p:nvGrpSpPr>
      <p:grpSpPr>
        <a:xfrm>
          <a:off x="0" y="0"/>
          <a:ext cx="0" cy="0"/>
          <a:chOff x="0" y="0"/>
          <a:chExt cx="0" cy="0"/>
        </a:xfrm>
      </p:grpSpPr>
      <p:sp>
        <p:nvSpPr>
          <p:cNvPr id="271" name="Google Shape;271;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2" name="Google Shape;272;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3" name="Google Shape;273;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4" name="Google Shape;27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7" name="Shape 277"/>
        <p:cNvGrpSpPr/>
        <p:nvPr/>
      </p:nvGrpSpPr>
      <p:grpSpPr>
        <a:xfrm>
          <a:off x="0" y="0"/>
          <a:ext cx="0" cy="0"/>
          <a:chOff x="0" y="0"/>
          <a:chExt cx="0" cy="0"/>
        </a:xfrm>
      </p:grpSpPr>
      <p:sp>
        <p:nvSpPr>
          <p:cNvPr id="278" name="Google Shape;278;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6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0" name="Google Shape;280;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1" name="Google Shape;28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4" name="Shape 284"/>
        <p:cNvGrpSpPr/>
        <p:nvPr/>
      </p:nvGrpSpPr>
      <p:grpSpPr>
        <a:xfrm>
          <a:off x="0" y="0"/>
          <a:ext cx="0" cy="0"/>
          <a:chOff x="0" y="0"/>
          <a:chExt cx="0" cy="0"/>
        </a:xfrm>
      </p:grpSpPr>
      <p:sp>
        <p:nvSpPr>
          <p:cNvPr id="285" name="Google Shape;285;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0" name="Shape 290"/>
        <p:cNvGrpSpPr/>
        <p:nvPr/>
      </p:nvGrpSpPr>
      <p:grpSpPr>
        <a:xfrm>
          <a:off x="0" y="0"/>
          <a:ext cx="0" cy="0"/>
          <a:chOff x="0" y="0"/>
          <a:chExt cx="0" cy="0"/>
        </a:xfrm>
      </p:grpSpPr>
      <p:sp>
        <p:nvSpPr>
          <p:cNvPr id="291" name="Google Shape;291;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6" name="Shape 296"/>
        <p:cNvGrpSpPr/>
        <p:nvPr/>
      </p:nvGrpSpPr>
      <p:grpSpPr>
        <a:xfrm>
          <a:off x="0" y="0"/>
          <a:ext cx="0" cy="0"/>
          <a:chOff x="0" y="0"/>
          <a:chExt cx="0" cy="0"/>
        </a:xfrm>
      </p:grpSpPr>
      <p:sp>
        <p:nvSpPr>
          <p:cNvPr id="297" name="Google Shape;297;p66"/>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66"/>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p66"/>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0" name="Google Shape;300;p66"/>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1" name="Shape 301"/>
        <p:cNvGrpSpPr/>
        <p:nvPr/>
      </p:nvGrpSpPr>
      <p:grpSpPr>
        <a:xfrm>
          <a:off x="0" y="0"/>
          <a:ext cx="0" cy="0"/>
          <a:chOff x="0" y="0"/>
          <a:chExt cx="0" cy="0"/>
        </a:xfrm>
      </p:grpSpPr>
      <p:sp>
        <p:nvSpPr>
          <p:cNvPr id="302" name="Google Shape;302;p67"/>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67"/>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4" name="Google Shape;304;p67"/>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67"/>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7"/>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7"/>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7"/>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09" name="Shape 309"/>
        <p:cNvGrpSpPr/>
        <p:nvPr/>
      </p:nvGrpSpPr>
      <p:grpSpPr>
        <a:xfrm>
          <a:off x="0" y="0"/>
          <a:ext cx="0" cy="0"/>
          <a:chOff x="0" y="0"/>
          <a:chExt cx="0" cy="0"/>
        </a:xfrm>
      </p:grpSpPr>
      <p:sp>
        <p:nvSpPr>
          <p:cNvPr id="310" name="Google Shape;310;p68"/>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68"/>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68"/>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3" name="Shape 313"/>
        <p:cNvGrpSpPr/>
        <p:nvPr/>
      </p:nvGrpSpPr>
      <p:grpSpPr>
        <a:xfrm>
          <a:off x="0" y="0"/>
          <a:ext cx="0" cy="0"/>
          <a:chOff x="0" y="0"/>
          <a:chExt cx="0" cy="0"/>
        </a:xfrm>
      </p:grpSpPr>
      <p:sp>
        <p:nvSpPr>
          <p:cNvPr id="314" name="Google Shape;314;p69"/>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5" name="Google Shape;315;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7" name="Shape 317"/>
        <p:cNvGrpSpPr/>
        <p:nvPr/>
      </p:nvGrpSpPr>
      <p:grpSpPr>
        <a:xfrm>
          <a:off x="0" y="0"/>
          <a:ext cx="0" cy="0"/>
          <a:chOff x="0" y="0"/>
          <a:chExt cx="0" cy="0"/>
        </a:xfrm>
      </p:grpSpPr>
      <p:sp>
        <p:nvSpPr>
          <p:cNvPr id="318" name="Google Shape;318;p70"/>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9" name="Google Shape;319;p70"/>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70"/>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1" name="Shape 321"/>
        <p:cNvGrpSpPr/>
        <p:nvPr/>
      </p:nvGrpSpPr>
      <p:grpSpPr>
        <a:xfrm>
          <a:off x="0" y="0"/>
          <a:ext cx="0" cy="0"/>
          <a:chOff x="0" y="0"/>
          <a:chExt cx="0" cy="0"/>
        </a:xfrm>
      </p:grpSpPr>
      <p:sp>
        <p:nvSpPr>
          <p:cNvPr id="322" name="Google Shape;322;p71"/>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3" name="Shape 323"/>
        <p:cNvGrpSpPr/>
        <p:nvPr/>
      </p:nvGrpSpPr>
      <p:grpSpPr>
        <a:xfrm>
          <a:off x="0" y="0"/>
          <a:ext cx="0" cy="0"/>
          <a:chOff x="0" y="0"/>
          <a:chExt cx="0" cy="0"/>
        </a:xfrm>
      </p:grpSpPr>
      <p:sp>
        <p:nvSpPr>
          <p:cNvPr id="324" name="Google Shape;324;p72"/>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5" name="Shape 325"/>
        <p:cNvGrpSpPr/>
        <p:nvPr/>
      </p:nvGrpSpPr>
      <p:grpSpPr>
        <a:xfrm>
          <a:off x="0" y="0"/>
          <a:ext cx="0" cy="0"/>
          <a:chOff x="0" y="0"/>
          <a:chExt cx="0" cy="0"/>
        </a:xfrm>
      </p:grpSpPr>
      <p:sp>
        <p:nvSpPr>
          <p:cNvPr id="326" name="Google Shape;326;p73"/>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74"/>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0" name="Shape 330"/>
        <p:cNvGrpSpPr/>
        <p:nvPr/>
      </p:nvGrpSpPr>
      <p:grpSpPr>
        <a:xfrm>
          <a:off x="0" y="0"/>
          <a:ext cx="0" cy="0"/>
          <a:chOff x="0" y="0"/>
          <a:chExt cx="0" cy="0"/>
        </a:xfrm>
      </p:grpSpPr>
      <p:sp>
        <p:nvSpPr>
          <p:cNvPr id="331" name="Google Shape;331;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76"/>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76"/>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6"/>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3" name="Shape 343"/>
        <p:cNvGrpSpPr/>
        <p:nvPr/>
      </p:nvGrpSpPr>
      <p:grpSpPr>
        <a:xfrm>
          <a:off x="0" y="0"/>
          <a:ext cx="0" cy="0"/>
          <a:chOff x="0" y="0"/>
          <a:chExt cx="0" cy="0"/>
        </a:xfrm>
      </p:grpSpPr>
      <p:sp>
        <p:nvSpPr>
          <p:cNvPr id="344" name="Google Shape;344;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48" name="Shape 348"/>
        <p:cNvGrpSpPr/>
        <p:nvPr/>
      </p:nvGrpSpPr>
      <p:grpSpPr>
        <a:xfrm>
          <a:off x="0" y="0"/>
          <a:ext cx="0" cy="0"/>
          <a:chOff x="0" y="0"/>
          <a:chExt cx="0" cy="0"/>
        </a:xfrm>
      </p:grpSpPr>
      <p:sp>
        <p:nvSpPr>
          <p:cNvPr id="349" name="Google Shape;349;p7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7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7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2" name="Shape 352"/>
        <p:cNvGrpSpPr/>
        <p:nvPr/>
      </p:nvGrpSpPr>
      <p:grpSpPr>
        <a:xfrm>
          <a:off x="0" y="0"/>
          <a:ext cx="0" cy="0"/>
          <a:chOff x="0" y="0"/>
          <a:chExt cx="0" cy="0"/>
        </a:xfrm>
      </p:grpSpPr>
      <p:sp>
        <p:nvSpPr>
          <p:cNvPr id="353" name="Google Shape;353;p80"/>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4" name="Shape 354"/>
        <p:cNvGrpSpPr/>
        <p:nvPr/>
      </p:nvGrpSpPr>
      <p:grpSpPr>
        <a:xfrm>
          <a:off x="0" y="0"/>
          <a:ext cx="0" cy="0"/>
          <a:chOff x="0" y="0"/>
          <a:chExt cx="0" cy="0"/>
        </a:xfrm>
      </p:grpSpPr>
      <p:sp>
        <p:nvSpPr>
          <p:cNvPr id="355" name="Google Shape;35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8" name="Shape 358"/>
        <p:cNvGrpSpPr/>
        <p:nvPr/>
      </p:nvGrpSpPr>
      <p:grpSpPr>
        <a:xfrm>
          <a:off x="0" y="0"/>
          <a:ext cx="0" cy="0"/>
          <a:chOff x="0" y="0"/>
          <a:chExt cx="0" cy="0"/>
        </a:xfrm>
      </p:grpSpPr>
      <p:sp>
        <p:nvSpPr>
          <p:cNvPr id="359" name="Google Shape;359;p8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8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1" name="Google Shape;361;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4" name="Shape 364"/>
        <p:cNvGrpSpPr/>
        <p:nvPr/>
      </p:nvGrpSpPr>
      <p:grpSpPr>
        <a:xfrm>
          <a:off x="0" y="0"/>
          <a:ext cx="0" cy="0"/>
          <a:chOff x="0" y="0"/>
          <a:chExt cx="0" cy="0"/>
        </a:xfrm>
      </p:grpSpPr>
      <p:sp>
        <p:nvSpPr>
          <p:cNvPr id="365" name="Google Shape;365;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8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0" name="Shape 370"/>
        <p:cNvGrpSpPr/>
        <p:nvPr/>
      </p:nvGrpSpPr>
      <p:grpSpPr>
        <a:xfrm>
          <a:off x="0" y="0"/>
          <a:ext cx="0" cy="0"/>
          <a:chOff x="0" y="0"/>
          <a:chExt cx="0" cy="0"/>
        </a:xfrm>
      </p:grpSpPr>
      <p:sp>
        <p:nvSpPr>
          <p:cNvPr id="371" name="Google Shape;371;p8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8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3" name="Google Shape;373;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6" name="Shape 376"/>
        <p:cNvGrpSpPr/>
        <p:nvPr/>
      </p:nvGrpSpPr>
      <p:grpSpPr>
        <a:xfrm>
          <a:off x="0" y="0"/>
          <a:ext cx="0" cy="0"/>
          <a:chOff x="0" y="0"/>
          <a:chExt cx="0" cy="0"/>
        </a:xfrm>
      </p:grpSpPr>
      <p:sp>
        <p:nvSpPr>
          <p:cNvPr id="377" name="Google Shape;377;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8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8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3" name="Shape 383"/>
        <p:cNvGrpSpPr/>
        <p:nvPr/>
      </p:nvGrpSpPr>
      <p:grpSpPr>
        <a:xfrm>
          <a:off x="0" y="0"/>
          <a:ext cx="0" cy="0"/>
          <a:chOff x="0" y="0"/>
          <a:chExt cx="0" cy="0"/>
        </a:xfrm>
      </p:grpSpPr>
      <p:sp>
        <p:nvSpPr>
          <p:cNvPr id="384" name="Google Shape;384;p8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8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6" name="Google Shape;386;p8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8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2" name="Shape 392"/>
        <p:cNvGrpSpPr/>
        <p:nvPr/>
      </p:nvGrpSpPr>
      <p:grpSpPr>
        <a:xfrm>
          <a:off x="0" y="0"/>
          <a:ext cx="0" cy="0"/>
          <a:chOff x="0" y="0"/>
          <a:chExt cx="0" cy="0"/>
        </a:xfrm>
      </p:grpSpPr>
      <p:sp>
        <p:nvSpPr>
          <p:cNvPr id="393" name="Google Shape;393;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8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5" name="Google Shape;395;p8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6" name="Google Shape;39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9" name="Shape 399"/>
        <p:cNvGrpSpPr/>
        <p:nvPr/>
      </p:nvGrpSpPr>
      <p:grpSpPr>
        <a:xfrm>
          <a:off x="0" y="0"/>
          <a:ext cx="0" cy="0"/>
          <a:chOff x="0" y="0"/>
          <a:chExt cx="0" cy="0"/>
        </a:xfrm>
      </p:grpSpPr>
      <p:sp>
        <p:nvSpPr>
          <p:cNvPr id="400" name="Google Shape;400;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8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2" name="Google Shape;402;p8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3" name="Google Shape;403;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6" name="Shape 406"/>
        <p:cNvGrpSpPr/>
        <p:nvPr/>
      </p:nvGrpSpPr>
      <p:grpSpPr>
        <a:xfrm>
          <a:off x="0" y="0"/>
          <a:ext cx="0" cy="0"/>
          <a:chOff x="0" y="0"/>
          <a:chExt cx="0" cy="0"/>
        </a:xfrm>
      </p:grpSpPr>
      <p:sp>
        <p:nvSpPr>
          <p:cNvPr id="407" name="Google Shape;407;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8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2" name="Shape 412"/>
        <p:cNvGrpSpPr/>
        <p:nvPr/>
      </p:nvGrpSpPr>
      <p:grpSpPr>
        <a:xfrm>
          <a:off x="0" y="0"/>
          <a:ext cx="0" cy="0"/>
          <a:chOff x="0" y="0"/>
          <a:chExt cx="0" cy="0"/>
        </a:xfrm>
      </p:grpSpPr>
      <p:sp>
        <p:nvSpPr>
          <p:cNvPr id="413" name="Google Shape;413;p9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9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18" name="Shape 418"/>
        <p:cNvGrpSpPr/>
        <p:nvPr/>
      </p:nvGrpSpPr>
      <p:grpSpPr>
        <a:xfrm>
          <a:off x="0" y="0"/>
          <a:ext cx="0" cy="0"/>
          <a:chOff x="0" y="0"/>
          <a:chExt cx="0" cy="0"/>
        </a:xfrm>
      </p:grpSpPr>
      <p:sp>
        <p:nvSpPr>
          <p:cNvPr id="419" name="Google Shape;419;p91"/>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0" name="Google Shape;420;p91"/>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91"/>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2" name="Shape 422"/>
        <p:cNvGrpSpPr/>
        <p:nvPr/>
      </p:nvGrpSpPr>
      <p:grpSpPr>
        <a:xfrm>
          <a:off x="0" y="0"/>
          <a:ext cx="0" cy="0"/>
          <a:chOff x="0" y="0"/>
          <a:chExt cx="0" cy="0"/>
        </a:xfrm>
      </p:grpSpPr>
      <p:sp>
        <p:nvSpPr>
          <p:cNvPr id="423" name="Google Shape;423;p92"/>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92"/>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92"/>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6" name="Shape 426"/>
        <p:cNvGrpSpPr/>
        <p:nvPr/>
      </p:nvGrpSpPr>
      <p:grpSpPr>
        <a:xfrm>
          <a:off x="0" y="0"/>
          <a:ext cx="0" cy="0"/>
          <a:chOff x="0" y="0"/>
          <a:chExt cx="0" cy="0"/>
        </a:xfrm>
      </p:grpSpPr>
      <p:sp>
        <p:nvSpPr>
          <p:cNvPr id="427" name="Google Shape;427;p93"/>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2" name="Google Shape;432;p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3" name="Shape 433"/>
        <p:cNvGrpSpPr/>
        <p:nvPr/>
      </p:nvGrpSpPr>
      <p:grpSpPr>
        <a:xfrm>
          <a:off x="0" y="0"/>
          <a:ext cx="0" cy="0"/>
          <a:chOff x="0" y="0"/>
          <a:chExt cx="0" cy="0"/>
        </a:xfrm>
      </p:grpSpPr>
      <p:sp>
        <p:nvSpPr>
          <p:cNvPr id="434" name="Google Shape;434;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1" name="Shape 441"/>
        <p:cNvGrpSpPr/>
        <p:nvPr/>
      </p:nvGrpSpPr>
      <p:grpSpPr>
        <a:xfrm>
          <a:off x="0" y="0"/>
          <a:ext cx="0" cy="0"/>
          <a:chOff x="0" y="0"/>
          <a:chExt cx="0" cy="0"/>
        </a:xfrm>
      </p:grpSpPr>
      <p:sp>
        <p:nvSpPr>
          <p:cNvPr id="442" name="Google Shape;442;p9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3" name="Google Shape;443;p98"/>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98"/>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98"/>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6" name="Shape 446"/>
        <p:cNvGrpSpPr/>
        <p:nvPr/>
      </p:nvGrpSpPr>
      <p:grpSpPr>
        <a:xfrm>
          <a:off x="0" y="0"/>
          <a:ext cx="0" cy="0"/>
          <a:chOff x="0" y="0"/>
          <a:chExt cx="0" cy="0"/>
        </a:xfrm>
      </p:grpSpPr>
      <p:sp>
        <p:nvSpPr>
          <p:cNvPr id="447" name="Google Shape;447;p99"/>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8" name="Google Shape;448;p99"/>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99"/>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99"/>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99"/>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99"/>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99"/>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4" name="Shape 454"/>
        <p:cNvGrpSpPr/>
        <p:nvPr/>
      </p:nvGrpSpPr>
      <p:grpSpPr>
        <a:xfrm>
          <a:off x="0" y="0"/>
          <a:ext cx="0" cy="0"/>
          <a:chOff x="0" y="0"/>
          <a:chExt cx="0" cy="0"/>
        </a:xfrm>
      </p:grpSpPr>
      <p:sp>
        <p:nvSpPr>
          <p:cNvPr id="455" name="Google Shape;455;p10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6" name="Google Shape;456;p10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7" name="Google Shape;457;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0" name="Shape 460"/>
        <p:cNvGrpSpPr/>
        <p:nvPr/>
      </p:nvGrpSpPr>
      <p:grpSpPr>
        <a:xfrm>
          <a:off x="0" y="0"/>
          <a:ext cx="0" cy="0"/>
          <a:chOff x="0" y="0"/>
          <a:chExt cx="0" cy="0"/>
        </a:xfrm>
      </p:grpSpPr>
      <p:sp>
        <p:nvSpPr>
          <p:cNvPr id="461" name="Google Shape;461;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6" name="Shape 466"/>
        <p:cNvGrpSpPr/>
        <p:nvPr/>
      </p:nvGrpSpPr>
      <p:grpSpPr>
        <a:xfrm>
          <a:off x="0" y="0"/>
          <a:ext cx="0" cy="0"/>
          <a:chOff x="0" y="0"/>
          <a:chExt cx="0" cy="0"/>
        </a:xfrm>
      </p:grpSpPr>
      <p:sp>
        <p:nvSpPr>
          <p:cNvPr id="467" name="Google Shape;467;p10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10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9" name="Google Shape;469;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2" name="Shape 472"/>
        <p:cNvGrpSpPr/>
        <p:nvPr/>
      </p:nvGrpSpPr>
      <p:grpSpPr>
        <a:xfrm>
          <a:off x="0" y="0"/>
          <a:ext cx="0" cy="0"/>
          <a:chOff x="0" y="0"/>
          <a:chExt cx="0" cy="0"/>
        </a:xfrm>
      </p:grpSpPr>
      <p:sp>
        <p:nvSpPr>
          <p:cNvPr id="473" name="Google Shape;473;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4" name="Google Shape;474;p10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10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7" name="Google Shape;477;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8" name="Google Shape;478;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9" name="Shape 479"/>
        <p:cNvGrpSpPr/>
        <p:nvPr/>
      </p:nvGrpSpPr>
      <p:grpSpPr>
        <a:xfrm>
          <a:off x="0" y="0"/>
          <a:ext cx="0" cy="0"/>
          <a:chOff x="0" y="0"/>
          <a:chExt cx="0" cy="0"/>
        </a:xfrm>
      </p:grpSpPr>
      <p:sp>
        <p:nvSpPr>
          <p:cNvPr id="480" name="Google Shape;480;p10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10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2" name="Google Shape;482;p10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10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6.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5.xml"/><Relationship Id="rId21" Type="http://schemas.openxmlformats.org/officeDocument/2006/relationships/theme" Target="../theme/theme11.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3" Type="http://schemas.openxmlformats.org/officeDocument/2006/relationships/slideLayout" Target="../slideLayouts/slideLayout178.xml"/><Relationship Id="rId12" Type="http://schemas.openxmlformats.org/officeDocument/2006/relationships/slideLayout" Target="../slideLayouts/slideLayout177.xml"/><Relationship Id="rId15" Type="http://schemas.openxmlformats.org/officeDocument/2006/relationships/slideLayout" Target="../slideLayouts/slideLayout180.xml"/><Relationship Id="rId14" Type="http://schemas.openxmlformats.org/officeDocument/2006/relationships/slideLayout" Target="../slideLayouts/slideLayout179.xml"/><Relationship Id="rId17" Type="http://schemas.openxmlformats.org/officeDocument/2006/relationships/slideLayout" Target="../slideLayouts/slideLayout182.xml"/><Relationship Id="rId16" Type="http://schemas.openxmlformats.org/officeDocument/2006/relationships/slideLayout" Target="../slideLayouts/slideLayout181.xml"/><Relationship Id="rId19" Type="http://schemas.openxmlformats.org/officeDocument/2006/relationships/slideLayout" Target="../slideLayouts/slideLayout184.xml"/><Relationship Id="rId18"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0.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4" Type="http://schemas.openxmlformats.org/officeDocument/2006/relationships/theme" Target="../theme/theme8.xml"/><Relationship Id="rId23" Type="http://schemas.openxmlformats.org/officeDocument/2006/relationships/slideLayout" Target="../slideLayouts/slideLayout73.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9" Type="http://schemas.openxmlformats.org/officeDocument/2006/relationships/slideLayout" Target="../slideLayouts/slideLayout69.xml"/><Relationship Id="rId1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5.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11" Type="http://schemas.openxmlformats.org/officeDocument/2006/relationships/slideLayout" Target="../slideLayouts/slideLayout84.xml"/><Relationship Id="rId10" Type="http://schemas.openxmlformats.org/officeDocument/2006/relationships/slideLayout" Target="../slideLayouts/slideLayout83.xml"/><Relationship Id="rId13" Type="http://schemas.openxmlformats.org/officeDocument/2006/relationships/slideLayout" Target="../slideLayouts/slideLayout86.xml"/><Relationship Id="rId12" Type="http://schemas.openxmlformats.org/officeDocument/2006/relationships/slideLayout" Target="../slideLayouts/slideLayout85.xml"/><Relationship Id="rId15" Type="http://schemas.openxmlformats.org/officeDocument/2006/relationships/slideLayout" Target="../slideLayouts/slideLayout88.xml"/><Relationship Id="rId14" Type="http://schemas.openxmlformats.org/officeDocument/2006/relationships/slideLayout" Target="../slideLayouts/slideLayout87.xml"/><Relationship Id="rId17" Type="http://schemas.openxmlformats.org/officeDocument/2006/relationships/slideLayout" Target="../slideLayouts/slideLayout90.xml"/><Relationship Id="rId16" Type="http://schemas.openxmlformats.org/officeDocument/2006/relationships/slideLayout" Target="../slideLayouts/slideLayout89.xml"/><Relationship Id="rId19" Type="http://schemas.openxmlformats.org/officeDocument/2006/relationships/slideLayout" Target="../slideLayouts/slideLayout92.xml"/><Relationship Id="rId18"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2.xml"/><Relationship Id="rId22" Type="http://schemas.openxmlformats.org/officeDocument/2006/relationships/theme" Target="../theme/theme7.xml"/><Relationship Id="rId21" Type="http://schemas.openxmlformats.org/officeDocument/2006/relationships/slideLayout" Target="../slideLayouts/slideLayout113.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5" Type="http://schemas.openxmlformats.org/officeDocument/2006/relationships/slideLayout" Target="../slideLayouts/slideLayout107.xml"/><Relationship Id="rId14" Type="http://schemas.openxmlformats.org/officeDocument/2006/relationships/slideLayout" Target="../slideLayouts/slideLayout106.xml"/><Relationship Id="rId17" Type="http://schemas.openxmlformats.org/officeDocument/2006/relationships/slideLayout" Target="../slideLayouts/slideLayout109.xml"/><Relationship Id="rId16" Type="http://schemas.openxmlformats.org/officeDocument/2006/relationships/slideLayout" Target="../slideLayouts/slideLayout108.xml"/><Relationship Id="rId19" Type="http://schemas.openxmlformats.org/officeDocument/2006/relationships/slideLayout" Target="../slideLayouts/slideLayout111.xml"/><Relationship Id="rId18"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11" Type="http://schemas.openxmlformats.org/officeDocument/2006/relationships/slideLayout" Target="../slideLayouts/slideLayout124.xml"/><Relationship Id="rId10" Type="http://schemas.openxmlformats.org/officeDocument/2006/relationships/slideLayout" Target="../slideLayouts/slideLayout123.xml"/><Relationship Id="rId12"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11" Type="http://schemas.openxmlformats.org/officeDocument/2006/relationships/slideLayout" Target="../slideLayouts/slideLayout135.xml"/><Relationship Id="rId10" Type="http://schemas.openxmlformats.org/officeDocument/2006/relationships/slideLayout" Target="../slideLayouts/slideLayout134.xml"/><Relationship Id="rId13" Type="http://schemas.openxmlformats.org/officeDocument/2006/relationships/slideLayout" Target="../slideLayouts/slideLayout137.xml"/><Relationship Id="rId12" Type="http://schemas.openxmlformats.org/officeDocument/2006/relationships/slideLayout" Target="../slideLayouts/slideLayout136.xml"/><Relationship Id="rId15" Type="http://schemas.openxmlformats.org/officeDocument/2006/relationships/slideLayout" Target="../slideLayouts/slideLayout139.xml"/><Relationship Id="rId14" Type="http://schemas.openxmlformats.org/officeDocument/2006/relationships/slideLayout" Target="../slideLayouts/slideLayout138.xml"/><Relationship Id="rId17" Type="http://schemas.openxmlformats.org/officeDocument/2006/relationships/theme" Target="../theme/theme9.xml"/><Relationship Id="rId16" Type="http://schemas.openxmlformats.org/officeDocument/2006/relationships/slideLayout" Target="../slideLayouts/slideLayout140.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slideLayout" Target="../slideLayouts/slideLayout142.xml"/><Relationship Id="rId3" Type="http://schemas.openxmlformats.org/officeDocument/2006/relationships/slideLayout" Target="../slideLayouts/slideLayout143.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11" Type="http://schemas.openxmlformats.org/officeDocument/2006/relationships/slideLayout" Target="../slideLayouts/slideLayout151.xml"/><Relationship Id="rId10" Type="http://schemas.openxmlformats.org/officeDocument/2006/relationships/slideLayout" Target="../slideLayouts/slideLayout150.xml"/><Relationship Id="rId13" Type="http://schemas.openxmlformats.org/officeDocument/2006/relationships/slideLayout" Target="../slideLayouts/slideLayout153.xml"/><Relationship Id="rId12" Type="http://schemas.openxmlformats.org/officeDocument/2006/relationships/slideLayout" Target="../slideLayouts/slideLayout152.xml"/><Relationship Id="rId14"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slideLayout" Target="../slideLayouts/slideLayout155.xml"/><Relationship Id="rId3" Type="http://schemas.openxmlformats.org/officeDocument/2006/relationships/slideLayout" Target="../slideLayouts/slideLayout156.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11" Type="http://schemas.openxmlformats.org/officeDocument/2006/relationships/slideLayout" Target="../slideLayouts/slideLayout164.xml"/><Relationship Id="rId10" Type="http://schemas.openxmlformats.org/officeDocument/2006/relationships/slideLayout" Target="../slideLayouts/slideLayout163.xml"/><Relationship Id="rId13" Type="http://schemas.openxmlformats.org/officeDocument/2006/relationships/theme" Target="../theme/theme10.xml"/><Relationship Id="rId12" Type="http://schemas.openxmlformats.org/officeDocument/2006/relationships/slideLayout" Target="../slideLayouts/slideLayout1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1" name="Shape 851"/>
        <p:cNvGrpSpPr/>
        <p:nvPr/>
      </p:nvGrpSpPr>
      <p:grpSpPr>
        <a:xfrm>
          <a:off x="0" y="0"/>
          <a:ext cx="0" cy="0"/>
          <a:chOff x="0" y="0"/>
          <a:chExt cx="0" cy="0"/>
        </a:xfrm>
      </p:grpSpPr>
      <p:sp>
        <p:nvSpPr>
          <p:cNvPr id="852" name="Google Shape;852;p1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3" name="Google Shape;853;p1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1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5" name="Google Shape;855;p1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6" name="Google Shape;856;p1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6" name="Shape 216"/>
        <p:cNvGrpSpPr/>
        <p:nvPr/>
      </p:nvGrpSpPr>
      <p:grpSpPr>
        <a:xfrm>
          <a:off x="0" y="0"/>
          <a:ext cx="0" cy="0"/>
          <a:chOff x="0" y="0"/>
          <a:chExt cx="0" cy="0"/>
        </a:xfrm>
      </p:grpSpPr>
      <p:sp>
        <p:nvSpPr>
          <p:cNvPr id="217" name="Google Shape;21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Google Shape;218;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0" name="Google Shape;220;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1" name="Google Shape;22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7" name="Shape 337"/>
        <p:cNvGrpSpPr/>
        <p:nvPr/>
      </p:nvGrpSpPr>
      <p:grpSpPr>
        <a:xfrm>
          <a:off x="0" y="0"/>
          <a:ext cx="0" cy="0"/>
          <a:chOff x="0" y="0"/>
          <a:chExt cx="0" cy="0"/>
        </a:xfrm>
      </p:grpSpPr>
      <p:sp>
        <p:nvSpPr>
          <p:cNvPr id="338" name="Google Shape;338;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9" name="Google Shape;339;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0" name="Google Shape;340;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1" name="Google Shape;341;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2" name="Google Shape;342;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5" name="Shape 435"/>
        <p:cNvGrpSpPr/>
        <p:nvPr/>
      </p:nvGrpSpPr>
      <p:grpSpPr>
        <a:xfrm>
          <a:off x="0" y="0"/>
          <a:ext cx="0" cy="0"/>
          <a:chOff x="0" y="0"/>
          <a:chExt cx="0" cy="0"/>
        </a:xfrm>
      </p:grpSpPr>
      <p:sp>
        <p:nvSpPr>
          <p:cNvPr id="436" name="Google Shape;436;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7" name="Google Shape;437;p9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9" name="Google Shape;439;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0" name="Google Shape;440;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sp>
        <p:nvSpPr>
          <p:cNvPr id="547" name="Google Shape;547;p119"/>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8" name="Google Shape;548;p11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49" name="Google Shape;549;p11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1" name="Shape 591"/>
        <p:cNvGrpSpPr/>
        <p:nvPr/>
      </p:nvGrpSpPr>
      <p:grpSpPr>
        <a:xfrm>
          <a:off x="0" y="0"/>
          <a:ext cx="0" cy="0"/>
          <a:chOff x="0" y="0"/>
          <a:chExt cx="0" cy="0"/>
        </a:xfrm>
      </p:grpSpPr>
      <p:sp>
        <p:nvSpPr>
          <p:cNvPr id="592" name="Google Shape;592;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3" name="Google Shape;593;p1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5" name="Google Shape;595;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6" name="Google Shape;596;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2" name="Shape 692"/>
        <p:cNvGrpSpPr/>
        <p:nvPr/>
      </p:nvGrpSpPr>
      <p:grpSpPr>
        <a:xfrm>
          <a:off x="0" y="0"/>
          <a:ext cx="0" cy="0"/>
          <a:chOff x="0" y="0"/>
          <a:chExt cx="0" cy="0"/>
        </a:xfrm>
      </p:grpSpPr>
      <p:sp>
        <p:nvSpPr>
          <p:cNvPr id="693" name="Google Shape;693;p1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4" name="Google Shape;694;p1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6" name="Google Shape;696;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7" name="Google Shape;697;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3" name="Shape 773"/>
        <p:cNvGrpSpPr/>
        <p:nvPr/>
      </p:nvGrpSpPr>
      <p:grpSpPr>
        <a:xfrm>
          <a:off x="0" y="0"/>
          <a:ext cx="0" cy="0"/>
          <a:chOff x="0" y="0"/>
          <a:chExt cx="0" cy="0"/>
        </a:xfrm>
      </p:grpSpPr>
      <p:sp>
        <p:nvSpPr>
          <p:cNvPr id="774" name="Google Shape;774;p1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5" name="Google Shape;775;p1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p1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7" name="Google Shape;777;p1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8" name="Google Shape;778;p1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5.jpg"/><Relationship Id="rId5" Type="http://schemas.openxmlformats.org/officeDocument/2006/relationships/image" Target="../media/image9.jpg"/><Relationship Id="rId6"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6.xml"/><Relationship Id="rId3" Type="http://schemas.openxmlformats.org/officeDocument/2006/relationships/image" Target="../media/image6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35.png"/><Relationship Id="rId6"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19.xml"/><Relationship Id="rId3" Type="http://schemas.openxmlformats.org/officeDocument/2006/relationships/image" Target="../media/image4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9.png"/><Relationship Id="rId9" Type="http://schemas.openxmlformats.org/officeDocument/2006/relationships/image" Target="../media/image38.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43.png"/><Relationship Id="rId8"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61.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34.png"/><Relationship Id="rId8"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44.png"/><Relationship Id="rId5" Type="http://schemas.openxmlformats.org/officeDocument/2006/relationships/image" Target="../media/image15.png"/><Relationship Id="rId6"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42.png"/><Relationship Id="rId5"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5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26.xml"/><Relationship Id="rId3" Type="http://schemas.openxmlformats.org/officeDocument/2006/relationships/image" Target="../media/image6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4.png"/><Relationship Id="rId7"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8.xml"/><Relationship Id="rId3"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1.xml"/><Relationship Id="rId3" Type="http://schemas.openxmlformats.org/officeDocument/2006/relationships/image" Target="../media/image52.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51.png"/><Relationship Id="rId7"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57.png"/><Relationship Id="rId6" Type="http://schemas.openxmlformats.org/officeDocument/2006/relationships/image" Target="../media/image63.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41.xml"/><Relationship Id="rId3"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5.png"/><Relationship Id="rId5" Type="http://schemas.openxmlformats.org/officeDocument/2006/relationships/image" Target="../media/image60.png"/><Relationship Id="rId6" Type="http://schemas.openxmlformats.org/officeDocument/2006/relationships/hyperlink" Target="https://www.myfreeslides.com/" TargetMode="External"/><Relationship Id="rId7" Type="http://schemas.openxmlformats.org/officeDocument/2006/relationships/image" Target="../media/image56.png"/><Relationship Id="rId8" Type="http://schemas.openxmlformats.org/officeDocument/2006/relationships/hyperlink" Target="https://www.myfreeslides.com/free-download/templates/" TargetMode="External"/><Relationship Id="rId11" Type="http://schemas.openxmlformats.org/officeDocument/2006/relationships/image" Target="../media/image53.png"/><Relationship Id="rId10" Type="http://schemas.openxmlformats.org/officeDocument/2006/relationships/hyperlink" Target="https://www.myfreeslides.com/free-download/design-elements/" TargetMode="External"/><Relationship Id="rId13" Type="http://schemas.openxmlformats.org/officeDocument/2006/relationships/image" Target="../media/image59.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rawpixe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23.jpg"/><Relationship Id="rId9" Type="http://schemas.openxmlformats.org/officeDocument/2006/relationships/image" Target="../media/image58.png"/><Relationship Id="rId5" Type="http://schemas.openxmlformats.org/officeDocument/2006/relationships/image" Target="../media/image10.jpg"/><Relationship Id="rId6" Type="http://schemas.openxmlformats.org/officeDocument/2006/relationships/image" Target="../media/image1.jpg"/><Relationship Id="rId7" Type="http://schemas.openxmlformats.org/officeDocument/2006/relationships/image" Target="../media/image4.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jpg"/><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pic>
        <p:nvPicPr>
          <p:cNvPr descr="A large stadium filled with people watching&#10;&#10;Description automatically generated" id="955" name="Google Shape;955;p196"/>
          <p:cNvPicPr preferRelativeResize="0"/>
          <p:nvPr>
            <p:ph idx="2" type="pic"/>
          </p:nvPr>
        </p:nvPicPr>
        <p:blipFill rotWithShape="1">
          <a:blip r:embed="rId3">
            <a:alphaModFix/>
          </a:blip>
          <a:srcRect b="0" l="16667" r="16667" t="0"/>
          <a:stretch/>
        </p:blipFill>
        <p:spPr>
          <a:xfrm>
            <a:off x="0" y="0"/>
            <a:ext cx="6096000" cy="6858000"/>
          </a:xfrm>
          <a:prstGeom prst="rect">
            <a:avLst/>
          </a:prstGeom>
          <a:noFill/>
          <a:ln>
            <a:noFill/>
          </a:ln>
        </p:spPr>
      </p:pic>
      <p:sp>
        <p:nvSpPr>
          <p:cNvPr id="956" name="Google Shape;956;p196"/>
          <p:cNvSpPr/>
          <p:nvPr/>
        </p:nvSpPr>
        <p:spPr>
          <a:xfrm>
            <a:off x="171450" y="171450"/>
            <a:ext cx="11791950" cy="6438900"/>
          </a:xfrm>
          <a:prstGeom prst="rect">
            <a:avLst/>
          </a:prstGeom>
          <a:noFill/>
          <a:ln cap="flat" cmpd="sng" w="539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957" name="Google Shape;957;p196"/>
          <p:cNvGrpSpPr/>
          <p:nvPr/>
        </p:nvGrpSpPr>
        <p:grpSpPr>
          <a:xfrm rot="5400000">
            <a:off x="5956673" y="-1100308"/>
            <a:ext cx="296666" cy="3148069"/>
            <a:chOff x="383320" y="1887156"/>
            <a:chExt cx="296666" cy="3148069"/>
          </a:xfrm>
        </p:grpSpPr>
        <p:sp>
          <p:nvSpPr>
            <p:cNvPr id="958" name="Google Shape;958;p196"/>
            <p:cNvSpPr/>
            <p:nvPr/>
          </p:nvSpPr>
          <p:spPr>
            <a:xfrm>
              <a:off x="383320" y="1887156"/>
              <a:ext cx="296666" cy="296666"/>
            </a:xfrm>
            <a:prstGeom prst="ellipse">
              <a:avLst/>
            </a:prstGeom>
            <a:solidFill>
              <a:srgbClr val="191919"/>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59" name="Google Shape;959;p196"/>
            <p:cNvSpPr/>
            <p:nvPr/>
          </p:nvSpPr>
          <p:spPr>
            <a:xfrm>
              <a:off x="383320" y="4738559"/>
              <a:ext cx="296666" cy="296666"/>
            </a:xfrm>
            <a:prstGeom prst="ellipse">
              <a:avLst/>
            </a:prstGeom>
            <a:solidFill>
              <a:srgbClr val="191919"/>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960" name="Google Shape;960;p196"/>
            <p:cNvCxnSpPr/>
            <p:nvPr/>
          </p:nvCxnSpPr>
          <p:spPr>
            <a:xfrm>
              <a:off x="531653" y="2149023"/>
              <a:ext cx="0" cy="2643686"/>
            </a:xfrm>
            <a:prstGeom prst="straightConnector1">
              <a:avLst/>
            </a:prstGeom>
            <a:noFill/>
            <a:ln cap="rnd" cmpd="sng" w="136525">
              <a:solidFill>
                <a:schemeClr val="lt1"/>
              </a:solidFill>
              <a:prstDash val="solid"/>
              <a:miter lim="800000"/>
              <a:headEnd len="sm" w="sm" type="none"/>
              <a:tailEnd len="sm" w="sm" type="none"/>
            </a:ln>
          </p:spPr>
        </p:cxnSp>
      </p:grpSp>
      <p:pic>
        <p:nvPicPr>
          <p:cNvPr id="961" name="Google Shape;961;p196"/>
          <p:cNvPicPr preferRelativeResize="0"/>
          <p:nvPr/>
        </p:nvPicPr>
        <p:blipFill rotWithShape="1">
          <a:blip r:embed="rId4">
            <a:alphaModFix/>
          </a:blip>
          <a:srcRect b="0" l="0" r="0" t="0"/>
          <a:stretch/>
        </p:blipFill>
        <p:spPr>
          <a:xfrm>
            <a:off x="8013113" y="4331713"/>
            <a:ext cx="2378208" cy="1380896"/>
          </a:xfrm>
          <a:prstGeom prst="rect">
            <a:avLst/>
          </a:prstGeom>
          <a:noFill/>
          <a:ln>
            <a:noFill/>
          </a:ln>
        </p:spPr>
      </p:pic>
      <p:pic>
        <p:nvPicPr>
          <p:cNvPr id="962" name="Google Shape;962;p196"/>
          <p:cNvPicPr preferRelativeResize="0"/>
          <p:nvPr/>
        </p:nvPicPr>
        <p:blipFill rotWithShape="1">
          <a:blip r:embed="rId5">
            <a:alphaModFix/>
          </a:blip>
          <a:srcRect b="0" l="0" r="0" t="0"/>
          <a:stretch/>
        </p:blipFill>
        <p:spPr>
          <a:xfrm>
            <a:off x="9270201" y="4897318"/>
            <a:ext cx="1959052" cy="1351405"/>
          </a:xfrm>
          <a:prstGeom prst="rect">
            <a:avLst/>
          </a:prstGeom>
          <a:noFill/>
          <a:ln>
            <a:noFill/>
          </a:ln>
        </p:spPr>
      </p:pic>
      <p:sp>
        <p:nvSpPr>
          <p:cNvPr id="963" name="Google Shape;963;p196"/>
          <p:cNvSpPr txBox="1"/>
          <p:nvPr/>
        </p:nvSpPr>
        <p:spPr>
          <a:xfrm>
            <a:off x="5125357" y="2113957"/>
            <a:ext cx="7808686" cy="28007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800"/>
              <a:buFont typeface="Aharoni"/>
              <a:buNone/>
            </a:pPr>
            <a:r>
              <a:rPr b="0" i="0" lang="en-GB" sz="8800" u="none" cap="none" strike="noStrike">
                <a:solidFill>
                  <a:srgbClr val="FFFFFF"/>
                </a:solidFill>
                <a:latin typeface="Aharoni"/>
                <a:ea typeface="Aharoni"/>
                <a:cs typeface="Aharoni"/>
                <a:sym typeface="Aharoni"/>
              </a:rPr>
              <a:t>Your Title Here</a:t>
            </a:r>
            <a:endParaRPr/>
          </a:p>
        </p:txBody>
      </p:sp>
      <p:pic>
        <p:nvPicPr>
          <p:cNvPr descr="Earth globe: Americas" id="964" name="Google Shape;964;p196"/>
          <p:cNvPicPr preferRelativeResize="0"/>
          <p:nvPr/>
        </p:nvPicPr>
        <p:blipFill rotWithShape="1">
          <a:blip r:embed="rId6">
            <a:alphaModFix/>
          </a:blip>
          <a:srcRect b="0" l="0" r="0" t="0"/>
          <a:stretch/>
        </p:blipFill>
        <p:spPr>
          <a:xfrm>
            <a:off x="11338806" y="179637"/>
            <a:ext cx="618470" cy="618470"/>
          </a:xfrm>
          <a:prstGeom prst="rect">
            <a:avLst/>
          </a:prstGeom>
          <a:noFill/>
          <a:ln>
            <a:noFill/>
          </a:ln>
        </p:spPr>
      </p:pic>
      <p:grpSp>
        <p:nvGrpSpPr>
          <p:cNvPr id="965" name="Google Shape;965;p196"/>
          <p:cNvGrpSpPr/>
          <p:nvPr/>
        </p:nvGrpSpPr>
        <p:grpSpPr>
          <a:xfrm>
            <a:off x="9694800" y="436954"/>
            <a:ext cx="1523802" cy="344646"/>
            <a:chOff x="8711066" y="1054659"/>
            <a:chExt cx="2064703" cy="466984"/>
          </a:xfrm>
        </p:grpSpPr>
        <p:sp>
          <p:nvSpPr>
            <p:cNvPr id="966" name="Google Shape;966;p196"/>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7" name="Google Shape;967;p196"/>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8" name="Google Shape;968;p196"/>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9" name="Google Shape;969;p196"/>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0" name="Google Shape;970;p196"/>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1" name="Google Shape;971;p196"/>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2" name="Google Shape;972;p196"/>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3" name="Google Shape;973;p196"/>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4" name="Google Shape;974;p196"/>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5" name="Google Shape;975;p196"/>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6" name="Google Shape;976;p196"/>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7" name="Google Shape;977;p196"/>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500"/>
                                        <p:tgtEl>
                                          <p:spTgt spid="9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10" name="Shape 1110"/>
        <p:cNvGrpSpPr/>
        <p:nvPr/>
      </p:nvGrpSpPr>
      <p:grpSpPr>
        <a:xfrm>
          <a:off x="0" y="0"/>
          <a:ext cx="0" cy="0"/>
          <a:chOff x="0" y="0"/>
          <a:chExt cx="0" cy="0"/>
        </a:xfrm>
      </p:grpSpPr>
      <p:sp>
        <p:nvSpPr>
          <p:cNvPr id="1111" name="Google Shape;1111;p205"/>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12" name="Google Shape;1112;p205"/>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3" name="Google Shape;1113;p205"/>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4" name="Google Shape;1114;p205"/>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5" name="Google Shape;1115;p205"/>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16" name="Google Shape;1116;p205"/>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17" name="Google Shape;1117;p205"/>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18" name="Google Shape;1118;p205"/>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19" name="Google Shape;1119;p205"/>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20" name="Google Shape;1120;p205"/>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par>
                                <p:cTn fill="hold" nodeType="withEffect" presetClass="entr" presetID="10" presetSubtype="0">
                                  <p:stCondLst>
                                    <p:cond delay="25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4" name="Shape 1124"/>
        <p:cNvGrpSpPr/>
        <p:nvPr/>
      </p:nvGrpSpPr>
      <p:grpSpPr>
        <a:xfrm>
          <a:off x="0" y="0"/>
          <a:ext cx="0" cy="0"/>
          <a:chOff x="0" y="0"/>
          <a:chExt cx="0" cy="0"/>
        </a:xfrm>
      </p:grpSpPr>
      <p:sp>
        <p:nvSpPr>
          <p:cNvPr id="1125" name="Google Shape;1125;p206"/>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26" name="Google Shape;1126;p206"/>
          <p:cNvGrpSpPr/>
          <p:nvPr/>
        </p:nvGrpSpPr>
        <p:grpSpPr>
          <a:xfrm>
            <a:off x="1039151" y="954901"/>
            <a:ext cx="3315772" cy="4948207"/>
            <a:chOff x="1118224" y="283725"/>
            <a:chExt cx="2090826" cy="4076400"/>
          </a:xfrm>
        </p:grpSpPr>
        <p:sp>
          <p:nvSpPr>
            <p:cNvPr id="1127" name="Google Shape;1127;p206"/>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8" name="Google Shape;1128;p206"/>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9" name="Google Shape;1129;p206"/>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0" name="Google Shape;1130;p206"/>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31" name="Google Shape;1131;p206"/>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2" name="Google Shape;1132;p206"/>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6"/>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4" name="Google Shape;1134;p206"/>
          <p:cNvGrpSpPr/>
          <p:nvPr/>
        </p:nvGrpSpPr>
        <p:grpSpPr>
          <a:xfrm>
            <a:off x="4438109" y="954901"/>
            <a:ext cx="3315772" cy="4948207"/>
            <a:chOff x="1118224" y="283725"/>
            <a:chExt cx="2090826" cy="4076400"/>
          </a:xfrm>
        </p:grpSpPr>
        <p:sp>
          <p:nvSpPr>
            <p:cNvPr id="1135" name="Google Shape;1135;p206"/>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6" name="Google Shape;1136;p206"/>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7" name="Google Shape;1137;p206"/>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8" name="Google Shape;1138;p206"/>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9" name="Google Shape;1139;p206"/>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0" name="Google Shape;1140;p206"/>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6"/>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42" name="Google Shape;1142;p206"/>
          <p:cNvGrpSpPr/>
          <p:nvPr/>
        </p:nvGrpSpPr>
        <p:grpSpPr>
          <a:xfrm>
            <a:off x="7837067" y="954901"/>
            <a:ext cx="3315772" cy="4948207"/>
            <a:chOff x="1118224" y="283725"/>
            <a:chExt cx="2090826" cy="4076400"/>
          </a:xfrm>
        </p:grpSpPr>
        <p:sp>
          <p:nvSpPr>
            <p:cNvPr id="1143" name="Google Shape;1143;p206"/>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4" name="Google Shape;1144;p206"/>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5" name="Google Shape;1145;p206"/>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6" name="Google Shape;1146;p206"/>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7" name="Google Shape;1147;p206"/>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8" name="Google Shape;1148;p206"/>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9" name="Google Shape;1149;p206"/>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50" name="Google Shape;1150;p206"/>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51" name="Google Shape;1151;p206"/>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2" name="Google Shape;1152;p206"/>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3" name="Google Shape;1153;p206"/>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6"/>
                                        </p:tgtEl>
                                        <p:attrNameLst>
                                          <p:attrName>style.visibility</p:attrName>
                                        </p:attrNameLst>
                                      </p:cBhvr>
                                      <p:to>
                                        <p:strVal val="visible"/>
                                      </p:to>
                                    </p:set>
                                    <p:animEffect filter="fade" transition="in">
                                      <p:cBhvr>
                                        <p:cTn dur="1000"/>
                                        <p:tgtEl>
                                          <p:spTgt spid="1126"/>
                                        </p:tgtEl>
                                      </p:cBhvr>
                                    </p:animEffect>
                                  </p:childTnLst>
                                </p:cTn>
                              </p:par>
                              <p:par>
                                <p:cTn fill="hold" nodeType="withEffect" presetClass="entr" presetID="10" presetSubtype="0">
                                  <p:stCondLst>
                                    <p:cond delay="500"/>
                                  </p:stCondLst>
                                  <p:childTnLst>
                                    <p:set>
                                      <p:cBhvr>
                                        <p:cTn dur="1" fill="hold">
                                          <p:stCondLst>
                                            <p:cond delay="0"/>
                                          </p:stCondLst>
                                        </p:cTn>
                                        <p:tgtEl>
                                          <p:spTgt spid="1134"/>
                                        </p:tgtEl>
                                        <p:attrNameLst>
                                          <p:attrName>style.visibility</p:attrName>
                                        </p:attrNameLst>
                                      </p:cBhvr>
                                      <p:to>
                                        <p:strVal val="visible"/>
                                      </p:to>
                                    </p:set>
                                    <p:animEffect filter="fade" transition="in">
                                      <p:cBhvr>
                                        <p:cTn dur="1000"/>
                                        <p:tgtEl>
                                          <p:spTgt spid="1134"/>
                                        </p:tgtEl>
                                      </p:cBhvr>
                                    </p:animEffect>
                                  </p:childTnLst>
                                </p:cTn>
                              </p:par>
                              <p:par>
                                <p:cTn fill="hold" nodeType="withEffect" presetClass="entr" presetID="10" presetSubtype="0">
                                  <p:stCondLst>
                                    <p:cond delay="750"/>
                                  </p:stCondLst>
                                  <p:childTnLst>
                                    <p:set>
                                      <p:cBhvr>
                                        <p:cTn dur="1" fill="hold">
                                          <p:stCondLst>
                                            <p:cond delay="0"/>
                                          </p:stCondLst>
                                        </p:cTn>
                                        <p:tgtEl>
                                          <p:spTgt spid="1142"/>
                                        </p:tgtEl>
                                        <p:attrNameLst>
                                          <p:attrName>style.visibility</p:attrName>
                                        </p:attrNameLst>
                                      </p:cBhvr>
                                      <p:to>
                                        <p:strVal val="visible"/>
                                      </p:to>
                                    </p:set>
                                    <p:animEffect filter="fade" transition="in">
                                      <p:cBhvr>
                                        <p:cTn dur="1000"/>
                                        <p:tgtEl>
                                          <p:spTgt spid="1142"/>
                                        </p:tgtEl>
                                      </p:cBhvr>
                                    </p:animEffect>
                                  </p:childTnLst>
                                </p:cTn>
                              </p:par>
                              <p:par>
                                <p:cTn fill="hold" nodeType="withEffect" presetClass="entr" presetID="10" presetSubtype="0">
                                  <p:stCondLst>
                                    <p:cond delay="250"/>
                                  </p:stCondLst>
                                  <p:childTnLst>
                                    <p:set>
                                      <p:cBhvr>
                                        <p:cTn dur="1" fill="hold">
                                          <p:stCondLst>
                                            <p:cond delay="0"/>
                                          </p:stCondLst>
                                        </p:cTn>
                                        <p:tgtEl>
                                          <p:spTgt spid="1150"/>
                                        </p:tgtEl>
                                        <p:attrNameLst>
                                          <p:attrName>style.visibility</p:attrName>
                                        </p:attrNameLst>
                                      </p:cBhvr>
                                      <p:to>
                                        <p:strVal val="visible"/>
                                      </p:to>
                                    </p:set>
                                    <p:animEffect filter="fade" transition="in">
                                      <p:cBhvr>
                                        <p:cTn dur="500"/>
                                        <p:tgtEl>
                                          <p:spTgt spid="1150"/>
                                        </p:tgtEl>
                                      </p:cBhvr>
                                    </p:animEffect>
                                  </p:childTnLst>
                                </p:cTn>
                              </p:par>
                              <p:par>
                                <p:cTn fill="hold" nodeType="withEffect" presetClass="entr" presetID="10" presetSubtype="0">
                                  <p:stCondLst>
                                    <p:cond delay="250"/>
                                  </p:stCondLst>
                                  <p:childTnLst>
                                    <p:set>
                                      <p:cBhvr>
                                        <p:cTn dur="1" fill="hold">
                                          <p:stCondLst>
                                            <p:cond delay="0"/>
                                          </p:stCondLst>
                                        </p:cTn>
                                        <p:tgtEl>
                                          <p:spTgt spid="1125"/>
                                        </p:tgtEl>
                                        <p:attrNameLst>
                                          <p:attrName>style.visibility</p:attrName>
                                        </p:attrNameLst>
                                      </p:cBhvr>
                                      <p:to>
                                        <p:strVal val="visible"/>
                                      </p:to>
                                    </p:set>
                                    <p:animEffect filter="fade" transition="in">
                                      <p:cBhvr>
                                        <p:cTn dur="500"/>
                                        <p:tgtEl>
                                          <p:spTgt spid="1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57" name="Shape 1157"/>
        <p:cNvGrpSpPr/>
        <p:nvPr/>
      </p:nvGrpSpPr>
      <p:grpSpPr>
        <a:xfrm>
          <a:off x="0" y="0"/>
          <a:ext cx="0" cy="0"/>
          <a:chOff x="0" y="0"/>
          <a:chExt cx="0" cy="0"/>
        </a:xfrm>
      </p:grpSpPr>
      <p:sp>
        <p:nvSpPr>
          <p:cNvPr id="1158" name="Google Shape;1158;p207"/>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59" name="Google Shape;1159;p207"/>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0" name="Google Shape;1160;p207"/>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1" name="Google Shape;1161;p207"/>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62" name="Google Shape;1162;p207"/>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63" name="Google Shape;1163;p207"/>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4" name="Google Shape;1164;p207"/>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65" name="Google Shape;1165;p207"/>
          <p:cNvPicPr preferRelativeResize="0"/>
          <p:nvPr>
            <p:ph idx="2" type="pic"/>
          </p:nvPr>
        </p:nvPicPr>
        <p:blipFill rotWithShape="1">
          <a:blip r:embed="rId4">
            <a:alphaModFix/>
          </a:blip>
          <a:srcRect b="0" l="4936" r="17346" t="0"/>
          <a:stretch/>
        </p:blipFill>
        <p:spPr>
          <a:xfrm>
            <a:off x="2138763" y="1125000"/>
            <a:ext cx="2449513" cy="2447925"/>
          </a:xfrm>
          <a:prstGeom prst="flowChartConnector">
            <a:avLst/>
          </a:prstGeom>
          <a:noFill/>
          <a:ln>
            <a:noFill/>
          </a:ln>
        </p:spPr>
      </p:pic>
      <p:pic>
        <p:nvPicPr>
          <p:cNvPr descr="A picture containing object&#10;&#10;Description automatically generated" id="1166" name="Google Shape;1166;p207"/>
          <p:cNvPicPr preferRelativeResize="0"/>
          <p:nvPr>
            <p:ph idx="3" type="pic"/>
          </p:nvPr>
        </p:nvPicPr>
        <p:blipFill rotWithShape="1">
          <a:blip r:embed="rId5">
            <a:alphaModFix/>
          </a:blip>
          <a:srcRect b="32"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67" name="Google Shape;1167;p207"/>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par>
                                <p:cTn fill="hold" nodeType="withEffect" presetClass="entr" presetID="10" presetSubtype="0">
                                  <p:stCondLst>
                                    <p:cond delay="25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1" name="Shape 1171"/>
        <p:cNvGrpSpPr/>
        <p:nvPr/>
      </p:nvGrpSpPr>
      <p:grpSpPr>
        <a:xfrm>
          <a:off x="0" y="0"/>
          <a:ext cx="0" cy="0"/>
          <a:chOff x="0" y="0"/>
          <a:chExt cx="0" cy="0"/>
        </a:xfrm>
      </p:grpSpPr>
      <p:sp>
        <p:nvSpPr>
          <p:cNvPr id="1172" name="Google Shape;1172;p208"/>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73" name="Google Shape;1173;p208"/>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4" name="Google Shape;1174;p208"/>
          <p:cNvGrpSpPr/>
          <p:nvPr/>
        </p:nvGrpSpPr>
        <p:grpSpPr>
          <a:xfrm>
            <a:off x="8250689" y="775547"/>
            <a:ext cx="486912" cy="344645"/>
            <a:chOff x="743484" y="5375305"/>
            <a:chExt cx="1170774" cy="652447"/>
          </a:xfrm>
        </p:grpSpPr>
        <p:sp>
          <p:nvSpPr>
            <p:cNvPr id="1175" name="Google Shape;1175;p208"/>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6" name="Google Shape;1176;p208"/>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7" name="Google Shape;1177;p208"/>
            <p:cNvSpPr/>
            <p:nvPr/>
          </p:nvSpPr>
          <p:spPr>
            <a:xfrm>
              <a:off x="743484" y="5734229"/>
              <a:ext cx="1170774" cy="94003"/>
            </a:xfrm>
            <a:prstGeom prst="rect">
              <a:avLst/>
            </a:prstGeom>
            <a:solidFill>
              <a:schemeClr val="lt1">
                <a:alpha val="8980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8" name="Google Shape;1178;p208"/>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79" name="Google Shape;1179;p208"/>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80" name="Google Shape;1180;p208"/>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81" name="Google Shape;1181;p208"/>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82" name="Google Shape;1182;p20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6" name="Shape 1186"/>
        <p:cNvGrpSpPr/>
        <p:nvPr/>
      </p:nvGrpSpPr>
      <p:grpSpPr>
        <a:xfrm>
          <a:off x="0" y="0"/>
          <a:ext cx="0" cy="0"/>
          <a:chOff x="0" y="0"/>
          <a:chExt cx="0" cy="0"/>
        </a:xfrm>
      </p:grpSpPr>
      <p:sp>
        <p:nvSpPr>
          <p:cNvPr id="1187" name="Google Shape;1187;p209"/>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8" name="Google Shape;1188;p209"/>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9" name="Google Shape;1189;p209"/>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0" name="Google Shape;1190;p209"/>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91" name="Google Shape;1191;p209"/>
          <p:cNvGrpSpPr/>
          <p:nvPr/>
        </p:nvGrpSpPr>
        <p:grpSpPr>
          <a:xfrm>
            <a:off x="5009790" y="2945971"/>
            <a:ext cx="2172420" cy="2594400"/>
            <a:chOff x="4961590" y="2752474"/>
            <a:chExt cx="2172420" cy="2594400"/>
          </a:xfrm>
        </p:grpSpPr>
        <p:sp>
          <p:nvSpPr>
            <p:cNvPr id="1192" name="Google Shape;1192;p209"/>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3" name="Google Shape;1193;p209"/>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4" name="Google Shape;1194;p209"/>
          <p:cNvGrpSpPr/>
          <p:nvPr/>
        </p:nvGrpSpPr>
        <p:grpSpPr>
          <a:xfrm>
            <a:off x="5287352" y="1523886"/>
            <a:ext cx="4876225" cy="2692336"/>
            <a:chOff x="5239152" y="1330389"/>
            <a:chExt cx="4876225" cy="2692336"/>
          </a:xfrm>
        </p:grpSpPr>
        <p:sp>
          <p:nvSpPr>
            <p:cNvPr id="1195" name="Google Shape;1195;p209"/>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96" name="Google Shape;1196;p209"/>
            <p:cNvGrpSpPr/>
            <p:nvPr/>
          </p:nvGrpSpPr>
          <p:grpSpPr>
            <a:xfrm>
              <a:off x="5239152" y="1330389"/>
              <a:ext cx="4876225" cy="2692336"/>
              <a:chOff x="5239152" y="1330389"/>
              <a:chExt cx="4876225" cy="2692336"/>
            </a:xfrm>
          </p:grpSpPr>
          <p:sp>
            <p:nvSpPr>
              <p:cNvPr id="1197" name="Google Shape;1197;p209"/>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09"/>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09"/>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09"/>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1" name="Google Shape;1201;p209"/>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2" name="Google Shape;1202;p209"/>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09"/>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09"/>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05" name="Google Shape;1205;p209"/>
          <p:cNvGrpSpPr/>
          <p:nvPr/>
        </p:nvGrpSpPr>
        <p:grpSpPr>
          <a:xfrm>
            <a:off x="8081828" y="2357976"/>
            <a:ext cx="2773422" cy="3589673"/>
            <a:chOff x="8033628" y="2164479"/>
            <a:chExt cx="2773422" cy="3589673"/>
          </a:xfrm>
        </p:grpSpPr>
        <p:sp>
          <p:nvSpPr>
            <p:cNvPr id="1206" name="Google Shape;1206;p209"/>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09"/>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09"/>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09"/>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09"/>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09"/>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09"/>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09"/>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09"/>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09"/>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09"/>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09"/>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09"/>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09"/>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09"/>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09"/>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09"/>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23" name="Google Shape;1223;p209"/>
          <p:cNvGrpSpPr/>
          <p:nvPr/>
        </p:nvGrpSpPr>
        <p:grpSpPr>
          <a:xfrm>
            <a:off x="1197664" y="1448720"/>
            <a:ext cx="4251939" cy="2433598"/>
            <a:chOff x="1149464" y="1255223"/>
            <a:chExt cx="4251939" cy="2433598"/>
          </a:xfrm>
        </p:grpSpPr>
        <p:sp>
          <p:nvSpPr>
            <p:cNvPr id="1224" name="Google Shape;1224;p209"/>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5" name="Google Shape;1225;p209"/>
            <p:cNvGrpSpPr/>
            <p:nvPr/>
          </p:nvGrpSpPr>
          <p:grpSpPr>
            <a:xfrm>
              <a:off x="1149464" y="1255223"/>
              <a:ext cx="4251939" cy="2433598"/>
              <a:chOff x="1149464" y="1255223"/>
              <a:chExt cx="4251939" cy="2433598"/>
            </a:xfrm>
          </p:grpSpPr>
          <p:sp>
            <p:nvSpPr>
              <p:cNvPr id="1226" name="Google Shape;1226;p209"/>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09"/>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09"/>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09"/>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0" name="Google Shape;1230;p209"/>
              <p:cNvGrpSpPr/>
              <p:nvPr/>
            </p:nvGrpSpPr>
            <p:grpSpPr>
              <a:xfrm>
                <a:off x="1149464" y="1255223"/>
                <a:ext cx="4251939" cy="2433598"/>
                <a:chOff x="1149464" y="1255223"/>
                <a:chExt cx="4251939" cy="2433598"/>
              </a:xfrm>
            </p:grpSpPr>
            <p:sp>
              <p:nvSpPr>
                <p:cNvPr id="1231" name="Google Shape;1231;p209"/>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09"/>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09"/>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09"/>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09"/>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09"/>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09"/>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09"/>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09"/>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09"/>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41" name="Google Shape;1241;p209"/>
          <p:cNvGrpSpPr/>
          <p:nvPr/>
        </p:nvGrpSpPr>
        <p:grpSpPr>
          <a:xfrm>
            <a:off x="2844205" y="3837505"/>
            <a:ext cx="1594150" cy="2406855"/>
            <a:chOff x="2796005" y="3644008"/>
            <a:chExt cx="1594150" cy="2406855"/>
          </a:xfrm>
        </p:grpSpPr>
        <p:sp>
          <p:nvSpPr>
            <p:cNvPr id="1242" name="Google Shape;1242;p209"/>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3" name="Google Shape;1243;p209"/>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4" name="Google Shape;1244;p209"/>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5" name="Google Shape;1245;p209"/>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6" name="Google Shape;1246;p209"/>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7" name="Google Shape;1247;p209"/>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8" name="Google Shape;1248;p209"/>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52" name="Shape 1252"/>
        <p:cNvGrpSpPr/>
        <p:nvPr/>
      </p:nvGrpSpPr>
      <p:grpSpPr>
        <a:xfrm>
          <a:off x="0" y="0"/>
          <a:ext cx="0" cy="0"/>
          <a:chOff x="0" y="0"/>
          <a:chExt cx="0" cy="0"/>
        </a:xfrm>
      </p:grpSpPr>
      <p:sp>
        <p:nvSpPr>
          <p:cNvPr id="1253" name="Google Shape;1253;p21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4" name="Google Shape;1254;p210"/>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5" name="Google Shape;1255;p210"/>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6" name="Google Shape;1256;p210"/>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7" name="Google Shape;1257;p210"/>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58" name="Google Shape;1258;p210"/>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59" name="Google Shape;1259;p210"/>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60" name="Google Shape;1260;p210"/>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61" name="Google Shape;1261;p210"/>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62" name="Google Shape;1262;p210"/>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3" name="Google Shape;1263;p210"/>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4" name="Google Shape;1264;p210"/>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5" name="Google Shape;1265;p210"/>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6" name="Google Shape;1266;p210"/>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53"/>
                                        </p:tgtEl>
                                        <p:attrNameLst>
                                          <p:attrName>style.visibility</p:attrName>
                                        </p:attrNameLst>
                                      </p:cBhvr>
                                      <p:to>
                                        <p:strVal val="visible"/>
                                      </p:to>
                                    </p:set>
                                    <p:animEffect filter="fade" transition="in">
                                      <p:cBhvr>
                                        <p:cTn dur="500"/>
                                        <p:tgtEl>
                                          <p:spTgt spid="1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0" name="Shape 1270"/>
        <p:cNvGrpSpPr/>
        <p:nvPr/>
      </p:nvGrpSpPr>
      <p:grpSpPr>
        <a:xfrm>
          <a:off x="0" y="0"/>
          <a:ext cx="0" cy="0"/>
          <a:chOff x="0" y="0"/>
          <a:chExt cx="0" cy="0"/>
        </a:xfrm>
      </p:grpSpPr>
      <p:sp>
        <p:nvSpPr>
          <p:cNvPr id="1271" name="Google Shape;1271;p211"/>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2" name="Google Shape;1272;p211"/>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3" name="Google Shape;1273;p211"/>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4" name="Google Shape;1274;p211"/>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75" name="Google Shape;1275;p211"/>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79" name="Shape 1279"/>
        <p:cNvGrpSpPr/>
        <p:nvPr/>
      </p:nvGrpSpPr>
      <p:grpSpPr>
        <a:xfrm>
          <a:off x="0" y="0"/>
          <a:ext cx="0" cy="0"/>
          <a:chOff x="0" y="0"/>
          <a:chExt cx="0" cy="0"/>
        </a:xfrm>
      </p:grpSpPr>
      <p:grpSp>
        <p:nvGrpSpPr>
          <p:cNvPr id="1280" name="Google Shape;1280;p212"/>
          <p:cNvGrpSpPr/>
          <p:nvPr/>
        </p:nvGrpSpPr>
        <p:grpSpPr>
          <a:xfrm>
            <a:off x="0" y="0"/>
            <a:ext cx="3990107" cy="6858000"/>
            <a:chOff x="0" y="0"/>
            <a:chExt cx="3990107" cy="6858000"/>
          </a:xfrm>
        </p:grpSpPr>
        <p:sp>
          <p:nvSpPr>
            <p:cNvPr id="1281" name="Google Shape;1281;p212"/>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2" name="Google Shape;1282;p212"/>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2"/>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4" name="Google Shape;1284;p212"/>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85" name="Google Shape;1285;p21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6" name="Google Shape;1286;p212"/>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7" name="Google Shape;1287;p212"/>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88" name="Google Shape;1288;p212"/>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89" name="Google Shape;1289;p212"/>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90" name="Google Shape;1290;p212"/>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91" name="Google Shape;1291;p212"/>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2" name="Google Shape;1292;p212"/>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3" name="Google Shape;1293;p212"/>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4" name="Google Shape;1294;p212"/>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95" name="Google Shape;1295;p212"/>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6" name="Google Shape;1296;p212"/>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7" name="Google Shape;1297;p212"/>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98" name="Google Shape;1298;p212"/>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299" name="Google Shape;1299;p212"/>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00" name="Google Shape;1300;p212"/>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87"/>
                                        </p:tgtEl>
                                        <p:attrNameLst>
                                          <p:attrName>style.visibility</p:attrName>
                                        </p:attrNameLst>
                                      </p:cBhvr>
                                      <p:to>
                                        <p:strVal val="visible"/>
                                      </p:to>
                                    </p:set>
                                    <p:anim calcmode="lin" valueType="num">
                                      <p:cBhvr additive="base">
                                        <p:cTn dur="500"/>
                                        <p:tgtEl>
                                          <p:spTgt spid="12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88"/>
                                        </p:tgtEl>
                                        <p:attrNameLst>
                                          <p:attrName>style.visibility</p:attrName>
                                        </p:attrNameLst>
                                      </p:cBhvr>
                                      <p:to>
                                        <p:strVal val="visible"/>
                                      </p:to>
                                    </p:set>
                                    <p:anim calcmode="lin" valueType="num">
                                      <p:cBhvr additive="base">
                                        <p:cTn dur="500"/>
                                        <p:tgtEl>
                                          <p:spTgt spid="128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91"/>
                                        </p:tgtEl>
                                        <p:attrNameLst>
                                          <p:attrName>style.visibility</p:attrName>
                                        </p:attrNameLst>
                                      </p:cBhvr>
                                      <p:to>
                                        <p:strVal val="visible"/>
                                      </p:to>
                                    </p:set>
                                    <p:animEffect filter="fade" transition="in">
                                      <p:cBhvr>
                                        <p:cTn dur="1000"/>
                                        <p:tgtEl>
                                          <p:spTgt spid="1291"/>
                                        </p:tgtEl>
                                      </p:cBhvr>
                                    </p:animEffect>
                                  </p:childTnLst>
                                </p:cTn>
                              </p:par>
                              <p:par>
                                <p:cTn fill="hold" nodeType="withEffect" presetClass="entr" presetID="10" presetSubtype="0">
                                  <p:stCondLst>
                                    <p:cond delay="500"/>
                                  </p:stCondLst>
                                  <p:childTnLst>
                                    <p:set>
                                      <p:cBhvr>
                                        <p:cTn dur="1" fill="hold">
                                          <p:stCondLst>
                                            <p:cond delay="0"/>
                                          </p:stCondLst>
                                        </p:cTn>
                                        <p:tgtEl>
                                          <p:spTgt spid="1292"/>
                                        </p:tgtEl>
                                        <p:attrNameLst>
                                          <p:attrName>style.visibility</p:attrName>
                                        </p:attrNameLst>
                                      </p:cBhvr>
                                      <p:to>
                                        <p:strVal val="visible"/>
                                      </p:to>
                                    </p:set>
                                    <p:animEffect filter="fade" transition="in">
                                      <p:cBhvr>
                                        <p:cTn dur="1000"/>
                                        <p:tgtEl>
                                          <p:spTgt spid="1292"/>
                                        </p:tgtEl>
                                      </p:cBhvr>
                                    </p:animEffect>
                                  </p:childTnLst>
                                </p:cTn>
                              </p:par>
                              <p:par>
                                <p:cTn fill="hold" nodeType="withEffect" presetClass="entr" presetID="10" presetSubtype="0">
                                  <p:stCondLst>
                                    <p:cond delay="750"/>
                                  </p:stCondLst>
                                  <p:childTnLst>
                                    <p:set>
                                      <p:cBhvr>
                                        <p:cTn dur="1" fill="hold">
                                          <p:stCondLst>
                                            <p:cond delay="0"/>
                                          </p:stCondLst>
                                        </p:cTn>
                                        <p:tgtEl>
                                          <p:spTgt spid="1293"/>
                                        </p:tgtEl>
                                        <p:attrNameLst>
                                          <p:attrName>style.visibility</p:attrName>
                                        </p:attrNameLst>
                                      </p:cBhvr>
                                      <p:to>
                                        <p:strVal val="visible"/>
                                      </p:to>
                                    </p:set>
                                    <p:animEffect filter="fade" transition="in">
                                      <p:cBhvr>
                                        <p:cTn dur="1000"/>
                                        <p:tgtEl>
                                          <p:spTgt spid="1293"/>
                                        </p:tgtEl>
                                      </p:cBhvr>
                                    </p:animEffect>
                                  </p:childTnLst>
                                </p:cTn>
                              </p:par>
                              <p:par>
                                <p:cTn fill="hold" nodeType="withEffect" presetClass="entr" presetID="10" presetSubtype="0">
                                  <p:stCondLst>
                                    <p:cond delay="250"/>
                                  </p:stCondLst>
                                  <p:childTnLst>
                                    <p:set>
                                      <p:cBhvr>
                                        <p:cTn dur="1" fill="hold">
                                          <p:stCondLst>
                                            <p:cond delay="0"/>
                                          </p:stCondLst>
                                        </p:cTn>
                                        <p:tgtEl>
                                          <p:spTgt spid="1285"/>
                                        </p:tgtEl>
                                        <p:attrNameLst>
                                          <p:attrName>style.visibility</p:attrName>
                                        </p:attrNameLst>
                                      </p:cBhvr>
                                      <p:to>
                                        <p:strVal val="visible"/>
                                      </p:to>
                                    </p:set>
                                    <p:animEffect filter="fade" transition="in">
                                      <p:cBhvr>
                                        <p:cTn dur="500"/>
                                        <p:tgtEl>
                                          <p:spTgt spid="1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4" name="Shape 1304"/>
        <p:cNvGrpSpPr/>
        <p:nvPr/>
      </p:nvGrpSpPr>
      <p:grpSpPr>
        <a:xfrm>
          <a:off x="0" y="0"/>
          <a:ext cx="0" cy="0"/>
          <a:chOff x="0" y="0"/>
          <a:chExt cx="0" cy="0"/>
        </a:xfrm>
      </p:grpSpPr>
      <p:sp>
        <p:nvSpPr>
          <p:cNvPr id="1305" name="Google Shape;1305;p213"/>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6" name="Google Shape;1306;p213"/>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7" name="Google Shape;1307;p213"/>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8" name="Google Shape;1308;p213"/>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9" name="Google Shape;1309;p213"/>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10" name="Google Shape;1310;p213"/>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11" name="Google Shape;1311;p213"/>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12" name="Google Shape;1312;p213"/>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3" name="Google Shape;1313;p213"/>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4" name="Google Shape;1314;p213"/>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15" name="Google Shape;1315;p213"/>
          <p:cNvPicPr preferRelativeResize="0"/>
          <p:nvPr>
            <p:ph idx="2" type="pic"/>
          </p:nvPr>
        </p:nvPicPr>
        <p:blipFill rotWithShape="1">
          <a:blip r:embed="rId6">
            <a:alphaModFix/>
          </a:blip>
          <a:srcRect b="0" l="10327" r="10327"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9" name="Shape 1319"/>
        <p:cNvGrpSpPr/>
        <p:nvPr/>
      </p:nvGrpSpPr>
      <p:grpSpPr>
        <a:xfrm>
          <a:off x="0" y="0"/>
          <a:ext cx="0" cy="0"/>
          <a:chOff x="0" y="0"/>
          <a:chExt cx="0" cy="0"/>
        </a:xfrm>
      </p:grpSpPr>
      <p:pic>
        <p:nvPicPr>
          <p:cNvPr id="1320" name="Google Shape;1320;p214"/>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21" name="Google Shape;1321;p214"/>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22" name="Google Shape;1322;p214"/>
          <p:cNvGrpSpPr/>
          <p:nvPr/>
        </p:nvGrpSpPr>
        <p:grpSpPr>
          <a:xfrm rot="5400000">
            <a:off x="3585881" y="2603584"/>
            <a:ext cx="188425" cy="3726570"/>
            <a:chOff x="6132021" y="1798326"/>
            <a:chExt cx="188425" cy="3726570"/>
          </a:xfrm>
        </p:grpSpPr>
        <p:sp>
          <p:nvSpPr>
            <p:cNvPr id="1323" name="Google Shape;1323;p214"/>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4" name="Google Shape;1324;p214"/>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5" name="Google Shape;1325;p214"/>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6" name="Google Shape;1326;p214"/>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7" name="Google Shape;1327;p214"/>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28" name="Google Shape;1328;p214"/>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981" name="Shape 981"/>
        <p:cNvGrpSpPr/>
        <p:nvPr/>
      </p:nvGrpSpPr>
      <p:grpSpPr>
        <a:xfrm>
          <a:off x="0" y="0"/>
          <a:ext cx="0" cy="0"/>
          <a:chOff x="0" y="0"/>
          <a:chExt cx="0" cy="0"/>
        </a:xfrm>
      </p:grpSpPr>
      <p:sp>
        <p:nvSpPr>
          <p:cNvPr id="982" name="Google Shape;982;p19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3" name="Google Shape;983;p197"/>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84" name="Google Shape;984;p197"/>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History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Gameplay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Laws</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Competitions</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Professionalism</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85" name="Google Shape;985;p197"/>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6" name="Google Shape;986;p197"/>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7" name="Google Shape;987;p197"/>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8" name="Google Shape;988;p197"/>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par>
                                <p:cTn fill="hold" nodeType="withEffect" presetClass="entr" presetID="10" presetSubtype="0">
                                  <p:stCondLst>
                                    <p:cond delay="50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par>
                                <p:cTn fill="hold" nodeType="withEffect" presetClass="entr" presetID="10" presetSubtype="0">
                                  <p:stCondLst>
                                    <p:cond delay="75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250"/>
                                  </p:stCondLst>
                                  <p:childTnLst>
                                    <p:set>
                                      <p:cBhvr>
                                        <p:cTn dur="1" fill="hold">
                                          <p:stCondLst>
                                            <p:cond delay="0"/>
                                          </p:stCondLst>
                                        </p:cTn>
                                        <p:tgtEl>
                                          <p:spTgt spid="988"/>
                                        </p:tgtEl>
                                        <p:attrNameLst>
                                          <p:attrName>style.visibility</p:attrName>
                                        </p:attrNameLst>
                                      </p:cBhvr>
                                      <p:to>
                                        <p:strVal val="visible"/>
                                      </p:to>
                                    </p:set>
                                    <p:animEffect filter="fade" transition="in">
                                      <p:cBhvr>
                                        <p:cTn dur="500"/>
                                        <p:tgtEl>
                                          <p:spTgt spid="988"/>
                                        </p:tgtEl>
                                      </p:cBhvr>
                                    </p:animEffect>
                                  </p:childTnLst>
                                </p:cTn>
                              </p:par>
                              <p:par>
                                <p:cTn fill="hold" nodeType="withEffect" presetClass="entr" presetID="10" presetSubtype="0">
                                  <p:stCondLst>
                                    <p:cond delay="25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2" name="Shape 1332"/>
        <p:cNvGrpSpPr/>
        <p:nvPr/>
      </p:nvGrpSpPr>
      <p:grpSpPr>
        <a:xfrm>
          <a:off x="0" y="0"/>
          <a:ext cx="0" cy="0"/>
          <a:chOff x="0" y="0"/>
          <a:chExt cx="0" cy="0"/>
        </a:xfrm>
      </p:grpSpPr>
      <p:pic>
        <p:nvPicPr>
          <p:cNvPr descr="Africa" id="1333" name="Google Shape;1333;p215"/>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4" name="Google Shape;1334;p215"/>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35" name="Google Shape;1335;p215"/>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36" name="Google Shape;1336;p215"/>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37" name="Google Shape;1337;p215"/>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38" name="Google Shape;1338;p215"/>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39" name="Google Shape;1339;p215"/>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43" name="Shape 1343"/>
        <p:cNvGrpSpPr/>
        <p:nvPr/>
      </p:nvGrpSpPr>
      <p:grpSpPr>
        <a:xfrm>
          <a:off x="0" y="0"/>
          <a:ext cx="0" cy="0"/>
          <a:chOff x="0" y="0"/>
          <a:chExt cx="0" cy="0"/>
        </a:xfrm>
      </p:grpSpPr>
      <p:pic>
        <p:nvPicPr>
          <p:cNvPr descr="Bookmark" id="1344" name="Google Shape;1344;p216"/>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45" name="Google Shape;1345;p216"/>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46" name="Google Shape;1346;p216"/>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7" name="Google Shape;1347;p216"/>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8" name="Google Shape;1348;p216"/>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9" name="Google Shape;1349;p216"/>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50" name="Google Shape;1350;p216"/>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51" name="Google Shape;1351;p216"/>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52" name="Google Shape;1352;p216"/>
          <p:cNvGrpSpPr/>
          <p:nvPr/>
        </p:nvGrpSpPr>
        <p:grpSpPr>
          <a:xfrm>
            <a:off x="346339" y="4040782"/>
            <a:ext cx="3201315" cy="2703901"/>
            <a:chOff x="99164" y="3056183"/>
            <a:chExt cx="4688406" cy="3959931"/>
          </a:xfrm>
        </p:grpSpPr>
        <p:sp>
          <p:nvSpPr>
            <p:cNvPr id="1353" name="Google Shape;1353;p216"/>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Google Shape;1354;p216"/>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6"/>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6"/>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6"/>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6"/>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6"/>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6"/>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6"/>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6"/>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6"/>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6"/>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6"/>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6"/>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6"/>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6"/>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6"/>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6"/>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6"/>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6"/>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6"/>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6"/>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6"/>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6"/>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6"/>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6"/>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6"/>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6"/>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6"/>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6"/>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6"/>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6"/>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6"/>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6"/>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6"/>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6"/>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6"/>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6"/>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6"/>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6"/>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6"/>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6"/>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6"/>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6"/>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6"/>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6"/>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6"/>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6"/>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6"/>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6"/>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6"/>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6"/>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6"/>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6"/>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6"/>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6"/>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6"/>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6"/>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6"/>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6"/>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6"/>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6"/>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6"/>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6"/>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6"/>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6"/>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6"/>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6"/>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6"/>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6"/>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6"/>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6"/>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6"/>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6"/>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6"/>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6"/>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6"/>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6"/>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6"/>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6"/>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6"/>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6"/>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6"/>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6"/>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6"/>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6"/>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6"/>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6"/>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6"/>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6"/>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6"/>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6"/>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6"/>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6"/>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6"/>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6"/>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6"/>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6"/>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6"/>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6"/>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6"/>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6"/>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6"/>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6"/>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6"/>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6"/>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6"/>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6"/>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6"/>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6"/>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6"/>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6"/>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6"/>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6"/>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6"/>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6"/>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6"/>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6"/>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6"/>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6"/>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6"/>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6"/>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6"/>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6"/>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6"/>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6"/>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6"/>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6"/>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6"/>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6"/>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6"/>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6"/>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6"/>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86" name="Google Shape;1486;p216"/>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87" name="Google Shape;1487;p216"/>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88" name="Google Shape;1488;p216"/>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89" name="Google Shape;1489;p216"/>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90" name="Google Shape;1490;p216"/>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51"/>
                                        </p:tgtEl>
                                        <p:attrNameLst>
                                          <p:attrName>style.visibility</p:attrName>
                                        </p:attrNameLst>
                                      </p:cBhvr>
                                      <p:to>
                                        <p:strVal val="visible"/>
                                      </p:to>
                                    </p:set>
                                    <p:animEffect filter="fade" transition="in">
                                      <p:cBhvr>
                                        <p:cTn dur="500"/>
                                        <p:tgtEl>
                                          <p:spTgt spid="1351"/>
                                        </p:tgtEl>
                                      </p:cBhvr>
                                    </p:animEffect>
                                  </p:childTnLst>
                                </p:cTn>
                              </p:par>
                              <p:par>
                                <p:cTn fill="hold" nodeType="withEffect" presetClass="entr" presetID="10" presetSubtype="0">
                                  <p:stCondLst>
                                    <p:cond delay="1000"/>
                                  </p:stCondLst>
                                  <p:childTnLst>
                                    <p:set>
                                      <p:cBhvr>
                                        <p:cTn dur="1" fill="hold">
                                          <p:stCondLst>
                                            <p:cond delay="0"/>
                                          </p:stCondLst>
                                        </p:cTn>
                                        <p:tgtEl>
                                          <p:spTgt spid="1350"/>
                                        </p:tgtEl>
                                        <p:attrNameLst>
                                          <p:attrName>style.visibility</p:attrName>
                                        </p:attrNameLst>
                                      </p:cBhvr>
                                      <p:to>
                                        <p:strVal val="visible"/>
                                      </p:to>
                                    </p:set>
                                    <p:animEffect filter="fade" transition="in">
                                      <p:cBhvr>
                                        <p:cTn dur="500"/>
                                        <p:tgtEl>
                                          <p:spTgt spid="1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4" name="Shape 1494"/>
        <p:cNvGrpSpPr/>
        <p:nvPr/>
      </p:nvGrpSpPr>
      <p:grpSpPr>
        <a:xfrm>
          <a:off x="0" y="0"/>
          <a:ext cx="0" cy="0"/>
          <a:chOff x="0" y="0"/>
          <a:chExt cx="0" cy="0"/>
        </a:xfrm>
      </p:grpSpPr>
      <p:sp>
        <p:nvSpPr>
          <p:cNvPr id="1495" name="Google Shape;1495;p217"/>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Raleway"/>
              <a:buNone/>
            </a:pPr>
            <a:r>
              <a:rPr b="0" i="0" lang="en-GB" sz="1600" u="none" cap="none" strike="noStrike">
                <a:solidFill>
                  <a:srgbClr val="FFFFFF"/>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96" name="Google Shape;1496;p217"/>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97" name="Google Shape;1497;p217"/>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8" name="Google Shape;1498;p21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9" name="Google Shape;1499;p217"/>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0" name="Google Shape;1500;p217"/>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01" name="Google Shape;1501;p217"/>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02" name="Google Shape;1502;p217"/>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03" name="Google Shape;1503;p217"/>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4" name="Google Shape;1504;p217"/>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05" name="Google Shape;1505;p217"/>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06" name="Google Shape;1506;p217"/>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07" name="Google Shape;1507;p217"/>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11" name="Shape 1511"/>
        <p:cNvGrpSpPr/>
        <p:nvPr/>
      </p:nvGrpSpPr>
      <p:grpSpPr>
        <a:xfrm>
          <a:off x="0" y="0"/>
          <a:ext cx="0" cy="0"/>
          <a:chOff x="0" y="0"/>
          <a:chExt cx="0" cy="0"/>
        </a:xfrm>
      </p:grpSpPr>
      <p:sp>
        <p:nvSpPr>
          <p:cNvPr id="1512" name="Google Shape;1512;p21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13" name="Google Shape;1513;p218"/>
          <p:cNvGrpSpPr/>
          <p:nvPr/>
        </p:nvGrpSpPr>
        <p:grpSpPr>
          <a:xfrm>
            <a:off x="1565216" y="2499874"/>
            <a:ext cx="10497650" cy="1171524"/>
            <a:chOff x="1593000" y="2322566"/>
            <a:chExt cx="5766050" cy="643484"/>
          </a:xfrm>
        </p:grpSpPr>
        <p:sp>
          <p:nvSpPr>
            <p:cNvPr id="1514" name="Google Shape;1514;p218"/>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5" name="Google Shape;1515;p218"/>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6" name="Google Shape;1516;p21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7" name="Google Shape;1517;p2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8" name="Google Shape;1518;p218"/>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19" name="Google Shape;1519;p218"/>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0" name="Google Shape;1520;p218"/>
          <p:cNvGrpSpPr/>
          <p:nvPr/>
        </p:nvGrpSpPr>
        <p:grpSpPr>
          <a:xfrm>
            <a:off x="1565216" y="1326989"/>
            <a:ext cx="10497650" cy="1171522"/>
            <a:chOff x="1593000" y="2322567"/>
            <a:chExt cx="5766050" cy="643483"/>
          </a:xfrm>
        </p:grpSpPr>
        <p:sp>
          <p:nvSpPr>
            <p:cNvPr id="1521" name="Google Shape;1521;p218"/>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2" name="Google Shape;1522;p218"/>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3" name="Google Shape;1523;p21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4" name="Google Shape;1524;p2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5" name="Google Shape;1525;p218"/>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26" name="Google Shape;1526;p218"/>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7" name="Google Shape;1527;p218"/>
          <p:cNvGrpSpPr/>
          <p:nvPr/>
        </p:nvGrpSpPr>
        <p:grpSpPr>
          <a:xfrm>
            <a:off x="1565216" y="3654669"/>
            <a:ext cx="10497650" cy="1171522"/>
            <a:chOff x="1593000" y="2322567"/>
            <a:chExt cx="5766050" cy="643483"/>
          </a:xfrm>
        </p:grpSpPr>
        <p:sp>
          <p:nvSpPr>
            <p:cNvPr id="1528" name="Google Shape;1528;p218"/>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9" name="Google Shape;1529;p218"/>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0" name="Google Shape;1530;p21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1" name="Google Shape;1531;p2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2" name="Google Shape;1532;p218"/>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33" name="Google Shape;1533;p218"/>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4" name="Google Shape;1534;p218"/>
          <p:cNvGrpSpPr/>
          <p:nvPr/>
        </p:nvGrpSpPr>
        <p:grpSpPr>
          <a:xfrm>
            <a:off x="1565216" y="4796724"/>
            <a:ext cx="10497650" cy="1171522"/>
            <a:chOff x="1593000" y="2322567"/>
            <a:chExt cx="5766050" cy="643483"/>
          </a:xfrm>
        </p:grpSpPr>
        <p:sp>
          <p:nvSpPr>
            <p:cNvPr id="1535" name="Google Shape;1535;p218"/>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6" name="Google Shape;1536;p218"/>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7" name="Google Shape;1537;p218"/>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8" name="Google Shape;1538;p218"/>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9" name="Google Shape;1539;p218"/>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40" name="Google Shape;1540;p218"/>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41" name="Google Shape;1541;p21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42" name="Google Shape;1542;p218"/>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43" name="Google Shape;1543;p218"/>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4" name="Google Shape;1544;p218"/>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5" name="Google Shape;1545;p218"/>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46" name="Google Shape;1546;p218"/>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20"/>
                                        </p:tgtEl>
                                        <p:attrNameLst>
                                          <p:attrName>style.visibility</p:attrName>
                                        </p:attrNameLst>
                                      </p:cBhvr>
                                      <p:to>
                                        <p:strVal val="visible"/>
                                      </p:to>
                                    </p:set>
                                    <p:anim calcmode="lin" valueType="num">
                                      <p:cBhvr additive="base">
                                        <p:cTn dur="500"/>
                                        <p:tgtEl>
                                          <p:spTgt spid="15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3"/>
                                        </p:tgtEl>
                                        <p:attrNameLst>
                                          <p:attrName>style.visibility</p:attrName>
                                        </p:attrNameLst>
                                      </p:cBhvr>
                                      <p:to>
                                        <p:strVal val="visible"/>
                                      </p:to>
                                    </p:set>
                                    <p:anim calcmode="lin" valueType="num">
                                      <p:cBhvr additive="base">
                                        <p:cTn dur="750"/>
                                        <p:tgtEl>
                                          <p:spTgt spid="15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7"/>
                                        </p:tgtEl>
                                        <p:attrNameLst>
                                          <p:attrName>style.visibility</p:attrName>
                                        </p:attrNameLst>
                                      </p:cBhvr>
                                      <p:to>
                                        <p:strVal val="visible"/>
                                      </p:to>
                                    </p:set>
                                    <p:anim calcmode="lin" valueType="num">
                                      <p:cBhvr additive="base">
                                        <p:cTn dur="1000"/>
                                        <p:tgtEl>
                                          <p:spTgt spid="15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4"/>
                                        </p:tgtEl>
                                        <p:attrNameLst>
                                          <p:attrName>style.visibility</p:attrName>
                                        </p:attrNameLst>
                                      </p:cBhvr>
                                      <p:to>
                                        <p:strVal val="visible"/>
                                      </p:to>
                                    </p:set>
                                    <p:anim calcmode="lin" valueType="num">
                                      <p:cBhvr additive="base">
                                        <p:cTn dur="1250"/>
                                        <p:tgtEl>
                                          <p:spTgt spid="153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43"/>
                                        </p:tgtEl>
                                        <p:attrNameLst>
                                          <p:attrName>style.visibility</p:attrName>
                                        </p:attrNameLst>
                                      </p:cBhvr>
                                      <p:to>
                                        <p:strVal val="visible"/>
                                      </p:to>
                                    </p:set>
                                    <p:animEffect filter="fade" transition="in">
                                      <p:cBhvr>
                                        <p:cTn dur="500"/>
                                        <p:tgtEl>
                                          <p:spTgt spid="1543"/>
                                        </p:tgtEl>
                                      </p:cBhvr>
                                    </p:animEffect>
                                  </p:childTnLst>
                                </p:cTn>
                              </p:par>
                              <p:par>
                                <p:cTn fill="hold" nodeType="withEffect" presetClass="entr" presetID="10" presetSubtype="0">
                                  <p:stCondLst>
                                    <p:cond delay="250"/>
                                  </p:stCondLst>
                                  <p:childTnLst>
                                    <p:set>
                                      <p:cBhvr>
                                        <p:cTn dur="1" fill="hold">
                                          <p:stCondLst>
                                            <p:cond delay="0"/>
                                          </p:stCondLst>
                                        </p:cTn>
                                        <p:tgtEl>
                                          <p:spTgt spid="1512"/>
                                        </p:tgtEl>
                                        <p:attrNameLst>
                                          <p:attrName>style.visibility</p:attrName>
                                        </p:attrNameLst>
                                      </p:cBhvr>
                                      <p:to>
                                        <p:strVal val="visible"/>
                                      </p:to>
                                    </p:set>
                                    <p:animEffect filter="fade" transition="in">
                                      <p:cBhvr>
                                        <p:cTn dur="500"/>
                                        <p:tgtEl>
                                          <p:spTgt spid="1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219"/>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52" name="Google Shape;1552;p219"/>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53" name="Google Shape;1553;p219"/>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4" name="Google Shape;1554;p219"/>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55" name="Google Shape;1555;p219"/>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6" name="Google Shape;1556;p219"/>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7" name="Google Shape;1557;p219"/>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8" name="Google Shape;1558;p219"/>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59" name="Google Shape;1559;p219"/>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60" name="Google Shape;1560;p219"/>
          <p:cNvSpPr txBox="1"/>
          <p:nvPr/>
        </p:nvSpPr>
        <p:spPr>
          <a:xfrm>
            <a:off x="1239924" y="2293720"/>
            <a:ext cx="9443739" cy="1678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4" name="Shape 1564"/>
        <p:cNvGrpSpPr/>
        <p:nvPr/>
      </p:nvGrpSpPr>
      <p:grpSpPr>
        <a:xfrm>
          <a:off x="0" y="0"/>
          <a:ext cx="0" cy="0"/>
          <a:chOff x="0" y="0"/>
          <a:chExt cx="0" cy="0"/>
        </a:xfrm>
      </p:grpSpPr>
      <p:sp>
        <p:nvSpPr>
          <p:cNvPr id="1565" name="Google Shape;1565;p22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6" name="Google Shape;1566;p220"/>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7" name="Google Shape;1567;p220"/>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8" name="Google Shape;1568;p220"/>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9" name="Google Shape;1569;p220"/>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0" name="Google Shape;1570;p220"/>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1" name="Google Shape;1571;p220"/>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2" name="Google Shape;1572;p220"/>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73" name="Google Shape;1573;p220"/>
          <p:cNvCxnSpPr>
            <a:stCxn id="1566" idx="2"/>
            <a:endCxn id="1567"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4" name="Google Shape;1574;p220"/>
          <p:cNvCxnSpPr>
            <a:stCxn id="1568" idx="0"/>
            <a:endCxn id="1566"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5" name="Google Shape;1575;p220"/>
          <p:cNvCxnSpPr>
            <a:stCxn id="1568" idx="2"/>
            <a:endCxn id="1570"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6" name="Google Shape;1576;p220"/>
          <p:cNvCxnSpPr>
            <a:stCxn id="1569" idx="0"/>
            <a:endCxn id="1568"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7" name="Google Shape;1577;p220"/>
          <p:cNvCxnSpPr>
            <a:stCxn id="1567" idx="2"/>
            <a:endCxn id="1572"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8" name="Google Shape;1578;p220"/>
          <p:cNvCxnSpPr>
            <a:stCxn id="1571" idx="0"/>
            <a:endCxn id="1567"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79" name="Google Shape;1579;p220"/>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80" name="Google Shape;1580;p220"/>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81" name="Google Shape;1581;p220"/>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82" name="Google Shape;1582;p220"/>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3" name="Google Shape;1583;p220"/>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4" name="Google Shape;1584;p220"/>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1"/>
                                        </p:tgtEl>
                                        <p:attrNameLst>
                                          <p:attrName>style.visibility</p:attrName>
                                        </p:attrNameLst>
                                      </p:cBhvr>
                                      <p:to>
                                        <p:strVal val="visible"/>
                                      </p:to>
                                    </p:set>
                                    <p:animEffect filter="fade" transition="in">
                                      <p:cBhvr>
                                        <p:cTn dur="500"/>
                                        <p:tgtEl>
                                          <p:spTgt spid="1581"/>
                                        </p:tgtEl>
                                      </p:cBhvr>
                                    </p:animEffect>
                                  </p:childTnLst>
                                </p:cTn>
                              </p:par>
                              <p:par>
                                <p:cTn fill="hold" nodeType="withEffect" presetClass="entr" presetID="10" presetSubtype="0">
                                  <p:stCondLst>
                                    <p:cond delay="250"/>
                                  </p:stCondLst>
                                  <p:childTnLst>
                                    <p:set>
                                      <p:cBhvr>
                                        <p:cTn dur="1" fill="hold">
                                          <p:stCondLst>
                                            <p:cond delay="0"/>
                                          </p:stCondLst>
                                        </p:cTn>
                                        <p:tgtEl>
                                          <p:spTgt spid="1565"/>
                                        </p:tgtEl>
                                        <p:attrNameLst>
                                          <p:attrName>style.visibility</p:attrName>
                                        </p:attrNameLst>
                                      </p:cBhvr>
                                      <p:to>
                                        <p:strVal val="visible"/>
                                      </p:to>
                                    </p:set>
                                    <p:animEffect filter="fade" transition="in">
                                      <p:cBhvr>
                                        <p:cTn dur="500"/>
                                        <p:tgtEl>
                                          <p:spTgt spid="1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21"/>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0" name="Google Shape;1590;p2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1" name="Google Shape;1591;p221"/>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2" name="Google Shape;1592;p221"/>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3" name="Google Shape;1593;p221"/>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4" name="Google Shape;1594;p221"/>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95" name="Google Shape;1595;p221"/>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96" name="Google Shape;1596;p221"/>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97" name="Google Shape;1597;p221"/>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98" name="Google Shape;1598;p221"/>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599" name="Google Shape;1599;p221"/>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7"/>
                                        </p:tgtEl>
                                        <p:attrNameLst>
                                          <p:attrName>style.visibility</p:attrName>
                                        </p:attrNameLst>
                                      </p:cBhvr>
                                      <p:to>
                                        <p:strVal val="visible"/>
                                      </p:to>
                                    </p:set>
                                    <p:animEffect filter="fade" transition="in">
                                      <p:cBhvr>
                                        <p:cTn dur="500"/>
                                        <p:tgtEl>
                                          <p:spTgt spid="1597"/>
                                        </p:tgtEl>
                                      </p:cBhvr>
                                    </p:animEffect>
                                  </p:childTnLst>
                                </p:cTn>
                              </p:par>
                              <p:par>
                                <p:cTn fill="hold" nodeType="withEffect" presetClass="entr" presetID="10" presetSubtype="0">
                                  <p:stCondLst>
                                    <p:cond delay="1000"/>
                                  </p:stCondLst>
                                  <p:childTnLst>
                                    <p:set>
                                      <p:cBhvr>
                                        <p:cTn dur="1" fill="hold">
                                          <p:stCondLst>
                                            <p:cond delay="0"/>
                                          </p:stCondLst>
                                        </p:cTn>
                                        <p:tgtEl>
                                          <p:spTgt spid="1596"/>
                                        </p:tgtEl>
                                        <p:attrNameLst>
                                          <p:attrName>style.visibility</p:attrName>
                                        </p:attrNameLst>
                                      </p:cBhvr>
                                      <p:to>
                                        <p:strVal val="visible"/>
                                      </p:to>
                                    </p:set>
                                    <p:animEffect filter="fade" transition="in">
                                      <p:cBhvr>
                                        <p:cTn dur="500"/>
                                        <p:tgtEl>
                                          <p:spTgt spid="1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3" name="Shape 1603"/>
        <p:cNvGrpSpPr/>
        <p:nvPr/>
      </p:nvGrpSpPr>
      <p:grpSpPr>
        <a:xfrm>
          <a:off x="0" y="0"/>
          <a:ext cx="0" cy="0"/>
          <a:chOff x="0" y="0"/>
          <a:chExt cx="0" cy="0"/>
        </a:xfrm>
      </p:grpSpPr>
      <p:sp>
        <p:nvSpPr>
          <p:cNvPr id="1604" name="Google Shape;1604;p22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5" name="Google Shape;1605;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6" name="Google Shape;1606;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7" name="Google Shape;1607;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8" name="Google Shape;1608;p222"/>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09" name="Google Shape;1609;p222"/>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10" name="Google Shape;1610;p222"/>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11" name="Google Shape;1611;p222"/>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2" name="Google Shape;1612;p222"/>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13" name="Google Shape;1613;p222"/>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4"/>
                                        </p:tgtEl>
                                        <p:attrNameLst>
                                          <p:attrName>style.visibility</p:attrName>
                                        </p:attrNameLst>
                                      </p:cBhvr>
                                      <p:to>
                                        <p:strVal val="visible"/>
                                      </p:to>
                                    </p:set>
                                    <p:animEffect filter="fade" transition="in">
                                      <p:cBhvr>
                                        <p:cTn dur="500"/>
                                        <p:tgtEl>
                                          <p:spTgt spid="16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7" name="Shape 1617"/>
        <p:cNvGrpSpPr/>
        <p:nvPr/>
      </p:nvGrpSpPr>
      <p:grpSpPr>
        <a:xfrm>
          <a:off x="0" y="0"/>
          <a:ext cx="0" cy="0"/>
          <a:chOff x="0" y="0"/>
          <a:chExt cx="0" cy="0"/>
        </a:xfrm>
      </p:grpSpPr>
      <p:sp>
        <p:nvSpPr>
          <p:cNvPr id="1618" name="Google Shape;1618;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19" name="Google Shape;1619;p223"/>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8"/>
                                        </p:tgtEl>
                                        <p:attrNameLst>
                                          <p:attrName>style.visibility</p:attrName>
                                        </p:attrNameLst>
                                      </p:cBhvr>
                                      <p:to>
                                        <p:strVal val="visible"/>
                                      </p:to>
                                    </p:set>
                                    <p:animEffect filter="fade" transition="in">
                                      <p:cBhvr>
                                        <p:cTn dur="500"/>
                                        <p:tgtEl>
                                          <p:spTgt spid="1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3" name="Shape 1623"/>
        <p:cNvGrpSpPr/>
        <p:nvPr/>
      </p:nvGrpSpPr>
      <p:grpSpPr>
        <a:xfrm>
          <a:off x="0" y="0"/>
          <a:ext cx="0" cy="0"/>
          <a:chOff x="0" y="0"/>
          <a:chExt cx="0" cy="0"/>
        </a:xfrm>
      </p:grpSpPr>
      <p:sp>
        <p:nvSpPr>
          <p:cNvPr id="1624" name="Google Shape;1624;p224"/>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25" name="Google Shape;1625;p224"/>
          <p:cNvGrpSpPr/>
          <p:nvPr/>
        </p:nvGrpSpPr>
        <p:grpSpPr>
          <a:xfrm>
            <a:off x="1724982" y="1677400"/>
            <a:ext cx="3635049" cy="3396000"/>
            <a:chOff x="1293737" y="1258050"/>
            <a:chExt cx="2726286" cy="2547000"/>
          </a:xfrm>
        </p:grpSpPr>
        <p:sp>
          <p:nvSpPr>
            <p:cNvPr id="1626" name="Google Shape;1626;p224"/>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7" name="Google Shape;1627;p2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1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28" name="Google Shape;1628;p224"/>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9" name="Google Shape;1629;p224"/>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0" name="Google Shape;1630;p224"/>
          <p:cNvGrpSpPr/>
          <p:nvPr/>
        </p:nvGrpSpPr>
        <p:grpSpPr>
          <a:xfrm>
            <a:off x="4271944" y="1677400"/>
            <a:ext cx="3635050" cy="3396000"/>
            <a:chOff x="3203958" y="1258050"/>
            <a:chExt cx="2726287" cy="2547000"/>
          </a:xfrm>
        </p:grpSpPr>
        <p:sp>
          <p:nvSpPr>
            <p:cNvPr id="1631" name="Google Shape;1631;p224"/>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2" name="Google Shape;1632;p224"/>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1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33" name="Google Shape;1633;p224"/>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4" name="Google Shape;1634;p224"/>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5" name="Google Shape;1635;p224"/>
          <p:cNvGrpSpPr/>
          <p:nvPr/>
        </p:nvGrpSpPr>
        <p:grpSpPr>
          <a:xfrm>
            <a:off x="6831969" y="1677400"/>
            <a:ext cx="3635049" cy="3396000"/>
            <a:chOff x="5123977" y="1258050"/>
            <a:chExt cx="2726287" cy="2547000"/>
          </a:xfrm>
        </p:grpSpPr>
        <p:sp>
          <p:nvSpPr>
            <p:cNvPr id="1636" name="Google Shape;1636;p224"/>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7" name="Google Shape;1637;p224"/>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10"/>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38" name="Google Shape;1638;p224"/>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9" name="Google Shape;1639;p224"/>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40" name="Google Shape;1640;p224"/>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41" name="Google Shape;1641;p224"/>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42" name="Google Shape;1642;p224"/>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43" name="Google Shape;1643;p224"/>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4" name="Google Shape;1644;p224"/>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25"/>
                                        </p:tgtEl>
                                        <p:attrNameLst>
                                          <p:attrName>style.visibility</p:attrName>
                                        </p:attrNameLst>
                                      </p:cBhvr>
                                      <p:to>
                                        <p:strVal val="visible"/>
                                      </p:to>
                                    </p:set>
                                    <p:anim calcmode="lin" valueType="num">
                                      <p:cBhvr additive="base">
                                        <p:cTn dur="500"/>
                                        <p:tgtEl>
                                          <p:spTgt spid="16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30"/>
                                        </p:tgtEl>
                                        <p:attrNameLst>
                                          <p:attrName>style.visibility</p:attrName>
                                        </p:attrNameLst>
                                      </p:cBhvr>
                                      <p:to>
                                        <p:strVal val="visible"/>
                                      </p:to>
                                    </p:set>
                                    <p:anim calcmode="lin" valueType="num">
                                      <p:cBhvr additive="base">
                                        <p:cTn dur="500"/>
                                        <p:tgtEl>
                                          <p:spTgt spid="16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35"/>
                                        </p:tgtEl>
                                        <p:attrNameLst>
                                          <p:attrName>style.visibility</p:attrName>
                                        </p:attrNameLst>
                                      </p:cBhvr>
                                      <p:to>
                                        <p:strVal val="visible"/>
                                      </p:to>
                                    </p:set>
                                    <p:anim calcmode="lin" valueType="num">
                                      <p:cBhvr additive="base">
                                        <p:cTn dur="500"/>
                                        <p:tgtEl>
                                          <p:spTgt spid="163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42"/>
                                        </p:tgtEl>
                                        <p:attrNameLst>
                                          <p:attrName>style.visibility</p:attrName>
                                        </p:attrNameLst>
                                      </p:cBhvr>
                                      <p:to>
                                        <p:strVal val="visible"/>
                                      </p:to>
                                    </p:set>
                                    <p:animEffect filter="fade" transition="in">
                                      <p:cBhvr>
                                        <p:cTn dur="500"/>
                                        <p:tgtEl>
                                          <p:spTgt spid="1642"/>
                                        </p:tgtEl>
                                      </p:cBhvr>
                                    </p:animEffect>
                                  </p:childTnLst>
                                </p:cTn>
                              </p:par>
                              <p:par>
                                <p:cTn fill="hold" nodeType="withEffect" presetClass="entr" presetID="10" presetSubtype="0">
                                  <p:stCondLst>
                                    <p:cond delay="250"/>
                                  </p:stCondLst>
                                  <p:childTnLst>
                                    <p:set>
                                      <p:cBhvr>
                                        <p:cTn dur="1" fill="hold">
                                          <p:stCondLst>
                                            <p:cond delay="0"/>
                                          </p:stCondLst>
                                        </p:cTn>
                                        <p:tgtEl>
                                          <p:spTgt spid="1624"/>
                                        </p:tgtEl>
                                        <p:attrNameLst>
                                          <p:attrName>style.visibility</p:attrName>
                                        </p:attrNameLst>
                                      </p:cBhvr>
                                      <p:to>
                                        <p:strVal val="visible"/>
                                      </p:to>
                                    </p:set>
                                    <p:animEffect filter="fade" transition="in">
                                      <p:cBhvr>
                                        <p:cTn dur="500"/>
                                        <p:tgtEl>
                                          <p:spTgt spid="1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2" name="Shape 992"/>
        <p:cNvGrpSpPr/>
        <p:nvPr/>
      </p:nvGrpSpPr>
      <p:grpSpPr>
        <a:xfrm>
          <a:off x="0" y="0"/>
          <a:ext cx="0" cy="0"/>
          <a:chOff x="0" y="0"/>
          <a:chExt cx="0" cy="0"/>
        </a:xfrm>
      </p:grpSpPr>
      <p:sp>
        <p:nvSpPr>
          <p:cNvPr id="993" name="Google Shape;993;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4" name="Google Shape;994;p198"/>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95" name="Google Shape;995;p198"/>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96" name="Google Shape;996;p198"/>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97" name="Google Shape;997;p198"/>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98" name="Google Shape;998;p198"/>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999" name="Google Shape;999;p198"/>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0" name="Google Shape;1000;p198"/>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par>
                                <p:cTn fill="hold" nodeType="withEffect" presetClass="entr" presetID="10" presetSubtype="0">
                                  <p:stCondLst>
                                    <p:cond delay="25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8" name="Shape 1648"/>
        <p:cNvGrpSpPr/>
        <p:nvPr/>
      </p:nvGrpSpPr>
      <p:grpSpPr>
        <a:xfrm>
          <a:off x="0" y="0"/>
          <a:ext cx="0" cy="0"/>
          <a:chOff x="0" y="0"/>
          <a:chExt cx="0" cy="0"/>
        </a:xfrm>
      </p:grpSpPr>
      <p:sp>
        <p:nvSpPr>
          <p:cNvPr id="1649" name="Google Shape;1649;p22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0" name="Google Shape;1650;p225"/>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51" name="Google Shape;1651;p225"/>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52" name="Google Shape;1652;p225"/>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53" name="Google Shape;1653;p225"/>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4" name="Google Shape;1654;p225"/>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55" name="Google Shape;1655;p225"/>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4"/>
                                        </p:tgtEl>
                                        <p:attrNameLst>
                                          <p:attrName>style.visibility</p:attrName>
                                        </p:attrNameLst>
                                      </p:cBhvr>
                                      <p:to>
                                        <p:strVal val="visible"/>
                                      </p:to>
                                    </p:set>
                                    <p:animEffect filter="fade" transition="in">
                                      <p:cBhvr>
                                        <p:cTn dur="500"/>
                                        <p:tgtEl>
                                          <p:spTgt spid="1654"/>
                                        </p:tgtEl>
                                      </p:cBhvr>
                                    </p:animEffect>
                                  </p:childTnLst>
                                </p:cTn>
                              </p:par>
                              <p:par>
                                <p:cTn fill="hold" nodeType="withEffect" presetClass="entr" presetID="10" presetSubtype="0">
                                  <p:stCondLst>
                                    <p:cond delay="250"/>
                                  </p:stCondLst>
                                  <p:childTnLst>
                                    <p:set>
                                      <p:cBhvr>
                                        <p:cTn dur="1" fill="hold">
                                          <p:stCondLst>
                                            <p:cond delay="0"/>
                                          </p:stCondLst>
                                        </p:cTn>
                                        <p:tgtEl>
                                          <p:spTgt spid="1655"/>
                                        </p:tgtEl>
                                        <p:attrNameLst>
                                          <p:attrName>style.visibility</p:attrName>
                                        </p:attrNameLst>
                                      </p:cBhvr>
                                      <p:to>
                                        <p:strVal val="visible"/>
                                      </p:to>
                                    </p:set>
                                    <p:animEffect filter="fade" transition="in">
                                      <p:cBhvr>
                                        <p:cTn dur="500"/>
                                        <p:tgtEl>
                                          <p:spTgt spid="1655"/>
                                        </p:tgtEl>
                                      </p:cBhvr>
                                    </p:animEffect>
                                  </p:childTnLst>
                                </p:cTn>
                              </p:par>
                              <p:par>
                                <p:cTn fill="hold" nodeType="withEffect" presetClass="entr" presetID="10" presetSubtype="0">
                                  <p:stCondLst>
                                    <p:cond delay="250"/>
                                  </p:stCondLst>
                                  <p:childTnLst>
                                    <p:set>
                                      <p:cBhvr>
                                        <p:cTn dur="1" fill="hold">
                                          <p:stCondLst>
                                            <p:cond delay="0"/>
                                          </p:stCondLst>
                                        </p:cTn>
                                        <p:tgtEl>
                                          <p:spTgt spid="1649"/>
                                        </p:tgtEl>
                                        <p:attrNameLst>
                                          <p:attrName>style.visibility</p:attrName>
                                        </p:attrNameLst>
                                      </p:cBhvr>
                                      <p:to>
                                        <p:strVal val="visible"/>
                                      </p:to>
                                    </p:set>
                                    <p:animEffect filter="fade" transition="in">
                                      <p:cBhvr>
                                        <p:cTn dur="500"/>
                                        <p:tgtEl>
                                          <p:spTgt spid="1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9" name="Shape 1659"/>
        <p:cNvGrpSpPr/>
        <p:nvPr/>
      </p:nvGrpSpPr>
      <p:grpSpPr>
        <a:xfrm>
          <a:off x="0" y="0"/>
          <a:ext cx="0" cy="0"/>
          <a:chOff x="0" y="0"/>
          <a:chExt cx="0" cy="0"/>
        </a:xfrm>
      </p:grpSpPr>
      <p:sp>
        <p:nvSpPr>
          <p:cNvPr id="1660" name="Google Shape;1660;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1" name="Google Shape;1661;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2" name="Google Shape;1662;p226"/>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63" name="Google Shape;1663;p226"/>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4" name="Google Shape;1664;p226"/>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65" name="Google Shape;1665;p226"/>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66" name="Google Shape;1666;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67" name="Google Shape;1667;p226"/>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65"/>
                                        </p:tgtEl>
                                        <p:attrNameLst>
                                          <p:attrName>style.visibility</p:attrName>
                                        </p:attrNameLst>
                                      </p:cBhvr>
                                      <p:to>
                                        <p:strVal val="visible"/>
                                      </p:to>
                                    </p:set>
                                    <p:animEffect filter="fade" transition="in">
                                      <p:cBhvr>
                                        <p:cTn dur="500"/>
                                        <p:tgtEl>
                                          <p:spTgt spid="1665"/>
                                        </p:tgtEl>
                                      </p:cBhvr>
                                    </p:animEffect>
                                  </p:childTnLst>
                                </p:cTn>
                              </p:par>
                              <p:par>
                                <p:cTn fill="hold" nodeType="withEffect" presetClass="entr" presetID="10" presetSubtype="0">
                                  <p:stCondLst>
                                    <p:cond delay="250"/>
                                  </p:stCondLst>
                                  <p:childTnLst>
                                    <p:set>
                                      <p:cBhvr>
                                        <p:cTn dur="1" fill="hold">
                                          <p:stCondLst>
                                            <p:cond delay="0"/>
                                          </p:stCondLst>
                                        </p:cTn>
                                        <p:tgtEl>
                                          <p:spTgt spid="1666"/>
                                        </p:tgtEl>
                                        <p:attrNameLst>
                                          <p:attrName>style.visibility</p:attrName>
                                        </p:attrNameLst>
                                      </p:cBhvr>
                                      <p:to>
                                        <p:strVal val="visible"/>
                                      </p:to>
                                    </p:set>
                                    <p:animEffect filter="fade" transition="in">
                                      <p:cBhvr>
                                        <p:cTn dur="500"/>
                                        <p:tgtEl>
                                          <p:spTgt spid="1666"/>
                                        </p:tgtEl>
                                      </p:cBhvr>
                                    </p:animEffect>
                                  </p:childTnLst>
                                </p:cTn>
                              </p:par>
                              <p:par>
                                <p:cTn fill="hold" nodeType="withEffect" presetClass="entr" presetID="10" presetSubtype="0">
                                  <p:stCondLst>
                                    <p:cond delay="250"/>
                                  </p:stCondLst>
                                  <p:childTnLst>
                                    <p:set>
                                      <p:cBhvr>
                                        <p:cTn dur="1" fill="hold">
                                          <p:stCondLst>
                                            <p:cond delay="0"/>
                                          </p:stCondLst>
                                        </p:cTn>
                                        <p:tgtEl>
                                          <p:spTgt spid="1660"/>
                                        </p:tgtEl>
                                        <p:attrNameLst>
                                          <p:attrName>style.visibility</p:attrName>
                                        </p:attrNameLst>
                                      </p:cBhvr>
                                      <p:to>
                                        <p:strVal val="visible"/>
                                      </p:to>
                                    </p:set>
                                    <p:animEffect filter="fade" transition="in">
                                      <p:cBhvr>
                                        <p:cTn dur="500"/>
                                        <p:tgtEl>
                                          <p:spTgt spid="1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71" name="Shape 1671"/>
        <p:cNvGrpSpPr/>
        <p:nvPr/>
      </p:nvGrpSpPr>
      <p:grpSpPr>
        <a:xfrm>
          <a:off x="0" y="0"/>
          <a:ext cx="0" cy="0"/>
          <a:chOff x="0" y="0"/>
          <a:chExt cx="0" cy="0"/>
        </a:xfrm>
      </p:grpSpPr>
      <p:sp>
        <p:nvSpPr>
          <p:cNvPr id="1672" name="Google Shape;1672;p22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3" name="Google Shape;1673;p227"/>
          <p:cNvGrpSpPr/>
          <p:nvPr/>
        </p:nvGrpSpPr>
        <p:grpSpPr>
          <a:xfrm>
            <a:off x="7509756" y="1586367"/>
            <a:ext cx="4407600" cy="4644067"/>
            <a:chOff x="5632317" y="1189775"/>
            <a:chExt cx="3305700" cy="3483050"/>
          </a:xfrm>
        </p:grpSpPr>
        <p:sp>
          <p:nvSpPr>
            <p:cNvPr id="1674" name="Google Shape;1674;p227"/>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75" name="Google Shape;1675;p227"/>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6" name="Google Shape;1676;p227"/>
          <p:cNvGrpSpPr/>
          <p:nvPr/>
        </p:nvGrpSpPr>
        <p:grpSpPr>
          <a:xfrm>
            <a:off x="171448" y="1586652"/>
            <a:ext cx="4557751" cy="4643781"/>
            <a:chOff x="128586" y="1189989"/>
            <a:chExt cx="3418313" cy="3482836"/>
          </a:xfrm>
        </p:grpSpPr>
        <p:sp>
          <p:nvSpPr>
            <p:cNvPr id="1677" name="Google Shape;1677;p227"/>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78" name="Google Shape;1678;p227"/>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9" name="Google Shape;1679;p227"/>
          <p:cNvGrpSpPr/>
          <p:nvPr/>
        </p:nvGrpSpPr>
        <p:grpSpPr>
          <a:xfrm>
            <a:off x="3925605" y="1586367"/>
            <a:ext cx="4407600" cy="4644067"/>
            <a:chOff x="2944204" y="1189775"/>
            <a:chExt cx="3305700" cy="3483050"/>
          </a:xfrm>
        </p:grpSpPr>
        <p:sp>
          <p:nvSpPr>
            <p:cNvPr id="1680" name="Google Shape;1680;p227"/>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81" name="Google Shape;1681;p227"/>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82" name="Google Shape;1682;p227"/>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83" name="Google Shape;1683;p227"/>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4" name="Google Shape;1684;p227"/>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85" name="Google Shape;1685;p227"/>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6" name="Google Shape;1686;p227"/>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4"/>
                                        </p:tgtEl>
                                        <p:attrNameLst>
                                          <p:attrName>style.visibility</p:attrName>
                                        </p:attrNameLst>
                                      </p:cBhvr>
                                      <p:to>
                                        <p:strVal val="visible"/>
                                      </p:to>
                                    </p:set>
                                    <p:animEffect filter="fade" transition="in">
                                      <p:cBhvr>
                                        <p:cTn dur="500"/>
                                        <p:tgtEl>
                                          <p:spTgt spid="1684"/>
                                        </p:tgtEl>
                                      </p:cBhvr>
                                    </p:animEffect>
                                  </p:childTnLst>
                                </p:cTn>
                              </p:par>
                              <p:par>
                                <p:cTn fill="hold" nodeType="withEffect" presetClass="entr" presetID="10" presetSubtype="0">
                                  <p:stCondLst>
                                    <p:cond delay="250"/>
                                  </p:stCondLst>
                                  <p:childTnLst>
                                    <p:set>
                                      <p:cBhvr>
                                        <p:cTn dur="1" fill="hold">
                                          <p:stCondLst>
                                            <p:cond delay="0"/>
                                          </p:stCondLst>
                                        </p:cTn>
                                        <p:tgtEl>
                                          <p:spTgt spid="1672"/>
                                        </p:tgtEl>
                                        <p:attrNameLst>
                                          <p:attrName>style.visibility</p:attrName>
                                        </p:attrNameLst>
                                      </p:cBhvr>
                                      <p:to>
                                        <p:strVal val="visible"/>
                                      </p:to>
                                    </p:set>
                                    <p:animEffect filter="fade" transition="in">
                                      <p:cBhvr>
                                        <p:cTn dur="500"/>
                                        <p:tgtEl>
                                          <p:spTgt spid="1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0" name="Shape 1690"/>
        <p:cNvGrpSpPr/>
        <p:nvPr/>
      </p:nvGrpSpPr>
      <p:grpSpPr>
        <a:xfrm>
          <a:off x="0" y="0"/>
          <a:ext cx="0" cy="0"/>
          <a:chOff x="0" y="0"/>
          <a:chExt cx="0" cy="0"/>
        </a:xfrm>
      </p:grpSpPr>
      <p:sp>
        <p:nvSpPr>
          <p:cNvPr id="1691" name="Google Shape;1691;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2" name="Google Shape;1692;p228"/>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3" name="Google Shape;1693;p228"/>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4" name="Google Shape;1694;p228"/>
          <p:cNvGrpSpPr/>
          <p:nvPr/>
        </p:nvGrpSpPr>
        <p:grpSpPr>
          <a:xfrm>
            <a:off x="7448233" y="3577660"/>
            <a:ext cx="2283600" cy="1640953"/>
            <a:chOff x="5796625" y="2541798"/>
            <a:chExt cx="1712700" cy="1230715"/>
          </a:xfrm>
        </p:grpSpPr>
        <p:sp>
          <p:nvSpPr>
            <p:cNvPr id="1695" name="Google Shape;1695;p228"/>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6" name="Google Shape;1696;p228"/>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7" name="Google Shape;1697;p228"/>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8" name="Google Shape;1698;p228"/>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699" name="Google Shape;1699;p228"/>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0" name="Google Shape;1700;p228"/>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1" name="Google Shape;1701;p228"/>
          <p:cNvGrpSpPr/>
          <p:nvPr/>
        </p:nvGrpSpPr>
        <p:grpSpPr>
          <a:xfrm>
            <a:off x="5777467" y="1842763"/>
            <a:ext cx="2283600" cy="1662338"/>
            <a:chOff x="4409300" y="1219942"/>
            <a:chExt cx="1712700" cy="1246753"/>
          </a:xfrm>
        </p:grpSpPr>
        <p:sp>
          <p:nvSpPr>
            <p:cNvPr id="1702" name="Google Shape;1702;p228"/>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3" name="Google Shape;1703;p228"/>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4" name="Google Shape;1704;p228"/>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5" name="Google Shape;1705;p228"/>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6" name="Google Shape;1706;p228"/>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07" name="Google Shape;1707;p228"/>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8" name="Google Shape;1708;p228"/>
          <p:cNvGrpSpPr/>
          <p:nvPr/>
        </p:nvGrpSpPr>
        <p:grpSpPr>
          <a:xfrm>
            <a:off x="4102251" y="3577660"/>
            <a:ext cx="2283600" cy="1640953"/>
            <a:chOff x="3021975" y="2541798"/>
            <a:chExt cx="1712700" cy="1230715"/>
          </a:xfrm>
        </p:grpSpPr>
        <p:sp>
          <p:nvSpPr>
            <p:cNvPr id="1709" name="Google Shape;1709;p228"/>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10" name="Google Shape;1710;p228"/>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1" name="Google Shape;1711;p228"/>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2" name="Google Shape;1712;p228"/>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3" name="Google Shape;1713;p228"/>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4" name="Google Shape;1714;p228"/>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5" name="Google Shape;1715;p228"/>
          <p:cNvGrpSpPr/>
          <p:nvPr/>
        </p:nvGrpSpPr>
        <p:grpSpPr>
          <a:xfrm>
            <a:off x="2386500" y="1842764"/>
            <a:ext cx="2283600" cy="1662338"/>
            <a:chOff x="1637475" y="1219942"/>
            <a:chExt cx="1712700" cy="1246753"/>
          </a:xfrm>
        </p:grpSpPr>
        <p:sp>
          <p:nvSpPr>
            <p:cNvPr id="1716" name="Google Shape;1716;p228"/>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7" name="Google Shape;1717;p228"/>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18" name="Google Shape;1718;p228"/>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9" name="Google Shape;1719;p228"/>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0" name="Google Shape;1720;p228"/>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21" name="Google Shape;1721;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22" name="Google Shape;1722;p228"/>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23" name="Google Shape;1723;p228"/>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4" name="Google Shape;1724;p228"/>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5" name="Google Shape;1725;p228"/>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91"/>
                                        </p:tgtEl>
                                        <p:attrNameLst>
                                          <p:attrName>style.visibility</p:attrName>
                                        </p:attrNameLst>
                                      </p:cBhvr>
                                      <p:to>
                                        <p:strVal val="visible"/>
                                      </p:to>
                                    </p:set>
                                    <p:animEffect filter="fade" transition="in">
                                      <p:cBhvr>
                                        <p:cTn dur="500"/>
                                        <p:tgtEl>
                                          <p:spTgt spid="1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29" name="Shape 1729"/>
        <p:cNvGrpSpPr/>
        <p:nvPr/>
      </p:nvGrpSpPr>
      <p:grpSpPr>
        <a:xfrm>
          <a:off x="0" y="0"/>
          <a:ext cx="0" cy="0"/>
          <a:chOff x="0" y="0"/>
          <a:chExt cx="0" cy="0"/>
        </a:xfrm>
      </p:grpSpPr>
      <p:sp>
        <p:nvSpPr>
          <p:cNvPr id="1730" name="Google Shape;1730;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31" name="Google Shape;1731;p229"/>
          <p:cNvGrpSpPr/>
          <p:nvPr/>
        </p:nvGrpSpPr>
        <p:grpSpPr>
          <a:xfrm>
            <a:off x="8050701" y="3214947"/>
            <a:ext cx="3292881" cy="1846000"/>
            <a:chOff x="6038025" y="2598925"/>
            <a:chExt cx="2469661" cy="1384500"/>
          </a:xfrm>
        </p:grpSpPr>
        <p:cxnSp>
          <p:nvCxnSpPr>
            <p:cNvPr id="1732" name="Google Shape;1732;p229"/>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33" name="Google Shape;1733;p229"/>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4" name="Google Shape;1734;p229"/>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5" name="Google Shape;1735;p229"/>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36" name="Google Shape;1736;p229"/>
          <p:cNvGrpSpPr/>
          <p:nvPr/>
        </p:nvGrpSpPr>
        <p:grpSpPr>
          <a:xfrm>
            <a:off x="848429" y="2184971"/>
            <a:ext cx="3992972" cy="1846000"/>
            <a:chOff x="636321" y="1844098"/>
            <a:chExt cx="2994729" cy="1384500"/>
          </a:xfrm>
        </p:grpSpPr>
        <p:sp>
          <p:nvSpPr>
            <p:cNvPr id="1737" name="Google Shape;1737;p229"/>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38" name="Google Shape;1738;p229"/>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39" name="Google Shape;1739;p229"/>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0" name="Google Shape;1740;p229"/>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41" name="Google Shape;1741;p229"/>
          <p:cNvGrpSpPr/>
          <p:nvPr/>
        </p:nvGrpSpPr>
        <p:grpSpPr>
          <a:xfrm>
            <a:off x="6544133" y="983393"/>
            <a:ext cx="4799448" cy="1846000"/>
            <a:chOff x="4908100" y="889950"/>
            <a:chExt cx="3599586" cy="1384500"/>
          </a:xfrm>
        </p:grpSpPr>
        <p:cxnSp>
          <p:nvCxnSpPr>
            <p:cNvPr id="1742" name="Google Shape;1742;p229"/>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43" name="Google Shape;1743;p229"/>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4" name="Google Shape;1744;p229"/>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5" name="Google Shape;1745;p229"/>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46" name="Google Shape;1746;p229"/>
          <p:cNvGrpSpPr/>
          <p:nvPr/>
        </p:nvGrpSpPr>
        <p:grpSpPr>
          <a:xfrm>
            <a:off x="3752793" y="1261001"/>
            <a:ext cx="4686415" cy="4336003"/>
            <a:chOff x="2991269" y="1153325"/>
            <a:chExt cx="3514811" cy="3252002"/>
          </a:xfrm>
        </p:grpSpPr>
        <p:sp>
          <p:nvSpPr>
            <p:cNvPr id="1747" name="Google Shape;1747;p229"/>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48" name="Google Shape;1748;p229"/>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9" name="Google Shape;1749;p229"/>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0" name="Google Shape;1750;p229"/>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51" name="Google Shape;1751;p229"/>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52" name="Google Shape;1752;p229"/>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53" name="Google Shape;1753;p229"/>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4" name="Google Shape;1754;p229"/>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55" name="Google Shape;1755;p229"/>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56" name="Google Shape;1756;p229"/>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7" name="Google Shape;1757;p229"/>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55"/>
                                        </p:tgtEl>
                                        <p:attrNameLst>
                                          <p:attrName>style.visibility</p:attrName>
                                        </p:attrNameLst>
                                      </p:cBhvr>
                                      <p:to>
                                        <p:strVal val="visible"/>
                                      </p:to>
                                    </p:set>
                                    <p:animEffect filter="fade" transition="in">
                                      <p:cBhvr>
                                        <p:cTn dur="500"/>
                                        <p:tgtEl>
                                          <p:spTgt spid="1755"/>
                                        </p:tgtEl>
                                      </p:cBhvr>
                                    </p:animEffect>
                                  </p:childTnLst>
                                </p:cTn>
                              </p:par>
                              <p:par>
                                <p:cTn fill="hold" nodeType="withEffect" presetClass="entr" presetID="10" presetSubtype="0">
                                  <p:stCondLst>
                                    <p:cond delay="250"/>
                                  </p:stCondLst>
                                  <p:childTnLst>
                                    <p:set>
                                      <p:cBhvr>
                                        <p:cTn dur="1" fill="hold">
                                          <p:stCondLst>
                                            <p:cond delay="0"/>
                                          </p:stCondLst>
                                        </p:cTn>
                                        <p:tgtEl>
                                          <p:spTgt spid="1730"/>
                                        </p:tgtEl>
                                        <p:attrNameLst>
                                          <p:attrName>style.visibility</p:attrName>
                                        </p:attrNameLst>
                                      </p:cBhvr>
                                      <p:to>
                                        <p:strVal val="visible"/>
                                      </p:to>
                                    </p:set>
                                    <p:animEffect filter="fade" transition="in">
                                      <p:cBhvr>
                                        <p:cTn dur="500"/>
                                        <p:tgtEl>
                                          <p:spTgt spid="1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61" name="Shape 1761"/>
        <p:cNvGrpSpPr/>
        <p:nvPr/>
      </p:nvGrpSpPr>
      <p:grpSpPr>
        <a:xfrm>
          <a:off x="0" y="0"/>
          <a:ext cx="0" cy="0"/>
          <a:chOff x="0" y="0"/>
          <a:chExt cx="0" cy="0"/>
        </a:xfrm>
      </p:grpSpPr>
      <p:sp>
        <p:nvSpPr>
          <p:cNvPr id="1762" name="Google Shape;1762;p23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3" name="Google Shape;1763;p230"/>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4" name="Google Shape;1764;p230"/>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65" name="Google Shape;1765;p230"/>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Some Detail</a:t>
            </a:r>
            <a:endParaRPr/>
          </a:p>
        </p:txBody>
      </p:sp>
      <p:sp>
        <p:nvSpPr>
          <p:cNvPr id="1766" name="Google Shape;1766;p230"/>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67" name="Google Shape;1767;p230"/>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8" name="Google Shape;1768;p230"/>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69" name="Google Shape;1769;p230"/>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70" name="Google Shape;1770;p230"/>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1" name="Google Shape;1771;p230"/>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2" name="Google Shape;1772;p230"/>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73" name="Google Shape;1773;p230"/>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4" name="Google Shape;1774;p230"/>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5" name="Google Shape;1775;p230"/>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6" name="Google Shape;1776;p230"/>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65"/>
                                        </p:tgtEl>
                                        <p:attrNameLst>
                                          <p:attrName>style.visibility</p:attrName>
                                        </p:attrNameLst>
                                      </p:cBhvr>
                                      <p:to>
                                        <p:strVal val="visible"/>
                                      </p:to>
                                    </p:set>
                                    <p:anim calcmode="lin" valueType="num">
                                      <p:cBhvr additive="base">
                                        <p:cTn dur="500"/>
                                        <p:tgtEl>
                                          <p:spTgt spid="176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68"/>
                                        </p:tgtEl>
                                        <p:attrNameLst>
                                          <p:attrName>style.visibility</p:attrName>
                                        </p:attrNameLst>
                                      </p:cBhvr>
                                      <p:to>
                                        <p:strVal val="visible"/>
                                      </p:to>
                                    </p:set>
                                    <p:animEffect filter="fade" transition="in">
                                      <p:cBhvr>
                                        <p:cTn dur="500"/>
                                        <p:tgtEl>
                                          <p:spTgt spid="1768"/>
                                        </p:tgtEl>
                                      </p:cBhvr>
                                    </p:animEffect>
                                  </p:childTnLst>
                                </p:cTn>
                              </p:par>
                              <p:par>
                                <p:cTn fill="hold" nodeType="withEffect" presetClass="entr" presetID="10" presetSubtype="0">
                                  <p:stCondLst>
                                    <p:cond delay="250"/>
                                  </p:stCondLst>
                                  <p:childTnLst>
                                    <p:set>
                                      <p:cBhvr>
                                        <p:cTn dur="1" fill="hold">
                                          <p:stCondLst>
                                            <p:cond delay="0"/>
                                          </p:stCondLst>
                                        </p:cTn>
                                        <p:tgtEl>
                                          <p:spTgt spid="1769"/>
                                        </p:tgtEl>
                                        <p:attrNameLst>
                                          <p:attrName>style.visibility</p:attrName>
                                        </p:attrNameLst>
                                      </p:cBhvr>
                                      <p:to>
                                        <p:strVal val="visible"/>
                                      </p:to>
                                    </p:set>
                                    <p:animEffect filter="fade" transition="in">
                                      <p:cBhvr>
                                        <p:cTn dur="500"/>
                                        <p:tgtEl>
                                          <p:spTgt spid="1769"/>
                                        </p:tgtEl>
                                      </p:cBhvr>
                                    </p:animEffect>
                                  </p:childTnLst>
                                </p:cTn>
                              </p:par>
                              <p:par>
                                <p:cTn fill="hold" nodeType="withEffect" presetClass="entr" presetID="10" presetSubtype="0">
                                  <p:stCondLst>
                                    <p:cond delay="250"/>
                                  </p:stCondLst>
                                  <p:childTnLst>
                                    <p:set>
                                      <p:cBhvr>
                                        <p:cTn dur="1" fill="hold">
                                          <p:stCondLst>
                                            <p:cond delay="0"/>
                                          </p:stCondLst>
                                        </p:cTn>
                                        <p:tgtEl>
                                          <p:spTgt spid="1772"/>
                                        </p:tgtEl>
                                        <p:attrNameLst>
                                          <p:attrName>style.visibility</p:attrName>
                                        </p:attrNameLst>
                                      </p:cBhvr>
                                      <p:to>
                                        <p:strVal val="visible"/>
                                      </p:to>
                                    </p:set>
                                    <p:animEffect filter="fade" transition="in">
                                      <p:cBhvr>
                                        <p:cTn dur="500"/>
                                        <p:tgtEl>
                                          <p:spTgt spid="1772"/>
                                        </p:tgtEl>
                                      </p:cBhvr>
                                    </p:animEffect>
                                  </p:childTnLst>
                                </p:cTn>
                              </p:par>
                              <p:par>
                                <p:cTn fill="hold" nodeType="withEffect" presetClass="entr" presetID="10" presetSubtype="0">
                                  <p:stCondLst>
                                    <p:cond delay="250"/>
                                  </p:stCondLst>
                                  <p:childTnLst>
                                    <p:set>
                                      <p:cBhvr>
                                        <p:cTn dur="1" fill="hold">
                                          <p:stCondLst>
                                            <p:cond delay="0"/>
                                          </p:stCondLst>
                                        </p:cTn>
                                        <p:tgtEl>
                                          <p:spTgt spid="1762"/>
                                        </p:tgtEl>
                                        <p:attrNameLst>
                                          <p:attrName>style.visibility</p:attrName>
                                        </p:attrNameLst>
                                      </p:cBhvr>
                                      <p:to>
                                        <p:strVal val="visible"/>
                                      </p:to>
                                    </p:set>
                                    <p:animEffect filter="fade" transition="in">
                                      <p:cBhvr>
                                        <p:cTn dur="500"/>
                                        <p:tgtEl>
                                          <p:spTgt spid="1762"/>
                                        </p:tgtEl>
                                      </p:cBhvr>
                                    </p:animEffect>
                                  </p:childTnLst>
                                </p:cTn>
                              </p:par>
                              <p:par>
                                <p:cTn fill="hold" nodeType="withEffect" presetClass="entr" presetID="10" presetSubtype="0">
                                  <p:stCondLst>
                                    <p:cond delay="250"/>
                                  </p:stCondLst>
                                  <p:childTnLst>
                                    <p:set>
                                      <p:cBhvr>
                                        <p:cTn dur="1" fill="hold">
                                          <p:stCondLst>
                                            <p:cond delay="0"/>
                                          </p:stCondLst>
                                        </p:cTn>
                                        <p:tgtEl>
                                          <p:spTgt spid="1774"/>
                                        </p:tgtEl>
                                        <p:attrNameLst>
                                          <p:attrName>style.visibility</p:attrName>
                                        </p:attrNameLst>
                                      </p:cBhvr>
                                      <p:to>
                                        <p:strVal val="visible"/>
                                      </p:to>
                                    </p:set>
                                    <p:animEffect filter="fade" transition="in">
                                      <p:cBhvr>
                                        <p:cTn dur="1000"/>
                                        <p:tgtEl>
                                          <p:spTgt spid="1774"/>
                                        </p:tgtEl>
                                      </p:cBhvr>
                                    </p:animEffect>
                                  </p:childTnLst>
                                </p:cTn>
                              </p:par>
                              <p:par>
                                <p:cTn fill="hold" nodeType="withEffect" presetClass="entr" presetID="10" presetSubtype="0">
                                  <p:stCondLst>
                                    <p:cond delay="500"/>
                                  </p:stCondLst>
                                  <p:childTnLst>
                                    <p:set>
                                      <p:cBhvr>
                                        <p:cTn dur="1" fill="hold">
                                          <p:stCondLst>
                                            <p:cond delay="0"/>
                                          </p:stCondLst>
                                        </p:cTn>
                                        <p:tgtEl>
                                          <p:spTgt spid="1775"/>
                                        </p:tgtEl>
                                        <p:attrNameLst>
                                          <p:attrName>style.visibility</p:attrName>
                                        </p:attrNameLst>
                                      </p:cBhvr>
                                      <p:to>
                                        <p:strVal val="visible"/>
                                      </p:to>
                                    </p:set>
                                    <p:animEffect filter="fade" transition="in">
                                      <p:cBhvr>
                                        <p:cTn dur="1000"/>
                                        <p:tgtEl>
                                          <p:spTgt spid="1775"/>
                                        </p:tgtEl>
                                      </p:cBhvr>
                                    </p:animEffect>
                                  </p:childTnLst>
                                </p:cTn>
                              </p:par>
                              <p:par>
                                <p:cTn fill="hold" nodeType="withEffect" presetClass="entr" presetID="10" presetSubtype="0">
                                  <p:stCondLst>
                                    <p:cond delay="750"/>
                                  </p:stCondLst>
                                  <p:childTnLst>
                                    <p:set>
                                      <p:cBhvr>
                                        <p:cTn dur="1" fill="hold">
                                          <p:stCondLst>
                                            <p:cond delay="0"/>
                                          </p:stCondLst>
                                        </p:cTn>
                                        <p:tgtEl>
                                          <p:spTgt spid="1776"/>
                                        </p:tgtEl>
                                        <p:attrNameLst>
                                          <p:attrName>style.visibility</p:attrName>
                                        </p:attrNameLst>
                                      </p:cBhvr>
                                      <p:to>
                                        <p:strVal val="visible"/>
                                      </p:to>
                                    </p:set>
                                    <p:animEffect filter="fade" transition="in">
                                      <p:cBhvr>
                                        <p:cTn dur="1000"/>
                                        <p:tgtEl>
                                          <p:spTgt spid="17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0" name="Shape 1780"/>
        <p:cNvGrpSpPr/>
        <p:nvPr/>
      </p:nvGrpSpPr>
      <p:grpSpPr>
        <a:xfrm>
          <a:off x="0" y="0"/>
          <a:ext cx="0" cy="0"/>
          <a:chOff x="0" y="0"/>
          <a:chExt cx="0" cy="0"/>
        </a:xfrm>
      </p:grpSpPr>
      <p:sp>
        <p:nvSpPr>
          <p:cNvPr id="1781" name="Google Shape;1781;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2" name="Google Shape;1782;p231"/>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3" name="Google Shape;1783;p231"/>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Two Columns Slide</a:t>
            </a:r>
            <a:endParaRPr/>
          </a:p>
        </p:txBody>
      </p:sp>
      <p:sp>
        <p:nvSpPr>
          <p:cNvPr id="1784" name="Google Shape;1784;p231"/>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5" name="Google Shape;1785;p231"/>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6" name="Google Shape;1786;p231"/>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87" name="Google Shape;1787;p231"/>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88" name="Google Shape;1788;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9" name="Google Shape;1789;p231"/>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0" name="Google Shape;1790;p231"/>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91" name="Google Shape;1791;p231"/>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2" name="Google Shape;1792;p231"/>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3" name="Google Shape;1793;p231"/>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3"/>
                                        </p:tgtEl>
                                        <p:attrNameLst>
                                          <p:attrName>style.visibility</p:attrName>
                                        </p:attrNameLst>
                                      </p:cBhvr>
                                      <p:to>
                                        <p:strVal val="visible"/>
                                      </p:to>
                                    </p:set>
                                    <p:anim calcmode="lin" valueType="num">
                                      <p:cBhvr additive="base">
                                        <p:cTn dur="500"/>
                                        <p:tgtEl>
                                          <p:spTgt spid="178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par>
                                <p:cTn fill="hold" nodeType="withEffect" presetClass="entr" presetID="10" presetSubtype="0">
                                  <p:stCondLst>
                                    <p:cond delay="250"/>
                                  </p:stCondLst>
                                  <p:childTnLst>
                                    <p:set>
                                      <p:cBhvr>
                                        <p:cTn dur="1" fill="hold">
                                          <p:stCondLst>
                                            <p:cond delay="0"/>
                                          </p:stCondLst>
                                        </p:cTn>
                                        <p:tgtEl>
                                          <p:spTgt spid="1787"/>
                                        </p:tgtEl>
                                        <p:attrNameLst>
                                          <p:attrName>style.visibility</p:attrName>
                                        </p:attrNameLst>
                                      </p:cBhvr>
                                      <p:to>
                                        <p:strVal val="visible"/>
                                      </p:to>
                                    </p:set>
                                    <p:animEffect filter="fade" transition="in">
                                      <p:cBhvr>
                                        <p:cTn dur="500"/>
                                        <p:tgtEl>
                                          <p:spTgt spid="1787"/>
                                        </p:tgtEl>
                                      </p:cBhvr>
                                    </p:animEffect>
                                  </p:childTnLst>
                                </p:cTn>
                              </p:par>
                              <p:par>
                                <p:cTn fill="hold" nodeType="withEffect" presetClass="entr" presetID="10" presetSubtype="0">
                                  <p:stCondLst>
                                    <p:cond delay="250"/>
                                  </p:stCondLst>
                                  <p:childTnLst>
                                    <p:set>
                                      <p:cBhvr>
                                        <p:cTn dur="1" fill="hold">
                                          <p:stCondLst>
                                            <p:cond delay="0"/>
                                          </p:stCondLst>
                                        </p:cTn>
                                        <p:tgtEl>
                                          <p:spTgt spid="1790"/>
                                        </p:tgtEl>
                                        <p:attrNameLst>
                                          <p:attrName>style.visibility</p:attrName>
                                        </p:attrNameLst>
                                      </p:cBhvr>
                                      <p:to>
                                        <p:strVal val="visible"/>
                                      </p:to>
                                    </p:set>
                                    <p:animEffect filter="fade" transition="in">
                                      <p:cBhvr>
                                        <p:cTn dur="500"/>
                                        <p:tgtEl>
                                          <p:spTgt spid="1790"/>
                                        </p:tgtEl>
                                      </p:cBhvr>
                                    </p:animEffect>
                                  </p:childTnLst>
                                </p:cTn>
                              </p:par>
                              <p:par>
                                <p:cTn fill="hold" nodeType="withEffect" presetClass="entr" presetID="10" presetSubtype="0">
                                  <p:stCondLst>
                                    <p:cond delay="250"/>
                                  </p:stCondLst>
                                  <p:childTnLst>
                                    <p:set>
                                      <p:cBhvr>
                                        <p:cTn dur="1" fill="hold">
                                          <p:stCondLst>
                                            <p:cond delay="0"/>
                                          </p:stCondLst>
                                        </p:cTn>
                                        <p:tgtEl>
                                          <p:spTgt spid="1781"/>
                                        </p:tgtEl>
                                        <p:attrNameLst>
                                          <p:attrName>style.visibility</p:attrName>
                                        </p:attrNameLst>
                                      </p:cBhvr>
                                      <p:to>
                                        <p:strVal val="visible"/>
                                      </p:to>
                                    </p:set>
                                    <p:animEffect filter="fade" transition="in">
                                      <p:cBhvr>
                                        <p:cTn dur="500"/>
                                        <p:tgtEl>
                                          <p:spTgt spid="1781"/>
                                        </p:tgtEl>
                                      </p:cBhvr>
                                    </p:animEffect>
                                  </p:childTnLst>
                                </p:cTn>
                              </p:par>
                              <p:par>
                                <p:cTn fill="hold" nodeType="withEffect" presetClass="entr" presetID="10" presetSubtype="0">
                                  <p:stCondLst>
                                    <p:cond delay="250"/>
                                  </p:stCondLst>
                                  <p:childTnLst>
                                    <p:set>
                                      <p:cBhvr>
                                        <p:cTn dur="1" fill="hold">
                                          <p:stCondLst>
                                            <p:cond delay="0"/>
                                          </p:stCondLst>
                                        </p:cTn>
                                        <p:tgtEl>
                                          <p:spTgt spid="1791"/>
                                        </p:tgtEl>
                                        <p:attrNameLst>
                                          <p:attrName>style.visibility</p:attrName>
                                        </p:attrNameLst>
                                      </p:cBhvr>
                                      <p:to>
                                        <p:strVal val="visible"/>
                                      </p:to>
                                    </p:set>
                                    <p:animEffect filter="fade" transition="in">
                                      <p:cBhvr>
                                        <p:cTn dur="1000"/>
                                        <p:tgtEl>
                                          <p:spTgt spid="1791"/>
                                        </p:tgtEl>
                                      </p:cBhvr>
                                    </p:animEffect>
                                  </p:childTnLst>
                                </p:cTn>
                              </p:par>
                              <p:par>
                                <p:cTn fill="hold" nodeType="withEffect" presetClass="entr" presetID="10" presetSubtype="0">
                                  <p:stCondLst>
                                    <p:cond delay="500"/>
                                  </p:stCondLst>
                                  <p:childTnLst>
                                    <p:set>
                                      <p:cBhvr>
                                        <p:cTn dur="1" fill="hold">
                                          <p:stCondLst>
                                            <p:cond delay="0"/>
                                          </p:stCondLst>
                                        </p:cTn>
                                        <p:tgtEl>
                                          <p:spTgt spid="1792"/>
                                        </p:tgtEl>
                                        <p:attrNameLst>
                                          <p:attrName>style.visibility</p:attrName>
                                        </p:attrNameLst>
                                      </p:cBhvr>
                                      <p:to>
                                        <p:strVal val="visible"/>
                                      </p:to>
                                    </p:set>
                                    <p:animEffect filter="fade" transition="in">
                                      <p:cBhvr>
                                        <p:cTn dur="1000"/>
                                        <p:tgtEl>
                                          <p:spTgt spid="1792"/>
                                        </p:tgtEl>
                                      </p:cBhvr>
                                    </p:animEffect>
                                  </p:childTnLst>
                                </p:cTn>
                              </p:par>
                              <p:par>
                                <p:cTn fill="hold" nodeType="withEffect" presetClass="entr" presetID="10" presetSubtype="0">
                                  <p:stCondLst>
                                    <p:cond delay="750"/>
                                  </p:stCondLst>
                                  <p:childTnLst>
                                    <p:set>
                                      <p:cBhvr>
                                        <p:cTn dur="1" fill="hold">
                                          <p:stCondLst>
                                            <p:cond delay="0"/>
                                          </p:stCondLst>
                                        </p:cTn>
                                        <p:tgtEl>
                                          <p:spTgt spid="1793"/>
                                        </p:tgtEl>
                                        <p:attrNameLst>
                                          <p:attrName>style.visibility</p:attrName>
                                        </p:attrNameLst>
                                      </p:cBhvr>
                                      <p:to>
                                        <p:strVal val="visible"/>
                                      </p:to>
                                    </p:set>
                                    <p:animEffect filter="fade" transition="in">
                                      <p:cBhvr>
                                        <p:cTn dur="1000"/>
                                        <p:tgtEl>
                                          <p:spTgt spid="1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97" name="Shape 1797"/>
        <p:cNvGrpSpPr/>
        <p:nvPr/>
      </p:nvGrpSpPr>
      <p:grpSpPr>
        <a:xfrm>
          <a:off x="0" y="0"/>
          <a:ext cx="0" cy="0"/>
          <a:chOff x="0" y="0"/>
          <a:chExt cx="0" cy="0"/>
        </a:xfrm>
      </p:grpSpPr>
      <p:sp>
        <p:nvSpPr>
          <p:cNvPr id="1798" name="Google Shape;1798;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9" name="Google Shape;1799;p232"/>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0" name="Google Shape;1800;p232"/>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1" name="Google Shape;1801;p232"/>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2" name="Google Shape;1802;p232"/>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Three Columns Slide</a:t>
            </a:r>
            <a:endParaRPr/>
          </a:p>
        </p:txBody>
      </p:sp>
      <p:pic>
        <p:nvPicPr>
          <p:cNvPr id="1803" name="Google Shape;1803;p232"/>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4" name="Google Shape;1804;p232"/>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05" name="Google Shape;1805;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06" name="Google Shape;1806;p232"/>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7" name="Google Shape;1807;p232"/>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8" name="Google Shape;1808;p232"/>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02"/>
                                        </p:tgtEl>
                                        <p:attrNameLst>
                                          <p:attrName>style.visibility</p:attrName>
                                        </p:attrNameLst>
                                      </p:cBhvr>
                                      <p:to>
                                        <p:strVal val="visible"/>
                                      </p:to>
                                    </p:set>
                                    <p:anim calcmode="lin" valueType="num">
                                      <p:cBhvr additive="base">
                                        <p:cTn dur="500"/>
                                        <p:tgtEl>
                                          <p:spTgt spid="180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3"/>
                                        </p:tgtEl>
                                        <p:attrNameLst>
                                          <p:attrName>style.visibility</p:attrName>
                                        </p:attrNameLst>
                                      </p:cBhvr>
                                      <p:to>
                                        <p:strVal val="visible"/>
                                      </p:to>
                                    </p:set>
                                    <p:animEffect filter="fade" transition="in">
                                      <p:cBhvr>
                                        <p:cTn dur="500"/>
                                        <p:tgtEl>
                                          <p:spTgt spid="1803"/>
                                        </p:tgtEl>
                                      </p:cBhvr>
                                    </p:animEffect>
                                  </p:childTnLst>
                                </p:cTn>
                              </p:par>
                              <p:par>
                                <p:cTn fill="hold" nodeType="withEffect" presetClass="entr" presetID="10" presetSubtype="0">
                                  <p:stCondLst>
                                    <p:cond delay="250"/>
                                  </p:stCondLst>
                                  <p:childTnLst>
                                    <p:set>
                                      <p:cBhvr>
                                        <p:cTn dur="1" fill="hold">
                                          <p:stCondLst>
                                            <p:cond delay="0"/>
                                          </p:stCondLst>
                                        </p:cTn>
                                        <p:tgtEl>
                                          <p:spTgt spid="1798"/>
                                        </p:tgtEl>
                                        <p:attrNameLst>
                                          <p:attrName>style.visibility</p:attrName>
                                        </p:attrNameLst>
                                      </p:cBhvr>
                                      <p:to>
                                        <p:strVal val="visible"/>
                                      </p:to>
                                    </p:set>
                                    <p:animEffect filter="fade" transition="in">
                                      <p:cBhvr>
                                        <p:cTn dur="500"/>
                                        <p:tgtEl>
                                          <p:spTgt spid="1798"/>
                                        </p:tgtEl>
                                      </p:cBhvr>
                                    </p:animEffect>
                                  </p:childTnLst>
                                </p:cTn>
                              </p:par>
                              <p:par>
                                <p:cTn fill="hold" nodeType="withEffect" presetClass="entr" presetID="10" presetSubtype="0">
                                  <p:stCondLst>
                                    <p:cond delay="250"/>
                                  </p:stCondLst>
                                  <p:childTnLst>
                                    <p:set>
                                      <p:cBhvr>
                                        <p:cTn dur="1" fill="hold">
                                          <p:stCondLst>
                                            <p:cond delay="0"/>
                                          </p:stCondLst>
                                        </p:cTn>
                                        <p:tgtEl>
                                          <p:spTgt spid="1805"/>
                                        </p:tgtEl>
                                        <p:attrNameLst>
                                          <p:attrName>style.visibility</p:attrName>
                                        </p:attrNameLst>
                                      </p:cBhvr>
                                      <p:to>
                                        <p:strVal val="visible"/>
                                      </p:to>
                                    </p:set>
                                    <p:animEffect filter="fade" transition="in">
                                      <p:cBhvr>
                                        <p:cTn dur="500"/>
                                        <p:tgtEl>
                                          <p:spTgt spid="1805"/>
                                        </p:tgtEl>
                                      </p:cBhvr>
                                    </p:animEffect>
                                  </p:childTnLst>
                                </p:cTn>
                              </p:par>
                              <p:par>
                                <p:cTn fill="hold" nodeType="withEffect" presetClass="entr" presetID="10" presetSubtype="0">
                                  <p:stCondLst>
                                    <p:cond delay="250"/>
                                  </p:stCondLst>
                                  <p:childTnLst>
                                    <p:set>
                                      <p:cBhvr>
                                        <p:cTn dur="1" fill="hold">
                                          <p:stCondLst>
                                            <p:cond delay="0"/>
                                          </p:stCondLst>
                                        </p:cTn>
                                        <p:tgtEl>
                                          <p:spTgt spid="1806"/>
                                        </p:tgtEl>
                                        <p:attrNameLst>
                                          <p:attrName>style.visibility</p:attrName>
                                        </p:attrNameLst>
                                      </p:cBhvr>
                                      <p:to>
                                        <p:strVal val="visible"/>
                                      </p:to>
                                    </p:set>
                                    <p:animEffect filter="fade" transition="in">
                                      <p:cBhvr>
                                        <p:cTn dur="1000"/>
                                        <p:tgtEl>
                                          <p:spTgt spid="1806"/>
                                        </p:tgtEl>
                                      </p:cBhvr>
                                    </p:animEffect>
                                  </p:childTnLst>
                                </p:cTn>
                              </p:par>
                              <p:par>
                                <p:cTn fill="hold" nodeType="withEffect" presetClass="entr" presetID="10" presetSubtype="0">
                                  <p:stCondLst>
                                    <p:cond delay="500"/>
                                  </p:stCondLst>
                                  <p:childTnLst>
                                    <p:set>
                                      <p:cBhvr>
                                        <p:cTn dur="1" fill="hold">
                                          <p:stCondLst>
                                            <p:cond delay="0"/>
                                          </p:stCondLst>
                                        </p:cTn>
                                        <p:tgtEl>
                                          <p:spTgt spid="1807"/>
                                        </p:tgtEl>
                                        <p:attrNameLst>
                                          <p:attrName>style.visibility</p:attrName>
                                        </p:attrNameLst>
                                      </p:cBhvr>
                                      <p:to>
                                        <p:strVal val="visible"/>
                                      </p:to>
                                    </p:set>
                                    <p:animEffect filter="fade" transition="in">
                                      <p:cBhvr>
                                        <p:cTn dur="1000"/>
                                        <p:tgtEl>
                                          <p:spTgt spid="1807"/>
                                        </p:tgtEl>
                                      </p:cBhvr>
                                    </p:animEffect>
                                  </p:childTnLst>
                                </p:cTn>
                              </p:par>
                              <p:par>
                                <p:cTn fill="hold" nodeType="withEffect" presetClass="entr" presetID="10" presetSubtype="0">
                                  <p:stCondLst>
                                    <p:cond delay="750"/>
                                  </p:stCondLst>
                                  <p:childTnLst>
                                    <p:set>
                                      <p:cBhvr>
                                        <p:cTn dur="1" fill="hold">
                                          <p:stCondLst>
                                            <p:cond delay="0"/>
                                          </p:stCondLst>
                                        </p:cTn>
                                        <p:tgtEl>
                                          <p:spTgt spid="1808"/>
                                        </p:tgtEl>
                                        <p:attrNameLst>
                                          <p:attrName>style.visibility</p:attrName>
                                        </p:attrNameLst>
                                      </p:cBhvr>
                                      <p:to>
                                        <p:strVal val="visible"/>
                                      </p:to>
                                    </p:set>
                                    <p:animEffect filter="fade" transition="in">
                                      <p:cBhvr>
                                        <p:cTn dur="1000"/>
                                        <p:tgtEl>
                                          <p:spTgt spid="1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12" name="Shape 1812"/>
        <p:cNvGrpSpPr/>
        <p:nvPr/>
      </p:nvGrpSpPr>
      <p:grpSpPr>
        <a:xfrm>
          <a:off x="0" y="0"/>
          <a:ext cx="0" cy="0"/>
          <a:chOff x="0" y="0"/>
          <a:chExt cx="0" cy="0"/>
        </a:xfrm>
      </p:grpSpPr>
      <p:sp>
        <p:nvSpPr>
          <p:cNvPr id="1813" name="Google Shape;1813;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4" name="Google Shape;1814;p233"/>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15" name="Google Shape;1815;p233"/>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16" name="Google Shape;1816;p233"/>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7" name="Google Shape;1817;p233"/>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8" name="Google Shape;1818;p233"/>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9" name="Google Shape;1819;p233"/>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0" name="Google Shape;1820;p233"/>
          <p:cNvGrpSpPr/>
          <p:nvPr/>
        </p:nvGrpSpPr>
        <p:grpSpPr>
          <a:xfrm>
            <a:off x="5223897" y="780264"/>
            <a:ext cx="1695068" cy="1960656"/>
            <a:chOff x="9876910" y="158289"/>
            <a:chExt cx="1972973" cy="2282104"/>
          </a:xfrm>
        </p:grpSpPr>
        <p:sp>
          <p:nvSpPr>
            <p:cNvPr id="1821" name="Google Shape;1821;p233"/>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2" name="Google Shape;1822;p233"/>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3" name="Google Shape;1823;p233"/>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4" name="Google Shape;1824;p233"/>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5" name="Google Shape;1825;p233"/>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6" name="Google Shape;1826;p233"/>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3"/>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3"/>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9" name="Google Shape;1829;p233"/>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0" name="Google Shape;1830;p233"/>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1" name="Google Shape;1831;p233"/>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2" name="Google Shape;1832;p233"/>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3"/>
                                        </p:tgtEl>
                                        <p:attrNameLst>
                                          <p:attrName>style.visibility</p:attrName>
                                        </p:attrNameLst>
                                      </p:cBhvr>
                                      <p:to>
                                        <p:strVal val="visible"/>
                                      </p:to>
                                    </p:set>
                                    <p:animEffect filter="fade" transition="in">
                                      <p:cBhvr>
                                        <p:cTn dur="500"/>
                                        <p:tgtEl>
                                          <p:spTgt spid="1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36" name="Shape 1836"/>
        <p:cNvGrpSpPr/>
        <p:nvPr/>
      </p:nvGrpSpPr>
      <p:grpSpPr>
        <a:xfrm>
          <a:off x="0" y="0"/>
          <a:ext cx="0" cy="0"/>
          <a:chOff x="0" y="0"/>
          <a:chExt cx="0" cy="0"/>
        </a:xfrm>
      </p:grpSpPr>
      <p:pic>
        <p:nvPicPr>
          <p:cNvPr id="1837" name="Google Shape;1837;p234"/>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38" name="Google Shape;1838;p234"/>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39" name="Google Shape;1839;p234"/>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40" name="Google Shape;1840;p234"/>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41" name="Google Shape;1841;p234"/>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2" name="Google Shape;1842;p234"/>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3" name="Google Shape;1843;p234"/>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4" name="Google Shape;1844;p234"/>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45" name="Google Shape;1845;p234"/>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46" name="Google Shape;1846;p234"/>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7" name="Google Shape;1847;p234"/>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48" name="Google Shape;1848;p234"/>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49" name="Google Shape;1849;p234"/>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50" name="Google Shape;1850;p234"/>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51" name="Google Shape;1851;p234"/>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37"/>
                                        </p:tgtEl>
                                        <p:attrNameLst>
                                          <p:attrName>style.visibility</p:attrName>
                                        </p:attrNameLst>
                                      </p:cBhvr>
                                      <p:to>
                                        <p:strVal val="visible"/>
                                      </p:to>
                                    </p:set>
                                    <p:animEffect filter="fade" transition="in">
                                      <p:cBhvr>
                                        <p:cTn dur="500"/>
                                        <p:tgtEl>
                                          <p:spTgt spid="1837"/>
                                        </p:tgtEl>
                                      </p:cBhvr>
                                    </p:animEffect>
                                  </p:childTnLst>
                                </p:cTn>
                              </p:par>
                              <p:par>
                                <p:cTn fill="hold" nodeType="withEffect" presetClass="entr" presetID="10" presetSubtype="0">
                                  <p:stCondLst>
                                    <p:cond delay="1000"/>
                                  </p:stCondLst>
                                  <p:childTnLst>
                                    <p:set>
                                      <p:cBhvr>
                                        <p:cTn dur="1" fill="hold">
                                          <p:stCondLst>
                                            <p:cond delay="0"/>
                                          </p:stCondLst>
                                        </p:cTn>
                                        <p:tgtEl>
                                          <p:spTgt spid="1838"/>
                                        </p:tgtEl>
                                        <p:attrNameLst>
                                          <p:attrName>style.visibility</p:attrName>
                                        </p:attrNameLst>
                                      </p:cBhvr>
                                      <p:to>
                                        <p:strVal val="visible"/>
                                      </p:to>
                                    </p:set>
                                    <p:animEffect filter="fade" transition="in">
                                      <p:cBhvr>
                                        <p:cTn dur="500"/>
                                        <p:tgtEl>
                                          <p:spTgt spid="1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4" name="Shape 1004"/>
        <p:cNvGrpSpPr/>
        <p:nvPr/>
      </p:nvGrpSpPr>
      <p:grpSpPr>
        <a:xfrm>
          <a:off x="0" y="0"/>
          <a:ext cx="0" cy="0"/>
          <a:chOff x="0" y="0"/>
          <a:chExt cx="0" cy="0"/>
        </a:xfrm>
      </p:grpSpPr>
      <p:sp>
        <p:nvSpPr>
          <p:cNvPr id="1005" name="Google Shape;1005;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6" name="Google Shape;1006;p199"/>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07" name="Google Shape;1007;p199"/>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08" name="Google Shape;1008;p199"/>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09" name="Google Shape;1009;p199"/>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10" name="Google Shape;1010;p199"/>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11" name="Google Shape;1011;p199"/>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7"/>
                                        </p:tgtEl>
                                        <p:attrNameLst>
                                          <p:attrName>style.visibility</p:attrName>
                                        </p:attrNameLst>
                                      </p:cBhvr>
                                      <p:to>
                                        <p:strVal val="visible"/>
                                      </p:to>
                                    </p:set>
                                    <p:animEffect filter="fade" transition="in">
                                      <p:cBhvr>
                                        <p:cTn dur="500"/>
                                        <p:tgtEl>
                                          <p:spTgt spid="1007"/>
                                        </p:tgtEl>
                                      </p:cBhvr>
                                    </p:animEffect>
                                  </p:childTnLst>
                                </p:cTn>
                              </p:par>
                              <p:par>
                                <p:cTn fill="hold" nodeType="withEffect" presetClass="entr" presetID="10" presetSubtype="0">
                                  <p:stCondLst>
                                    <p:cond delay="25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5" name="Shape 1855"/>
        <p:cNvGrpSpPr/>
        <p:nvPr/>
      </p:nvGrpSpPr>
      <p:grpSpPr>
        <a:xfrm>
          <a:off x="0" y="0"/>
          <a:ext cx="0" cy="0"/>
          <a:chOff x="0" y="0"/>
          <a:chExt cx="0" cy="0"/>
        </a:xfrm>
      </p:grpSpPr>
      <p:sp>
        <p:nvSpPr>
          <p:cNvPr id="1856" name="Google Shape;1856;p235"/>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57" name="Google Shape;1857;p235"/>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i="0" lang="en-GB" sz="1800" u="none" cap="none" strike="noStrike">
                <a:solidFill>
                  <a:srgbClr val="222222"/>
                </a:solidFill>
                <a:latin typeface="Lora"/>
                <a:ea typeface="Lora"/>
                <a:cs typeface="Lora"/>
                <a:sym typeface="Lora"/>
              </a:rPr>
            </a:br>
            <a:endParaRPr b="0" i="0" sz="1800" u="none" cap="none" strike="noStrike">
              <a:solidFill>
                <a:srgbClr val="000000"/>
              </a:solidFill>
              <a:latin typeface="Calibri"/>
              <a:ea typeface="Calibri"/>
              <a:cs typeface="Calibri"/>
              <a:sym typeface="Calibri"/>
            </a:endParaRPr>
          </a:p>
        </p:txBody>
      </p:sp>
      <p:sp>
        <p:nvSpPr>
          <p:cNvPr id="1858" name="Google Shape;1858;p235"/>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 You must keep Credit slide(as it is) in your presentation. Don’t want to give credit us or keeping </a:t>
            </a:r>
            <a:br>
              <a:rPr b="0" i="0" lang="en-GB" sz="1800" u="none" cap="none" strike="noStrike">
                <a:solidFill>
                  <a:srgbClr val="222222"/>
                </a:solidFill>
                <a:latin typeface="Lora"/>
                <a:ea typeface="Lora"/>
                <a:cs typeface="Lora"/>
                <a:sym typeface="Lora"/>
              </a:rPr>
            </a:br>
            <a:r>
              <a:rPr b="0" i="0" lang="en-GB" sz="1800" u="none" cap="none" strike="noStrike">
                <a:solidFill>
                  <a:srgbClr val="222222"/>
                </a:solidFill>
                <a:latin typeface="Lora"/>
                <a:ea typeface="Lora"/>
                <a:cs typeface="Lora"/>
                <a:sym typeface="Lora"/>
              </a:rPr>
              <a:t>the Credit Slide? </a:t>
            </a:r>
            <a:r>
              <a:rPr b="1" i="0" lang="en-GB" sz="1800" u="sng" cap="none" strike="noStrike">
                <a:solidFill>
                  <a:schemeClr val="hlink"/>
                </a:solidFill>
                <a:latin typeface="Lora"/>
                <a:ea typeface="Lora"/>
                <a:cs typeface="Lora"/>
                <a:sym typeface="Lora"/>
                <a:hlinkClick r:id="rId3"/>
              </a:rPr>
              <a:t>Click Here </a:t>
            </a:r>
            <a:r>
              <a:rPr b="0" i="0" lang="en-GB" sz="1800" u="none" cap="none" strike="noStrike">
                <a:solidFill>
                  <a:srgbClr val="222222"/>
                </a:solidFill>
                <a:latin typeface="Lora"/>
                <a:ea typeface="Lora"/>
                <a:cs typeface="Lora"/>
                <a:sym typeface="Lora"/>
              </a:rPr>
              <a:t>to know more.</a:t>
            </a:r>
            <a:endParaRPr b="0" i="0" sz="1800" u="none" cap="none" strike="noStrike">
              <a:solidFill>
                <a:srgbClr val="000000"/>
              </a:solidFill>
              <a:latin typeface="Calibri"/>
              <a:ea typeface="Calibri"/>
              <a:cs typeface="Calibri"/>
              <a:sym typeface="Calibri"/>
            </a:endParaRPr>
          </a:p>
        </p:txBody>
      </p:sp>
      <p:sp>
        <p:nvSpPr>
          <p:cNvPr id="1859" name="Google Shape;1859;p235"/>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Slide is for instructions only. You can delete it.</a:t>
            </a:r>
            <a:endParaRPr b="0" i="0" sz="1800" u="none" cap="none" strike="noStrike">
              <a:solidFill>
                <a:srgbClr val="000000"/>
              </a:solidFill>
              <a:latin typeface="Calibri"/>
              <a:ea typeface="Calibri"/>
              <a:cs typeface="Calibri"/>
              <a:sym typeface="Calibri"/>
            </a:endParaRPr>
          </a:p>
        </p:txBody>
      </p:sp>
      <p:sp>
        <p:nvSpPr>
          <p:cNvPr id="1860" name="Google Shape;1860;p235"/>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61" name="Google Shape;1861;p235"/>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62" name="Google Shape;1862;p235"/>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use this for commercial or non-commercial presentation &amp; projects</a:t>
            </a:r>
            <a:endParaRPr b="0" i="0" sz="1800" u="none" cap="none" strike="noStrike">
              <a:solidFill>
                <a:srgbClr val="000000"/>
              </a:solidFill>
              <a:latin typeface="Calibri"/>
              <a:ea typeface="Calibri"/>
              <a:cs typeface="Calibri"/>
              <a:sym typeface="Calibri"/>
            </a:endParaRPr>
          </a:p>
        </p:txBody>
      </p:sp>
      <p:sp>
        <p:nvSpPr>
          <p:cNvPr id="1863" name="Google Shape;1863;p235"/>
          <p:cNvSpPr/>
          <p:nvPr/>
        </p:nvSpPr>
        <p:spPr>
          <a:xfrm>
            <a:off x="6557953" y="4429375"/>
            <a:ext cx="4833929" cy="175432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i="0" lang="en-GB" sz="1800" u="none" cap="none" strike="noStrike">
                <a:solidFill>
                  <a:srgbClr val="222222"/>
                </a:solidFill>
                <a:latin typeface="Lora"/>
                <a:ea typeface="Lora"/>
                <a:cs typeface="Lora"/>
                <a:sym typeface="Lora"/>
              </a:rPr>
              <a:t>To Sell/Rent/Distribute/Sublicence our content/files(modified or unmodified) or Offer them to download(Free or paid) online/offline both to compete us or in the way it affects our business. </a:t>
            </a:r>
            <a:endParaRPr/>
          </a:p>
          <a:p>
            <a:pPr indent="-171450" lvl="0" marL="285750" marR="0" rtl="0" algn="l">
              <a:lnSpc>
                <a:spcPct val="100000"/>
              </a:lnSpc>
              <a:spcBef>
                <a:spcPts val="0"/>
              </a:spcBef>
              <a:spcAft>
                <a:spcPts val="0"/>
              </a:spcAft>
              <a:buClr>
                <a:schemeClr val="dk1"/>
              </a:buClr>
              <a:buSzPts val="1800"/>
              <a:buFont typeface="Courier New"/>
              <a:buNone/>
            </a:pPr>
            <a:r>
              <a:t/>
            </a:r>
            <a:endParaRPr b="0" i="0" sz="1800" u="none" cap="none" strike="noStrike">
              <a:solidFill>
                <a:srgbClr val="000000"/>
              </a:solidFill>
              <a:latin typeface="Calibri"/>
              <a:ea typeface="Calibri"/>
              <a:cs typeface="Calibri"/>
              <a:sym typeface="Calibri"/>
            </a:endParaRPr>
          </a:p>
        </p:txBody>
      </p:sp>
      <p:pic>
        <p:nvPicPr>
          <p:cNvPr descr="Pin" id="1864" name="Google Shape;1864;p235"/>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65" name="Google Shape;1865;p235"/>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6" name="Google Shape;1866;p235"/>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70" name="Shape 1870"/>
        <p:cNvGrpSpPr/>
        <p:nvPr/>
      </p:nvGrpSpPr>
      <p:grpSpPr>
        <a:xfrm>
          <a:off x="0" y="0"/>
          <a:ext cx="0" cy="0"/>
          <a:chOff x="0" y="0"/>
          <a:chExt cx="0" cy="0"/>
        </a:xfrm>
      </p:grpSpPr>
      <p:sp>
        <p:nvSpPr>
          <p:cNvPr id="1871" name="Google Shape;1871;p236"/>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72" name="Google Shape;1872;p236"/>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73" name="Google Shape;1873;p236"/>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4" name="Google Shape;1874;p236"/>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75" name="Google Shape;1875;p236"/>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76" name="Google Shape;1876;p236"/>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77" name="Google Shape;1877;p236"/>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78" name="Google Shape;1878;p236">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79" name="Google Shape;1879;p236"/>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Template Created By : MyFreeSlides.com</a:t>
            </a:r>
            <a:endParaRPr b="0" i="0" sz="1800" u="none" cap="none" strike="noStrike">
              <a:solidFill>
                <a:srgbClr val="000000"/>
              </a:solidFill>
              <a:latin typeface="Calibri"/>
              <a:ea typeface="Calibri"/>
              <a:cs typeface="Calibri"/>
              <a:sym typeface="Calibri"/>
            </a:endParaRPr>
          </a:p>
        </p:txBody>
      </p:sp>
      <p:pic>
        <p:nvPicPr>
          <p:cNvPr descr="Presentation with bar chart RTL" id="1880" name="Google Shape;1880;p236">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81" name="Google Shape;1881;p236">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82" name="Google Shape;1882;p236">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83" name="Google Shape;1883;p236"/>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4" name="Google Shape;1884;p236"/>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85" name="Google Shape;1885;p236"/>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86" name="Google Shape;1886;p236"/>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87" name="Google Shape;1887;p236"/>
          <p:cNvSpPr/>
          <p:nvPr/>
        </p:nvSpPr>
        <p:spPr>
          <a:xfrm>
            <a:off x="3658804" y="3429982"/>
            <a:ext cx="437632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D7D31"/>
              </a:buClr>
              <a:buSzPts val="1200"/>
              <a:buFont typeface="Calibri"/>
              <a:buNone/>
            </a:pPr>
            <a:r>
              <a:rPr b="0" i="0" lang="en-GB" sz="1200" u="none" cap="none" strike="noStrike">
                <a:solidFill>
                  <a:srgbClr val="ED7D31"/>
                </a:solidFill>
                <a:latin typeface="Calibri"/>
                <a:ea typeface="Calibri"/>
                <a:cs typeface="Calibri"/>
                <a:sym typeface="Calibri"/>
              </a:rPr>
              <a:t>Title Slide/Main Image Credit : </a:t>
            </a:r>
            <a:r>
              <a:rPr b="0" i="0" lang="en-GB" sz="1200" u="sng" cap="none" strike="noStrike">
                <a:solidFill>
                  <a:schemeClr val="hlink"/>
                </a:solidFill>
                <a:latin typeface="Calibri"/>
                <a:ea typeface="Calibri"/>
                <a:cs typeface="Calibri"/>
                <a:sym typeface="Calibri"/>
                <a:hlinkClick r:id="rId14"/>
              </a:rPr>
              <a:t>https://www.pexels.com/@rawpixel</a:t>
            </a:r>
            <a:r>
              <a:rPr b="0" i="0" lang="en-GB" sz="1200" u="none" cap="none" strike="noStrike">
                <a:solidFill>
                  <a:srgbClr val="ED7D31"/>
                </a:solidFill>
                <a:latin typeface="Calibri"/>
                <a:ea typeface="Calibri"/>
                <a:cs typeface="Calibri"/>
                <a:sym typeface="Calibri"/>
              </a:rPr>
              <a:t> </a:t>
            </a:r>
            <a:endParaRPr b="0" i="0" sz="1200" u="none" cap="none" strike="noStrike">
              <a:solidFill>
                <a:srgbClr val="ED7D3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72"/>
                                        </p:tgtEl>
                                        <p:attrNameLst>
                                          <p:attrName>style.visibility</p:attrName>
                                        </p:attrNameLst>
                                      </p:cBhvr>
                                      <p:to>
                                        <p:strVal val="visible"/>
                                      </p:to>
                                    </p:set>
                                    <p:animEffect filter="fade" transition="in">
                                      <p:cBhvr>
                                        <p:cTn dur="500"/>
                                        <p:tgtEl>
                                          <p:spTgt spid="1872"/>
                                        </p:tgtEl>
                                      </p:cBhvr>
                                    </p:animEffect>
                                  </p:childTnLst>
                                </p:cTn>
                              </p:par>
                              <p:par>
                                <p:cTn fill="hold" nodeType="withEffect" presetClass="entr" presetID="10" presetSubtype="0">
                                  <p:stCondLst>
                                    <p:cond delay="1000"/>
                                  </p:stCondLst>
                                  <p:childTnLst>
                                    <p:set>
                                      <p:cBhvr>
                                        <p:cTn dur="1" fill="hold">
                                          <p:stCondLst>
                                            <p:cond delay="0"/>
                                          </p:stCondLst>
                                        </p:cTn>
                                        <p:tgtEl>
                                          <p:spTgt spid="1875"/>
                                        </p:tgtEl>
                                        <p:attrNameLst>
                                          <p:attrName>style.visibility</p:attrName>
                                        </p:attrNameLst>
                                      </p:cBhvr>
                                      <p:to>
                                        <p:strVal val="visible"/>
                                      </p:to>
                                    </p:set>
                                    <p:animEffect filter="fade" transition="in">
                                      <p:cBhvr>
                                        <p:cTn dur="500"/>
                                        <p:tgtEl>
                                          <p:spTgt spid="1875"/>
                                        </p:tgtEl>
                                      </p:cBhvr>
                                    </p:animEffect>
                                  </p:childTnLst>
                                </p:cTn>
                              </p:par>
                              <p:par>
                                <p:cTn fill="hold" nodeType="withEffect" presetClass="entr" presetID="10" presetSubtype="0">
                                  <p:stCondLst>
                                    <p:cond delay="500"/>
                                  </p:stCondLst>
                                  <p:childTnLst>
                                    <p:set>
                                      <p:cBhvr>
                                        <p:cTn dur="1" fill="hold">
                                          <p:stCondLst>
                                            <p:cond delay="0"/>
                                          </p:stCondLst>
                                        </p:cTn>
                                        <p:tgtEl>
                                          <p:spTgt spid="1880"/>
                                        </p:tgtEl>
                                        <p:attrNameLst>
                                          <p:attrName>style.visibility</p:attrName>
                                        </p:attrNameLst>
                                      </p:cBhvr>
                                      <p:to>
                                        <p:strVal val="visible"/>
                                      </p:to>
                                    </p:set>
                                    <p:animEffect filter="fade" transition="in">
                                      <p:cBhvr>
                                        <p:cTn dur="1000"/>
                                        <p:tgtEl>
                                          <p:spTgt spid="1880"/>
                                        </p:tgtEl>
                                      </p:cBhvr>
                                    </p:animEffect>
                                  </p:childTnLst>
                                </p:cTn>
                              </p:par>
                              <p:par>
                                <p:cTn fill="hold" nodeType="withEffect" presetClass="entr" presetID="10" presetSubtype="0">
                                  <p:stCondLst>
                                    <p:cond delay="750"/>
                                  </p:stCondLst>
                                  <p:childTnLst>
                                    <p:set>
                                      <p:cBhvr>
                                        <p:cTn dur="1" fill="hold">
                                          <p:stCondLst>
                                            <p:cond delay="0"/>
                                          </p:stCondLst>
                                        </p:cTn>
                                        <p:tgtEl>
                                          <p:spTgt spid="1881"/>
                                        </p:tgtEl>
                                        <p:attrNameLst>
                                          <p:attrName>style.visibility</p:attrName>
                                        </p:attrNameLst>
                                      </p:cBhvr>
                                      <p:to>
                                        <p:strVal val="visible"/>
                                      </p:to>
                                    </p:set>
                                    <p:animEffect filter="fade" transition="in">
                                      <p:cBhvr>
                                        <p:cTn dur="1000"/>
                                        <p:tgtEl>
                                          <p:spTgt spid="1881"/>
                                        </p:tgtEl>
                                      </p:cBhvr>
                                    </p:animEffect>
                                  </p:childTnLst>
                                </p:cTn>
                              </p:par>
                              <p:par>
                                <p:cTn fill="hold" nodeType="withEffect" presetClass="entr" presetID="10" presetSubtype="0">
                                  <p:stCondLst>
                                    <p:cond delay="1000"/>
                                  </p:stCondLst>
                                  <p:childTnLst>
                                    <p:set>
                                      <p:cBhvr>
                                        <p:cTn dur="1" fill="hold">
                                          <p:stCondLst>
                                            <p:cond delay="0"/>
                                          </p:stCondLst>
                                        </p:cTn>
                                        <p:tgtEl>
                                          <p:spTgt spid="1882"/>
                                        </p:tgtEl>
                                        <p:attrNameLst>
                                          <p:attrName>style.visibility</p:attrName>
                                        </p:attrNameLst>
                                      </p:cBhvr>
                                      <p:to>
                                        <p:strVal val="visible"/>
                                      </p:to>
                                    </p:set>
                                    <p:animEffect filter="fade" transition="in">
                                      <p:cBhvr>
                                        <p:cTn dur="1000"/>
                                        <p:tgtEl>
                                          <p:spTgt spid="1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91" name="Shape 1891"/>
        <p:cNvGrpSpPr/>
        <p:nvPr/>
      </p:nvGrpSpPr>
      <p:grpSpPr>
        <a:xfrm>
          <a:off x="0" y="0"/>
          <a:ext cx="0" cy="0"/>
          <a:chOff x="0" y="0"/>
          <a:chExt cx="0" cy="0"/>
        </a:xfrm>
      </p:grpSpPr>
      <p:pic>
        <p:nvPicPr>
          <p:cNvPr id="1892" name="Google Shape;1892;p237">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92"/>
                                        </p:tgtEl>
                                        <p:attrNameLst>
                                          <p:attrName>style.visibility</p:attrName>
                                        </p:attrNameLst>
                                      </p:cBhvr>
                                      <p:to>
                                        <p:strVal val="visible"/>
                                      </p:to>
                                    </p:set>
                                    <p:animEffect filter="fade" transition="in">
                                      <p:cBhvr>
                                        <p:cTn dur="500"/>
                                        <p:tgtEl>
                                          <p:spTgt spid="1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15" name="Shape 1015"/>
        <p:cNvGrpSpPr/>
        <p:nvPr/>
      </p:nvGrpSpPr>
      <p:grpSpPr>
        <a:xfrm>
          <a:off x="0" y="0"/>
          <a:ext cx="0" cy="0"/>
          <a:chOff x="0" y="0"/>
          <a:chExt cx="0" cy="0"/>
        </a:xfrm>
      </p:grpSpPr>
      <p:sp>
        <p:nvSpPr>
          <p:cNvPr id="1016" name="Google Shape;1016;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7" name="Google Shape;1017;p200"/>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18" name="Google Shape;1018;p200"/>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9" name="Google Shape;1019;p200"/>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20" name="Google Shape;1020;p200"/>
          <p:cNvPicPr preferRelativeResize="0"/>
          <p:nvPr>
            <p:ph idx="2" type="pic"/>
          </p:nvPr>
        </p:nvPicPr>
        <p:blipFill rotWithShape="1">
          <a:blip r:embed="rId3">
            <a:alphaModFix/>
          </a:blip>
          <a:srcRect b="0" l="1743" r="1743" t="0"/>
          <a:stretch/>
        </p:blipFill>
        <p:spPr>
          <a:xfrm>
            <a:off x="275840" y="1842453"/>
            <a:ext cx="2704724" cy="3173099"/>
          </a:xfrm>
          <a:prstGeom prst="rect">
            <a:avLst/>
          </a:prstGeom>
          <a:noFill/>
          <a:ln>
            <a:noFill/>
          </a:ln>
        </p:spPr>
      </p:pic>
      <p:pic>
        <p:nvPicPr>
          <p:cNvPr descr="A close up of a flag&#10;&#10;Description automatically generated" id="1021" name="Google Shape;1021;p200"/>
          <p:cNvPicPr preferRelativeResize="0"/>
          <p:nvPr>
            <p:ph idx="3" type="pic"/>
          </p:nvPr>
        </p:nvPicPr>
        <p:blipFill rotWithShape="1">
          <a:blip r:embed="rId4">
            <a:alphaModFix/>
          </a:blip>
          <a:srcRect b="0" l="15033" r="15033" t="0"/>
          <a:stretch/>
        </p:blipFill>
        <p:spPr>
          <a:xfrm>
            <a:off x="3254372" y="1842449"/>
            <a:ext cx="2704724" cy="3173099"/>
          </a:xfrm>
          <a:prstGeom prst="rect">
            <a:avLst/>
          </a:prstGeom>
          <a:noFill/>
          <a:ln>
            <a:noFill/>
          </a:ln>
        </p:spPr>
      </p:pic>
      <p:pic>
        <p:nvPicPr>
          <p:cNvPr descr="A close up of a flower&#10;&#10;Description automatically generated" id="1022" name="Google Shape;1022;p200"/>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23" name="Google Shape;1023;p200"/>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4" name="Google Shape;1024;p200"/>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25" name="Google Shape;1025;p200"/>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26" name="Google Shape;1026;p200"/>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27" name="Google Shape;1027;p200"/>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20"/>
                                        </p:tgtEl>
                                        <p:attrNameLst>
                                          <p:attrName>style.visibility</p:attrName>
                                        </p:attrNameLst>
                                      </p:cBhvr>
                                      <p:to>
                                        <p:strVal val="visible"/>
                                      </p:to>
                                    </p:set>
                                    <p:anim calcmode="lin" valueType="num">
                                      <p:cBhvr additive="base">
                                        <p:cTn dur="500"/>
                                        <p:tgtEl>
                                          <p:spTgt spid="10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21"/>
                                        </p:tgtEl>
                                        <p:attrNameLst>
                                          <p:attrName>style.visibility</p:attrName>
                                        </p:attrNameLst>
                                      </p:cBhvr>
                                      <p:to>
                                        <p:strVal val="visible"/>
                                      </p:to>
                                    </p:set>
                                    <p:anim calcmode="lin" valueType="num">
                                      <p:cBhvr additive="base">
                                        <p:cTn dur="500"/>
                                        <p:tgtEl>
                                          <p:spTgt spid="10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22"/>
                                        </p:tgtEl>
                                        <p:attrNameLst>
                                          <p:attrName>style.visibility</p:attrName>
                                        </p:attrNameLst>
                                      </p:cBhvr>
                                      <p:to>
                                        <p:strVal val="visible"/>
                                      </p:to>
                                    </p:set>
                                    <p:anim calcmode="lin" valueType="num">
                                      <p:cBhvr additive="base">
                                        <p:cTn dur="500"/>
                                        <p:tgtEl>
                                          <p:spTgt spid="10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23"/>
                                        </p:tgtEl>
                                        <p:attrNameLst>
                                          <p:attrName>style.visibility</p:attrName>
                                        </p:attrNameLst>
                                      </p:cBhvr>
                                      <p:to>
                                        <p:strVal val="visible"/>
                                      </p:to>
                                    </p:set>
                                    <p:anim calcmode="lin" valueType="num">
                                      <p:cBhvr additive="base">
                                        <p:cTn dur="500"/>
                                        <p:tgtEl>
                                          <p:spTgt spid="102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250"/>
                                        <p:tgtEl>
                                          <p:spTgt spid="1024"/>
                                        </p:tgtEl>
                                      </p:cBhvr>
                                    </p:animEffect>
                                  </p:childTnLst>
                                </p:cTn>
                              </p:par>
                              <p:par>
                                <p:cTn fill="hold" nodeType="withEffect" presetClass="entr" presetID="10" presetSubtype="0">
                                  <p:stCondLst>
                                    <p:cond delay="250"/>
                                  </p:stCondLst>
                                  <p:childTnLst>
                                    <p:set>
                                      <p:cBhvr>
                                        <p:cTn dur="1" fill="hold">
                                          <p:stCondLst>
                                            <p:cond delay="0"/>
                                          </p:stCondLst>
                                        </p:cTn>
                                        <p:tgtEl>
                                          <p:spTgt spid="1016"/>
                                        </p:tgtEl>
                                        <p:attrNameLst>
                                          <p:attrName>style.visibility</p:attrName>
                                        </p:attrNameLst>
                                      </p:cBhvr>
                                      <p:to>
                                        <p:strVal val="visible"/>
                                      </p:to>
                                    </p:set>
                                    <p:animEffect filter="fade" transition="in">
                                      <p:cBhvr>
                                        <p:cTn dur="500"/>
                                        <p:tgtEl>
                                          <p:spTgt spid="10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31" name="Shape 1031"/>
        <p:cNvGrpSpPr/>
        <p:nvPr/>
      </p:nvGrpSpPr>
      <p:grpSpPr>
        <a:xfrm>
          <a:off x="0" y="0"/>
          <a:ext cx="0" cy="0"/>
          <a:chOff x="0" y="0"/>
          <a:chExt cx="0" cy="0"/>
        </a:xfrm>
      </p:grpSpPr>
      <p:sp>
        <p:nvSpPr>
          <p:cNvPr id="1032" name="Google Shape;1032;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3" name="Google Shape;1033;p201"/>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4" name="Google Shape;1034;p201"/>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35" name="Google Shape;1035;p201"/>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36" name="Google Shape;1036;p201"/>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37" name="Google Shape;1037;p201"/>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38" name="Google Shape;1038;p201"/>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9" name="Google Shape;1039;p201"/>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0" name="Google Shape;1040;p201"/>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1" name="Google Shape;1041;p201"/>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2" name="Google Shape;1042;p201"/>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3" name="Google Shape;1043;p201"/>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4" name="Google Shape;1044;p201"/>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45" name="Google Shape;1045;p201"/>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46" name="Google Shape;1046;p201"/>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7" name="Google Shape;1047;p201"/>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8" name="Google Shape;1048;p201"/>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9" name="Google Shape;1049;p201"/>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3" name="Shape 1053"/>
        <p:cNvGrpSpPr/>
        <p:nvPr/>
      </p:nvGrpSpPr>
      <p:grpSpPr>
        <a:xfrm>
          <a:off x="0" y="0"/>
          <a:ext cx="0" cy="0"/>
          <a:chOff x="0" y="0"/>
          <a:chExt cx="0" cy="0"/>
        </a:xfrm>
      </p:grpSpPr>
      <p:sp>
        <p:nvSpPr>
          <p:cNvPr id="1054" name="Google Shape;1054;p202"/>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5" name="Google Shape;1055;p202"/>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6" name="Google Shape;1056;p202"/>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7" name="Google Shape;1057;p202"/>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58" name="Google Shape;1058;p202"/>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59" name="Google Shape;1059;p202"/>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60" name="Google Shape;1060;p202"/>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61" name="Google Shape;1061;p202"/>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0AD47"/>
              </a:buClr>
              <a:buSzPts val="2400"/>
              <a:buFont typeface="Raleway"/>
              <a:buNone/>
            </a:pPr>
            <a:r>
              <a:rPr b="1" i="0" lang="en-GB" sz="2400" u="none" cap="none" strike="noStrike">
                <a:solidFill>
                  <a:srgbClr val="70AD47"/>
                </a:solidFill>
                <a:latin typeface="Raleway"/>
                <a:ea typeface="Raleway"/>
                <a:cs typeface="Raleway"/>
                <a:sym typeface="Raleway"/>
              </a:rPr>
              <a:t>Image with Text Description</a:t>
            </a:r>
            <a:endParaRPr b="1" i="0" sz="2400" u="none" cap="none" strike="noStrike">
              <a:solidFill>
                <a:srgbClr val="70AD47"/>
              </a:solidFill>
              <a:latin typeface="Raleway"/>
              <a:ea typeface="Raleway"/>
              <a:cs typeface="Raleway"/>
              <a:sym typeface="Raleway"/>
            </a:endParaRPr>
          </a:p>
        </p:txBody>
      </p:sp>
      <p:sp>
        <p:nvSpPr>
          <p:cNvPr id="1062" name="Google Shape;1062;p202"/>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63" name="Google Shape;1063;p202"/>
          <p:cNvPicPr preferRelativeResize="0"/>
          <p:nvPr>
            <p:ph idx="3" type="pic"/>
          </p:nvPr>
        </p:nvPicPr>
        <p:blipFill rotWithShape="1">
          <a:blip r:embed="rId5">
            <a:alphaModFix/>
          </a:blip>
          <a:srcRect b="23550" l="0" r="0" t="23550"/>
          <a:stretch/>
        </p:blipFill>
        <p:spPr>
          <a:xfrm>
            <a:off x="6096000" y="0"/>
            <a:ext cx="6096000" cy="3429000"/>
          </a:xfrm>
          <a:prstGeom prst="rect">
            <a:avLst/>
          </a:prstGeom>
          <a:noFill/>
          <a:ln>
            <a:noFill/>
          </a:ln>
        </p:spPr>
      </p:pic>
      <p:pic>
        <p:nvPicPr>
          <p:cNvPr descr="A close up of a flower&#10;&#10;Description automatically generated" id="1064" name="Google Shape;1064;p202"/>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9"/>
                                        </p:tgtEl>
                                        <p:attrNameLst>
                                          <p:attrName>style.visibility</p:attrName>
                                        </p:attrNameLst>
                                      </p:cBhvr>
                                      <p:to>
                                        <p:strVal val="visible"/>
                                      </p:to>
                                    </p:set>
                                    <p:animEffect filter="fade" transition="in">
                                      <p:cBhvr>
                                        <p:cTn dur="500"/>
                                        <p:tgtEl>
                                          <p:spTgt spid="10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8" name="Shape 1068"/>
        <p:cNvGrpSpPr/>
        <p:nvPr/>
      </p:nvGrpSpPr>
      <p:grpSpPr>
        <a:xfrm>
          <a:off x="0" y="0"/>
          <a:ext cx="0" cy="0"/>
          <a:chOff x="0" y="0"/>
          <a:chExt cx="0" cy="0"/>
        </a:xfrm>
      </p:grpSpPr>
      <p:sp>
        <p:nvSpPr>
          <p:cNvPr id="1069" name="Google Shape;1069;p20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0" name="Google Shape;1070;p203"/>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71" name="Google Shape;1071;p203"/>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2" name="Google Shape;1072;p203"/>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3" name="Google Shape;1073;p203"/>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4" name="Google Shape;1074;p203"/>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3"/>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6" name="Google Shape;1076;p203"/>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7" name="Google Shape;1077;p203"/>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3"/>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3"/>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80" name="Google Shape;1080;p203"/>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81" name="Google Shape;1081;p203"/>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82" name="Google Shape;1082;p203"/>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83" name="Google Shape;1083;p203"/>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4" name="Google Shape;1084;p203"/>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5" name="Google Shape;1085;p203"/>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86" name="Google Shape;1086;p203"/>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87" name="Google Shape;1087;p203"/>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8" name="Google Shape;1088;p203"/>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89" name="Google Shape;1089;p203"/>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90" name="Google Shape;1090;p203"/>
          <p:cNvPicPr preferRelativeResize="0"/>
          <p:nvPr>
            <p:ph idx="2" type="pic"/>
          </p:nvPr>
        </p:nvPicPr>
        <p:blipFill rotWithShape="1">
          <a:blip r:embed="rId6">
            <a:alphaModFix/>
          </a:blip>
          <a:srcRect b="0" l="14017" r="14017"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86"/>
                                        </p:tgtEl>
                                        <p:attrNameLst>
                                          <p:attrName>style.visibility</p:attrName>
                                        </p:attrNameLst>
                                      </p:cBhvr>
                                      <p:to>
                                        <p:strVal val="visible"/>
                                      </p:to>
                                    </p:set>
                                    <p:animEffect filter="fade" transition="in">
                                      <p:cBhvr>
                                        <p:cTn dur="500"/>
                                        <p:tgtEl>
                                          <p:spTgt spid="1086"/>
                                        </p:tgtEl>
                                      </p:cBhvr>
                                    </p:animEffect>
                                  </p:childTnLst>
                                </p:cTn>
                              </p:par>
                              <p:par>
                                <p:cTn fill="hold" nodeType="withEffect" presetClass="entr" presetID="10" presetSubtype="0">
                                  <p:stCondLst>
                                    <p:cond delay="25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4" name="Shape 1094"/>
        <p:cNvGrpSpPr/>
        <p:nvPr/>
      </p:nvGrpSpPr>
      <p:grpSpPr>
        <a:xfrm>
          <a:off x="0" y="0"/>
          <a:ext cx="0" cy="0"/>
          <a:chOff x="0" y="0"/>
          <a:chExt cx="0" cy="0"/>
        </a:xfrm>
      </p:grpSpPr>
      <p:sp>
        <p:nvSpPr>
          <p:cNvPr id="1095" name="Google Shape;1095;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6" name="Google Shape;1096;p204"/>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97" name="Google Shape;1097;p204"/>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98" name="Google Shape;1098;p204"/>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099" name="Google Shape;1099;p204"/>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00" name="Google Shape;1100;p204"/>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01" name="Google Shape;1101;p204"/>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02" name="Google Shape;1102;p204"/>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03" name="Google Shape;1103;p204"/>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4" name="Google Shape;1104;p204"/>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05" name="Google Shape;1105;p204"/>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06" name="Google Shape;1106;p204"/>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3"/>
                                        </p:tgtEl>
                                        <p:attrNameLst>
                                          <p:attrName>style.visibility</p:attrName>
                                        </p:attrNameLst>
                                      </p:cBhvr>
                                      <p:to>
                                        <p:strVal val="visible"/>
                                      </p:to>
                                    </p:set>
                                    <p:animEffect filter="fade" transition="in">
                                      <p:cBhvr>
                                        <p:cTn dur="500"/>
                                        <p:tgtEl>
                                          <p:spTgt spid="1103"/>
                                        </p:tgtEl>
                                      </p:cBhvr>
                                    </p:animEffect>
                                  </p:childTnLst>
                                </p:cTn>
                              </p:par>
                              <p:par>
                                <p:cTn fill="hold" nodeType="withEffect" presetClass="entr" presetID="10" presetSubtype="0">
                                  <p:stCondLst>
                                    <p:cond delay="250"/>
                                  </p:stCondLst>
                                  <p:childTnLst>
                                    <p:set>
                                      <p:cBhvr>
                                        <p:cTn dur="1" fill="hold">
                                          <p:stCondLst>
                                            <p:cond delay="0"/>
                                          </p:stCondLst>
                                        </p:cTn>
                                        <p:tgtEl>
                                          <p:spTgt spid="1095"/>
                                        </p:tgtEl>
                                        <p:attrNameLst>
                                          <p:attrName>style.visibility</p:attrName>
                                        </p:attrNameLst>
                                      </p:cBhvr>
                                      <p:to>
                                        <p:strVal val="visible"/>
                                      </p:to>
                                    </p:set>
                                    <p:animEffect filter="fade" transition="in">
                                      <p:cBhvr>
                                        <p:cTn dur="500"/>
                                        <p:tgtEl>
                                          <p:spTgt spid="10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