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DM Sans"/>
      <p:bold r:id="rId34"/>
      <p:boldItalic r:id="rId35"/>
    </p:embeddedFont>
    <p:embeddedFont>
      <p:font typeface="DM Serif Display"/>
      <p:regular r:id="rId36"/>
      <p: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jpaz9fLb8iyFnl2mRP8LCDUtBX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37" Type="http://schemas.openxmlformats.org/officeDocument/2006/relationships/font" Target="fonts/DMSerifDisplay-italic.fntdata"/><Relationship Id="rId14" Type="http://schemas.openxmlformats.org/officeDocument/2006/relationships/slide" Target="slides/slide10.xml"/><Relationship Id="rId36" Type="http://schemas.openxmlformats.org/officeDocument/2006/relationships/font" Target="fonts/DMSerifDisplay-regular.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3.png"/><Relationship Id="rId10" Type="http://schemas.openxmlformats.org/officeDocument/2006/relationships/image" Target="../media/image72.png"/><Relationship Id="rId9" Type="http://schemas.openxmlformats.org/officeDocument/2006/relationships/image" Target="../media/image70.png"/><Relationship Id="rId5" Type="http://schemas.openxmlformats.org/officeDocument/2006/relationships/image" Target="../media/image64.png"/><Relationship Id="rId6" Type="http://schemas.openxmlformats.org/officeDocument/2006/relationships/image" Target="../media/image35.png"/><Relationship Id="rId7" Type="http://schemas.openxmlformats.org/officeDocument/2006/relationships/image" Target="../media/image3.png"/><Relationship Id="rId8"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4.png"/><Relationship Id="rId10" Type="http://schemas.openxmlformats.org/officeDocument/2006/relationships/image" Target="../media/image76.png"/><Relationship Id="rId9" Type="http://schemas.openxmlformats.org/officeDocument/2006/relationships/image" Target="../media/image77.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8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6.png"/><Relationship Id="rId10" Type="http://schemas.openxmlformats.org/officeDocument/2006/relationships/image" Target="../media/image3.png"/><Relationship Id="rId9" Type="http://schemas.openxmlformats.org/officeDocument/2006/relationships/image" Target="../media/image5.png"/><Relationship Id="rId5" Type="http://schemas.openxmlformats.org/officeDocument/2006/relationships/image" Target="../media/image85.png"/><Relationship Id="rId6" Type="http://schemas.openxmlformats.org/officeDocument/2006/relationships/image" Target="../media/image12.png"/><Relationship Id="rId7" Type="http://schemas.openxmlformats.org/officeDocument/2006/relationships/image" Target="../media/image34.png"/><Relationship Id="rId8"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64.png"/><Relationship Id="rId6" Type="http://schemas.openxmlformats.org/officeDocument/2006/relationships/image" Target="../media/image35.png"/><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20" Type="http://schemas.openxmlformats.org/officeDocument/2006/relationships/image" Target="../media/image104.png"/><Relationship Id="rId22" Type="http://schemas.openxmlformats.org/officeDocument/2006/relationships/image" Target="../media/image106.png"/><Relationship Id="rId21" Type="http://schemas.openxmlformats.org/officeDocument/2006/relationships/image" Target="../media/image105.png"/><Relationship Id="rId24" Type="http://schemas.openxmlformats.org/officeDocument/2006/relationships/image" Target="../media/image108.png"/><Relationship Id="rId23" Type="http://schemas.openxmlformats.org/officeDocument/2006/relationships/image" Target="../media/image18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126.png"/><Relationship Id="rId26" Type="http://schemas.openxmlformats.org/officeDocument/2006/relationships/image" Target="../media/image109.png"/><Relationship Id="rId25" Type="http://schemas.openxmlformats.org/officeDocument/2006/relationships/image" Target="../media/image112.png"/><Relationship Id="rId28" Type="http://schemas.openxmlformats.org/officeDocument/2006/relationships/image" Target="../media/image115.png"/><Relationship Id="rId27" Type="http://schemas.openxmlformats.org/officeDocument/2006/relationships/image" Target="../media/image114.png"/><Relationship Id="rId5" Type="http://schemas.openxmlformats.org/officeDocument/2006/relationships/image" Target="../media/image21.png"/><Relationship Id="rId6" Type="http://schemas.openxmlformats.org/officeDocument/2006/relationships/image" Target="../media/image26.png"/><Relationship Id="rId29" Type="http://schemas.openxmlformats.org/officeDocument/2006/relationships/image" Target="../media/image118.png"/><Relationship Id="rId7" Type="http://schemas.openxmlformats.org/officeDocument/2006/relationships/image" Target="../media/image3.png"/><Relationship Id="rId8" Type="http://schemas.openxmlformats.org/officeDocument/2006/relationships/image" Target="../media/image94.png"/><Relationship Id="rId31" Type="http://schemas.openxmlformats.org/officeDocument/2006/relationships/image" Target="../media/image183.png"/><Relationship Id="rId30" Type="http://schemas.openxmlformats.org/officeDocument/2006/relationships/image" Target="../media/image113.png"/><Relationship Id="rId11" Type="http://schemas.openxmlformats.org/officeDocument/2006/relationships/image" Target="../media/image134.png"/><Relationship Id="rId10" Type="http://schemas.openxmlformats.org/officeDocument/2006/relationships/image" Target="../media/image133.png"/><Relationship Id="rId13" Type="http://schemas.openxmlformats.org/officeDocument/2006/relationships/image" Target="../media/image110.png"/><Relationship Id="rId12" Type="http://schemas.openxmlformats.org/officeDocument/2006/relationships/image" Target="../media/image98.png"/><Relationship Id="rId15" Type="http://schemas.openxmlformats.org/officeDocument/2006/relationships/image" Target="../media/image102.png"/><Relationship Id="rId14" Type="http://schemas.openxmlformats.org/officeDocument/2006/relationships/image" Target="../media/image141.png"/><Relationship Id="rId17" Type="http://schemas.openxmlformats.org/officeDocument/2006/relationships/image" Target="../media/image103.png"/><Relationship Id="rId16" Type="http://schemas.openxmlformats.org/officeDocument/2006/relationships/image" Target="../media/image100.png"/><Relationship Id="rId19" Type="http://schemas.openxmlformats.org/officeDocument/2006/relationships/image" Target="../media/image184.png"/><Relationship Id="rId18" Type="http://schemas.openxmlformats.org/officeDocument/2006/relationships/image" Target="../media/image10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31.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1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132.png"/><Relationship Id="rId5" Type="http://schemas.openxmlformats.org/officeDocument/2006/relationships/image" Target="../media/image64.png"/><Relationship Id="rId6" Type="http://schemas.openxmlformats.org/officeDocument/2006/relationships/image" Target="../media/image35.png"/><Relationship Id="rId7" Type="http://schemas.openxmlformats.org/officeDocument/2006/relationships/image" Target="../media/image3.png"/><Relationship Id="rId8" Type="http://schemas.openxmlformats.org/officeDocument/2006/relationships/image" Target="../media/image1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145.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3.png"/><Relationship Id="rId8" Type="http://schemas.openxmlformats.org/officeDocument/2006/relationships/image" Target="../media/image1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54.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1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 Id="rId10" Type="http://schemas.openxmlformats.org/officeDocument/2006/relationships/image" Target="../media/image3.png"/><Relationship Id="rId9"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12.png"/><Relationship Id="rId7" Type="http://schemas.openxmlformats.org/officeDocument/2006/relationships/image" Target="../media/image178.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64.png"/><Relationship Id="rId6" Type="http://schemas.openxmlformats.org/officeDocument/2006/relationships/image" Target="../media/image35.png"/><Relationship Id="rId7" Type="http://schemas.openxmlformats.org/officeDocument/2006/relationships/image" Target="../media/image3.png"/><Relationship Id="rId8" Type="http://schemas.openxmlformats.org/officeDocument/2006/relationships/image" Target="../media/image1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164.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3.png"/><Relationship Id="rId8" Type="http://schemas.openxmlformats.org/officeDocument/2006/relationships/image" Target="../media/image165.png"/><Relationship Id="rId11" Type="http://schemas.openxmlformats.org/officeDocument/2006/relationships/image" Target="../media/image163.png"/><Relationship Id="rId10" Type="http://schemas.openxmlformats.org/officeDocument/2006/relationships/image" Target="../media/image161.png"/><Relationship Id="rId12" Type="http://schemas.openxmlformats.org/officeDocument/2006/relationships/image" Target="../media/image1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81.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172.png"/><Relationship Id="rId10" Type="http://schemas.openxmlformats.org/officeDocument/2006/relationships/image" Target="../media/image1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png"/><Relationship Id="rId5" Type="http://schemas.openxmlformats.org/officeDocument/2006/relationships/image" Target="../media/image85.png"/><Relationship Id="rId6" Type="http://schemas.openxmlformats.org/officeDocument/2006/relationships/image" Target="../media/image12.png"/><Relationship Id="rId7" Type="http://schemas.openxmlformats.org/officeDocument/2006/relationships/image" Target="../media/image182.png"/><Relationship Id="rId8" Type="http://schemas.openxmlformats.org/officeDocument/2006/relationships/image" Target="../media/image8.png"/><Relationship Id="rId11" Type="http://schemas.openxmlformats.org/officeDocument/2006/relationships/hyperlink" Target="https://unsplash.com/" TargetMode="External"/><Relationship Id="rId10" Type="http://schemas.openxmlformats.org/officeDocument/2006/relationships/image" Target="../media/image3.png"/><Relationship Id="rId12" Type="http://schemas.openxmlformats.org/officeDocument/2006/relationships/image" Target="../media/image1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3.png"/><Relationship Id="rId5" Type="http://schemas.openxmlformats.org/officeDocument/2006/relationships/image" Target="../media/image111.png"/><Relationship Id="rId6" Type="http://schemas.openxmlformats.org/officeDocument/2006/relationships/image" Target="../media/image10.png"/><Relationship Id="rId7" Type="http://schemas.openxmlformats.org/officeDocument/2006/relationships/image" Target="../media/image90.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4.png"/><Relationship Id="rId10" Type="http://schemas.openxmlformats.org/officeDocument/2006/relationships/image" Target="../media/image31.png"/><Relationship Id="rId9" Type="http://schemas.openxmlformats.org/officeDocument/2006/relationships/image" Target="../media/image46.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3.png"/><Relationship Id="rId10" Type="http://schemas.openxmlformats.org/officeDocument/2006/relationships/image" Target="../media/image44.png"/><Relationship Id="rId9" Type="http://schemas.openxmlformats.org/officeDocument/2006/relationships/image" Target="../media/image91.png"/><Relationship Id="rId5" Type="http://schemas.openxmlformats.org/officeDocument/2006/relationships/image" Target="../media/image123.png"/><Relationship Id="rId6" Type="http://schemas.openxmlformats.org/officeDocument/2006/relationships/image" Target="../media/image35.png"/><Relationship Id="rId7" Type="http://schemas.openxmlformats.org/officeDocument/2006/relationships/image" Target="../media/image3.png"/><Relationship Id="rId8" Type="http://schemas.openxmlformats.org/officeDocument/2006/relationships/image" Target="../media/image1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6.png"/><Relationship Id="rId11" Type="http://schemas.openxmlformats.org/officeDocument/2006/relationships/image" Target="../media/image62.png"/><Relationship Id="rId10" Type="http://schemas.openxmlformats.org/officeDocument/2006/relationships/image" Target="../media/image3.png"/><Relationship Id="rId9" Type="http://schemas.openxmlformats.org/officeDocument/2006/relationships/image" Target="../media/image5.png"/><Relationship Id="rId5" Type="http://schemas.openxmlformats.org/officeDocument/2006/relationships/image" Target="../media/image38.png"/><Relationship Id="rId6" Type="http://schemas.openxmlformats.org/officeDocument/2006/relationships/image" Target="../media/image12.png"/><Relationship Id="rId7" Type="http://schemas.openxmlformats.org/officeDocument/2006/relationships/image" Target="../media/image34.png"/><Relationship Id="rId8"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3.png"/><Relationship Id="rId8"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4.png"/><Relationship Id="rId10" Type="http://schemas.openxmlformats.org/officeDocument/2006/relationships/image" Target="../media/image3.png"/><Relationship Id="rId9" Type="http://schemas.openxmlformats.org/officeDocument/2006/relationships/image" Target="../media/image56.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58.png"/><Relationship Id="rId8"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0" y="0"/>
            <a:ext cx="15516130" cy="137160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77822" y="241300"/>
            <a:ext cx="2667333" cy="3365500"/>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21059232" y="10312400"/>
            <a:ext cx="2824708" cy="2537375"/>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1016127" y="1231900"/>
            <a:ext cx="11533041" cy="11474450"/>
          </a:xfrm>
          <a:prstGeom prst="rect">
            <a:avLst/>
          </a:prstGeom>
          <a:noFill/>
          <a:ln>
            <a:noFill/>
          </a:ln>
        </p:spPr>
      </p:pic>
      <p:sp>
        <p:nvSpPr>
          <p:cNvPr id="21" name="Google Shape;21;p1"/>
          <p:cNvSpPr/>
          <p:nvPr/>
        </p:nvSpPr>
        <p:spPr>
          <a:xfrm>
            <a:off x="12193524" y="3606800"/>
            <a:ext cx="11660057" cy="519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DM Serif Display"/>
              <a:buNone/>
            </a:pPr>
            <a:r>
              <a:rPr b="0" i="0" lang="en-US" sz="24000" u="none" cap="none" strike="noStrike">
                <a:solidFill>
                  <a:srgbClr val="272727"/>
                </a:solidFill>
                <a:latin typeface="DM Serif Display"/>
                <a:ea typeface="DM Serif Display"/>
                <a:cs typeface="DM Serif Display"/>
                <a:sym typeface="DM Serif Display"/>
              </a:rPr>
              <a:t>Hospice</a:t>
            </a:r>
            <a:endParaRPr b="0" i="0" sz="24000" u="none" cap="none" strike="noStrike">
              <a:solidFill>
                <a:schemeClr val="dk1"/>
              </a:solidFill>
              <a:latin typeface="Calibri"/>
              <a:ea typeface="Calibri"/>
              <a:cs typeface="Calibri"/>
              <a:sym typeface="Calibri"/>
            </a:endParaRPr>
          </a:p>
        </p:txBody>
      </p:sp>
      <p:sp>
        <p:nvSpPr>
          <p:cNvPr id="22" name="Google Shape;22;p1"/>
          <p:cNvSpPr/>
          <p:nvPr/>
        </p:nvSpPr>
        <p:spPr>
          <a:xfrm>
            <a:off x="12193524" y="7874000"/>
            <a:ext cx="10902196" cy="2379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3" name="Google Shape;23;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p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224" name="Shape 224"/>
        <p:cNvGrpSpPr/>
        <p:nvPr/>
      </p:nvGrpSpPr>
      <p:grpSpPr>
        <a:xfrm>
          <a:off x="0" y="0"/>
          <a:ext cx="0" cy="0"/>
          <a:chOff x="0" y="0"/>
          <a:chExt cx="0" cy="0"/>
        </a:xfrm>
      </p:grpSpPr>
      <p:pic>
        <p:nvPicPr>
          <p:cNvPr descr=" " id="225" name="Google Shape;225;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26" name="Google Shape;226;p10"/>
          <p:cNvPicPr preferRelativeResize="0"/>
          <p:nvPr/>
        </p:nvPicPr>
        <p:blipFill rotWithShape="1">
          <a:blip r:embed="rId4">
            <a:alphaModFix/>
          </a:blip>
          <a:srcRect b="0" l="0" r="0" t="0"/>
          <a:stretch/>
        </p:blipFill>
        <p:spPr>
          <a:xfrm>
            <a:off x="11113889" y="0"/>
            <a:ext cx="13273159" cy="13246100"/>
          </a:xfrm>
          <a:prstGeom prst="rect">
            <a:avLst/>
          </a:prstGeom>
          <a:noFill/>
          <a:ln>
            <a:noFill/>
          </a:ln>
        </p:spPr>
      </p:pic>
      <p:pic>
        <p:nvPicPr>
          <p:cNvPr descr=" " id="227" name="Google Shape;227;p10"/>
          <p:cNvPicPr preferRelativeResize="0"/>
          <p:nvPr/>
        </p:nvPicPr>
        <p:blipFill rotWithShape="1">
          <a:blip r:embed="rId5">
            <a:alphaModFix/>
          </a:blip>
          <a:srcRect b="0" l="0" r="0" t="0"/>
          <a:stretch/>
        </p:blipFill>
        <p:spPr>
          <a:xfrm>
            <a:off x="283275" y="9664378"/>
            <a:ext cx="2793768" cy="3800835"/>
          </a:xfrm>
          <a:prstGeom prst="rect">
            <a:avLst/>
          </a:prstGeom>
          <a:noFill/>
          <a:ln>
            <a:noFill/>
          </a:ln>
        </p:spPr>
      </p:pic>
      <p:pic>
        <p:nvPicPr>
          <p:cNvPr descr=" " id="228" name="Google Shape;228;p10"/>
          <p:cNvPicPr preferRelativeResize="0"/>
          <p:nvPr/>
        </p:nvPicPr>
        <p:blipFill rotWithShape="1">
          <a:blip r:embed="rId6">
            <a:alphaModFix/>
          </a:blip>
          <a:srcRect b="0" l="0" r="0" t="0"/>
          <a:stretch/>
        </p:blipFill>
        <p:spPr>
          <a:xfrm>
            <a:off x="20792499" y="241300"/>
            <a:ext cx="3594549" cy="2247900"/>
          </a:xfrm>
          <a:prstGeom prst="rect">
            <a:avLst/>
          </a:prstGeom>
          <a:noFill/>
          <a:ln>
            <a:noFill/>
          </a:ln>
        </p:spPr>
      </p:pic>
      <p:sp>
        <p:nvSpPr>
          <p:cNvPr id="229" name="Google Shape;229;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p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31" name="Google Shape;231;p10"/>
          <p:cNvSpPr/>
          <p:nvPr/>
        </p:nvSpPr>
        <p:spPr>
          <a:xfrm>
            <a:off x="9107038" y="469900"/>
            <a:ext cx="573688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232" name="Google Shape;232;p10"/>
          <p:cNvSpPr/>
          <p:nvPr/>
        </p:nvSpPr>
        <p:spPr>
          <a:xfrm>
            <a:off x="1778222" y="2489200"/>
            <a:ext cx="20843305" cy="980440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0"/>
          <p:cNvSpPr/>
          <p:nvPr/>
        </p:nvSpPr>
        <p:spPr>
          <a:xfrm>
            <a:off x="1778222" y="2489200"/>
            <a:ext cx="6439705" cy="9804403"/>
          </a:xfrm>
          <a:prstGeom prst="roundRect">
            <a:avLst>
              <a:gd fmla="val 3124" name="adj"/>
            </a:avLst>
          </a:prstGeom>
          <a:noFill/>
          <a:ln cap="flat" cmpd="sng" w="12700">
            <a:solidFill>
              <a:srgbClr val="0359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p10"/>
          <p:cNvPicPr preferRelativeResize="0"/>
          <p:nvPr/>
        </p:nvPicPr>
        <p:blipFill rotWithShape="1">
          <a:blip r:embed="rId8">
            <a:alphaModFix/>
          </a:blip>
          <a:srcRect b="0" l="0" r="0" t="0"/>
          <a:stretch/>
        </p:blipFill>
        <p:spPr>
          <a:xfrm>
            <a:off x="4181774" y="2946400"/>
            <a:ext cx="1632604" cy="1625600"/>
          </a:xfrm>
          <a:prstGeom prst="rect">
            <a:avLst/>
          </a:prstGeom>
          <a:noFill/>
          <a:ln>
            <a:noFill/>
          </a:ln>
        </p:spPr>
      </p:pic>
      <p:sp>
        <p:nvSpPr>
          <p:cNvPr id="235" name="Google Shape;235;p10"/>
          <p:cNvSpPr/>
          <p:nvPr/>
        </p:nvSpPr>
        <p:spPr>
          <a:xfrm>
            <a:off x="4185173" y="4876800"/>
            <a:ext cx="162580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35976"/>
              </a:buClr>
              <a:buSzPts val="4800"/>
              <a:buFont typeface="DM Serif Display"/>
              <a:buNone/>
            </a:pPr>
            <a:r>
              <a:rPr b="0" i="0" lang="en-US" sz="4800" u="none" cap="none" strike="noStrike">
                <a:solidFill>
                  <a:srgbClr val="035976"/>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236" name="Google Shape;236;p10"/>
          <p:cNvSpPr/>
          <p:nvPr/>
        </p:nvSpPr>
        <p:spPr>
          <a:xfrm>
            <a:off x="2235479"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7" name="Google Shape;237;p10"/>
          <p:cNvSpPr/>
          <p:nvPr/>
        </p:nvSpPr>
        <p:spPr>
          <a:xfrm>
            <a:off x="3480235" y="10998200"/>
            <a:ext cx="3035679"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238" name="Google Shape;238;p10"/>
          <p:cNvSpPr/>
          <p:nvPr/>
        </p:nvSpPr>
        <p:spPr>
          <a:xfrm>
            <a:off x="8980022" y="2489200"/>
            <a:ext cx="6439705" cy="9804400"/>
          </a:xfrm>
          <a:prstGeom prst="roundRect">
            <a:avLst>
              <a:gd fmla="val 3124" name="adj"/>
            </a:avLst>
          </a:prstGeom>
          <a:noFill/>
          <a:ln cap="flat" cmpd="sng" w="12700">
            <a:solidFill>
              <a:srgbClr val="0359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p10"/>
          <p:cNvPicPr preferRelativeResize="0"/>
          <p:nvPr/>
        </p:nvPicPr>
        <p:blipFill rotWithShape="1">
          <a:blip r:embed="rId9">
            <a:alphaModFix/>
          </a:blip>
          <a:srcRect b="0" l="0" r="0" t="0"/>
          <a:stretch/>
        </p:blipFill>
        <p:spPr>
          <a:xfrm>
            <a:off x="11386803" y="2946400"/>
            <a:ext cx="1626141" cy="1625600"/>
          </a:xfrm>
          <a:prstGeom prst="rect">
            <a:avLst/>
          </a:prstGeom>
          <a:noFill/>
          <a:ln>
            <a:noFill/>
          </a:ln>
        </p:spPr>
      </p:pic>
      <p:sp>
        <p:nvSpPr>
          <p:cNvPr id="240" name="Google Shape;240;p10"/>
          <p:cNvSpPr/>
          <p:nvPr/>
        </p:nvSpPr>
        <p:spPr>
          <a:xfrm>
            <a:off x="11488586" y="4876800"/>
            <a:ext cx="142257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35976"/>
              </a:buClr>
              <a:buSzPts val="4800"/>
              <a:buFont typeface="DM Serif Display"/>
              <a:buNone/>
            </a:pPr>
            <a:r>
              <a:rPr b="0" i="0" lang="en-US" sz="4800" u="none" cap="none" strike="noStrike">
                <a:solidFill>
                  <a:srgbClr val="035976"/>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41" name="Google Shape;241;p10"/>
          <p:cNvSpPr/>
          <p:nvPr/>
        </p:nvSpPr>
        <p:spPr>
          <a:xfrm>
            <a:off x="94372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2" name="Google Shape;242;p10"/>
          <p:cNvSpPr/>
          <p:nvPr/>
        </p:nvSpPr>
        <p:spPr>
          <a:xfrm>
            <a:off x="10631229" y="10998200"/>
            <a:ext cx="3137292"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43" name="Google Shape;243;p10"/>
          <p:cNvSpPr/>
          <p:nvPr/>
        </p:nvSpPr>
        <p:spPr>
          <a:xfrm>
            <a:off x="16181822" y="2489200"/>
            <a:ext cx="6439705" cy="9804400"/>
          </a:xfrm>
          <a:prstGeom prst="roundRect">
            <a:avLst>
              <a:gd fmla="val 3124" name="adj"/>
            </a:avLst>
          </a:prstGeom>
          <a:noFill/>
          <a:ln cap="flat" cmpd="sng" w="12700">
            <a:solidFill>
              <a:srgbClr val="0359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p10"/>
          <p:cNvPicPr preferRelativeResize="0"/>
          <p:nvPr/>
        </p:nvPicPr>
        <p:blipFill rotWithShape="1">
          <a:blip r:embed="rId10">
            <a:alphaModFix/>
          </a:blip>
          <a:srcRect b="0" l="0" r="0" t="0"/>
          <a:stretch/>
        </p:blipFill>
        <p:spPr>
          <a:xfrm>
            <a:off x="18675129" y="2946400"/>
            <a:ext cx="1453094" cy="1625600"/>
          </a:xfrm>
          <a:prstGeom prst="rect">
            <a:avLst/>
          </a:prstGeom>
          <a:noFill/>
          <a:ln>
            <a:noFill/>
          </a:ln>
        </p:spPr>
      </p:pic>
      <p:sp>
        <p:nvSpPr>
          <p:cNvPr id="245" name="Google Shape;245;p10"/>
          <p:cNvSpPr/>
          <p:nvPr/>
        </p:nvSpPr>
        <p:spPr>
          <a:xfrm>
            <a:off x="17858432" y="4876800"/>
            <a:ext cx="3086486"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35976"/>
              </a:buClr>
              <a:buSzPts val="4800"/>
              <a:buFont typeface="DM Serif Display"/>
              <a:buNone/>
            </a:pPr>
            <a:r>
              <a:rPr b="0" i="0" lang="en-US" sz="4800" u="none" cap="none" strike="noStrike">
                <a:solidFill>
                  <a:srgbClr val="035976"/>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246" name="Google Shape;246;p10"/>
          <p:cNvSpPr/>
          <p:nvPr/>
        </p:nvSpPr>
        <p:spPr>
          <a:xfrm>
            <a:off x="166390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7" name="Google Shape;247;p10"/>
          <p:cNvSpPr/>
          <p:nvPr/>
        </p:nvSpPr>
        <p:spPr>
          <a:xfrm>
            <a:off x="17731416" y="10998200"/>
            <a:ext cx="334051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252" name="Shape 252"/>
        <p:cNvGrpSpPr/>
        <p:nvPr/>
      </p:nvGrpSpPr>
      <p:grpSpPr>
        <a:xfrm>
          <a:off x="0" y="0"/>
          <a:ext cx="0" cy="0"/>
          <a:chOff x="0" y="0"/>
          <a:chExt cx="0" cy="0"/>
        </a:xfrm>
      </p:grpSpPr>
      <p:pic>
        <p:nvPicPr>
          <p:cNvPr descr=" " id="253" name="Google Shape;253;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54" name="Google Shape;254;p11"/>
          <p:cNvPicPr preferRelativeResize="0"/>
          <p:nvPr/>
        </p:nvPicPr>
        <p:blipFill rotWithShape="1">
          <a:blip r:embed="rId4">
            <a:alphaModFix/>
          </a:blip>
          <a:srcRect b="0" l="0" r="0" t="0"/>
          <a:stretch/>
        </p:blipFill>
        <p:spPr>
          <a:xfrm>
            <a:off x="0" y="0"/>
            <a:ext cx="15516130" cy="13716000"/>
          </a:xfrm>
          <a:prstGeom prst="rect">
            <a:avLst/>
          </a:prstGeom>
          <a:noFill/>
          <a:ln>
            <a:noFill/>
          </a:ln>
        </p:spPr>
      </p:pic>
      <p:pic>
        <p:nvPicPr>
          <p:cNvPr descr=" " id="255" name="Google Shape;255;p11"/>
          <p:cNvPicPr preferRelativeResize="0"/>
          <p:nvPr/>
        </p:nvPicPr>
        <p:blipFill rotWithShape="1">
          <a:blip r:embed="rId5">
            <a:alphaModFix/>
          </a:blip>
          <a:srcRect b="0" l="0" r="0" t="0"/>
          <a:stretch/>
        </p:blipFill>
        <p:spPr>
          <a:xfrm>
            <a:off x="177822" y="241300"/>
            <a:ext cx="2667333" cy="3365500"/>
          </a:xfrm>
          <a:prstGeom prst="rect">
            <a:avLst/>
          </a:prstGeom>
          <a:noFill/>
          <a:ln>
            <a:noFill/>
          </a:ln>
        </p:spPr>
      </p:pic>
      <p:pic>
        <p:nvPicPr>
          <p:cNvPr descr=" " id="256" name="Google Shape;256;p11"/>
          <p:cNvPicPr preferRelativeResize="0"/>
          <p:nvPr/>
        </p:nvPicPr>
        <p:blipFill rotWithShape="1">
          <a:blip r:embed="rId6">
            <a:alphaModFix/>
          </a:blip>
          <a:srcRect b="0" l="0" r="0" t="0"/>
          <a:stretch/>
        </p:blipFill>
        <p:spPr>
          <a:xfrm>
            <a:off x="21059232" y="10312400"/>
            <a:ext cx="2824708" cy="2537371"/>
          </a:xfrm>
          <a:prstGeom prst="rect">
            <a:avLst/>
          </a:prstGeom>
          <a:noFill/>
          <a:ln>
            <a:noFill/>
          </a:ln>
        </p:spPr>
      </p:pic>
      <p:sp>
        <p:nvSpPr>
          <p:cNvPr id="257" name="Google Shape;257;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p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59" name="Google Shape;259;p11"/>
          <p:cNvPicPr preferRelativeResize="0"/>
          <p:nvPr/>
        </p:nvPicPr>
        <p:blipFill rotWithShape="1">
          <a:blip r:embed="rId8">
            <a:alphaModFix/>
          </a:blip>
          <a:srcRect b="0" l="0" r="0" t="0"/>
          <a:stretch/>
        </p:blipFill>
        <p:spPr>
          <a:xfrm>
            <a:off x="7481235" y="673100"/>
            <a:ext cx="6084060" cy="12369800"/>
          </a:xfrm>
          <a:prstGeom prst="rect">
            <a:avLst/>
          </a:prstGeom>
          <a:noFill/>
          <a:ln>
            <a:noFill/>
          </a:ln>
        </p:spPr>
      </p:pic>
      <p:pic>
        <p:nvPicPr>
          <p:cNvPr descr=" " id="260" name="Google Shape;260;p11"/>
          <p:cNvPicPr preferRelativeResize="0"/>
          <p:nvPr/>
        </p:nvPicPr>
        <p:blipFill rotWithShape="1">
          <a:blip r:embed="rId9">
            <a:alphaModFix/>
          </a:blip>
          <a:srcRect b="0" l="0" r="0" t="0"/>
          <a:stretch/>
        </p:blipFill>
        <p:spPr>
          <a:xfrm>
            <a:off x="990724" y="673100"/>
            <a:ext cx="6084060" cy="4737100"/>
          </a:xfrm>
          <a:prstGeom prst="rect">
            <a:avLst/>
          </a:prstGeom>
          <a:noFill/>
          <a:ln>
            <a:noFill/>
          </a:ln>
        </p:spPr>
      </p:pic>
      <p:pic>
        <p:nvPicPr>
          <p:cNvPr descr=" " id="261" name="Google Shape;261;p11"/>
          <p:cNvPicPr preferRelativeResize="0"/>
          <p:nvPr/>
        </p:nvPicPr>
        <p:blipFill rotWithShape="1">
          <a:blip r:embed="rId10">
            <a:alphaModFix/>
          </a:blip>
          <a:srcRect b="0" l="0" r="0" t="0"/>
          <a:stretch/>
        </p:blipFill>
        <p:spPr>
          <a:xfrm>
            <a:off x="990724" y="5880100"/>
            <a:ext cx="6084060" cy="7162800"/>
          </a:xfrm>
          <a:prstGeom prst="rect">
            <a:avLst/>
          </a:prstGeom>
          <a:noFill/>
          <a:ln>
            <a:noFill/>
          </a:ln>
        </p:spPr>
      </p:pic>
      <p:sp>
        <p:nvSpPr>
          <p:cNvPr id="262" name="Google Shape;262;p11"/>
          <p:cNvSpPr/>
          <p:nvPr/>
        </p:nvSpPr>
        <p:spPr>
          <a:xfrm>
            <a:off x="14543318" y="1651000"/>
            <a:ext cx="75659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M Serif Display"/>
              <a:buNone/>
            </a:pPr>
            <a:r>
              <a:rPr b="0" i="0" lang="en-US" sz="8000" u="none" cap="none" strike="noStrike">
                <a:solidFill>
                  <a:srgbClr val="0E0E0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263" name="Google Shape;263;p11"/>
          <p:cNvSpPr/>
          <p:nvPr/>
        </p:nvSpPr>
        <p:spPr>
          <a:xfrm>
            <a:off x="14543318" y="3543300"/>
            <a:ext cx="7874984" cy="817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14543318" y="35433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14543318" y="3543300"/>
            <a:ext cx="308648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a:off x="14543318" y="3543300"/>
            <a:ext cx="362842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267" name="Google Shape;267;p11"/>
          <p:cNvSpPr/>
          <p:nvPr/>
        </p:nvSpPr>
        <p:spPr>
          <a:xfrm>
            <a:off x="14543318" y="60706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14543318" y="60706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269" name="Google Shape;269;p11"/>
          <p:cNvSpPr/>
          <p:nvPr/>
        </p:nvSpPr>
        <p:spPr>
          <a:xfrm>
            <a:off x="14543318" y="67945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70" name="Google Shape;270;p11"/>
          <p:cNvSpPr/>
          <p:nvPr/>
        </p:nvSpPr>
        <p:spPr>
          <a:xfrm>
            <a:off x="14543318" y="79375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14543318" y="79375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14543318" y="79375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273" name="Google Shape;273;p11"/>
          <p:cNvSpPr/>
          <p:nvPr/>
        </p:nvSpPr>
        <p:spPr>
          <a:xfrm>
            <a:off x="14543318" y="104648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14543318" y="104648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275" name="Google Shape;275;p11"/>
          <p:cNvSpPr/>
          <p:nvPr/>
        </p:nvSpPr>
        <p:spPr>
          <a:xfrm>
            <a:off x="14543318" y="111887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280" name="Shape 280"/>
        <p:cNvGrpSpPr/>
        <p:nvPr/>
      </p:nvGrpSpPr>
      <p:grpSpPr>
        <a:xfrm>
          <a:off x="0" y="0"/>
          <a:ext cx="0" cy="0"/>
          <a:chOff x="0" y="0"/>
          <a:chExt cx="0" cy="0"/>
        </a:xfrm>
      </p:grpSpPr>
      <p:pic>
        <p:nvPicPr>
          <p:cNvPr descr=" " id="281" name="Google Shape;281;p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82" name="Google Shape;282;p12"/>
          <p:cNvPicPr preferRelativeResize="0"/>
          <p:nvPr/>
        </p:nvPicPr>
        <p:blipFill rotWithShape="1">
          <a:blip r:embed="rId4">
            <a:alphaModFix/>
          </a:blip>
          <a:srcRect b="0" l="0" r="0" t="0"/>
          <a:stretch/>
        </p:blipFill>
        <p:spPr>
          <a:xfrm>
            <a:off x="0" y="0"/>
            <a:ext cx="7049381" cy="13716000"/>
          </a:xfrm>
          <a:prstGeom prst="rect">
            <a:avLst/>
          </a:prstGeom>
          <a:noFill/>
          <a:ln>
            <a:noFill/>
          </a:ln>
        </p:spPr>
      </p:pic>
      <p:pic>
        <p:nvPicPr>
          <p:cNvPr descr=" " id="283" name="Google Shape;283;p12"/>
          <p:cNvPicPr preferRelativeResize="0"/>
          <p:nvPr/>
        </p:nvPicPr>
        <p:blipFill rotWithShape="1">
          <a:blip r:embed="rId5">
            <a:alphaModFix/>
          </a:blip>
          <a:srcRect b="0" l="0" r="0" t="0"/>
          <a:stretch/>
        </p:blipFill>
        <p:spPr>
          <a:xfrm>
            <a:off x="301968" y="301823"/>
            <a:ext cx="3287300" cy="3944888"/>
          </a:xfrm>
          <a:prstGeom prst="rect">
            <a:avLst/>
          </a:prstGeom>
          <a:noFill/>
          <a:ln>
            <a:noFill/>
          </a:ln>
        </p:spPr>
      </p:pic>
      <p:pic>
        <p:nvPicPr>
          <p:cNvPr descr=" " id="284" name="Google Shape;284;p12"/>
          <p:cNvPicPr preferRelativeResize="0"/>
          <p:nvPr/>
        </p:nvPicPr>
        <p:blipFill rotWithShape="1">
          <a:blip r:embed="rId6">
            <a:alphaModFix/>
          </a:blip>
          <a:srcRect b="0" l="0" r="0" t="0"/>
          <a:stretch/>
        </p:blipFill>
        <p:spPr>
          <a:xfrm>
            <a:off x="17515489" y="0"/>
            <a:ext cx="6871559" cy="13716000"/>
          </a:xfrm>
          <a:prstGeom prst="rect">
            <a:avLst/>
          </a:prstGeom>
          <a:noFill/>
          <a:ln>
            <a:noFill/>
          </a:ln>
        </p:spPr>
      </p:pic>
      <p:pic>
        <p:nvPicPr>
          <p:cNvPr descr=" " id="285" name="Google Shape;285;p12"/>
          <p:cNvPicPr preferRelativeResize="0"/>
          <p:nvPr/>
        </p:nvPicPr>
        <p:blipFill rotWithShape="1">
          <a:blip r:embed="rId7">
            <a:alphaModFix/>
          </a:blip>
          <a:srcRect b="0" l="0" r="0" t="0"/>
          <a:stretch/>
        </p:blipFill>
        <p:spPr>
          <a:xfrm>
            <a:off x="190163" y="9538618"/>
            <a:ext cx="3860162" cy="3907929"/>
          </a:xfrm>
          <a:prstGeom prst="rect">
            <a:avLst/>
          </a:prstGeom>
          <a:noFill/>
          <a:ln>
            <a:noFill/>
          </a:ln>
        </p:spPr>
      </p:pic>
      <p:pic>
        <p:nvPicPr>
          <p:cNvPr descr=" " id="286" name="Google Shape;286;p12"/>
          <p:cNvPicPr preferRelativeResize="0"/>
          <p:nvPr/>
        </p:nvPicPr>
        <p:blipFill rotWithShape="1">
          <a:blip r:embed="rId8">
            <a:alphaModFix/>
          </a:blip>
          <a:srcRect b="0" l="0" r="0" t="0"/>
          <a:stretch/>
        </p:blipFill>
        <p:spPr>
          <a:xfrm>
            <a:off x="21376775" y="228600"/>
            <a:ext cx="3009290" cy="2971800"/>
          </a:xfrm>
          <a:prstGeom prst="rect">
            <a:avLst/>
          </a:prstGeom>
          <a:noFill/>
          <a:ln>
            <a:noFill/>
          </a:ln>
        </p:spPr>
      </p:pic>
      <p:pic>
        <p:nvPicPr>
          <p:cNvPr descr=" " id="287" name="Google Shape;287;p12"/>
          <p:cNvPicPr preferRelativeResize="0"/>
          <p:nvPr/>
        </p:nvPicPr>
        <p:blipFill rotWithShape="1">
          <a:blip r:embed="rId9">
            <a:alphaModFix/>
          </a:blip>
          <a:srcRect b="0" l="0" r="0" t="0"/>
          <a:stretch/>
        </p:blipFill>
        <p:spPr>
          <a:xfrm>
            <a:off x="20462257" y="9817100"/>
            <a:ext cx="3383156" cy="3364632"/>
          </a:xfrm>
          <a:prstGeom prst="rect">
            <a:avLst/>
          </a:prstGeom>
          <a:noFill/>
          <a:ln>
            <a:noFill/>
          </a:ln>
        </p:spPr>
      </p:pic>
      <p:sp>
        <p:nvSpPr>
          <p:cNvPr id="288" name="Google Shape;288;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9" name="Google Shape;289;p1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90" name="Google Shape;290;p12"/>
          <p:cNvSpPr/>
          <p:nvPr/>
        </p:nvSpPr>
        <p:spPr>
          <a:xfrm>
            <a:off x="4305838" y="3403600"/>
            <a:ext cx="15762670" cy="69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a:off x="4305838" y="3403600"/>
            <a:ext cx="15762670" cy="543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p:nvPr/>
        </p:nvSpPr>
        <p:spPr>
          <a:xfrm>
            <a:off x="6414302" y="3403600"/>
            <a:ext cx="11545743" cy="519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DM Serif Display"/>
              <a:buNone/>
            </a:pPr>
            <a:r>
              <a:rPr b="0" i="0" lang="en-US" sz="24000" u="none" cap="none" strike="noStrike">
                <a:solidFill>
                  <a:srgbClr val="272727"/>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293" name="Google Shape;293;p12"/>
          <p:cNvSpPr/>
          <p:nvPr/>
        </p:nvSpPr>
        <p:spPr>
          <a:xfrm>
            <a:off x="4170355" y="77851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294" name="Google Shape;294;p12"/>
          <p:cNvSpPr/>
          <p:nvPr/>
        </p:nvSpPr>
        <p:spPr>
          <a:xfrm>
            <a:off x="7483352" y="92456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299" name="Shape 299"/>
        <p:cNvGrpSpPr/>
        <p:nvPr/>
      </p:nvGrpSpPr>
      <p:grpSpPr>
        <a:xfrm>
          <a:off x="0" y="0"/>
          <a:ext cx="0" cy="0"/>
          <a:chOff x="0" y="0"/>
          <a:chExt cx="0" cy="0"/>
        </a:xfrm>
      </p:grpSpPr>
      <p:pic>
        <p:nvPicPr>
          <p:cNvPr descr=" " id="300" name="Google Shape;300;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01" name="Google Shape;301;p13"/>
          <p:cNvPicPr preferRelativeResize="0"/>
          <p:nvPr/>
        </p:nvPicPr>
        <p:blipFill rotWithShape="1">
          <a:blip r:embed="rId4">
            <a:alphaModFix/>
          </a:blip>
          <a:srcRect b="0" l="0" r="0" t="0"/>
          <a:stretch/>
        </p:blipFill>
        <p:spPr>
          <a:xfrm>
            <a:off x="11113889" y="0"/>
            <a:ext cx="13273159" cy="13246100"/>
          </a:xfrm>
          <a:prstGeom prst="rect">
            <a:avLst/>
          </a:prstGeom>
          <a:noFill/>
          <a:ln>
            <a:noFill/>
          </a:ln>
        </p:spPr>
      </p:pic>
      <p:pic>
        <p:nvPicPr>
          <p:cNvPr descr=" " id="302" name="Google Shape;302;p13"/>
          <p:cNvPicPr preferRelativeResize="0"/>
          <p:nvPr/>
        </p:nvPicPr>
        <p:blipFill rotWithShape="1">
          <a:blip r:embed="rId5">
            <a:alphaModFix/>
          </a:blip>
          <a:srcRect b="0" l="0" r="0" t="0"/>
          <a:stretch/>
        </p:blipFill>
        <p:spPr>
          <a:xfrm>
            <a:off x="283275" y="9664378"/>
            <a:ext cx="2793768" cy="3800835"/>
          </a:xfrm>
          <a:prstGeom prst="rect">
            <a:avLst/>
          </a:prstGeom>
          <a:noFill/>
          <a:ln>
            <a:noFill/>
          </a:ln>
        </p:spPr>
      </p:pic>
      <p:pic>
        <p:nvPicPr>
          <p:cNvPr descr=" " id="303" name="Google Shape;303;p13"/>
          <p:cNvPicPr preferRelativeResize="0"/>
          <p:nvPr/>
        </p:nvPicPr>
        <p:blipFill rotWithShape="1">
          <a:blip r:embed="rId6">
            <a:alphaModFix/>
          </a:blip>
          <a:srcRect b="0" l="0" r="0" t="0"/>
          <a:stretch/>
        </p:blipFill>
        <p:spPr>
          <a:xfrm>
            <a:off x="20792499" y="241300"/>
            <a:ext cx="3594549" cy="2247900"/>
          </a:xfrm>
          <a:prstGeom prst="rect">
            <a:avLst/>
          </a:prstGeom>
          <a:noFill/>
          <a:ln>
            <a:noFill/>
          </a:ln>
        </p:spPr>
      </p:pic>
      <p:sp>
        <p:nvSpPr>
          <p:cNvPr id="304" name="Google Shape;304;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5" name="Google Shape;305;p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06" name="Google Shape;306;p13"/>
          <p:cNvSpPr/>
          <p:nvPr/>
        </p:nvSpPr>
        <p:spPr>
          <a:xfrm>
            <a:off x="339132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
          <p:cNvSpPr/>
          <p:nvPr/>
        </p:nvSpPr>
        <p:spPr>
          <a:xfrm>
            <a:off x="3867633" y="3263900"/>
            <a:ext cx="6922365"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p:nvPr/>
        </p:nvSpPr>
        <p:spPr>
          <a:xfrm>
            <a:off x="3867633" y="3263900"/>
            <a:ext cx="746430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309" name="Google Shape;309;p13"/>
          <p:cNvSpPr/>
          <p:nvPr/>
        </p:nvSpPr>
        <p:spPr>
          <a:xfrm>
            <a:off x="339132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332358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11" name="Google Shape;311;p13"/>
          <p:cNvSpPr/>
          <p:nvPr/>
        </p:nvSpPr>
        <p:spPr>
          <a:xfrm>
            <a:off x="339132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
          <p:cNvSpPr/>
          <p:nvPr/>
        </p:nvSpPr>
        <p:spPr>
          <a:xfrm>
            <a:off x="3702513" y="6985000"/>
            <a:ext cx="725260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3702513" y="6985000"/>
            <a:ext cx="779454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314" name="Google Shape;314;p13"/>
          <p:cNvSpPr/>
          <p:nvPr/>
        </p:nvSpPr>
        <p:spPr>
          <a:xfrm>
            <a:off x="339132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a:off x="332358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16" name="Google Shape;316;p13"/>
          <p:cNvSpPr/>
          <p:nvPr/>
        </p:nvSpPr>
        <p:spPr>
          <a:xfrm>
            <a:off x="1355259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p:nvPr/>
        </p:nvSpPr>
        <p:spPr>
          <a:xfrm>
            <a:off x="15940492" y="32639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
          <p:cNvSpPr/>
          <p:nvPr/>
        </p:nvSpPr>
        <p:spPr>
          <a:xfrm>
            <a:off x="15940492" y="32639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319" name="Google Shape;319;p13"/>
          <p:cNvSpPr/>
          <p:nvPr/>
        </p:nvSpPr>
        <p:spPr>
          <a:xfrm>
            <a:off x="1355259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p:nvPr/>
        </p:nvSpPr>
        <p:spPr>
          <a:xfrm>
            <a:off x="1348485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21" name="Google Shape;321;p13"/>
          <p:cNvSpPr/>
          <p:nvPr/>
        </p:nvSpPr>
        <p:spPr>
          <a:xfrm>
            <a:off x="1355259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p:nvPr/>
        </p:nvSpPr>
        <p:spPr>
          <a:xfrm>
            <a:off x="14771946" y="6985000"/>
            <a:ext cx="5436279"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14771946" y="6985000"/>
            <a:ext cx="597821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535 Km</a:t>
            </a:r>
            <a:endParaRPr b="0" i="0" sz="12800" u="none" cap="none" strike="noStrike">
              <a:solidFill>
                <a:schemeClr val="dk1"/>
              </a:solidFill>
              <a:latin typeface="Calibri"/>
              <a:ea typeface="Calibri"/>
              <a:cs typeface="Calibri"/>
              <a:sym typeface="Calibri"/>
            </a:endParaRPr>
          </a:p>
        </p:txBody>
      </p:sp>
      <p:sp>
        <p:nvSpPr>
          <p:cNvPr id="324" name="Google Shape;324;p13"/>
          <p:cNvSpPr/>
          <p:nvPr/>
        </p:nvSpPr>
        <p:spPr>
          <a:xfrm>
            <a:off x="1355259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3"/>
          <p:cNvSpPr/>
          <p:nvPr/>
        </p:nvSpPr>
        <p:spPr>
          <a:xfrm>
            <a:off x="1348485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330" name="Shape 330"/>
        <p:cNvGrpSpPr/>
        <p:nvPr/>
      </p:nvGrpSpPr>
      <p:grpSpPr>
        <a:xfrm>
          <a:off x="0" y="0"/>
          <a:ext cx="0" cy="0"/>
          <a:chOff x="0" y="0"/>
          <a:chExt cx="0" cy="0"/>
        </a:xfrm>
      </p:grpSpPr>
      <p:pic>
        <p:nvPicPr>
          <p:cNvPr descr=" " id="331" name="Google Shape;331;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32" name="Google Shape;332;p14"/>
          <p:cNvPicPr preferRelativeResize="0"/>
          <p:nvPr/>
        </p:nvPicPr>
        <p:blipFill rotWithShape="1">
          <a:blip r:embed="rId4">
            <a:alphaModFix/>
          </a:blip>
          <a:srcRect b="0" l="0" r="0" t="0"/>
          <a:stretch/>
        </p:blipFill>
        <p:spPr>
          <a:xfrm>
            <a:off x="0" y="254000"/>
            <a:ext cx="13235054" cy="13208000"/>
          </a:xfrm>
          <a:prstGeom prst="rect">
            <a:avLst/>
          </a:prstGeom>
          <a:noFill/>
          <a:ln>
            <a:noFill/>
          </a:ln>
        </p:spPr>
      </p:pic>
      <p:pic>
        <p:nvPicPr>
          <p:cNvPr descr=" " id="333" name="Google Shape;333;p14"/>
          <p:cNvPicPr preferRelativeResize="0"/>
          <p:nvPr/>
        </p:nvPicPr>
        <p:blipFill rotWithShape="1">
          <a:blip r:embed="rId5">
            <a:alphaModFix/>
          </a:blip>
          <a:srcRect b="0" l="0" r="0" t="0"/>
          <a:stretch/>
        </p:blipFill>
        <p:spPr>
          <a:xfrm>
            <a:off x="21402175" y="9931400"/>
            <a:ext cx="2984873" cy="3784600"/>
          </a:xfrm>
          <a:prstGeom prst="rect">
            <a:avLst/>
          </a:prstGeom>
          <a:noFill/>
          <a:ln>
            <a:noFill/>
          </a:ln>
        </p:spPr>
      </p:pic>
      <p:pic>
        <p:nvPicPr>
          <p:cNvPr descr=" " id="334" name="Google Shape;334;p14"/>
          <p:cNvPicPr preferRelativeResize="0"/>
          <p:nvPr/>
        </p:nvPicPr>
        <p:blipFill rotWithShape="1">
          <a:blip r:embed="rId6">
            <a:alphaModFix/>
          </a:blip>
          <a:srcRect b="0" l="0" r="0" t="0"/>
          <a:stretch/>
        </p:blipFill>
        <p:spPr>
          <a:xfrm>
            <a:off x="0" y="254000"/>
            <a:ext cx="2738504" cy="2725068"/>
          </a:xfrm>
          <a:prstGeom prst="rect">
            <a:avLst/>
          </a:prstGeom>
          <a:noFill/>
          <a:ln>
            <a:noFill/>
          </a:ln>
        </p:spPr>
      </p:pic>
      <p:sp>
        <p:nvSpPr>
          <p:cNvPr id="335" name="Google Shape;335;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p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37" name="Google Shape;337;p14"/>
          <p:cNvSpPr/>
          <p:nvPr/>
        </p:nvSpPr>
        <p:spPr>
          <a:xfrm>
            <a:off x="6841922" y="1143000"/>
            <a:ext cx="1069050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338" name="Google Shape;338;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0" name="Google Shape;340;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2185"/>
              <a:buFont typeface="Lato"/>
              <a:buNone/>
            </a:pPr>
            <a:r>
              <a:rPr b="0" i="0" lang="en-US" sz="2185" u="none" cap="none" strike="noStrike">
                <a:solidFill>
                  <a:srgbClr val="03597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1" name="Google Shape;341;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2185"/>
              <a:buFont typeface="Lato"/>
              <a:buNone/>
            </a:pPr>
            <a:r>
              <a:rPr b="0" i="0" lang="en-US" sz="2185" u="none" cap="none" strike="noStrike">
                <a:solidFill>
                  <a:srgbClr val="03597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2" name="Google Shape;342;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2185"/>
              <a:buFont typeface="Lato"/>
              <a:buNone/>
            </a:pPr>
            <a:r>
              <a:rPr b="0" i="0" lang="en-US" sz="2185" u="none" cap="none" strike="noStrike">
                <a:solidFill>
                  <a:srgbClr val="03597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3" name="Google Shape;343;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2185"/>
              <a:buFont typeface="Lato"/>
              <a:buNone/>
            </a:pPr>
            <a:r>
              <a:rPr b="0" i="0" lang="en-US" sz="2185" u="none" cap="none" strike="noStrike">
                <a:solidFill>
                  <a:srgbClr val="03597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4" name="Google Shape;344;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2185"/>
              <a:buFont typeface="Lato"/>
              <a:buNone/>
            </a:pPr>
            <a:r>
              <a:rPr b="0" i="0" lang="en-US" sz="2185" u="none" cap="none" strike="noStrike">
                <a:solidFill>
                  <a:srgbClr val="03597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5" name="Google Shape;345;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2185"/>
              <a:buFont typeface="Lato"/>
              <a:buNone/>
            </a:pPr>
            <a:r>
              <a:rPr b="0" i="0" lang="en-US" sz="2185" u="none" cap="none" strike="noStrike">
                <a:solidFill>
                  <a:srgbClr val="03597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6" name="Google Shape;346;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2185"/>
              <a:buFont typeface="Lato"/>
              <a:buNone/>
            </a:pPr>
            <a:r>
              <a:rPr b="0" i="0" lang="en-US" sz="2185" u="none" cap="none" strike="noStrike">
                <a:solidFill>
                  <a:srgbClr val="03597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47" name="Google Shape;347;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2185"/>
              <a:buFont typeface="Lato"/>
              <a:buNone/>
            </a:pPr>
            <a:r>
              <a:rPr b="0" i="0" lang="en-US" sz="2185" u="none" cap="none" strike="noStrike">
                <a:solidFill>
                  <a:srgbClr val="03597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48" name="Google Shape;348;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49" name="Google Shape;349;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0" name="Google Shape;350;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1" name="Google Shape;351;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2" name="Google Shape;352;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3" name="Google Shape;353;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4" name="Google Shape;354;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5" name="Google Shape;355;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6" name="Google Shape;356;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57" name="Google Shape;357;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35976"/>
              </a:buClr>
              <a:buSzPts val="1820"/>
              <a:buFont typeface="Lato"/>
              <a:buNone/>
            </a:pPr>
            <a:r>
              <a:rPr b="0" i="0" lang="en-US" sz="1820" u="none" cap="none" strike="noStrike">
                <a:solidFill>
                  <a:srgbClr val="03597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58" name="Google Shape;358;p14"/>
          <p:cNvPicPr preferRelativeResize="0"/>
          <p:nvPr/>
        </p:nvPicPr>
        <p:blipFill rotWithShape="1">
          <a:blip r:embed="rId8">
            <a:alphaModFix/>
          </a:blip>
          <a:srcRect b="0" l="0" r="0" t="0"/>
          <a:stretch/>
        </p:blipFill>
        <p:spPr>
          <a:xfrm>
            <a:off x="3368467" y="3771900"/>
            <a:ext cx="8291591" cy="5511006"/>
          </a:xfrm>
          <a:prstGeom prst="rect">
            <a:avLst/>
          </a:prstGeom>
          <a:noFill/>
          <a:ln>
            <a:noFill/>
          </a:ln>
        </p:spPr>
      </p:pic>
      <p:pic>
        <p:nvPicPr>
          <p:cNvPr descr=" " id="359" name="Google Shape;359;p14"/>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360" name="Google Shape;360;p14"/>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361" name="Google Shape;361;p14"/>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362" name="Google Shape;362;p14"/>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363" name="Google Shape;363;p14"/>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364" name="Google Shape;364;p14"/>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365" name="Google Shape;365;p14"/>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366" name="Google Shape;366;p14"/>
          <p:cNvPicPr preferRelativeResize="0"/>
          <p:nvPr/>
        </p:nvPicPr>
        <p:blipFill rotWithShape="1">
          <a:blip r:embed="rId16">
            <a:alphaModFix/>
          </a:blip>
          <a:srcRect b="0" l="0" r="0" t="0"/>
          <a:stretch/>
        </p:blipFill>
        <p:spPr>
          <a:xfrm>
            <a:off x="3355539" y="5483845"/>
            <a:ext cx="8050168" cy="2373585"/>
          </a:xfrm>
          <a:prstGeom prst="rect">
            <a:avLst/>
          </a:prstGeom>
          <a:noFill/>
          <a:ln>
            <a:noFill/>
          </a:ln>
        </p:spPr>
      </p:pic>
      <p:pic>
        <p:nvPicPr>
          <p:cNvPr descr=" " id="367" name="Google Shape;367;p14"/>
          <p:cNvPicPr preferRelativeResize="0"/>
          <p:nvPr/>
        </p:nvPicPr>
        <p:blipFill rotWithShape="1">
          <a:blip r:embed="rId17">
            <a:alphaModFix/>
          </a:blip>
          <a:srcRect b="0" l="0" r="0" t="0"/>
          <a:stretch/>
        </p:blipFill>
        <p:spPr>
          <a:xfrm>
            <a:off x="3369143" y="6359525"/>
            <a:ext cx="8044031" cy="2268538"/>
          </a:xfrm>
          <a:prstGeom prst="rect">
            <a:avLst/>
          </a:prstGeom>
          <a:noFill/>
          <a:ln>
            <a:noFill/>
          </a:ln>
        </p:spPr>
      </p:pic>
      <p:pic>
        <p:nvPicPr>
          <p:cNvPr descr=" " id="368" name="Google Shape;368;p14"/>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369" name="Google Shape;369;p14"/>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370" name="Google Shape;370;p14"/>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371" name="Google Shape;371;p14"/>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372" name="Google Shape;372;p14"/>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373" name="Google Shape;373;p14"/>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374" name="Google Shape;374;p14"/>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375" name="Google Shape;375;p14"/>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376" name="Google Shape;376;p14"/>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377" name="Google Shape;377;p14"/>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378" name="Google Shape;378;p14"/>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379" name="Google Shape;379;p14"/>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380" name="Google Shape;380;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2" name="Google Shape;382;p1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383" name="Google Shape;383;p14"/>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384" name="Google Shape;384;p14"/>
          <p:cNvSpPr/>
          <p:nvPr/>
        </p:nvSpPr>
        <p:spPr>
          <a:xfrm>
            <a:off x="16302488" y="6365379"/>
            <a:ext cx="1790924"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16302488" y="6292850"/>
            <a:ext cx="1994149"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386" name="Google Shape;386;p14"/>
          <p:cNvSpPr/>
          <p:nvPr/>
        </p:nvSpPr>
        <p:spPr>
          <a:xfrm>
            <a:off x="16747043" y="71310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387" name="Google Shape;387;p14"/>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4"/>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4"/>
          <p:cNvSpPr/>
          <p:nvPr/>
        </p:nvSpPr>
        <p:spPr>
          <a:xfrm>
            <a:off x="13158845"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390" name="Google Shape;390;p14"/>
          <p:cNvSpPr/>
          <p:nvPr/>
        </p:nvSpPr>
        <p:spPr>
          <a:xfrm>
            <a:off x="13192716"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1" name="Google Shape;391;p14"/>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4"/>
          <p:cNvSpPr/>
          <p:nvPr/>
        </p:nvSpPr>
        <p:spPr>
          <a:xfrm>
            <a:off x="3149994"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394" name="Google Shape;394;p14"/>
          <p:cNvSpPr/>
          <p:nvPr/>
        </p:nvSpPr>
        <p:spPr>
          <a:xfrm>
            <a:off x="3183865"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399" name="Shape 399"/>
        <p:cNvGrpSpPr/>
        <p:nvPr/>
      </p:nvGrpSpPr>
      <p:grpSpPr>
        <a:xfrm>
          <a:off x="0" y="0"/>
          <a:ext cx="0" cy="0"/>
          <a:chOff x="0" y="0"/>
          <a:chExt cx="0" cy="0"/>
        </a:xfrm>
      </p:grpSpPr>
      <p:pic>
        <p:nvPicPr>
          <p:cNvPr descr=" " id="400" name="Google Shape;400;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01" name="Google Shape;401;p15"/>
          <p:cNvPicPr preferRelativeResize="0"/>
          <p:nvPr/>
        </p:nvPicPr>
        <p:blipFill rotWithShape="1">
          <a:blip r:embed="rId4">
            <a:alphaModFix/>
          </a:blip>
          <a:srcRect b="0" l="0" r="0" t="0"/>
          <a:stretch/>
        </p:blipFill>
        <p:spPr>
          <a:xfrm>
            <a:off x="0" y="0"/>
            <a:ext cx="15516130" cy="13716000"/>
          </a:xfrm>
          <a:prstGeom prst="rect">
            <a:avLst/>
          </a:prstGeom>
          <a:noFill/>
          <a:ln>
            <a:noFill/>
          </a:ln>
        </p:spPr>
      </p:pic>
      <p:pic>
        <p:nvPicPr>
          <p:cNvPr descr=" " id="402" name="Google Shape;402;p15"/>
          <p:cNvPicPr preferRelativeResize="0"/>
          <p:nvPr/>
        </p:nvPicPr>
        <p:blipFill rotWithShape="1">
          <a:blip r:embed="rId5">
            <a:alphaModFix/>
          </a:blip>
          <a:srcRect b="0" l="0" r="0" t="0"/>
          <a:stretch/>
        </p:blipFill>
        <p:spPr>
          <a:xfrm>
            <a:off x="177822" y="241300"/>
            <a:ext cx="2667333" cy="3365500"/>
          </a:xfrm>
          <a:prstGeom prst="rect">
            <a:avLst/>
          </a:prstGeom>
          <a:noFill/>
          <a:ln>
            <a:noFill/>
          </a:ln>
        </p:spPr>
      </p:pic>
      <p:pic>
        <p:nvPicPr>
          <p:cNvPr descr=" " id="403" name="Google Shape;403;p15"/>
          <p:cNvPicPr preferRelativeResize="0"/>
          <p:nvPr/>
        </p:nvPicPr>
        <p:blipFill rotWithShape="1">
          <a:blip r:embed="rId6">
            <a:alphaModFix/>
          </a:blip>
          <a:srcRect b="0" l="0" r="0" t="0"/>
          <a:stretch/>
        </p:blipFill>
        <p:spPr>
          <a:xfrm>
            <a:off x="21059232" y="10312400"/>
            <a:ext cx="2824708" cy="2537371"/>
          </a:xfrm>
          <a:prstGeom prst="rect">
            <a:avLst/>
          </a:prstGeom>
          <a:noFill/>
          <a:ln>
            <a:noFill/>
          </a:ln>
        </p:spPr>
      </p:pic>
      <p:sp>
        <p:nvSpPr>
          <p:cNvPr id="404" name="Google Shape;40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p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06" name="Google Shape;406;p15"/>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13450981" y="68707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09" name="Google Shape;409;p15"/>
          <p:cNvSpPr/>
          <p:nvPr/>
        </p:nvSpPr>
        <p:spPr>
          <a:xfrm>
            <a:off x="13450981" y="79121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0" name="Google Shape;410;p15"/>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11" name="Google Shape;411;p15"/>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12" name="Google Shape;412;p15"/>
          <p:cNvSpPr/>
          <p:nvPr/>
        </p:nvSpPr>
        <p:spPr>
          <a:xfrm>
            <a:off x="13374772" y="47371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417" name="Shape 417"/>
        <p:cNvGrpSpPr/>
        <p:nvPr/>
      </p:nvGrpSpPr>
      <p:grpSpPr>
        <a:xfrm>
          <a:off x="0" y="0"/>
          <a:ext cx="0" cy="0"/>
          <a:chOff x="0" y="0"/>
          <a:chExt cx="0" cy="0"/>
        </a:xfrm>
      </p:grpSpPr>
      <p:pic>
        <p:nvPicPr>
          <p:cNvPr descr=" " id="418" name="Google Shape;418;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19" name="Google Shape;419;p16"/>
          <p:cNvPicPr preferRelativeResize="0"/>
          <p:nvPr/>
        </p:nvPicPr>
        <p:blipFill rotWithShape="1">
          <a:blip r:embed="rId4">
            <a:alphaModFix/>
          </a:blip>
          <a:srcRect b="0" l="0" r="0" t="0"/>
          <a:stretch/>
        </p:blipFill>
        <p:spPr>
          <a:xfrm>
            <a:off x="11113889" y="0"/>
            <a:ext cx="13273159" cy="13246100"/>
          </a:xfrm>
          <a:prstGeom prst="rect">
            <a:avLst/>
          </a:prstGeom>
          <a:noFill/>
          <a:ln>
            <a:noFill/>
          </a:ln>
        </p:spPr>
      </p:pic>
      <p:pic>
        <p:nvPicPr>
          <p:cNvPr descr=" " id="420" name="Google Shape;420;p16"/>
          <p:cNvPicPr preferRelativeResize="0"/>
          <p:nvPr/>
        </p:nvPicPr>
        <p:blipFill rotWithShape="1">
          <a:blip r:embed="rId5">
            <a:alphaModFix/>
          </a:blip>
          <a:srcRect b="0" l="0" r="0" t="0"/>
          <a:stretch/>
        </p:blipFill>
        <p:spPr>
          <a:xfrm>
            <a:off x="283275" y="9664378"/>
            <a:ext cx="2793768" cy="3800847"/>
          </a:xfrm>
          <a:prstGeom prst="rect">
            <a:avLst/>
          </a:prstGeom>
          <a:noFill/>
          <a:ln>
            <a:noFill/>
          </a:ln>
        </p:spPr>
      </p:pic>
      <p:pic>
        <p:nvPicPr>
          <p:cNvPr descr=" " id="421" name="Google Shape;421;p16"/>
          <p:cNvPicPr preferRelativeResize="0"/>
          <p:nvPr/>
        </p:nvPicPr>
        <p:blipFill rotWithShape="1">
          <a:blip r:embed="rId6">
            <a:alphaModFix/>
          </a:blip>
          <a:srcRect b="0" l="0" r="0" t="0"/>
          <a:stretch/>
        </p:blipFill>
        <p:spPr>
          <a:xfrm>
            <a:off x="20792499" y="241300"/>
            <a:ext cx="3594549" cy="2247900"/>
          </a:xfrm>
          <a:prstGeom prst="rect">
            <a:avLst/>
          </a:prstGeom>
          <a:noFill/>
          <a:ln>
            <a:noFill/>
          </a:ln>
        </p:spPr>
      </p:pic>
      <p:sp>
        <p:nvSpPr>
          <p:cNvPr id="422" name="Google Shape;42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p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24" name="Google Shape;424;p16"/>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
          <p:cNvSpPr/>
          <p:nvPr/>
        </p:nvSpPr>
        <p:spPr>
          <a:xfrm>
            <a:off x="2946768"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6"/>
          <p:cNvSpPr/>
          <p:nvPr/>
        </p:nvSpPr>
        <p:spPr>
          <a:xfrm>
            <a:off x="2946768" y="41529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427" name="Google Shape;427;p16"/>
          <p:cNvSpPr/>
          <p:nvPr/>
        </p:nvSpPr>
        <p:spPr>
          <a:xfrm>
            <a:off x="2946768" y="51943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8" name="Google Shape;428;p16"/>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29" name="Google Shape;429;p16"/>
          <p:cNvSpPr/>
          <p:nvPr/>
        </p:nvSpPr>
        <p:spPr>
          <a:xfrm>
            <a:off x="2895962" y="1854200"/>
            <a:ext cx="1290057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430" name="Google Shape;430;p16"/>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31" name="Google Shape;431;p16"/>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436" name="Shape 436"/>
        <p:cNvGrpSpPr/>
        <p:nvPr/>
      </p:nvGrpSpPr>
      <p:grpSpPr>
        <a:xfrm>
          <a:off x="0" y="0"/>
          <a:ext cx="0" cy="0"/>
          <a:chOff x="0" y="0"/>
          <a:chExt cx="0" cy="0"/>
        </a:xfrm>
      </p:grpSpPr>
      <p:pic>
        <p:nvPicPr>
          <p:cNvPr descr=" " id="437" name="Google Shape;437;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8" name="Google Shape;438;p17"/>
          <p:cNvPicPr preferRelativeResize="0"/>
          <p:nvPr/>
        </p:nvPicPr>
        <p:blipFill rotWithShape="1">
          <a:blip r:embed="rId4">
            <a:alphaModFix/>
          </a:blip>
          <a:srcRect b="0" l="0" r="0" t="0"/>
          <a:stretch/>
        </p:blipFill>
        <p:spPr>
          <a:xfrm>
            <a:off x="0" y="254000"/>
            <a:ext cx="13235054" cy="13208000"/>
          </a:xfrm>
          <a:prstGeom prst="rect">
            <a:avLst/>
          </a:prstGeom>
          <a:noFill/>
          <a:ln>
            <a:noFill/>
          </a:ln>
        </p:spPr>
      </p:pic>
      <p:pic>
        <p:nvPicPr>
          <p:cNvPr descr=" " id="439" name="Google Shape;439;p17"/>
          <p:cNvPicPr preferRelativeResize="0"/>
          <p:nvPr/>
        </p:nvPicPr>
        <p:blipFill rotWithShape="1">
          <a:blip r:embed="rId5">
            <a:alphaModFix/>
          </a:blip>
          <a:srcRect b="0" l="0" r="0" t="0"/>
          <a:stretch/>
        </p:blipFill>
        <p:spPr>
          <a:xfrm>
            <a:off x="21402175" y="9931400"/>
            <a:ext cx="2984873" cy="3784600"/>
          </a:xfrm>
          <a:prstGeom prst="rect">
            <a:avLst/>
          </a:prstGeom>
          <a:noFill/>
          <a:ln>
            <a:noFill/>
          </a:ln>
        </p:spPr>
      </p:pic>
      <p:pic>
        <p:nvPicPr>
          <p:cNvPr descr=" " id="440" name="Google Shape;440;p17"/>
          <p:cNvPicPr preferRelativeResize="0"/>
          <p:nvPr/>
        </p:nvPicPr>
        <p:blipFill rotWithShape="1">
          <a:blip r:embed="rId6">
            <a:alphaModFix/>
          </a:blip>
          <a:srcRect b="0" l="0" r="0" t="0"/>
          <a:stretch/>
        </p:blipFill>
        <p:spPr>
          <a:xfrm>
            <a:off x="0" y="254000"/>
            <a:ext cx="2738504" cy="2725068"/>
          </a:xfrm>
          <a:prstGeom prst="rect">
            <a:avLst/>
          </a:prstGeom>
          <a:noFill/>
          <a:ln>
            <a:noFill/>
          </a:ln>
        </p:spPr>
      </p:pic>
      <p:sp>
        <p:nvSpPr>
          <p:cNvPr id="441" name="Google Shape;441;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p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3" name="Google Shape;443;p17"/>
          <p:cNvSpPr/>
          <p:nvPr/>
        </p:nvSpPr>
        <p:spPr>
          <a:xfrm>
            <a:off x="16880410" y="4025900"/>
            <a:ext cx="571571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7"/>
          <p:cNvSpPr/>
          <p:nvPr/>
        </p:nvSpPr>
        <p:spPr>
          <a:xfrm>
            <a:off x="16880410" y="4025900"/>
            <a:ext cx="571571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7"/>
          <p:cNvSpPr/>
          <p:nvPr/>
        </p:nvSpPr>
        <p:spPr>
          <a:xfrm>
            <a:off x="16880410" y="4025900"/>
            <a:ext cx="591894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46" name="Google Shape;446;p17"/>
          <p:cNvSpPr/>
          <p:nvPr/>
        </p:nvSpPr>
        <p:spPr>
          <a:xfrm>
            <a:off x="16880410" y="50673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7" name="Google Shape;447;p17"/>
          <p:cNvSpPr/>
          <p:nvPr/>
        </p:nvSpPr>
        <p:spPr>
          <a:xfrm>
            <a:off x="825603" y="4064000"/>
            <a:ext cx="7007042" cy="592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48" name="Google Shape;448;p17"/>
          <p:cNvSpPr/>
          <p:nvPr/>
        </p:nvSpPr>
        <p:spPr>
          <a:xfrm>
            <a:off x="16766096" y="7734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9" name="Google Shape;449;p17"/>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50" name="Google Shape;450;p17"/>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455" name="Shape 455"/>
        <p:cNvGrpSpPr/>
        <p:nvPr/>
      </p:nvGrpSpPr>
      <p:grpSpPr>
        <a:xfrm>
          <a:off x="0" y="0"/>
          <a:ext cx="0" cy="0"/>
          <a:chOff x="0" y="0"/>
          <a:chExt cx="0" cy="0"/>
        </a:xfrm>
      </p:grpSpPr>
      <p:pic>
        <p:nvPicPr>
          <p:cNvPr descr=" " id="456" name="Google Shape;456;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7" name="Google Shape;457;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9" name="Google Shape;459;p18"/>
          <p:cNvSpPr/>
          <p:nvPr/>
        </p:nvSpPr>
        <p:spPr>
          <a:xfrm>
            <a:off x="1325199" y="1016000"/>
            <a:ext cx="7464300" cy="1735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464" name="Shape 464"/>
        <p:cNvGrpSpPr/>
        <p:nvPr/>
      </p:nvGrpSpPr>
      <p:grpSpPr>
        <a:xfrm>
          <a:off x="0" y="0"/>
          <a:ext cx="0" cy="0"/>
          <a:chOff x="0" y="0"/>
          <a:chExt cx="0" cy="0"/>
        </a:xfrm>
      </p:grpSpPr>
      <p:pic>
        <p:nvPicPr>
          <p:cNvPr descr=" " id="465" name="Google Shape;465;p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6" name="Google Shape;466;p19"/>
          <p:cNvPicPr preferRelativeResize="0"/>
          <p:nvPr/>
        </p:nvPicPr>
        <p:blipFill rotWithShape="1">
          <a:blip r:embed="rId4">
            <a:alphaModFix/>
          </a:blip>
          <a:srcRect b="0" l="0" r="0" t="0"/>
          <a:stretch/>
        </p:blipFill>
        <p:spPr>
          <a:xfrm>
            <a:off x="0" y="0"/>
            <a:ext cx="15516130" cy="13716000"/>
          </a:xfrm>
          <a:prstGeom prst="rect">
            <a:avLst/>
          </a:prstGeom>
          <a:noFill/>
          <a:ln>
            <a:noFill/>
          </a:ln>
        </p:spPr>
      </p:pic>
      <p:pic>
        <p:nvPicPr>
          <p:cNvPr descr=" " id="467" name="Google Shape;467;p19"/>
          <p:cNvPicPr preferRelativeResize="0"/>
          <p:nvPr/>
        </p:nvPicPr>
        <p:blipFill rotWithShape="1">
          <a:blip r:embed="rId5">
            <a:alphaModFix/>
          </a:blip>
          <a:srcRect b="0" l="0" r="0" t="0"/>
          <a:stretch/>
        </p:blipFill>
        <p:spPr>
          <a:xfrm>
            <a:off x="177822" y="241300"/>
            <a:ext cx="2667333" cy="3365500"/>
          </a:xfrm>
          <a:prstGeom prst="rect">
            <a:avLst/>
          </a:prstGeom>
          <a:noFill/>
          <a:ln>
            <a:noFill/>
          </a:ln>
        </p:spPr>
      </p:pic>
      <p:pic>
        <p:nvPicPr>
          <p:cNvPr descr=" " id="468" name="Google Shape;468;p19"/>
          <p:cNvPicPr preferRelativeResize="0"/>
          <p:nvPr/>
        </p:nvPicPr>
        <p:blipFill rotWithShape="1">
          <a:blip r:embed="rId6">
            <a:alphaModFix/>
          </a:blip>
          <a:srcRect b="0" l="0" r="0" t="0"/>
          <a:stretch/>
        </p:blipFill>
        <p:spPr>
          <a:xfrm>
            <a:off x="21059232" y="10312400"/>
            <a:ext cx="2824708" cy="2537371"/>
          </a:xfrm>
          <a:prstGeom prst="rect">
            <a:avLst/>
          </a:prstGeom>
          <a:noFill/>
          <a:ln>
            <a:noFill/>
          </a:ln>
        </p:spPr>
      </p:pic>
      <p:sp>
        <p:nvSpPr>
          <p:cNvPr id="469" name="Google Shape;469;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p1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471" name="Google Shape;471;p19"/>
          <p:cNvPicPr preferRelativeResize="0"/>
          <p:nvPr/>
        </p:nvPicPr>
        <p:blipFill rotWithShape="1">
          <a:blip r:embed="rId8">
            <a:alphaModFix/>
          </a:blip>
          <a:srcRect b="0" l="0" r="0" t="0"/>
          <a:stretch/>
        </p:blipFill>
        <p:spPr>
          <a:xfrm>
            <a:off x="1079635" y="698500"/>
            <a:ext cx="6566721" cy="5473700"/>
          </a:xfrm>
          <a:prstGeom prst="rect">
            <a:avLst/>
          </a:prstGeom>
          <a:noFill/>
          <a:ln>
            <a:noFill/>
          </a:ln>
        </p:spPr>
      </p:pic>
      <p:pic>
        <p:nvPicPr>
          <p:cNvPr descr=" " id="472" name="Google Shape;472;p19"/>
          <p:cNvPicPr preferRelativeResize="0"/>
          <p:nvPr/>
        </p:nvPicPr>
        <p:blipFill rotWithShape="1">
          <a:blip r:embed="rId9">
            <a:alphaModFix/>
          </a:blip>
          <a:srcRect b="0" l="0" r="0" t="0"/>
          <a:stretch/>
        </p:blipFill>
        <p:spPr>
          <a:xfrm>
            <a:off x="15991299" y="6756400"/>
            <a:ext cx="6566721" cy="5473700"/>
          </a:xfrm>
          <a:prstGeom prst="rect">
            <a:avLst/>
          </a:prstGeom>
          <a:noFill/>
          <a:ln>
            <a:noFill/>
          </a:ln>
        </p:spPr>
      </p:pic>
      <p:sp>
        <p:nvSpPr>
          <p:cNvPr id="473" name="Google Shape;473;p19"/>
          <p:cNvSpPr/>
          <p:nvPr/>
        </p:nvSpPr>
        <p:spPr>
          <a:xfrm>
            <a:off x="8675184"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8675184" y="2330450"/>
            <a:ext cx="57157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8675184" y="2330450"/>
            <a:ext cx="1113506"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476" name="Google Shape;476;p19"/>
          <p:cNvSpPr/>
          <p:nvPr/>
        </p:nvSpPr>
        <p:spPr>
          <a:xfrm>
            <a:off x="9449981" y="2171700"/>
            <a:ext cx="5830029"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9449981" y="2171700"/>
            <a:ext cx="603325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478" name="Google Shape;478;p19"/>
          <p:cNvSpPr/>
          <p:nvPr/>
        </p:nvSpPr>
        <p:spPr>
          <a:xfrm>
            <a:off x="9449981" y="3111500"/>
            <a:ext cx="59655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79" name="Google Shape;479;p19"/>
          <p:cNvSpPr/>
          <p:nvPr/>
        </p:nvSpPr>
        <p:spPr>
          <a:xfrm>
            <a:off x="1079635"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1079635"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1079635"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482" name="Google Shape;482;p19"/>
          <p:cNvSpPr/>
          <p:nvPr/>
        </p:nvSpPr>
        <p:spPr>
          <a:xfrm>
            <a:off x="2159270"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2159270"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484" name="Google Shape;484;p19"/>
          <p:cNvSpPr/>
          <p:nvPr/>
        </p:nvSpPr>
        <p:spPr>
          <a:xfrm>
            <a:off x="2159270"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85" name="Google Shape;485;p19"/>
          <p:cNvSpPr/>
          <p:nvPr/>
        </p:nvSpPr>
        <p:spPr>
          <a:xfrm>
            <a:off x="8586273"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8586273"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8586273"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488" name="Google Shape;488;p19"/>
          <p:cNvSpPr/>
          <p:nvPr/>
        </p:nvSpPr>
        <p:spPr>
          <a:xfrm>
            <a:off x="9665908"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9665908"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490" name="Google Shape;490;p19"/>
          <p:cNvSpPr/>
          <p:nvPr/>
        </p:nvSpPr>
        <p:spPr>
          <a:xfrm>
            <a:off x="9665908"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1" name="Google Shape;491;p19"/>
          <p:cNvSpPr/>
          <p:nvPr/>
        </p:nvSpPr>
        <p:spPr>
          <a:xfrm>
            <a:off x="16181822"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16181822" y="23304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16181822" y="23304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494" name="Google Shape;494;p19"/>
          <p:cNvSpPr/>
          <p:nvPr/>
        </p:nvSpPr>
        <p:spPr>
          <a:xfrm>
            <a:off x="17261457" y="2171700"/>
            <a:ext cx="5525191"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7261457" y="21717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496" name="Google Shape;496;p19"/>
          <p:cNvSpPr/>
          <p:nvPr/>
        </p:nvSpPr>
        <p:spPr>
          <a:xfrm>
            <a:off x="17261457" y="3111500"/>
            <a:ext cx="566067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29" name="Shape 29"/>
        <p:cNvGrpSpPr/>
        <p:nvPr/>
      </p:nvGrpSpPr>
      <p:grpSpPr>
        <a:xfrm>
          <a:off x="0" y="0"/>
          <a:ext cx="0" cy="0"/>
          <a:chOff x="0" y="0"/>
          <a:chExt cx="0" cy="0"/>
        </a:xfrm>
      </p:grpSpPr>
      <p:pic>
        <p:nvPicPr>
          <p:cNvPr descr=" " id="30" name="Google Shape;30;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 name="Google Shape;31;p2"/>
          <p:cNvPicPr preferRelativeResize="0"/>
          <p:nvPr/>
        </p:nvPicPr>
        <p:blipFill rotWithShape="1">
          <a:blip r:embed="rId4">
            <a:alphaModFix/>
          </a:blip>
          <a:srcRect b="0" l="0" r="0" t="0"/>
          <a:stretch/>
        </p:blipFill>
        <p:spPr>
          <a:xfrm>
            <a:off x="0" y="0"/>
            <a:ext cx="7049381" cy="13716000"/>
          </a:xfrm>
          <a:prstGeom prst="rect">
            <a:avLst/>
          </a:prstGeom>
          <a:noFill/>
          <a:ln>
            <a:noFill/>
          </a:ln>
        </p:spPr>
      </p:pic>
      <p:pic>
        <p:nvPicPr>
          <p:cNvPr descr=" " id="32" name="Google Shape;32;p2"/>
          <p:cNvPicPr preferRelativeResize="0"/>
          <p:nvPr/>
        </p:nvPicPr>
        <p:blipFill rotWithShape="1">
          <a:blip r:embed="rId5">
            <a:alphaModFix/>
          </a:blip>
          <a:srcRect b="0" l="0" r="0" t="0"/>
          <a:stretch/>
        </p:blipFill>
        <p:spPr>
          <a:xfrm>
            <a:off x="301968" y="301828"/>
            <a:ext cx="3287300" cy="3944886"/>
          </a:xfrm>
          <a:prstGeom prst="rect">
            <a:avLst/>
          </a:prstGeom>
          <a:noFill/>
          <a:ln>
            <a:noFill/>
          </a:ln>
        </p:spPr>
      </p:pic>
      <p:pic>
        <p:nvPicPr>
          <p:cNvPr descr=" " id="33" name="Google Shape;33;p2"/>
          <p:cNvPicPr preferRelativeResize="0"/>
          <p:nvPr/>
        </p:nvPicPr>
        <p:blipFill rotWithShape="1">
          <a:blip r:embed="rId6">
            <a:alphaModFix/>
          </a:blip>
          <a:srcRect b="0" l="0" r="0" t="0"/>
          <a:stretch/>
        </p:blipFill>
        <p:spPr>
          <a:xfrm>
            <a:off x="17515489" y="0"/>
            <a:ext cx="6871559" cy="13716000"/>
          </a:xfrm>
          <a:prstGeom prst="rect">
            <a:avLst/>
          </a:prstGeom>
          <a:noFill/>
          <a:ln>
            <a:noFill/>
          </a:ln>
        </p:spPr>
      </p:pic>
      <p:pic>
        <p:nvPicPr>
          <p:cNvPr descr=" " id="34" name="Google Shape;34;p2"/>
          <p:cNvPicPr preferRelativeResize="0"/>
          <p:nvPr/>
        </p:nvPicPr>
        <p:blipFill rotWithShape="1">
          <a:blip r:embed="rId7">
            <a:alphaModFix/>
          </a:blip>
          <a:srcRect b="0" l="0" r="0" t="0"/>
          <a:stretch/>
        </p:blipFill>
        <p:spPr>
          <a:xfrm>
            <a:off x="190163" y="9538613"/>
            <a:ext cx="3860162" cy="3907934"/>
          </a:xfrm>
          <a:prstGeom prst="rect">
            <a:avLst/>
          </a:prstGeom>
          <a:noFill/>
          <a:ln>
            <a:noFill/>
          </a:ln>
        </p:spPr>
      </p:pic>
      <p:pic>
        <p:nvPicPr>
          <p:cNvPr descr=" " id="35" name="Google Shape;35;p2"/>
          <p:cNvPicPr preferRelativeResize="0"/>
          <p:nvPr/>
        </p:nvPicPr>
        <p:blipFill rotWithShape="1">
          <a:blip r:embed="rId8">
            <a:alphaModFix/>
          </a:blip>
          <a:srcRect b="0" l="0" r="0" t="0"/>
          <a:stretch/>
        </p:blipFill>
        <p:spPr>
          <a:xfrm>
            <a:off x="21376775" y="228600"/>
            <a:ext cx="3009290" cy="2971798"/>
          </a:xfrm>
          <a:prstGeom prst="rect">
            <a:avLst/>
          </a:prstGeom>
          <a:noFill/>
          <a:ln>
            <a:noFill/>
          </a:ln>
        </p:spPr>
      </p:pic>
      <p:pic>
        <p:nvPicPr>
          <p:cNvPr descr=" " id="36" name="Google Shape;36;p2"/>
          <p:cNvPicPr preferRelativeResize="0"/>
          <p:nvPr/>
        </p:nvPicPr>
        <p:blipFill rotWithShape="1">
          <a:blip r:embed="rId9">
            <a:alphaModFix/>
          </a:blip>
          <a:srcRect b="0" l="0" r="0" t="0"/>
          <a:stretch/>
        </p:blipFill>
        <p:spPr>
          <a:xfrm>
            <a:off x="20462257" y="9817100"/>
            <a:ext cx="3383156" cy="3364636"/>
          </a:xfrm>
          <a:prstGeom prst="rect">
            <a:avLst/>
          </a:prstGeom>
          <a:noFill/>
          <a:ln>
            <a:noFill/>
          </a:ln>
        </p:spPr>
      </p:pic>
      <p:sp>
        <p:nvSpPr>
          <p:cNvPr id="37" name="Google Shape;37;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p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9" name="Google Shape;39;p2"/>
          <p:cNvSpPr/>
          <p:nvPr/>
        </p:nvSpPr>
        <p:spPr>
          <a:xfrm>
            <a:off x="8658249" y="4394200"/>
            <a:ext cx="707055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40" name="Google Shape;40;p2"/>
          <p:cNvSpPr/>
          <p:nvPr/>
        </p:nvSpPr>
        <p:spPr>
          <a:xfrm>
            <a:off x="5000192" y="69215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501" name="Shape 501"/>
        <p:cNvGrpSpPr/>
        <p:nvPr/>
      </p:nvGrpSpPr>
      <p:grpSpPr>
        <a:xfrm>
          <a:off x="0" y="0"/>
          <a:ext cx="0" cy="0"/>
          <a:chOff x="0" y="0"/>
          <a:chExt cx="0" cy="0"/>
        </a:xfrm>
      </p:grpSpPr>
      <p:pic>
        <p:nvPicPr>
          <p:cNvPr descr=" " id="502" name="Google Shape;502;p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03" name="Google Shape;503;p20"/>
          <p:cNvPicPr preferRelativeResize="0"/>
          <p:nvPr/>
        </p:nvPicPr>
        <p:blipFill rotWithShape="1">
          <a:blip r:embed="rId4">
            <a:alphaModFix/>
          </a:blip>
          <a:srcRect b="0" l="0" r="0" t="0"/>
          <a:stretch/>
        </p:blipFill>
        <p:spPr>
          <a:xfrm>
            <a:off x="11113889" y="0"/>
            <a:ext cx="13273159" cy="13246100"/>
          </a:xfrm>
          <a:prstGeom prst="rect">
            <a:avLst/>
          </a:prstGeom>
          <a:noFill/>
          <a:ln>
            <a:noFill/>
          </a:ln>
        </p:spPr>
      </p:pic>
      <p:pic>
        <p:nvPicPr>
          <p:cNvPr descr=" " id="504" name="Google Shape;504;p20"/>
          <p:cNvPicPr preferRelativeResize="0"/>
          <p:nvPr/>
        </p:nvPicPr>
        <p:blipFill rotWithShape="1">
          <a:blip r:embed="rId5">
            <a:alphaModFix/>
          </a:blip>
          <a:srcRect b="0" l="0" r="0" t="0"/>
          <a:stretch/>
        </p:blipFill>
        <p:spPr>
          <a:xfrm>
            <a:off x="283275" y="9664378"/>
            <a:ext cx="2793768" cy="3800847"/>
          </a:xfrm>
          <a:prstGeom prst="rect">
            <a:avLst/>
          </a:prstGeom>
          <a:noFill/>
          <a:ln>
            <a:noFill/>
          </a:ln>
        </p:spPr>
      </p:pic>
      <p:pic>
        <p:nvPicPr>
          <p:cNvPr descr=" " id="505" name="Google Shape;505;p20"/>
          <p:cNvPicPr preferRelativeResize="0"/>
          <p:nvPr/>
        </p:nvPicPr>
        <p:blipFill rotWithShape="1">
          <a:blip r:embed="rId6">
            <a:alphaModFix/>
          </a:blip>
          <a:srcRect b="0" l="0" r="0" t="0"/>
          <a:stretch/>
        </p:blipFill>
        <p:spPr>
          <a:xfrm>
            <a:off x="20792499" y="241300"/>
            <a:ext cx="3594549" cy="2247900"/>
          </a:xfrm>
          <a:prstGeom prst="rect">
            <a:avLst/>
          </a:prstGeom>
          <a:noFill/>
          <a:ln>
            <a:noFill/>
          </a:ln>
        </p:spPr>
      </p:pic>
      <p:sp>
        <p:nvSpPr>
          <p:cNvPr id="506" name="Google Shape;506;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p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08" name="Google Shape;508;p20"/>
          <p:cNvPicPr preferRelativeResize="0"/>
          <p:nvPr/>
        </p:nvPicPr>
        <p:blipFill rotWithShape="1">
          <a:blip r:embed="rId8">
            <a:alphaModFix/>
          </a:blip>
          <a:srcRect b="0" l="0" r="0" t="0"/>
          <a:stretch/>
        </p:blipFill>
        <p:spPr>
          <a:xfrm>
            <a:off x="8522765" y="3810000"/>
            <a:ext cx="14479810" cy="7861300"/>
          </a:xfrm>
          <a:prstGeom prst="rect">
            <a:avLst/>
          </a:prstGeom>
          <a:noFill/>
          <a:ln>
            <a:noFill/>
          </a:ln>
        </p:spPr>
      </p:pic>
      <p:sp>
        <p:nvSpPr>
          <p:cNvPr id="509" name="Google Shape;509;p20"/>
          <p:cNvSpPr/>
          <p:nvPr/>
        </p:nvSpPr>
        <p:spPr>
          <a:xfrm>
            <a:off x="5012893" y="1104900"/>
            <a:ext cx="1434856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510" name="Google Shape;510;p20"/>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0"/>
          <p:cNvSpPr/>
          <p:nvPr/>
        </p:nvSpPr>
        <p:spPr>
          <a:xfrm>
            <a:off x="1714714" y="33909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Enchanted Forest</a:t>
            </a:r>
            <a:endParaRPr b="0" i="0" sz="4800" u="none" cap="none" strike="noStrike">
              <a:solidFill>
                <a:schemeClr val="dk1"/>
              </a:solidFill>
              <a:latin typeface="Calibri"/>
              <a:ea typeface="Calibri"/>
              <a:cs typeface="Calibri"/>
              <a:sym typeface="Calibri"/>
            </a:endParaRPr>
          </a:p>
        </p:txBody>
      </p:sp>
      <p:sp>
        <p:nvSpPr>
          <p:cNvPr id="513" name="Google Shape;513;p20"/>
          <p:cNvSpPr/>
          <p:nvPr/>
        </p:nvSpPr>
        <p:spPr>
          <a:xfrm>
            <a:off x="1714714" y="43307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14" name="Google Shape;514;p20"/>
          <p:cNvSpPr/>
          <p:nvPr/>
        </p:nvSpPr>
        <p:spPr>
          <a:xfrm>
            <a:off x="1714714" y="65532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0"/>
          <p:cNvSpPr/>
          <p:nvPr/>
        </p:nvSpPr>
        <p:spPr>
          <a:xfrm>
            <a:off x="1714714" y="65532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0"/>
          <p:cNvSpPr/>
          <p:nvPr/>
        </p:nvSpPr>
        <p:spPr>
          <a:xfrm>
            <a:off x="1714714" y="65532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Crystal Caves</a:t>
            </a:r>
            <a:endParaRPr b="0" i="0" sz="4800" u="none" cap="none" strike="noStrike">
              <a:solidFill>
                <a:schemeClr val="dk1"/>
              </a:solidFill>
              <a:latin typeface="Calibri"/>
              <a:ea typeface="Calibri"/>
              <a:cs typeface="Calibri"/>
              <a:sym typeface="Calibri"/>
            </a:endParaRPr>
          </a:p>
        </p:txBody>
      </p:sp>
      <p:sp>
        <p:nvSpPr>
          <p:cNvPr id="517" name="Google Shape;517;p20"/>
          <p:cNvSpPr/>
          <p:nvPr/>
        </p:nvSpPr>
        <p:spPr>
          <a:xfrm>
            <a:off x="1714714" y="74930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18" name="Google Shape;518;p20"/>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0"/>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0"/>
          <p:cNvSpPr/>
          <p:nvPr/>
        </p:nvSpPr>
        <p:spPr>
          <a:xfrm>
            <a:off x="1714714" y="9715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Dragon's Lair</a:t>
            </a:r>
            <a:endParaRPr b="0" i="0" sz="4800" u="none" cap="none" strike="noStrike">
              <a:solidFill>
                <a:schemeClr val="dk1"/>
              </a:solidFill>
              <a:latin typeface="Calibri"/>
              <a:ea typeface="Calibri"/>
              <a:cs typeface="Calibri"/>
              <a:sym typeface="Calibri"/>
            </a:endParaRPr>
          </a:p>
        </p:txBody>
      </p:sp>
      <p:sp>
        <p:nvSpPr>
          <p:cNvPr id="521" name="Google Shape;521;p20"/>
          <p:cNvSpPr/>
          <p:nvPr/>
        </p:nvSpPr>
        <p:spPr>
          <a:xfrm>
            <a:off x="1714714" y="106553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526" name="Shape 526"/>
        <p:cNvGrpSpPr/>
        <p:nvPr/>
      </p:nvGrpSpPr>
      <p:grpSpPr>
        <a:xfrm>
          <a:off x="0" y="0"/>
          <a:ext cx="0" cy="0"/>
          <a:chOff x="0" y="0"/>
          <a:chExt cx="0" cy="0"/>
        </a:xfrm>
      </p:grpSpPr>
      <p:pic>
        <p:nvPicPr>
          <p:cNvPr descr=" " id="527" name="Google Shape;527;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28" name="Google Shape;528;p21"/>
          <p:cNvPicPr preferRelativeResize="0"/>
          <p:nvPr/>
        </p:nvPicPr>
        <p:blipFill rotWithShape="1">
          <a:blip r:embed="rId4">
            <a:alphaModFix/>
          </a:blip>
          <a:srcRect b="0" l="0" r="0" t="0"/>
          <a:stretch/>
        </p:blipFill>
        <p:spPr>
          <a:xfrm>
            <a:off x="0" y="254000"/>
            <a:ext cx="13235054" cy="13208000"/>
          </a:xfrm>
          <a:prstGeom prst="rect">
            <a:avLst/>
          </a:prstGeom>
          <a:noFill/>
          <a:ln>
            <a:noFill/>
          </a:ln>
        </p:spPr>
      </p:pic>
      <p:pic>
        <p:nvPicPr>
          <p:cNvPr descr=" " id="529" name="Google Shape;529;p21"/>
          <p:cNvPicPr preferRelativeResize="0"/>
          <p:nvPr/>
        </p:nvPicPr>
        <p:blipFill rotWithShape="1">
          <a:blip r:embed="rId5">
            <a:alphaModFix/>
          </a:blip>
          <a:srcRect b="0" l="0" r="0" t="0"/>
          <a:stretch/>
        </p:blipFill>
        <p:spPr>
          <a:xfrm>
            <a:off x="21402175" y="9931400"/>
            <a:ext cx="2984873" cy="3784600"/>
          </a:xfrm>
          <a:prstGeom prst="rect">
            <a:avLst/>
          </a:prstGeom>
          <a:noFill/>
          <a:ln>
            <a:noFill/>
          </a:ln>
        </p:spPr>
      </p:pic>
      <p:pic>
        <p:nvPicPr>
          <p:cNvPr descr=" " id="530" name="Google Shape;530;p21"/>
          <p:cNvPicPr preferRelativeResize="0"/>
          <p:nvPr/>
        </p:nvPicPr>
        <p:blipFill rotWithShape="1">
          <a:blip r:embed="rId6">
            <a:alphaModFix/>
          </a:blip>
          <a:srcRect b="0" l="0" r="0" t="0"/>
          <a:stretch/>
        </p:blipFill>
        <p:spPr>
          <a:xfrm>
            <a:off x="0" y="254000"/>
            <a:ext cx="2738504" cy="2725068"/>
          </a:xfrm>
          <a:prstGeom prst="rect">
            <a:avLst/>
          </a:prstGeom>
          <a:noFill/>
          <a:ln>
            <a:noFill/>
          </a:ln>
        </p:spPr>
      </p:pic>
      <p:sp>
        <p:nvSpPr>
          <p:cNvPr id="531" name="Google Shape;531;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p2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33" name="Google Shape;533;p21"/>
          <p:cNvSpPr/>
          <p:nvPr/>
        </p:nvSpPr>
        <p:spPr>
          <a:xfrm>
            <a:off x="6054423" y="1104900"/>
            <a:ext cx="12278201"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534" name="Google Shape;534;p21"/>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1"/>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p21"/>
          <p:cNvPicPr preferRelativeResize="0"/>
          <p:nvPr/>
        </p:nvPicPr>
        <p:blipFill rotWithShape="1">
          <a:blip r:embed="rId8">
            <a:alphaModFix/>
          </a:blip>
          <a:srcRect b="0" l="0" r="0" t="0"/>
          <a:stretch/>
        </p:blipFill>
        <p:spPr>
          <a:xfrm>
            <a:off x="0" y="7912100"/>
            <a:ext cx="24387048" cy="12700"/>
          </a:xfrm>
          <a:prstGeom prst="rect">
            <a:avLst/>
          </a:prstGeom>
          <a:noFill/>
          <a:ln>
            <a:noFill/>
          </a:ln>
        </p:spPr>
      </p:pic>
      <p:pic>
        <p:nvPicPr>
          <p:cNvPr descr=" " id="537" name="Google Shape;537;p21"/>
          <p:cNvPicPr preferRelativeResize="0"/>
          <p:nvPr/>
        </p:nvPicPr>
        <p:blipFill rotWithShape="1">
          <a:blip r:embed="rId9">
            <a:alphaModFix/>
          </a:blip>
          <a:srcRect b="0" l="0" r="0" t="0"/>
          <a:stretch/>
        </p:blipFill>
        <p:spPr>
          <a:xfrm>
            <a:off x="1244756" y="5016500"/>
            <a:ext cx="190524" cy="2908300"/>
          </a:xfrm>
          <a:prstGeom prst="rect">
            <a:avLst/>
          </a:prstGeom>
          <a:noFill/>
          <a:ln>
            <a:noFill/>
          </a:ln>
        </p:spPr>
      </p:pic>
      <p:pic>
        <p:nvPicPr>
          <p:cNvPr descr=" " id="538" name="Google Shape;538;p21"/>
          <p:cNvPicPr preferRelativeResize="0"/>
          <p:nvPr/>
        </p:nvPicPr>
        <p:blipFill rotWithShape="1">
          <a:blip r:embed="rId10">
            <a:alphaModFix/>
          </a:blip>
          <a:srcRect b="0" l="0" r="0" t="0"/>
          <a:stretch/>
        </p:blipFill>
        <p:spPr>
          <a:xfrm>
            <a:off x="12561870" y="3505200"/>
            <a:ext cx="190524" cy="4419600"/>
          </a:xfrm>
          <a:prstGeom prst="rect">
            <a:avLst/>
          </a:prstGeom>
          <a:noFill/>
          <a:ln>
            <a:noFill/>
          </a:ln>
        </p:spPr>
      </p:pic>
      <p:pic>
        <p:nvPicPr>
          <p:cNvPr descr=" " id="539" name="Google Shape;539;p21"/>
          <p:cNvPicPr preferRelativeResize="0"/>
          <p:nvPr/>
        </p:nvPicPr>
        <p:blipFill rotWithShape="1">
          <a:blip r:embed="rId11">
            <a:alphaModFix/>
          </a:blip>
          <a:srcRect b="0" l="0" r="0" t="0"/>
          <a:stretch/>
        </p:blipFill>
        <p:spPr>
          <a:xfrm>
            <a:off x="6884260" y="7924800"/>
            <a:ext cx="190524" cy="5029200"/>
          </a:xfrm>
          <a:prstGeom prst="rect">
            <a:avLst/>
          </a:prstGeom>
          <a:noFill/>
          <a:ln>
            <a:noFill/>
          </a:ln>
        </p:spPr>
      </p:pic>
      <p:pic>
        <p:nvPicPr>
          <p:cNvPr descr=" " id="540" name="Google Shape;540;p21"/>
          <p:cNvPicPr preferRelativeResize="0"/>
          <p:nvPr/>
        </p:nvPicPr>
        <p:blipFill rotWithShape="1">
          <a:blip r:embed="rId12">
            <a:alphaModFix/>
          </a:blip>
          <a:srcRect b="0" l="0" r="0" t="0"/>
          <a:stretch/>
        </p:blipFill>
        <p:spPr>
          <a:xfrm>
            <a:off x="18214076" y="7924800"/>
            <a:ext cx="190524" cy="3048000"/>
          </a:xfrm>
          <a:prstGeom prst="rect">
            <a:avLst/>
          </a:prstGeom>
          <a:noFill/>
          <a:ln>
            <a:noFill/>
          </a:ln>
        </p:spPr>
      </p:pic>
      <p:sp>
        <p:nvSpPr>
          <p:cNvPr id="541" name="Google Shape;541;p21"/>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1"/>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1"/>
          <p:cNvSpPr/>
          <p:nvPr/>
        </p:nvSpPr>
        <p:spPr>
          <a:xfrm>
            <a:off x="1740117" y="47752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544" name="Google Shape;544;p21"/>
          <p:cNvSpPr/>
          <p:nvPr/>
        </p:nvSpPr>
        <p:spPr>
          <a:xfrm>
            <a:off x="1740117" y="56007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45" name="Google Shape;545;p21"/>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1"/>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p:nvPr/>
        </p:nvSpPr>
        <p:spPr>
          <a:xfrm>
            <a:off x="13069934" y="32893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548" name="Google Shape;548;p21"/>
          <p:cNvSpPr/>
          <p:nvPr/>
        </p:nvSpPr>
        <p:spPr>
          <a:xfrm>
            <a:off x="13069934" y="41148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49" name="Google Shape;549;p21"/>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1"/>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1"/>
          <p:cNvSpPr/>
          <p:nvPr/>
        </p:nvSpPr>
        <p:spPr>
          <a:xfrm>
            <a:off x="7417727"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552" name="Google Shape;552;p21"/>
          <p:cNvSpPr/>
          <p:nvPr/>
        </p:nvSpPr>
        <p:spPr>
          <a:xfrm>
            <a:off x="7417727" y="92583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53" name="Google Shape;553;p21"/>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1"/>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1"/>
          <p:cNvSpPr/>
          <p:nvPr/>
        </p:nvSpPr>
        <p:spPr>
          <a:xfrm>
            <a:off x="18747543"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556" name="Google Shape;556;p21"/>
          <p:cNvSpPr/>
          <p:nvPr/>
        </p:nvSpPr>
        <p:spPr>
          <a:xfrm>
            <a:off x="18747543" y="92583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57" name="Google Shape;557;p21"/>
          <p:cNvSpPr/>
          <p:nvPr/>
        </p:nvSpPr>
        <p:spPr>
          <a:xfrm rot="-5400000">
            <a:off x="928334" y="8556129"/>
            <a:ext cx="110503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558" name="Google Shape;558;p21"/>
          <p:cNvSpPr/>
          <p:nvPr/>
        </p:nvSpPr>
        <p:spPr>
          <a:xfrm rot="-5400000">
            <a:off x="12239097" y="85536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559" name="Google Shape;559;p21"/>
          <p:cNvSpPr/>
          <p:nvPr/>
        </p:nvSpPr>
        <p:spPr>
          <a:xfrm rot="-5400000">
            <a:off x="6605943" y="6660704"/>
            <a:ext cx="1028829"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560" name="Google Shape;560;p21"/>
          <p:cNvSpPr/>
          <p:nvPr/>
        </p:nvSpPr>
        <p:spPr>
          <a:xfrm rot="-5400000">
            <a:off x="17891304" y="66232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565" name="Shape 565"/>
        <p:cNvGrpSpPr/>
        <p:nvPr/>
      </p:nvGrpSpPr>
      <p:grpSpPr>
        <a:xfrm>
          <a:off x="0" y="0"/>
          <a:ext cx="0" cy="0"/>
          <a:chOff x="0" y="0"/>
          <a:chExt cx="0" cy="0"/>
        </a:xfrm>
      </p:grpSpPr>
      <p:pic>
        <p:nvPicPr>
          <p:cNvPr descr=" " id="566" name="Google Shape;566;p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67" name="Google Shape;567;p22"/>
          <p:cNvPicPr preferRelativeResize="0"/>
          <p:nvPr/>
        </p:nvPicPr>
        <p:blipFill rotWithShape="1">
          <a:blip r:embed="rId4">
            <a:alphaModFix/>
          </a:blip>
          <a:srcRect b="0" l="0" r="0" t="0"/>
          <a:stretch/>
        </p:blipFill>
        <p:spPr>
          <a:xfrm>
            <a:off x="0" y="0"/>
            <a:ext cx="15516130" cy="13716000"/>
          </a:xfrm>
          <a:prstGeom prst="rect">
            <a:avLst/>
          </a:prstGeom>
          <a:noFill/>
          <a:ln>
            <a:noFill/>
          </a:ln>
        </p:spPr>
      </p:pic>
      <p:pic>
        <p:nvPicPr>
          <p:cNvPr descr=" " id="568" name="Google Shape;568;p22"/>
          <p:cNvPicPr preferRelativeResize="0"/>
          <p:nvPr/>
        </p:nvPicPr>
        <p:blipFill rotWithShape="1">
          <a:blip r:embed="rId5">
            <a:alphaModFix/>
          </a:blip>
          <a:srcRect b="0" l="0" r="0" t="0"/>
          <a:stretch/>
        </p:blipFill>
        <p:spPr>
          <a:xfrm>
            <a:off x="177822" y="241300"/>
            <a:ext cx="2667333" cy="3365500"/>
          </a:xfrm>
          <a:prstGeom prst="rect">
            <a:avLst/>
          </a:prstGeom>
          <a:noFill/>
          <a:ln>
            <a:noFill/>
          </a:ln>
        </p:spPr>
      </p:pic>
      <p:pic>
        <p:nvPicPr>
          <p:cNvPr descr=" " id="569" name="Google Shape;569;p22"/>
          <p:cNvPicPr preferRelativeResize="0"/>
          <p:nvPr/>
        </p:nvPicPr>
        <p:blipFill rotWithShape="1">
          <a:blip r:embed="rId6">
            <a:alphaModFix/>
          </a:blip>
          <a:srcRect b="0" l="0" r="0" t="0"/>
          <a:stretch/>
        </p:blipFill>
        <p:spPr>
          <a:xfrm>
            <a:off x="21059232" y="10312400"/>
            <a:ext cx="2824708" cy="2537371"/>
          </a:xfrm>
          <a:prstGeom prst="rect">
            <a:avLst/>
          </a:prstGeom>
          <a:noFill/>
          <a:ln>
            <a:noFill/>
          </a:ln>
        </p:spPr>
      </p:pic>
      <p:sp>
        <p:nvSpPr>
          <p:cNvPr id="570" name="Google Shape;570;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p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2" name="Google Shape;572;p22"/>
          <p:cNvSpPr/>
          <p:nvPr/>
        </p:nvSpPr>
        <p:spPr>
          <a:xfrm>
            <a:off x="9267925" y="711200"/>
            <a:ext cx="5851198"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573" name="Google Shape;573;p22"/>
          <p:cNvSpPr/>
          <p:nvPr/>
        </p:nvSpPr>
        <p:spPr>
          <a:xfrm>
            <a:off x="255301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p22"/>
          <p:cNvPicPr preferRelativeResize="0"/>
          <p:nvPr/>
        </p:nvPicPr>
        <p:blipFill rotWithShape="1">
          <a:blip r:embed="rId8">
            <a:alphaModFix/>
          </a:blip>
          <a:srcRect b="0" l="0" r="0" t="0"/>
          <a:stretch/>
        </p:blipFill>
        <p:spPr>
          <a:xfrm>
            <a:off x="2553019" y="2946400"/>
            <a:ext cx="6096762" cy="6096000"/>
          </a:xfrm>
          <a:prstGeom prst="rect">
            <a:avLst/>
          </a:prstGeom>
          <a:noFill/>
          <a:ln>
            <a:noFill/>
          </a:ln>
        </p:spPr>
      </p:pic>
      <p:sp>
        <p:nvSpPr>
          <p:cNvPr id="575" name="Google Shape;575;p22"/>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2"/>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2"/>
          <p:cNvSpPr/>
          <p:nvPr/>
        </p:nvSpPr>
        <p:spPr>
          <a:xfrm>
            <a:off x="245140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578" name="Google Shape;578;p22"/>
          <p:cNvSpPr/>
          <p:nvPr/>
        </p:nvSpPr>
        <p:spPr>
          <a:xfrm>
            <a:off x="248527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79" name="Google Shape;579;p22"/>
          <p:cNvSpPr/>
          <p:nvPr/>
        </p:nvSpPr>
        <p:spPr>
          <a:xfrm>
            <a:off x="9513489" y="53848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p22"/>
          <p:cNvPicPr preferRelativeResize="0"/>
          <p:nvPr/>
        </p:nvPicPr>
        <p:blipFill rotWithShape="1">
          <a:blip r:embed="rId9">
            <a:alphaModFix/>
          </a:blip>
          <a:srcRect b="0" l="0" r="0" t="0"/>
          <a:stretch/>
        </p:blipFill>
        <p:spPr>
          <a:xfrm>
            <a:off x="9513489" y="5384800"/>
            <a:ext cx="6096762" cy="6096000"/>
          </a:xfrm>
          <a:prstGeom prst="rect">
            <a:avLst/>
          </a:prstGeom>
          <a:noFill/>
          <a:ln>
            <a:noFill/>
          </a:ln>
        </p:spPr>
      </p:pic>
      <p:sp>
        <p:nvSpPr>
          <p:cNvPr id="581" name="Google Shape;581;p22"/>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2"/>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p:nvPr/>
        </p:nvSpPr>
        <p:spPr>
          <a:xfrm>
            <a:off x="9411876" y="116840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584" name="Google Shape;584;p22"/>
          <p:cNvSpPr/>
          <p:nvPr/>
        </p:nvSpPr>
        <p:spPr>
          <a:xfrm>
            <a:off x="9445747" y="126746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85" name="Google Shape;585;p22"/>
          <p:cNvSpPr/>
          <p:nvPr/>
        </p:nvSpPr>
        <p:spPr>
          <a:xfrm>
            <a:off x="1647395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p22"/>
          <p:cNvPicPr preferRelativeResize="0"/>
          <p:nvPr/>
        </p:nvPicPr>
        <p:blipFill rotWithShape="1">
          <a:blip r:embed="rId10">
            <a:alphaModFix/>
          </a:blip>
          <a:srcRect b="0" l="0" r="0" t="0"/>
          <a:stretch/>
        </p:blipFill>
        <p:spPr>
          <a:xfrm>
            <a:off x="16473959" y="2946400"/>
            <a:ext cx="6096762" cy="6096000"/>
          </a:xfrm>
          <a:prstGeom prst="rect">
            <a:avLst/>
          </a:prstGeom>
          <a:noFill/>
          <a:ln>
            <a:noFill/>
          </a:ln>
        </p:spPr>
      </p:pic>
      <p:sp>
        <p:nvSpPr>
          <p:cNvPr id="587" name="Google Shape;587;p22"/>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2"/>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2"/>
          <p:cNvSpPr/>
          <p:nvPr/>
        </p:nvSpPr>
        <p:spPr>
          <a:xfrm>
            <a:off x="1637234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590" name="Google Shape;590;p22"/>
          <p:cNvSpPr/>
          <p:nvPr/>
        </p:nvSpPr>
        <p:spPr>
          <a:xfrm>
            <a:off x="1640621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595" name="Shape 595"/>
        <p:cNvGrpSpPr/>
        <p:nvPr/>
      </p:nvGrpSpPr>
      <p:grpSpPr>
        <a:xfrm>
          <a:off x="0" y="0"/>
          <a:ext cx="0" cy="0"/>
          <a:chOff x="0" y="0"/>
          <a:chExt cx="0" cy="0"/>
        </a:xfrm>
      </p:grpSpPr>
      <p:pic>
        <p:nvPicPr>
          <p:cNvPr descr=" " id="596" name="Google Shape;596;p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97" name="Google Shape;597;p23"/>
          <p:cNvPicPr preferRelativeResize="0"/>
          <p:nvPr/>
        </p:nvPicPr>
        <p:blipFill rotWithShape="1">
          <a:blip r:embed="rId4">
            <a:alphaModFix/>
          </a:blip>
          <a:srcRect b="0" l="0" r="0" t="0"/>
          <a:stretch/>
        </p:blipFill>
        <p:spPr>
          <a:xfrm>
            <a:off x="0" y="0"/>
            <a:ext cx="7049381" cy="13716000"/>
          </a:xfrm>
          <a:prstGeom prst="rect">
            <a:avLst/>
          </a:prstGeom>
          <a:noFill/>
          <a:ln>
            <a:noFill/>
          </a:ln>
        </p:spPr>
      </p:pic>
      <p:pic>
        <p:nvPicPr>
          <p:cNvPr descr=" " id="598" name="Google Shape;598;p23"/>
          <p:cNvPicPr preferRelativeResize="0"/>
          <p:nvPr/>
        </p:nvPicPr>
        <p:blipFill rotWithShape="1">
          <a:blip r:embed="rId5">
            <a:alphaModFix/>
          </a:blip>
          <a:srcRect b="0" l="0" r="0" t="0"/>
          <a:stretch/>
        </p:blipFill>
        <p:spPr>
          <a:xfrm>
            <a:off x="301968" y="301823"/>
            <a:ext cx="3287300" cy="3944888"/>
          </a:xfrm>
          <a:prstGeom prst="rect">
            <a:avLst/>
          </a:prstGeom>
          <a:noFill/>
          <a:ln>
            <a:noFill/>
          </a:ln>
        </p:spPr>
      </p:pic>
      <p:pic>
        <p:nvPicPr>
          <p:cNvPr descr=" " id="599" name="Google Shape;599;p23"/>
          <p:cNvPicPr preferRelativeResize="0"/>
          <p:nvPr/>
        </p:nvPicPr>
        <p:blipFill rotWithShape="1">
          <a:blip r:embed="rId6">
            <a:alphaModFix/>
          </a:blip>
          <a:srcRect b="0" l="0" r="0" t="0"/>
          <a:stretch/>
        </p:blipFill>
        <p:spPr>
          <a:xfrm>
            <a:off x="17515489" y="0"/>
            <a:ext cx="6871559" cy="13716000"/>
          </a:xfrm>
          <a:prstGeom prst="rect">
            <a:avLst/>
          </a:prstGeom>
          <a:noFill/>
          <a:ln>
            <a:noFill/>
          </a:ln>
        </p:spPr>
      </p:pic>
      <p:pic>
        <p:nvPicPr>
          <p:cNvPr descr=" " id="600" name="Google Shape;600;p23"/>
          <p:cNvPicPr preferRelativeResize="0"/>
          <p:nvPr/>
        </p:nvPicPr>
        <p:blipFill rotWithShape="1">
          <a:blip r:embed="rId7">
            <a:alphaModFix/>
          </a:blip>
          <a:srcRect b="0" l="0" r="0" t="0"/>
          <a:stretch/>
        </p:blipFill>
        <p:spPr>
          <a:xfrm>
            <a:off x="190163" y="9538593"/>
            <a:ext cx="3860162" cy="3907954"/>
          </a:xfrm>
          <a:prstGeom prst="rect">
            <a:avLst/>
          </a:prstGeom>
          <a:noFill/>
          <a:ln>
            <a:noFill/>
          </a:ln>
        </p:spPr>
      </p:pic>
      <p:pic>
        <p:nvPicPr>
          <p:cNvPr descr=" " id="601" name="Google Shape;601;p23"/>
          <p:cNvPicPr preferRelativeResize="0"/>
          <p:nvPr/>
        </p:nvPicPr>
        <p:blipFill rotWithShape="1">
          <a:blip r:embed="rId8">
            <a:alphaModFix/>
          </a:blip>
          <a:srcRect b="0" l="0" r="0" t="0"/>
          <a:stretch/>
        </p:blipFill>
        <p:spPr>
          <a:xfrm>
            <a:off x="21376775" y="228600"/>
            <a:ext cx="3009290" cy="2971800"/>
          </a:xfrm>
          <a:prstGeom prst="rect">
            <a:avLst/>
          </a:prstGeom>
          <a:noFill/>
          <a:ln>
            <a:noFill/>
          </a:ln>
        </p:spPr>
      </p:pic>
      <p:pic>
        <p:nvPicPr>
          <p:cNvPr descr=" " id="602" name="Google Shape;602;p23"/>
          <p:cNvPicPr preferRelativeResize="0"/>
          <p:nvPr/>
        </p:nvPicPr>
        <p:blipFill rotWithShape="1">
          <a:blip r:embed="rId9">
            <a:alphaModFix/>
          </a:blip>
          <a:srcRect b="0" l="0" r="0" t="0"/>
          <a:stretch/>
        </p:blipFill>
        <p:spPr>
          <a:xfrm>
            <a:off x="20462257" y="9817100"/>
            <a:ext cx="3383156" cy="3364632"/>
          </a:xfrm>
          <a:prstGeom prst="rect">
            <a:avLst/>
          </a:prstGeom>
          <a:noFill/>
          <a:ln>
            <a:noFill/>
          </a:ln>
        </p:spPr>
      </p:pic>
      <p:sp>
        <p:nvSpPr>
          <p:cNvPr id="603" name="Google Shape;603;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p2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605" name="Google Shape;605;p23"/>
          <p:cNvSpPr/>
          <p:nvPr/>
        </p:nvSpPr>
        <p:spPr>
          <a:xfrm>
            <a:off x="13323965" y="3035300"/>
            <a:ext cx="9572763" cy="313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606" name="Google Shape;606;p23"/>
          <p:cNvSpPr/>
          <p:nvPr/>
        </p:nvSpPr>
        <p:spPr>
          <a:xfrm>
            <a:off x="13323965" y="6438900"/>
            <a:ext cx="9369538"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07" name="Google Shape;607;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08" name="Google Shape;608;p23"/>
          <p:cNvPicPr preferRelativeResize="0"/>
          <p:nvPr/>
        </p:nvPicPr>
        <p:blipFill rotWithShape="1">
          <a:blip r:embed="rId12">
            <a:alphaModFix/>
          </a:blip>
          <a:srcRect b="0" l="0" r="0" t="0"/>
          <a:stretch/>
        </p:blipFill>
        <p:spPr>
          <a:xfrm>
            <a:off x="1041530" y="2768600"/>
            <a:ext cx="12015702" cy="9226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45" name="Shape 45"/>
        <p:cNvGrpSpPr/>
        <p:nvPr/>
      </p:nvGrpSpPr>
      <p:grpSpPr>
        <a:xfrm>
          <a:off x="0" y="0"/>
          <a:ext cx="0" cy="0"/>
          <a:chOff x="0" y="0"/>
          <a:chExt cx="0" cy="0"/>
        </a:xfrm>
      </p:grpSpPr>
      <p:pic>
        <p:nvPicPr>
          <p:cNvPr descr=" " id="46" name="Google Shape;46;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7" name="Google Shape;47;p3"/>
          <p:cNvPicPr preferRelativeResize="0"/>
          <p:nvPr/>
        </p:nvPicPr>
        <p:blipFill rotWithShape="1">
          <a:blip r:embed="rId4">
            <a:alphaModFix/>
          </a:blip>
          <a:srcRect b="0" l="0" r="0" t="0"/>
          <a:stretch/>
        </p:blipFill>
        <p:spPr>
          <a:xfrm>
            <a:off x="0" y="0"/>
            <a:ext cx="13273159" cy="13246100"/>
          </a:xfrm>
          <a:prstGeom prst="rect">
            <a:avLst/>
          </a:prstGeom>
          <a:noFill/>
          <a:ln>
            <a:noFill/>
          </a:ln>
        </p:spPr>
      </p:pic>
      <p:pic>
        <p:nvPicPr>
          <p:cNvPr descr=" " id="48" name="Google Shape;48;p3"/>
          <p:cNvPicPr preferRelativeResize="0"/>
          <p:nvPr/>
        </p:nvPicPr>
        <p:blipFill rotWithShape="1">
          <a:blip r:embed="rId5">
            <a:alphaModFix/>
          </a:blip>
          <a:srcRect b="0" l="0" r="0" t="0"/>
          <a:stretch/>
        </p:blipFill>
        <p:spPr>
          <a:xfrm>
            <a:off x="21310008" y="9664384"/>
            <a:ext cx="2793766" cy="3800835"/>
          </a:xfrm>
          <a:prstGeom prst="rect">
            <a:avLst/>
          </a:prstGeom>
          <a:noFill/>
          <a:ln>
            <a:noFill/>
          </a:ln>
        </p:spPr>
      </p:pic>
      <p:pic>
        <p:nvPicPr>
          <p:cNvPr descr=" " id="49" name="Google Shape;49;p3"/>
          <p:cNvPicPr preferRelativeResize="0"/>
          <p:nvPr/>
        </p:nvPicPr>
        <p:blipFill rotWithShape="1">
          <a:blip r:embed="rId6">
            <a:alphaModFix/>
          </a:blip>
          <a:srcRect b="0" l="0" r="0" t="0"/>
          <a:stretch/>
        </p:blipFill>
        <p:spPr>
          <a:xfrm>
            <a:off x="0" y="241300"/>
            <a:ext cx="3594549" cy="2247900"/>
          </a:xfrm>
          <a:prstGeom prst="rect">
            <a:avLst/>
          </a:prstGeom>
          <a:noFill/>
          <a:ln>
            <a:noFill/>
          </a:ln>
        </p:spPr>
      </p:pic>
      <p:sp>
        <p:nvSpPr>
          <p:cNvPr id="50" name="Google Shape;50;p3"/>
          <p:cNvSpPr/>
          <p:nvPr/>
        </p:nvSpPr>
        <p:spPr>
          <a:xfrm>
            <a:off x="5893537" y="1320800"/>
            <a:ext cx="1314190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pic>
        <p:nvPicPr>
          <p:cNvPr descr=" " id="51" name="Google Shape;51;p3"/>
          <p:cNvPicPr preferRelativeResize="0"/>
          <p:nvPr/>
        </p:nvPicPr>
        <p:blipFill rotWithShape="1">
          <a:blip r:embed="rId7">
            <a:alphaModFix/>
          </a:blip>
          <a:srcRect b="0" l="0" r="0" t="0"/>
          <a:stretch/>
        </p:blipFill>
        <p:spPr>
          <a:xfrm>
            <a:off x="13057232" y="4381500"/>
            <a:ext cx="11329816" cy="7835900"/>
          </a:xfrm>
          <a:prstGeom prst="rect">
            <a:avLst/>
          </a:prstGeom>
          <a:noFill/>
          <a:ln>
            <a:noFill/>
          </a:ln>
        </p:spPr>
      </p:pic>
      <p:sp>
        <p:nvSpPr>
          <p:cNvPr id="52" name="Google Shape;52;p3"/>
          <p:cNvSpPr/>
          <p:nvPr/>
        </p:nvSpPr>
        <p:spPr>
          <a:xfrm>
            <a:off x="-812902" y="47625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812902" y="48387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016127" y="48387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948385" y="57785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6" name="Google Shape;56;p3"/>
          <p:cNvPicPr preferRelativeResize="0"/>
          <p:nvPr/>
        </p:nvPicPr>
        <p:blipFill rotWithShape="1">
          <a:blip r:embed="rId8">
            <a:alphaModFix/>
          </a:blip>
          <a:srcRect b="0" l="0" r="0" t="0"/>
          <a:stretch/>
        </p:blipFill>
        <p:spPr>
          <a:xfrm>
            <a:off x="5321965" y="4762500"/>
            <a:ext cx="1625803" cy="1625600"/>
          </a:xfrm>
          <a:prstGeom prst="rect">
            <a:avLst/>
          </a:prstGeom>
          <a:noFill/>
          <a:ln>
            <a:noFill/>
          </a:ln>
        </p:spPr>
      </p:pic>
      <p:sp>
        <p:nvSpPr>
          <p:cNvPr id="57" name="Google Shape;57;p3"/>
          <p:cNvSpPr/>
          <p:nvPr/>
        </p:nvSpPr>
        <p:spPr>
          <a:xfrm>
            <a:off x="5321965" y="4762500"/>
            <a:ext cx="1625803" cy="1625600"/>
          </a:xfrm>
          <a:prstGeom prst="roundRect">
            <a:avLst>
              <a:gd fmla="val 781313" name="adj"/>
            </a:avLst>
          </a:prstGeom>
          <a:noFill/>
          <a:ln cap="flat" cmpd="sng" w="50800">
            <a:solidFill>
              <a:srgbClr val="0359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5772872" y="5054600"/>
            <a:ext cx="723990"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35976"/>
              </a:buClr>
              <a:buSzPts val="4800"/>
              <a:buFont typeface="DM Serif Display"/>
              <a:buNone/>
            </a:pPr>
            <a:r>
              <a:rPr b="0" i="0" lang="en-US" sz="4800" u="none" cap="none" strike="noStrike">
                <a:solidFill>
                  <a:srgbClr val="035976"/>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7824178" y="6743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 name="Google Shape;60;p3"/>
          <p:cNvPicPr preferRelativeResize="0"/>
          <p:nvPr/>
        </p:nvPicPr>
        <p:blipFill rotWithShape="1">
          <a:blip r:embed="rId8">
            <a:alphaModFix/>
          </a:blip>
          <a:srcRect b="0" l="0" r="0" t="0"/>
          <a:stretch/>
        </p:blipFill>
        <p:spPr>
          <a:xfrm>
            <a:off x="7824178" y="6743700"/>
            <a:ext cx="1625803" cy="1625600"/>
          </a:xfrm>
          <a:prstGeom prst="rect">
            <a:avLst/>
          </a:prstGeom>
          <a:noFill/>
          <a:ln>
            <a:noFill/>
          </a:ln>
        </p:spPr>
      </p:pic>
      <p:sp>
        <p:nvSpPr>
          <p:cNvPr id="61" name="Google Shape;61;p3"/>
          <p:cNvSpPr/>
          <p:nvPr/>
        </p:nvSpPr>
        <p:spPr>
          <a:xfrm>
            <a:off x="7824178" y="6743700"/>
            <a:ext cx="1625803" cy="1625600"/>
          </a:xfrm>
          <a:prstGeom prst="roundRect">
            <a:avLst>
              <a:gd fmla="val 781313" name="adj"/>
            </a:avLst>
          </a:prstGeom>
          <a:noFill/>
          <a:ln cap="flat" cmpd="sng" w="50800">
            <a:solidFill>
              <a:srgbClr val="0359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8217927" y="70358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35976"/>
              </a:buClr>
              <a:buSzPts val="4800"/>
              <a:buFont typeface="DM Serif Display"/>
              <a:buNone/>
            </a:pPr>
            <a:r>
              <a:rPr b="0" i="0" lang="en-US" sz="4800" u="none" cap="none" strike="noStrike">
                <a:solidFill>
                  <a:srgbClr val="035976"/>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9653206" y="68199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9653206" y="68199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9653206" y="77597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6" name="Google Shape;66;p3"/>
          <p:cNvSpPr/>
          <p:nvPr/>
        </p:nvSpPr>
        <p:spPr>
          <a:xfrm>
            <a:off x="-812902" y="81280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812902" y="82042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016127" y="82042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948385" y="91440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0" name="Google Shape;70;p3"/>
          <p:cNvPicPr preferRelativeResize="0"/>
          <p:nvPr/>
        </p:nvPicPr>
        <p:blipFill rotWithShape="1">
          <a:blip r:embed="rId8">
            <a:alphaModFix/>
          </a:blip>
          <a:srcRect b="0" l="0" r="0" t="0"/>
          <a:stretch/>
        </p:blipFill>
        <p:spPr>
          <a:xfrm>
            <a:off x="5321965" y="8128000"/>
            <a:ext cx="1625803" cy="1625600"/>
          </a:xfrm>
          <a:prstGeom prst="rect">
            <a:avLst/>
          </a:prstGeom>
          <a:noFill/>
          <a:ln>
            <a:noFill/>
          </a:ln>
        </p:spPr>
      </p:pic>
      <p:sp>
        <p:nvSpPr>
          <p:cNvPr id="71" name="Google Shape;71;p3"/>
          <p:cNvSpPr/>
          <p:nvPr/>
        </p:nvSpPr>
        <p:spPr>
          <a:xfrm>
            <a:off x="5321965" y="8128000"/>
            <a:ext cx="1625803" cy="1625600"/>
          </a:xfrm>
          <a:prstGeom prst="roundRect">
            <a:avLst>
              <a:gd fmla="val 781313" name="adj"/>
            </a:avLst>
          </a:prstGeom>
          <a:noFill/>
          <a:ln cap="flat" cmpd="sng" w="50800">
            <a:solidFill>
              <a:srgbClr val="0359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5715714" y="84201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35976"/>
              </a:buClr>
              <a:buSzPts val="4800"/>
              <a:buFont typeface="DM Serif Display"/>
              <a:buNone/>
            </a:pPr>
            <a:r>
              <a:rPr b="0" i="0" lang="en-US" sz="4800" u="none" cap="none" strike="noStrike">
                <a:solidFill>
                  <a:srgbClr val="035976"/>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7824178" y="10109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p3"/>
          <p:cNvPicPr preferRelativeResize="0"/>
          <p:nvPr/>
        </p:nvPicPr>
        <p:blipFill rotWithShape="1">
          <a:blip r:embed="rId8">
            <a:alphaModFix/>
          </a:blip>
          <a:srcRect b="0" l="0" r="0" t="0"/>
          <a:stretch/>
        </p:blipFill>
        <p:spPr>
          <a:xfrm>
            <a:off x="7824178" y="10109200"/>
            <a:ext cx="1625803" cy="1625600"/>
          </a:xfrm>
          <a:prstGeom prst="rect">
            <a:avLst/>
          </a:prstGeom>
          <a:noFill/>
          <a:ln>
            <a:noFill/>
          </a:ln>
        </p:spPr>
      </p:pic>
      <p:sp>
        <p:nvSpPr>
          <p:cNvPr id="75" name="Google Shape;75;p3"/>
          <p:cNvSpPr/>
          <p:nvPr/>
        </p:nvSpPr>
        <p:spPr>
          <a:xfrm>
            <a:off x="7824178" y="10109200"/>
            <a:ext cx="1625803" cy="1625600"/>
          </a:xfrm>
          <a:prstGeom prst="roundRect">
            <a:avLst>
              <a:gd fmla="val 781313" name="adj"/>
            </a:avLst>
          </a:prstGeom>
          <a:noFill/>
          <a:ln cap="flat" cmpd="sng" w="50800">
            <a:solidFill>
              <a:srgbClr val="0359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8217927" y="10401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35976"/>
              </a:buClr>
              <a:buSzPts val="4800"/>
              <a:buFont typeface="DM Serif Display"/>
              <a:buNone/>
            </a:pPr>
            <a:r>
              <a:rPr b="0" i="0" lang="en-US" sz="4800" u="none" cap="none" strike="noStrike">
                <a:solidFill>
                  <a:srgbClr val="035976"/>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9653206" y="10185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9653206" y="101854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9653206" y="111252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0" name="Google Shape;80;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p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86" name="Shape 86"/>
        <p:cNvGrpSpPr/>
        <p:nvPr/>
      </p:nvGrpSpPr>
      <p:grpSpPr>
        <a:xfrm>
          <a:off x="0" y="0"/>
          <a:ext cx="0" cy="0"/>
          <a:chOff x="0" y="0"/>
          <a:chExt cx="0" cy="0"/>
        </a:xfrm>
      </p:grpSpPr>
      <p:pic>
        <p:nvPicPr>
          <p:cNvPr descr=" " id="87" name="Google Shape;87;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88" name="Google Shape;88;p4"/>
          <p:cNvPicPr preferRelativeResize="0"/>
          <p:nvPr/>
        </p:nvPicPr>
        <p:blipFill rotWithShape="1">
          <a:blip r:embed="rId4">
            <a:alphaModFix/>
          </a:blip>
          <a:srcRect b="0" l="0" r="0" t="0"/>
          <a:stretch/>
        </p:blipFill>
        <p:spPr>
          <a:xfrm>
            <a:off x="0" y="254000"/>
            <a:ext cx="13235054" cy="13208000"/>
          </a:xfrm>
          <a:prstGeom prst="rect">
            <a:avLst/>
          </a:prstGeom>
          <a:noFill/>
          <a:ln>
            <a:noFill/>
          </a:ln>
        </p:spPr>
      </p:pic>
      <p:pic>
        <p:nvPicPr>
          <p:cNvPr descr=" " id="89" name="Google Shape;89;p4"/>
          <p:cNvPicPr preferRelativeResize="0"/>
          <p:nvPr/>
        </p:nvPicPr>
        <p:blipFill rotWithShape="1">
          <a:blip r:embed="rId5">
            <a:alphaModFix/>
          </a:blip>
          <a:srcRect b="0" l="0" r="0" t="0"/>
          <a:stretch/>
        </p:blipFill>
        <p:spPr>
          <a:xfrm>
            <a:off x="21402175" y="9931400"/>
            <a:ext cx="2984873" cy="3784600"/>
          </a:xfrm>
          <a:prstGeom prst="rect">
            <a:avLst/>
          </a:prstGeom>
          <a:noFill/>
          <a:ln>
            <a:noFill/>
          </a:ln>
        </p:spPr>
      </p:pic>
      <p:pic>
        <p:nvPicPr>
          <p:cNvPr descr=" " id="90" name="Google Shape;90;p4"/>
          <p:cNvPicPr preferRelativeResize="0"/>
          <p:nvPr/>
        </p:nvPicPr>
        <p:blipFill rotWithShape="1">
          <a:blip r:embed="rId6">
            <a:alphaModFix/>
          </a:blip>
          <a:srcRect b="0" l="0" r="0" t="0"/>
          <a:stretch/>
        </p:blipFill>
        <p:spPr>
          <a:xfrm>
            <a:off x="0" y="254000"/>
            <a:ext cx="2738504" cy="2725058"/>
          </a:xfrm>
          <a:prstGeom prst="rect">
            <a:avLst/>
          </a:prstGeom>
          <a:noFill/>
          <a:ln>
            <a:noFill/>
          </a:ln>
        </p:spPr>
      </p:pic>
      <p:sp>
        <p:nvSpPr>
          <p:cNvPr id="91" name="Google Shape;91;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p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3" name="Google Shape;93;p4"/>
          <p:cNvSpPr/>
          <p:nvPr/>
        </p:nvSpPr>
        <p:spPr>
          <a:xfrm>
            <a:off x="2959470" y="2743200"/>
            <a:ext cx="1460259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94" name="Google Shape;94;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100" name="Shape 100"/>
        <p:cNvGrpSpPr/>
        <p:nvPr/>
      </p:nvGrpSpPr>
      <p:grpSpPr>
        <a:xfrm>
          <a:off x="0" y="0"/>
          <a:ext cx="0" cy="0"/>
          <a:chOff x="0" y="0"/>
          <a:chExt cx="0" cy="0"/>
        </a:xfrm>
      </p:grpSpPr>
      <p:pic>
        <p:nvPicPr>
          <p:cNvPr descr=" " id="101" name="Google Shape;101;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2" name="Google Shape;102;p5"/>
          <p:cNvPicPr preferRelativeResize="0"/>
          <p:nvPr/>
        </p:nvPicPr>
        <p:blipFill rotWithShape="1">
          <a:blip r:embed="rId4">
            <a:alphaModFix/>
          </a:blip>
          <a:srcRect b="0" l="0" r="0" t="0"/>
          <a:stretch/>
        </p:blipFill>
        <p:spPr>
          <a:xfrm>
            <a:off x="0" y="0"/>
            <a:ext cx="15516130" cy="13716000"/>
          </a:xfrm>
          <a:prstGeom prst="rect">
            <a:avLst/>
          </a:prstGeom>
          <a:noFill/>
          <a:ln>
            <a:noFill/>
          </a:ln>
        </p:spPr>
      </p:pic>
      <p:pic>
        <p:nvPicPr>
          <p:cNvPr descr=" " id="103" name="Google Shape;103;p5"/>
          <p:cNvPicPr preferRelativeResize="0"/>
          <p:nvPr/>
        </p:nvPicPr>
        <p:blipFill rotWithShape="1">
          <a:blip r:embed="rId5">
            <a:alphaModFix/>
          </a:blip>
          <a:srcRect b="0" l="0" r="0" t="0"/>
          <a:stretch/>
        </p:blipFill>
        <p:spPr>
          <a:xfrm>
            <a:off x="177822" y="241300"/>
            <a:ext cx="2667333" cy="3365500"/>
          </a:xfrm>
          <a:prstGeom prst="rect">
            <a:avLst/>
          </a:prstGeom>
          <a:noFill/>
          <a:ln>
            <a:noFill/>
          </a:ln>
        </p:spPr>
      </p:pic>
      <p:pic>
        <p:nvPicPr>
          <p:cNvPr descr=" " id="104" name="Google Shape;104;p5"/>
          <p:cNvPicPr preferRelativeResize="0"/>
          <p:nvPr/>
        </p:nvPicPr>
        <p:blipFill rotWithShape="1">
          <a:blip r:embed="rId6">
            <a:alphaModFix/>
          </a:blip>
          <a:srcRect b="0" l="0" r="0" t="0"/>
          <a:stretch/>
        </p:blipFill>
        <p:spPr>
          <a:xfrm>
            <a:off x="21059232" y="10312400"/>
            <a:ext cx="2824708" cy="2537377"/>
          </a:xfrm>
          <a:prstGeom prst="rect">
            <a:avLst/>
          </a:prstGeom>
          <a:noFill/>
          <a:ln>
            <a:noFill/>
          </a:ln>
        </p:spPr>
      </p:pic>
      <p:sp>
        <p:nvSpPr>
          <p:cNvPr id="105" name="Google Shape;105;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p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07" name="Google Shape;107;p5"/>
          <p:cNvPicPr preferRelativeResize="0"/>
          <p:nvPr/>
        </p:nvPicPr>
        <p:blipFill rotWithShape="1">
          <a:blip r:embed="rId8">
            <a:alphaModFix/>
          </a:blip>
          <a:srcRect b="0" l="0" r="0" t="0"/>
          <a:stretch/>
        </p:blipFill>
        <p:spPr>
          <a:xfrm>
            <a:off x="0" y="0"/>
            <a:ext cx="24387048" cy="8305800"/>
          </a:xfrm>
          <a:prstGeom prst="rect">
            <a:avLst/>
          </a:prstGeom>
          <a:noFill/>
          <a:ln>
            <a:noFill/>
          </a:ln>
        </p:spPr>
      </p:pic>
      <p:sp>
        <p:nvSpPr>
          <p:cNvPr id="108" name="Google Shape;108;p5"/>
          <p:cNvSpPr/>
          <p:nvPr/>
        </p:nvSpPr>
        <p:spPr>
          <a:xfrm>
            <a:off x="1816327" y="94996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p5"/>
          <p:cNvPicPr preferRelativeResize="0"/>
          <p:nvPr/>
        </p:nvPicPr>
        <p:blipFill rotWithShape="1">
          <a:blip r:embed="rId9">
            <a:alphaModFix/>
          </a:blip>
          <a:srcRect b="0" l="0" r="0" t="0"/>
          <a:stretch/>
        </p:blipFill>
        <p:spPr>
          <a:xfrm>
            <a:off x="1816327" y="10007600"/>
            <a:ext cx="1834427" cy="1625600"/>
          </a:xfrm>
          <a:prstGeom prst="rect">
            <a:avLst/>
          </a:prstGeom>
          <a:noFill/>
          <a:ln>
            <a:noFill/>
          </a:ln>
        </p:spPr>
      </p:pic>
      <p:sp>
        <p:nvSpPr>
          <p:cNvPr id="110" name="Google Shape;110;p5"/>
          <p:cNvSpPr/>
          <p:nvPr/>
        </p:nvSpPr>
        <p:spPr>
          <a:xfrm>
            <a:off x="4057202" y="9499600"/>
            <a:ext cx="7666362"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4057202" y="9499600"/>
            <a:ext cx="786958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p5"/>
          <p:cNvSpPr/>
          <p:nvPr/>
        </p:nvSpPr>
        <p:spPr>
          <a:xfrm>
            <a:off x="4057202" y="10541000"/>
            <a:ext cx="780184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3" name="Google Shape;113;p5"/>
          <p:cNvSpPr/>
          <p:nvPr/>
        </p:nvSpPr>
        <p:spPr>
          <a:xfrm>
            <a:off x="12676184" y="94996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5"/>
          <p:cNvPicPr preferRelativeResize="0"/>
          <p:nvPr/>
        </p:nvPicPr>
        <p:blipFill rotWithShape="1">
          <a:blip r:embed="rId10">
            <a:alphaModFix/>
          </a:blip>
          <a:srcRect b="0" l="0" r="0" t="0"/>
          <a:stretch/>
        </p:blipFill>
        <p:spPr>
          <a:xfrm>
            <a:off x="12676184" y="10007600"/>
            <a:ext cx="1674616" cy="1625594"/>
          </a:xfrm>
          <a:prstGeom prst="rect">
            <a:avLst/>
          </a:prstGeom>
          <a:noFill/>
          <a:ln>
            <a:noFill/>
          </a:ln>
        </p:spPr>
      </p:pic>
      <p:sp>
        <p:nvSpPr>
          <p:cNvPr id="115" name="Google Shape;115;p5"/>
          <p:cNvSpPr/>
          <p:nvPr/>
        </p:nvSpPr>
        <p:spPr>
          <a:xfrm>
            <a:off x="14757251" y="9499600"/>
            <a:ext cx="7826172"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5"/>
          <p:cNvSpPr/>
          <p:nvPr/>
        </p:nvSpPr>
        <p:spPr>
          <a:xfrm>
            <a:off x="14757251" y="9499600"/>
            <a:ext cx="802939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17" name="Google Shape;117;p5"/>
          <p:cNvSpPr/>
          <p:nvPr/>
        </p:nvSpPr>
        <p:spPr>
          <a:xfrm>
            <a:off x="14757251" y="10541000"/>
            <a:ext cx="796165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122" name="Shape 122"/>
        <p:cNvGrpSpPr/>
        <p:nvPr/>
      </p:nvGrpSpPr>
      <p:grpSpPr>
        <a:xfrm>
          <a:off x="0" y="0"/>
          <a:ext cx="0" cy="0"/>
          <a:chOff x="0" y="0"/>
          <a:chExt cx="0" cy="0"/>
        </a:xfrm>
      </p:grpSpPr>
      <p:pic>
        <p:nvPicPr>
          <p:cNvPr descr=" " id="123" name="Google Shape;123;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4" name="Google Shape;124;p6"/>
          <p:cNvPicPr preferRelativeResize="0"/>
          <p:nvPr/>
        </p:nvPicPr>
        <p:blipFill rotWithShape="1">
          <a:blip r:embed="rId4">
            <a:alphaModFix/>
          </a:blip>
          <a:srcRect b="0" l="0" r="0" t="0"/>
          <a:stretch/>
        </p:blipFill>
        <p:spPr>
          <a:xfrm>
            <a:off x="11113889" y="0"/>
            <a:ext cx="13273159" cy="13246100"/>
          </a:xfrm>
          <a:prstGeom prst="rect">
            <a:avLst/>
          </a:prstGeom>
          <a:noFill/>
          <a:ln>
            <a:noFill/>
          </a:ln>
        </p:spPr>
      </p:pic>
      <p:pic>
        <p:nvPicPr>
          <p:cNvPr descr=" " id="125" name="Google Shape;125;p6"/>
          <p:cNvPicPr preferRelativeResize="0"/>
          <p:nvPr/>
        </p:nvPicPr>
        <p:blipFill rotWithShape="1">
          <a:blip r:embed="rId5">
            <a:alphaModFix/>
          </a:blip>
          <a:srcRect b="0" l="0" r="0" t="0"/>
          <a:stretch/>
        </p:blipFill>
        <p:spPr>
          <a:xfrm>
            <a:off x="283275" y="9664384"/>
            <a:ext cx="2793768" cy="3800835"/>
          </a:xfrm>
          <a:prstGeom prst="rect">
            <a:avLst/>
          </a:prstGeom>
          <a:noFill/>
          <a:ln>
            <a:noFill/>
          </a:ln>
        </p:spPr>
      </p:pic>
      <p:pic>
        <p:nvPicPr>
          <p:cNvPr descr=" " id="126" name="Google Shape;126;p6"/>
          <p:cNvPicPr preferRelativeResize="0"/>
          <p:nvPr/>
        </p:nvPicPr>
        <p:blipFill rotWithShape="1">
          <a:blip r:embed="rId6">
            <a:alphaModFix/>
          </a:blip>
          <a:srcRect b="0" l="0" r="0" t="0"/>
          <a:stretch/>
        </p:blipFill>
        <p:spPr>
          <a:xfrm>
            <a:off x="20792499" y="241300"/>
            <a:ext cx="3594549" cy="2247900"/>
          </a:xfrm>
          <a:prstGeom prst="rect">
            <a:avLst/>
          </a:prstGeom>
          <a:noFill/>
          <a:ln>
            <a:noFill/>
          </a:ln>
        </p:spPr>
      </p:pic>
      <p:sp>
        <p:nvSpPr>
          <p:cNvPr id="127" name="Google Shape;127;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p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29" name="Google Shape;129;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
          <p:cNvSpPr/>
          <p:nvPr/>
        </p:nvSpPr>
        <p:spPr>
          <a:xfrm>
            <a:off x="914514"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914514"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p6"/>
          <p:cNvSpPr/>
          <p:nvPr/>
        </p:nvSpPr>
        <p:spPr>
          <a:xfrm>
            <a:off x="914514"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914514"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4" name="Google Shape;134;p6"/>
          <p:cNvPicPr preferRelativeResize="0"/>
          <p:nvPr/>
        </p:nvPicPr>
        <p:blipFill rotWithShape="1">
          <a:blip r:embed="rId8">
            <a:alphaModFix/>
          </a:blip>
          <a:srcRect b="0" l="0" r="0" t="0"/>
          <a:stretch/>
        </p:blipFill>
        <p:spPr>
          <a:xfrm>
            <a:off x="914514" y="7150100"/>
            <a:ext cx="7023978" cy="5105400"/>
          </a:xfrm>
          <a:prstGeom prst="rect">
            <a:avLst/>
          </a:prstGeom>
          <a:noFill/>
          <a:ln>
            <a:noFill/>
          </a:ln>
        </p:spPr>
      </p:pic>
      <p:sp>
        <p:nvSpPr>
          <p:cNvPr id="135" name="Google Shape;135;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15826178"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15826178"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p6"/>
          <p:cNvSpPr/>
          <p:nvPr/>
        </p:nvSpPr>
        <p:spPr>
          <a:xfrm>
            <a:off x="15826178"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15826178"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0" name="Google Shape;140;p6"/>
          <p:cNvPicPr preferRelativeResize="0"/>
          <p:nvPr/>
        </p:nvPicPr>
        <p:blipFill rotWithShape="1">
          <a:blip r:embed="rId9">
            <a:alphaModFix/>
          </a:blip>
          <a:srcRect b="0" l="0" r="0" t="0"/>
          <a:stretch/>
        </p:blipFill>
        <p:spPr>
          <a:xfrm>
            <a:off x="15826178" y="7150100"/>
            <a:ext cx="7023978" cy="5105400"/>
          </a:xfrm>
          <a:prstGeom prst="rect">
            <a:avLst/>
          </a:prstGeom>
          <a:noFill/>
          <a:ln>
            <a:noFill/>
          </a:ln>
        </p:spPr>
      </p:pic>
      <p:sp>
        <p:nvSpPr>
          <p:cNvPr id="141" name="Google Shape;141;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8370346" y="1498600"/>
            <a:ext cx="414071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8370346" y="1498600"/>
            <a:ext cx="434394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44" name="Google Shape;144;p6"/>
          <p:cNvSpPr/>
          <p:nvPr/>
        </p:nvSpPr>
        <p:spPr>
          <a:xfrm>
            <a:off x="8370346" y="29464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8370346" y="29464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6" name="Google Shape;146;p6"/>
          <p:cNvPicPr preferRelativeResize="0"/>
          <p:nvPr/>
        </p:nvPicPr>
        <p:blipFill rotWithShape="1">
          <a:blip r:embed="rId10">
            <a:alphaModFix/>
          </a:blip>
          <a:srcRect b="0" l="0" r="0" t="0"/>
          <a:stretch/>
        </p:blipFill>
        <p:spPr>
          <a:xfrm>
            <a:off x="8370346" y="5156200"/>
            <a:ext cx="7023978"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151" name="Shape 151"/>
        <p:cNvGrpSpPr/>
        <p:nvPr/>
      </p:nvGrpSpPr>
      <p:grpSpPr>
        <a:xfrm>
          <a:off x="0" y="0"/>
          <a:ext cx="0" cy="0"/>
          <a:chOff x="0" y="0"/>
          <a:chExt cx="0" cy="0"/>
        </a:xfrm>
      </p:grpSpPr>
      <p:pic>
        <p:nvPicPr>
          <p:cNvPr descr=" " id="152" name="Google Shape;152;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3" name="Google Shape;153;p7"/>
          <p:cNvPicPr preferRelativeResize="0"/>
          <p:nvPr/>
        </p:nvPicPr>
        <p:blipFill rotWithShape="1">
          <a:blip r:embed="rId4">
            <a:alphaModFix/>
          </a:blip>
          <a:srcRect b="0" l="0" r="0" t="0"/>
          <a:stretch/>
        </p:blipFill>
        <p:spPr>
          <a:xfrm>
            <a:off x="0" y="0"/>
            <a:ext cx="7049381" cy="13716000"/>
          </a:xfrm>
          <a:prstGeom prst="rect">
            <a:avLst/>
          </a:prstGeom>
          <a:noFill/>
          <a:ln>
            <a:noFill/>
          </a:ln>
        </p:spPr>
      </p:pic>
      <p:pic>
        <p:nvPicPr>
          <p:cNvPr descr=" " id="154" name="Google Shape;154;p7"/>
          <p:cNvPicPr preferRelativeResize="0"/>
          <p:nvPr/>
        </p:nvPicPr>
        <p:blipFill rotWithShape="1">
          <a:blip r:embed="rId5">
            <a:alphaModFix/>
          </a:blip>
          <a:srcRect b="0" l="0" r="0" t="0"/>
          <a:stretch/>
        </p:blipFill>
        <p:spPr>
          <a:xfrm>
            <a:off x="301968" y="301830"/>
            <a:ext cx="3287300" cy="3944888"/>
          </a:xfrm>
          <a:prstGeom prst="rect">
            <a:avLst/>
          </a:prstGeom>
          <a:noFill/>
          <a:ln>
            <a:noFill/>
          </a:ln>
        </p:spPr>
      </p:pic>
      <p:pic>
        <p:nvPicPr>
          <p:cNvPr descr=" " id="155" name="Google Shape;155;p7"/>
          <p:cNvPicPr preferRelativeResize="0"/>
          <p:nvPr/>
        </p:nvPicPr>
        <p:blipFill rotWithShape="1">
          <a:blip r:embed="rId6">
            <a:alphaModFix/>
          </a:blip>
          <a:srcRect b="0" l="0" r="0" t="0"/>
          <a:stretch/>
        </p:blipFill>
        <p:spPr>
          <a:xfrm>
            <a:off x="17515489" y="0"/>
            <a:ext cx="6871559" cy="13716000"/>
          </a:xfrm>
          <a:prstGeom prst="rect">
            <a:avLst/>
          </a:prstGeom>
          <a:noFill/>
          <a:ln>
            <a:noFill/>
          </a:ln>
        </p:spPr>
      </p:pic>
      <p:pic>
        <p:nvPicPr>
          <p:cNvPr descr=" " id="156" name="Google Shape;156;p7"/>
          <p:cNvPicPr preferRelativeResize="0"/>
          <p:nvPr/>
        </p:nvPicPr>
        <p:blipFill rotWithShape="1">
          <a:blip r:embed="rId7">
            <a:alphaModFix/>
          </a:blip>
          <a:srcRect b="0" l="0" r="0" t="0"/>
          <a:stretch/>
        </p:blipFill>
        <p:spPr>
          <a:xfrm>
            <a:off x="190163" y="9538618"/>
            <a:ext cx="3860162" cy="3907929"/>
          </a:xfrm>
          <a:prstGeom prst="rect">
            <a:avLst/>
          </a:prstGeom>
          <a:noFill/>
          <a:ln>
            <a:noFill/>
          </a:ln>
        </p:spPr>
      </p:pic>
      <p:pic>
        <p:nvPicPr>
          <p:cNvPr descr=" " id="157" name="Google Shape;157;p7"/>
          <p:cNvPicPr preferRelativeResize="0"/>
          <p:nvPr/>
        </p:nvPicPr>
        <p:blipFill rotWithShape="1">
          <a:blip r:embed="rId8">
            <a:alphaModFix/>
          </a:blip>
          <a:srcRect b="0" l="0" r="0" t="0"/>
          <a:stretch/>
        </p:blipFill>
        <p:spPr>
          <a:xfrm>
            <a:off x="21376775" y="228600"/>
            <a:ext cx="3009290" cy="2971800"/>
          </a:xfrm>
          <a:prstGeom prst="rect">
            <a:avLst/>
          </a:prstGeom>
          <a:noFill/>
          <a:ln>
            <a:noFill/>
          </a:ln>
        </p:spPr>
      </p:pic>
      <p:pic>
        <p:nvPicPr>
          <p:cNvPr descr=" " id="158" name="Google Shape;158;p7"/>
          <p:cNvPicPr preferRelativeResize="0"/>
          <p:nvPr/>
        </p:nvPicPr>
        <p:blipFill rotWithShape="1">
          <a:blip r:embed="rId9">
            <a:alphaModFix/>
          </a:blip>
          <a:srcRect b="0" l="0" r="0" t="0"/>
          <a:stretch/>
        </p:blipFill>
        <p:spPr>
          <a:xfrm>
            <a:off x="20462257" y="9817100"/>
            <a:ext cx="3383156" cy="3364632"/>
          </a:xfrm>
          <a:prstGeom prst="rect">
            <a:avLst/>
          </a:prstGeom>
          <a:noFill/>
          <a:ln>
            <a:noFill/>
          </a:ln>
        </p:spPr>
      </p:pic>
      <p:sp>
        <p:nvSpPr>
          <p:cNvPr id="159" name="Google Shape;159;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p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61" name="Google Shape;161;p7"/>
          <p:cNvPicPr preferRelativeResize="0"/>
          <p:nvPr/>
        </p:nvPicPr>
        <p:blipFill rotWithShape="1">
          <a:blip r:embed="rId11">
            <a:alphaModFix/>
          </a:blip>
          <a:srcRect b="0" l="0" r="0" t="0"/>
          <a:stretch/>
        </p:blipFill>
        <p:spPr>
          <a:xfrm>
            <a:off x="4064508" y="1066800"/>
            <a:ext cx="5966698" cy="4437887"/>
          </a:xfrm>
          <a:prstGeom prst="rect">
            <a:avLst/>
          </a:prstGeom>
          <a:noFill/>
          <a:ln>
            <a:noFill/>
          </a:ln>
        </p:spPr>
      </p:pic>
      <p:sp>
        <p:nvSpPr>
          <p:cNvPr id="162" name="Google Shape;162;p7"/>
          <p:cNvSpPr/>
          <p:nvPr/>
        </p:nvSpPr>
        <p:spPr>
          <a:xfrm>
            <a:off x="7316114" y="4025900"/>
            <a:ext cx="9767521" cy="67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7"/>
          <p:cNvSpPr/>
          <p:nvPr/>
        </p:nvSpPr>
        <p:spPr>
          <a:xfrm>
            <a:off x="7316114" y="4025900"/>
            <a:ext cx="9970746" cy="60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4" name="Google Shape;164;p7"/>
          <p:cNvSpPr/>
          <p:nvPr/>
        </p:nvSpPr>
        <p:spPr>
          <a:xfrm>
            <a:off x="13247756" y="10198100"/>
            <a:ext cx="398829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169" name="Shape 169"/>
        <p:cNvGrpSpPr/>
        <p:nvPr/>
      </p:nvGrpSpPr>
      <p:grpSpPr>
        <a:xfrm>
          <a:off x="0" y="0"/>
          <a:ext cx="0" cy="0"/>
          <a:chOff x="0" y="0"/>
          <a:chExt cx="0" cy="0"/>
        </a:xfrm>
      </p:grpSpPr>
      <p:pic>
        <p:nvPicPr>
          <p:cNvPr descr=" " id="170" name="Google Shape;170;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1" name="Google Shape;171;p8"/>
          <p:cNvPicPr preferRelativeResize="0"/>
          <p:nvPr/>
        </p:nvPicPr>
        <p:blipFill rotWithShape="1">
          <a:blip r:embed="rId4">
            <a:alphaModFix/>
          </a:blip>
          <a:srcRect b="0" l="0" r="0" t="0"/>
          <a:stretch/>
        </p:blipFill>
        <p:spPr>
          <a:xfrm>
            <a:off x="0" y="254000"/>
            <a:ext cx="13235054" cy="13208000"/>
          </a:xfrm>
          <a:prstGeom prst="rect">
            <a:avLst/>
          </a:prstGeom>
          <a:noFill/>
          <a:ln>
            <a:noFill/>
          </a:ln>
        </p:spPr>
      </p:pic>
      <p:pic>
        <p:nvPicPr>
          <p:cNvPr descr=" " id="172" name="Google Shape;172;p8"/>
          <p:cNvPicPr preferRelativeResize="0"/>
          <p:nvPr/>
        </p:nvPicPr>
        <p:blipFill rotWithShape="1">
          <a:blip r:embed="rId5">
            <a:alphaModFix/>
          </a:blip>
          <a:srcRect b="0" l="0" r="0" t="0"/>
          <a:stretch/>
        </p:blipFill>
        <p:spPr>
          <a:xfrm>
            <a:off x="21402175" y="9931400"/>
            <a:ext cx="2984873" cy="3784600"/>
          </a:xfrm>
          <a:prstGeom prst="rect">
            <a:avLst/>
          </a:prstGeom>
          <a:noFill/>
          <a:ln>
            <a:noFill/>
          </a:ln>
        </p:spPr>
      </p:pic>
      <p:pic>
        <p:nvPicPr>
          <p:cNvPr descr=" " id="173" name="Google Shape;173;p8"/>
          <p:cNvPicPr preferRelativeResize="0"/>
          <p:nvPr/>
        </p:nvPicPr>
        <p:blipFill rotWithShape="1">
          <a:blip r:embed="rId6">
            <a:alphaModFix/>
          </a:blip>
          <a:srcRect b="0" l="0" r="0" t="0"/>
          <a:stretch/>
        </p:blipFill>
        <p:spPr>
          <a:xfrm>
            <a:off x="0" y="254000"/>
            <a:ext cx="2738504" cy="2725055"/>
          </a:xfrm>
          <a:prstGeom prst="rect">
            <a:avLst/>
          </a:prstGeom>
          <a:noFill/>
          <a:ln>
            <a:noFill/>
          </a:ln>
        </p:spPr>
      </p:pic>
      <p:sp>
        <p:nvSpPr>
          <p:cNvPr id="174" name="Google Shape;17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p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6" name="Google Shape;176;p8"/>
          <p:cNvPicPr preferRelativeResize="0"/>
          <p:nvPr/>
        </p:nvPicPr>
        <p:blipFill rotWithShape="1">
          <a:blip r:embed="rId8">
            <a:alphaModFix/>
          </a:blip>
          <a:srcRect b="0" l="0" r="0" t="0"/>
          <a:stretch/>
        </p:blipFill>
        <p:spPr>
          <a:xfrm>
            <a:off x="1956044" y="1778000"/>
            <a:ext cx="12270636" cy="10331760"/>
          </a:xfrm>
          <a:prstGeom prst="rect">
            <a:avLst/>
          </a:prstGeom>
          <a:noFill/>
          <a:ln>
            <a:noFill/>
          </a:ln>
        </p:spPr>
      </p:pic>
      <p:sp>
        <p:nvSpPr>
          <p:cNvPr id="177" name="Google Shape;177;p8"/>
          <p:cNvSpPr/>
          <p:nvPr/>
        </p:nvSpPr>
        <p:spPr>
          <a:xfrm>
            <a:off x="15216502" y="4368800"/>
            <a:ext cx="7163695"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
          <p:cNvSpPr/>
          <p:nvPr/>
        </p:nvSpPr>
        <p:spPr>
          <a:xfrm>
            <a:off x="15216502" y="4368800"/>
            <a:ext cx="736692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179" name="Google Shape;179;p8"/>
          <p:cNvSpPr/>
          <p:nvPr/>
        </p:nvSpPr>
        <p:spPr>
          <a:xfrm>
            <a:off x="15216502" y="55118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0" name="Google Shape;180;p8"/>
          <p:cNvSpPr/>
          <p:nvPr/>
        </p:nvSpPr>
        <p:spPr>
          <a:xfrm>
            <a:off x="15216502" y="7797800"/>
            <a:ext cx="7163695"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
          <p:cNvSpPr/>
          <p:nvPr/>
        </p:nvSpPr>
        <p:spPr>
          <a:xfrm>
            <a:off x="15216502" y="7797800"/>
            <a:ext cx="736692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Art of Unicorn</a:t>
            </a:r>
            <a:endParaRPr b="0" i="0" sz="4800" u="none" cap="none" strike="noStrike">
              <a:solidFill>
                <a:schemeClr val="dk1"/>
              </a:solidFill>
              <a:latin typeface="Calibri"/>
              <a:ea typeface="Calibri"/>
              <a:cs typeface="Calibri"/>
              <a:sym typeface="Calibri"/>
            </a:endParaRPr>
          </a:p>
        </p:txBody>
      </p:sp>
      <p:sp>
        <p:nvSpPr>
          <p:cNvPr id="182" name="Google Shape;182;p8"/>
          <p:cNvSpPr/>
          <p:nvPr/>
        </p:nvSpPr>
        <p:spPr>
          <a:xfrm>
            <a:off x="15216502" y="89408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BEBF6"/>
        </a:solidFill>
      </p:bgPr>
    </p:bg>
    <p:spTree>
      <p:nvGrpSpPr>
        <p:cNvPr id="187" name="Shape 187"/>
        <p:cNvGrpSpPr/>
        <p:nvPr/>
      </p:nvGrpSpPr>
      <p:grpSpPr>
        <a:xfrm>
          <a:off x="0" y="0"/>
          <a:ext cx="0" cy="0"/>
          <a:chOff x="0" y="0"/>
          <a:chExt cx="0" cy="0"/>
        </a:xfrm>
      </p:grpSpPr>
      <p:pic>
        <p:nvPicPr>
          <p:cNvPr descr=" " id="188" name="Google Shape;188;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9" name="Google Shape;189;p9"/>
          <p:cNvPicPr preferRelativeResize="0"/>
          <p:nvPr/>
        </p:nvPicPr>
        <p:blipFill rotWithShape="1">
          <a:blip r:embed="rId4">
            <a:alphaModFix/>
          </a:blip>
          <a:srcRect b="0" l="0" r="0" t="0"/>
          <a:stretch/>
        </p:blipFill>
        <p:spPr>
          <a:xfrm>
            <a:off x="0" y="0"/>
            <a:ext cx="15516130" cy="13716000"/>
          </a:xfrm>
          <a:prstGeom prst="rect">
            <a:avLst/>
          </a:prstGeom>
          <a:noFill/>
          <a:ln>
            <a:noFill/>
          </a:ln>
        </p:spPr>
      </p:pic>
      <p:pic>
        <p:nvPicPr>
          <p:cNvPr descr=" " id="190" name="Google Shape;190;p9"/>
          <p:cNvPicPr preferRelativeResize="0"/>
          <p:nvPr/>
        </p:nvPicPr>
        <p:blipFill rotWithShape="1">
          <a:blip r:embed="rId5">
            <a:alphaModFix/>
          </a:blip>
          <a:srcRect b="0" l="0" r="0" t="0"/>
          <a:stretch/>
        </p:blipFill>
        <p:spPr>
          <a:xfrm>
            <a:off x="177822" y="241300"/>
            <a:ext cx="2667333" cy="3365500"/>
          </a:xfrm>
          <a:prstGeom prst="rect">
            <a:avLst/>
          </a:prstGeom>
          <a:noFill/>
          <a:ln>
            <a:noFill/>
          </a:ln>
        </p:spPr>
      </p:pic>
      <p:pic>
        <p:nvPicPr>
          <p:cNvPr descr=" " id="191" name="Google Shape;191;p9"/>
          <p:cNvPicPr preferRelativeResize="0"/>
          <p:nvPr/>
        </p:nvPicPr>
        <p:blipFill rotWithShape="1">
          <a:blip r:embed="rId6">
            <a:alphaModFix/>
          </a:blip>
          <a:srcRect b="0" l="0" r="0" t="0"/>
          <a:stretch/>
        </p:blipFill>
        <p:spPr>
          <a:xfrm>
            <a:off x="21059232" y="10312400"/>
            <a:ext cx="2824708" cy="2537371"/>
          </a:xfrm>
          <a:prstGeom prst="rect">
            <a:avLst/>
          </a:prstGeom>
          <a:noFill/>
          <a:ln>
            <a:noFill/>
          </a:ln>
        </p:spPr>
      </p:pic>
      <p:sp>
        <p:nvSpPr>
          <p:cNvPr id="192" name="Google Shape;192;p9"/>
          <p:cNvSpPr/>
          <p:nvPr/>
        </p:nvSpPr>
        <p:spPr>
          <a:xfrm>
            <a:off x="2091528" y="1574800"/>
            <a:ext cx="2021669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93" name="Google Shape;193;p9"/>
          <p:cNvSpPr/>
          <p:nvPr/>
        </p:nvSpPr>
        <p:spPr>
          <a:xfrm>
            <a:off x="14352794" y="4025900"/>
            <a:ext cx="6642930" cy="778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a:off x="15502288" y="4025900"/>
            <a:ext cx="434394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95" name="Google Shape;195;p9"/>
          <p:cNvSpPr/>
          <p:nvPr/>
        </p:nvSpPr>
        <p:spPr>
          <a:xfrm>
            <a:off x="14352794" y="51689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p9"/>
          <p:cNvPicPr preferRelativeResize="0"/>
          <p:nvPr/>
        </p:nvPicPr>
        <p:blipFill rotWithShape="1">
          <a:blip r:embed="rId7">
            <a:alphaModFix/>
          </a:blip>
          <a:srcRect b="0" l="0" r="0" t="0"/>
          <a:stretch/>
        </p:blipFill>
        <p:spPr>
          <a:xfrm>
            <a:off x="14352794" y="5168900"/>
            <a:ext cx="6642930" cy="6642100"/>
          </a:xfrm>
          <a:prstGeom prst="rect">
            <a:avLst/>
          </a:prstGeom>
          <a:noFill/>
          <a:ln>
            <a:noFill/>
          </a:ln>
        </p:spPr>
      </p:pic>
      <p:pic>
        <p:nvPicPr>
          <p:cNvPr descr=" " id="197" name="Google Shape;197;p9"/>
          <p:cNvPicPr preferRelativeResize="0"/>
          <p:nvPr/>
        </p:nvPicPr>
        <p:blipFill rotWithShape="1">
          <a:blip r:embed="rId8">
            <a:alphaModFix/>
          </a:blip>
          <a:srcRect b="0" l="0" r="0" t="0"/>
          <a:stretch/>
        </p:blipFill>
        <p:spPr>
          <a:xfrm>
            <a:off x="14352791" y="5168900"/>
            <a:ext cx="6642933" cy="6642100"/>
          </a:xfrm>
          <a:prstGeom prst="rect">
            <a:avLst/>
          </a:prstGeom>
          <a:noFill/>
          <a:ln>
            <a:noFill/>
          </a:ln>
        </p:spPr>
      </p:pic>
      <p:sp>
        <p:nvSpPr>
          <p:cNvPr id="198" name="Google Shape;198;p9"/>
          <p:cNvSpPr/>
          <p:nvPr/>
        </p:nvSpPr>
        <p:spPr>
          <a:xfrm>
            <a:off x="15762670" y="6565900"/>
            <a:ext cx="3835879" cy="3835400"/>
          </a:xfrm>
          <a:prstGeom prst="roundRect">
            <a:avLst>
              <a:gd fmla="val 3311285" name="adj"/>
            </a:avLst>
          </a:prstGeom>
          <a:solidFill>
            <a:srgbClr val="56A0D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p9"/>
          <p:cNvPicPr preferRelativeResize="0"/>
          <p:nvPr/>
        </p:nvPicPr>
        <p:blipFill rotWithShape="1">
          <a:blip r:embed="rId9">
            <a:alphaModFix/>
          </a:blip>
          <a:srcRect b="0" l="0" r="0" t="0"/>
          <a:stretch/>
        </p:blipFill>
        <p:spPr>
          <a:xfrm>
            <a:off x="16907370" y="7099300"/>
            <a:ext cx="1546477" cy="1625600"/>
          </a:xfrm>
          <a:prstGeom prst="rect">
            <a:avLst/>
          </a:prstGeom>
          <a:noFill/>
          <a:ln>
            <a:noFill/>
          </a:ln>
        </p:spPr>
      </p:pic>
      <p:sp>
        <p:nvSpPr>
          <p:cNvPr id="200" name="Google Shape;200;p9"/>
          <p:cNvSpPr/>
          <p:nvPr/>
        </p:nvSpPr>
        <p:spPr>
          <a:xfrm>
            <a:off x="15915089" y="9029700"/>
            <a:ext cx="3531041"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15813476" y="9029700"/>
            <a:ext cx="373426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202" name="Google Shape;202;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p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04" name="Google Shape;204;p9"/>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3149994"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207" name="Google Shape;207;p9"/>
          <p:cNvSpPr/>
          <p:nvPr/>
        </p:nvSpPr>
        <p:spPr>
          <a:xfrm>
            <a:off x="3149994"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8" name="Google Shape;208;p9"/>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8370346"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211" name="Google Shape;211;p9"/>
          <p:cNvSpPr/>
          <p:nvPr/>
        </p:nvSpPr>
        <p:spPr>
          <a:xfrm>
            <a:off x="8370346"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2" name="Google Shape;212;p9"/>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
          <p:cNvSpPr/>
          <p:nvPr/>
        </p:nvSpPr>
        <p:spPr>
          <a:xfrm>
            <a:off x="8370346"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215" name="Google Shape;215;p9"/>
          <p:cNvSpPr/>
          <p:nvPr/>
        </p:nvSpPr>
        <p:spPr>
          <a:xfrm>
            <a:off x="8370346"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6" name="Google Shape;216;p9"/>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3149994"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219" name="Google Shape;219;p9"/>
          <p:cNvSpPr/>
          <p:nvPr/>
        </p:nvSpPr>
        <p:spPr>
          <a:xfrm>
            <a:off x="3149994"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2023-11-10T10:28:03Z</dcterms:created>
  <dc:creator>PptxGenJS</dc:creator>
</cp:coreProperties>
</file>