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71"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6.jpg"/><Relationship Id="rId2" Type="http://schemas.openxmlformats.org/officeDocument/2006/relationships/image" Target="../media/image14.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svg"/><Relationship Id="rId7" Type="http://schemas.openxmlformats.org/officeDocument/2006/relationships/image" Target="../media/image40.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46.svg"/><Relationship Id="rId2" Type="http://schemas.openxmlformats.org/officeDocument/2006/relationships/image" Target="../media/image14.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5.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4.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3" Type="http://schemas.openxmlformats.org/officeDocument/2006/relationships/image" Target="../media/image15.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4.svg"/><Relationship Id="rId2" Type="http://schemas.openxmlformats.org/officeDocument/2006/relationships/image" Target="../media/image14.png"/><Relationship Id="rId16" Type="http://schemas.openxmlformats.org/officeDocument/2006/relationships/image" Target="../media/image73.pn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3.sv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6.svg"/><Relationship Id="rId7" Type="http://schemas.openxmlformats.org/officeDocument/2006/relationships/image" Target="../media/image14.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24.svg"/><Relationship Id="rId11" Type="http://schemas.openxmlformats.org/officeDocument/2006/relationships/image" Target="../media/image78.svg"/><Relationship Id="rId5" Type="http://schemas.openxmlformats.org/officeDocument/2006/relationships/image" Target="../media/image23.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0.xml"/><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22.jpg"/><Relationship Id="rId1" Type="http://schemas.openxmlformats.org/officeDocument/2006/relationships/slideLayout" Target="../slideLayouts/slideLayout5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9.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5.svg"/><Relationship Id="rId7" Type="http://schemas.openxmlformats.org/officeDocument/2006/relationships/image" Target="../media/image32.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9" name="Picture 8" descr="A picture containing ground, outdoor&#10;&#10;Description automatically generated">
            <a:extLst>
              <a:ext uri="{FF2B5EF4-FFF2-40B4-BE49-F238E27FC236}">
                <a16:creationId xmlns:a16="http://schemas.microsoft.com/office/drawing/2014/main" id="{07F53702-3018-4633-BB4A-74E08D18B7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8" name="Freeform: Shape 27">
            <a:extLst>
              <a:ext uri="{FF2B5EF4-FFF2-40B4-BE49-F238E27FC236}">
                <a16:creationId xmlns:a16="http://schemas.microsoft.com/office/drawing/2014/main" id="{B3322E89-7193-446B-99EC-741A85FE29D3}"/>
              </a:ext>
            </a:extLst>
          </p:cNvPr>
          <p:cNvSpPr/>
          <p:nvPr/>
        </p:nvSpPr>
        <p:spPr>
          <a:xfrm>
            <a:off x="0" y="-1"/>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225040 w 12192000"/>
              <a:gd name="connsiteY5" fmla="*/ 144226 h 6858000"/>
              <a:gd name="connsiteX6" fmla="*/ 225040 w 12192000"/>
              <a:gd name="connsiteY6" fmla="*/ 6652901 h 6858000"/>
              <a:gd name="connsiteX7" fmla="*/ 5956420 w 12192000"/>
              <a:gd name="connsiteY7" fmla="*/ 6652901 h 6858000"/>
              <a:gd name="connsiteX8" fmla="*/ 5956420 w 12192000"/>
              <a:gd name="connsiteY8" fmla="*/ 144226 h 6858000"/>
              <a:gd name="connsiteX9" fmla="*/ 225040 w 12192000"/>
              <a:gd name="connsiteY9" fmla="*/ 1442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225040" y="144226"/>
                </a:moveTo>
                <a:lnTo>
                  <a:pt x="225040" y="6652901"/>
                </a:lnTo>
                <a:lnTo>
                  <a:pt x="5956420" y="6652901"/>
                </a:lnTo>
                <a:lnTo>
                  <a:pt x="5956420" y="144226"/>
                </a:lnTo>
                <a:lnTo>
                  <a:pt x="225040" y="144226"/>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ED9B16C9-9CBC-40F4-9C17-5712A25A84CA}"/>
              </a:ext>
            </a:extLst>
          </p:cNvPr>
          <p:cNvSpPr/>
          <p:nvPr/>
        </p:nvSpPr>
        <p:spPr>
          <a:xfrm rot="21421691">
            <a:off x="312622" y="205099"/>
            <a:ext cx="5731380" cy="6447802"/>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8" name="Oval 7">
            <a:extLst>
              <a:ext uri="{FF2B5EF4-FFF2-40B4-BE49-F238E27FC236}">
                <a16:creationId xmlns:a16="http://schemas.microsoft.com/office/drawing/2014/main" id="{D430DC78-6033-452B-A9FA-C841BA4DA0B9}"/>
              </a:ext>
            </a:extLst>
          </p:cNvPr>
          <p:cNvSpPr/>
          <p:nvPr/>
        </p:nvSpPr>
        <p:spPr>
          <a:xfrm>
            <a:off x="5034941" y="2342307"/>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0842703-D73E-4C7F-8A58-EB1D48709524}"/>
              </a:ext>
            </a:extLst>
          </p:cNvPr>
          <p:cNvGrpSpPr/>
          <p:nvPr/>
        </p:nvGrpSpPr>
        <p:grpSpPr>
          <a:xfrm>
            <a:off x="234725" y="144227"/>
            <a:ext cx="1149695" cy="1146191"/>
            <a:chOff x="3421887" y="367584"/>
            <a:chExt cx="1596052" cy="1591188"/>
          </a:xfrm>
          <a:solidFill>
            <a:schemeClr val="bg1"/>
          </a:solidFill>
        </p:grpSpPr>
        <p:sp>
          <p:nvSpPr>
            <p:cNvPr id="18" name="Rectangle 17">
              <a:extLst>
                <a:ext uri="{FF2B5EF4-FFF2-40B4-BE49-F238E27FC236}">
                  <a16:creationId xmlns:a16="http://schemas.microsoft.com/office/drawing/2014/main" id="{50F90540-B8F6-464C-AE96-AB1784186AA8}"/>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A11865D-6EF0-4A3C-8084-6F2110B647E4}"/>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265172B4-9333-4952-A313-ED227B4C16DC}"/>
              </a:ext>
            </a:extLst>
          </p:cNvPr>
          <p:cNvGrpSpPr/>
          <p:nvPr/>
        </p:nvGrpSpPr>
        <p:grpSpPr>
          <a:xfrm rot="10800000">
            <a:off x="10797950" y="5463195"/>
            <a:ext cx="1149695" cy="1146191"/>
            <a:chOff x="3421887" y="367584"/>
            <a:chExt cx="1596052" cy="1591188"/>
          </a:xfrm>
          <a:solidFill>
            <a:schemeClr val="bg1"/>
          </a:solidFill>
        </p:grpSpPr>
        <p:sp>
          <p:nvSpPr>
            <p:cNvPr id="24" name="Rectangle 23">
              <a:extLst>
                <a:ext uri="{FF2B5EF4-FFF2-40B4-BE49-F238E27FC236}">
                  <a16:creationId xmlns:a16="http://schemas.microsoft.com/office/drawing/2014/main" id="{E2FF8145-B0D3-453A-9B1A-EE4C936F9289}"/>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D4C19A8-EB6C-48E2-A629-060D0BAAAABC}"/>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Graphic 3" descr="Brain in head">
            <a:extLst>
              <a:ext uri="{FF2B5EF4-FFF2-40B4-BE49-F238E27FC236}">
                <a16:creationId xmlns:a16="http://schemas.microsoft.com/office/drawing/2014/main" id="{208C94CC-91ED-4978-9E73-7D3FAF7F86D4}"/>
              </a:ext>
            </a:extLst>
          </p:cNvPr>
          <p:cNvSpPr/>
          <p:nvPr/>
        </p:nvSpPr>
        <p:spPr>
          <a:xfrm>
            <a:off x="5478995" y="2631805"/>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6" name="Group 25">
            <a:extLst>
              <a:ext uri="{FF2B5EF4-FFF2-40B4-BE49-F238E27FC236}">
                <a16:creationId xmlns:a16="http://schemas.microsoft.com/office/drawing/2014/main" id="{D0C68DEA-E9F9-4935-B9B2-B873321E6D5A}"/>
              </a:ext>
            </a:extLst>
          </p:cNvPr>
          <p:cNvGrpSpPr/>
          <p:nvPr/>
        </p:nvGrpSpPr>
        <p:grpSpPr>
          <a:xfrm>
            <a:off x="3784861" y="5828522"/>
            <a:ext cx="2111737" cy="616693"/>
            <a:chOff x="8930415" y="547311"/>
            <a:chExt cx="2651404" cy="774293"/>
          </a:xfrm>
        </p:grpSpPr>
        <p:pic>
          <p:nvPicPr>
            <p:cNvPr id="27" name="Graphic 26" descr="Earth globe: Americas">
              <a:extLst>
                <a:ext uri="{FF2B5EF4-FFF2-40B4-BE49-F238E27FC236}">
                  <a16:creationId xmlns:a16="http://schemas.microsoft.com/office/drawing/2014/main" id="{DD8BDFDE-AA69-44C5-93E4-F7BC057634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07526" y="547311"/>
              <a:ext cx="774293" cy="774293"/>
            </a:xfrm>
            <a:prstGeom prst="rect">
              <a:avLst/>
            </a:prstGeom>
          </p:spPr>
        </p:pic>
        <p:grpSp>
          <p:nvGrpSpPr>
            <p:cNvPr id="29" name="Graphic 6">
              <a:extLst>
                <a:ext uri="{FF2B5EF4-FFF2-40B4-BE49-F238E27FC236}">
                  <a16:creationId xmlns:a16="http://schemas.microsoft.com/office/drawing/2014/main" id="{C4527464-BF1A-4939-8718-62CBC6C6EE8E}"/>
                </a:ext>
              </a:extLst>
            </p:cNvPr>
            <p:cNvGrpSpPr/>
            <p:nvPr/>
          </p:nvGrpSpPr>
          <p:grpSpPr>
            <a:xfrm>
              <a:off x="8930415" y="741151"/>
              <a:ext cx="1900481" cy="429841"/>
              <a:chOff x="4458256" y="3429000"/>
              <a:chExt cx="2535600" cy="573489"/>
            </a:xfrm>
            <a:solidFill>
              <a:srgbClr val="FFC000"/>
            </a:solidFill>
          </p:grpSpPr>
          <p:sp>
            <p:nvSpPr>
              <p:cNvPr id="30" name="Freeform: Shape 29">
                <a:extLst>
                  <a:ext uri="{FF2B5EF4-FFF2-40B4-BE49-F238E27FC236}">
                    <a16:creationId xmlns:a16="http://schemas.microsoft.com/office/drawing/2014/main" id="{2F6BBAA8-F398-4ECD-9E23-729CCB7EE81F}"/>
                  </a:ext>
                </a:extLst>
              </p:cNvPr>
              <p:cNvSpPr/>
              <p:nvPr/>
            </p:nvSpPr>
            <p:spPr>
              <a:xfrm>
                <a:off x="4458256" y="3429000"/>
                <a:ext cx="634735" cy="573489"/>
              </a:xfrm>
              <a:custGeom>
                <a:avLst/>
                <a:gdLst>
                  <a:gd name="connsiteX0" fmla="*/ 638076 w 634734"/>
                  <a:gd name="connsiteY0" fmla="*/ 104676 h 573489"/>
                  <a:gd name="connsiteX1" fmla="*/ 354673 w 634734"/>
                  <a:gd name="connsiteY1" fmla="*/ 409794 h 573489"/>
                  <a:gd name="connsiteX2" fmla="*/ 320152 w 634734"/>
                  <a:gd name="connsiteY2" fmla="*/ 384182 h 573489"/>
                  <a:gd name="connsiteX3" fmla="*/ 250554 w 634734"/>
                  <a:gd name="connsiteY3" fmla="*/ 564024 h 573489"/>
                  <a:gd name="connsiteX4" fmla="*/ 253338 w 634734"/>
                  <a:gd name="connsiteY4" fmla="*/ 572376 h 573489"/>
                  <a:gd name="connsiteX5" fmla="*/ 234407 w 634734"/>
                  <a:gd name="connsiteY5" fmla="*/ 577943 h 573489"/>
                  <a:gd name="connsiteX6" fmla="*/ 178172 w 634734"/>
                  <a:gd name="connsiteY6" fmla="*/ 555672 h 573489"/>
                  <a:gd name="connsiteX7" fmla="*/ 389194 w 634734"/>
                  <a:gd name="connsiteY7" fmla="*/ 126947 h 573489"/>
                  <a:gd name="connsiteX8" fmla="*/ 396989 w 634734"/>
                  <a:gd name="connsiteY8" fmla="*/ 124720 h 573489"/>
                  <a:gd name="connsiteX9" fmla="*/ 452110 w 634734"/>
                  <a:gd name="connsiteY9" fmla="*/ 148105 h 573489"/>
                  <a:gd name="connsiteX10" fmla="*/ 450997 w 634734"/>
                  <a:gd name="connsiteY10" fmla="*/ 150332 h 573489"/>
                  <a:gd name="connsiteX11" fmla="*/ 326277 w 634734"/>
                  <a:gd name="connsiteY11" fmla="*/ 371376 h 573489"/>
                  <a:gd name="connsiteX12" fmla="*/ 576830 w 634734"/>
                  <a:gd name="connsiteY12" fmla="*/ 91870 h 573489"/>
                  <a:gd name="connsiteX13" fmla="*/ 510016 w 634734"/>
                  <a:gd name="connsiteY13" fmla="*/ 40645 h 573489"/>
                  <a:gd name="connsiteX14" fmla="*/ 75167 w 634734"/>
                  <a:gd name="connsiteY14" fmla="*/ 330731 h 573489"/>
                  <a:gd name="connsiteX15" fmla="*/ 94098 w 634734"/>
                  <a:gd name="connsiteY15" fmla="*/ 351889 h 573489"/>
                  <a:gd name="connsiteX16" fmla="*/ 145879 w 634734"/>
                  <a:gd name="connsiteY16" fmla="*/ 330731 h 573489"/>
                  <a:gd name="connsiteX17" fmla="*/ 148106 w 634734"/>
                  <a:gd name="connsiteY17" fmla="*/ 329060 h 573489"/>
                  <a:gd name="connsiteX18" fmla="*/ 149219 w 634734"/>
                  <a:gd name="connsiteY18" fmla="*/ 330731 h 573489"/>
                  <a:gd name="connsiteX19" fmla="*/ 71269 w 634734"/>
                  <a:gd name="connsiteY19" fmla="*/ 401442 h 573489"/>
                  <a:gd name="connsiteX20" fmla="*/ 30067 w 634734"/>
                  <a:gd name="connsiteY20" fmla="*/ 365808 h 573489"/>
                  <a:gd name="connsiteX21" fmla="*/ 1 w 634734"/>
                  <a:gd name="connsiteY21" fmla="*/ 326276 h 573489"/>
                  <a:gd name="connsiteX22" fmla="*/ 496653 w 634734"/>
                  <a:gd name="connsiteY22" fmla="*/ 0 h 573489"/>
                  <a:gd name="connsiteX23" fmla="*/ 638076 w 634734"/>
                  <a:gd name="connsiteY23" fmla="*/ 104676 h 5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4734" h="573489">
                    <a:moveTo>
                      <a:pt x="638076" y="104676"/>
                    </a:moveTo>
                    <a:cubicBezTo>
                      <a:pt x="638076" y="221044"/>
                      <a:pt x="467700" y="409794"/>
                      <a:pt x="354673" y="409794"/>
                    </a:cubicBezTo>
                    <a:cubicBezTo>
                      <a:pt x="344651" y="409794"/>
                      <a:pt x="328504" y="395318"/>
                      <a:pt x="320152" y="384182"/>
                    </a:cubicBezTo>
                    <a:cubicBezTo>
                      <a:pt x="281177" y="465473"/>
                      <a:pt x="250554" y="541196"/>
                      <a:pt x="250554" y="564024"/>
                    </a:cubicBezTo>
                    <a:cubicBezTo>
                      <a:pt x="250554" y="570148"/>
                      <a:pt x="253338" y="570705"/>
                      <a:pt x="253338" y="572376"/>
                    </a:cubicBezTo>
                    <a:cubicBezTo>
                      <a:pt x="253338" y="575716"/>
                      <a:pt x="245543" y="577943"/>
                      <a:pt x="234407" y="577943"/>
                    </a:cubicBezTo>
                    <a:cubicBezTo>
                      <a:pt x="212693" y="577943"/>
                      <a:pt x="178172" y="571819"/>
                      <a:pt x="178172" y="555672"/>
                    </a:cubicBezTo>
                    <a:cubicBezTo>
                      <a:pt x="178172" y="497210"/>
                      <a:pt x="340753" y="175387"/>
                      <a:pt x="389194" y="126947"/>
                    </a:cubicBezTo>
                    <a:cubicBezTo>
                      <a:pt x="390864" y="125277"/>
                      <a:pt x="393648" y="124720"/>
                      <a:pt x="396989" y="124720"/>
                    </a:cubicBezTo>
                    <a:cubicBezTo>
                      <a:pt x="414249" y="124720"/>
                      <a:pt x="452110" y="139753"/>
                      <a:pt x="452110" y="148105"/>
                    </a:cubicBezTo>
                    <a:cubicBezTo>
                      <a:pt x="452110" y="148662"/>
                      <a:pt x="451553" y="149775"/>
                      <a:pt x="450997" y="150332"/>
                    </a:cubicBezTo>
                    <a:cubicBezTo>
                      <a:pt x="427055" y="174831"/>
                      <a:pt x="372490" y="275052"/>
                      <a:pt x="326277" y="371376"/>
                    </a:cubicBezTo>
                    <a:cubicBezTo>
                      <a:pt x="432623" y="364138"/>
                      <a:pt x="576830" y="179842"/>
                      <a:pt x="576830" y="91870"/>
                    </a:cubicBezTo>
                    <a:cubicBezTo>
                      <a:pt x="576830" y="54565"/>
                      <a:pt x="548991" y="40645"/>
                      <a:pt x="510016" y="40645"/>
                    </a:cubicBezTo>
                    <a:cubicBezTo>
                      <a:pt x="370820" y="40645"/>
                      <a:pt x="75167" y="226612"/>
                      <a:pt x="75167" y="330731"/>
                    </a:cubicBezTo>
                    <a:cubicBezTo>
                      <a:pt x="75167" y="346877"/>
                      <a:pt x="83519" y="351889"/>
                      <a:pt x="94098" y="351889"/>
                    </a:cubicBezTo>
                    <a:cubicBezTo>
                      <a:pt x="114142" y="351889"/>
                      <a:pt x="141981" y="335185"/>
                      <a:pt x="145879" y="330731"/>
                    </a:cubicBezTo>
                    <a:cubicBezTo>
                      <a:pt x="146992" y="329617"/>
                      <a:pt x="147549" y="329060"/>
                      <a:pt x="148106" y="329060"/>
                    </a:cubicBezTo>
                    <a:cubicBezTo>
                      <a:pt x="148662" y="329060"/>
                      <a:pt x="149219" y="329617"/>
                      <a:pt x="149219" y="330731"/>
                    </a:cubicBezTo>
                    <a:cubicBezTo>
                      <a:pt x="149219" y="340753"/>
                      <a:pt x="118596" y="401442"/>
                      <a:pt x="71269" y="401442"/>
                    </a:cubicBezTo>
                    <a:cubicBezTo>
                      <a:pt x="50112" y="401442"/>
                      <a:pt x="34522" y="383069"/>
                      <a:pt x="30067" y="365808"/>
                    </a:cubicBezTo>
                    <a:cubicBezTo>
                      <a:pt x="8353" y="360240"/>
                      <a:pt x="1" y="344650"/>
                      <a:pt x="1" y="326276"/>
                    </a:cubicBezTo>
                    <a:cubicBezTo>
                      <a:pt x="-556" y="224385"/>
                      <a:pt x="265587" y="0"/>
                      <a:pt x="496653" y="0"/>
                    </a:cubicBezTo>
                    <a:cubicBezTo>
                      <a:pt x="582955" y="0"/>
                      <a:pt x="638076" y="57349"/>
                      <a:pt x="638076" y="104676"/>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D194EC79-D29A-481D-8EDC-ACD03298AEC9}"/>
                  </a:ext>
                </a:extLst>
              </p:cNvPr>
              <p:cNvSpPr/>
              <p:nvPr/>
            </p:nvSpPr>
            <p:spPr>
              <a:xfrm>
                <a:off x="4967158" y="3631670"/>
                <a:ext cx="267257" cy="306232"/>
              </a:xfrm>
              <a:custGeom>
                <a:avLst/>
                <a:gdLst>
                  <a:gd name="connsiteX0" fmla="*/ 262803 w 267256"/>
                  <a:gd name="connsiteY0" fmla="*/ 155900 h 306232"/>
                  <a:gd name="connsiteX1" fmla="*/ 272268 w 267256"/>
                  <a:gd name="connsiteY1" fmla="*/ 163138 h 306232"/>
                  <a:gd name="connsiteX2" fmla="*/ 268370 w 267256"/>
                  <a:gd name="connsiteY2" fmla="*/ 170933 h 306232"/>
                  <a:gd name="connsiteX3" fmla="*/ 148105 w 267256"/>
                  <a:gd name="connsiteY3" fmla="*/ 309016 h 306232"/>
                  <a:gd name="connsiteX4" fmla="*/ 97994 w 267256"/>
                  <a:gd name="connsiteY4" fmla="*/ 258905 h 306232"/>
                  <a:gd name="connsiteX5" fmla="*/ 162581 w 267256"/>
                  <a:gd name="connsiteY5" fmla="*/ 113027 h 306232"/>
                  <a:gd name="connsiteX6" fmla="*/ 106346 w 267256"/>
                  <a:gd name="connsiteY6" fmla="*/ 122493 h 306232"/>
                  <a:gd name="connsiteX7" fmla="*/ 103562 w 267256"/>
                  <a:gd name="connsiteY7" fmla="*/ 121936 h 306232"/>
                  <a:gd name="connsiteX8" fmla="*/ 21158 w 267256"/>
                  <a:gd name="connsiteY8" fmla="*/ 244429 h 306232"/>
                  <a:gd name="connsiteX9" fmla="*/ 10579 w 267256"/>
                  <a:gd name="connsiteY9" fmla="*/ 248883 h 306232"/>
                  <a:gd name="connsiteX10" fmla="*/ 0 w 267256"/>
                  <a:gd name="connsiteY10" fmla="*/ 241088 h 306232"/>
                  <a:gd name="connsiteX11" fmla="*/ 557 w 267256"/>
                  <a:gd name="connsiteY11" fmla="*/ 239418 h 306232"/>
                  <a:gd name="connsiteX12" fmla="*/ 87415 w 267256"/>
                  <a:gd name="connsiteY12" fmla="*/ 105232 h 306232"/>
                  <a:gd name="connsiteX13" fmla="*/ 77393 w 267256"/>
                  <a:gd name="connsiteY13" fmla="*/ 77393 h 306232"/>
                  <a:gd name="connsiteX14" fmla="*/ 101892 w 267256"/>
                  <a:gd name="connsiteY14" fmla="*/ 3897 h 306232"/>
                  <a:gd name="connsiteX15" fmla="*/ 116925 w 267256"/>
                  <a:gd name="connsiteY15" fmla="*/ 0 h 306232"/>
                  <a:gd name="connsiteX16" fmla="*/ 163138 w 267256"/>
                  <a:gd name="connsiteY16" fmla="*/ 16147 h 306232"/>
                  <a:gd name="connsiteX17" fmla="*/ 129731 w 267256"/>
                  <a:gd name="connsiteY17" fmla="*/ 66257 h 306232"/>
                  <a:gd name="connsiteX18" fmla="*/ 204897 w 267256"/>
                  <a:gd name="connsiteY18" fmla="*/ 60133 h 306232"/>
                  <a:gd name="connsiteX19" fmla="*/ 245542 w 267256"/>
                  <a:gd name="connsiteY19" fmla="*/ 97437 h 306232"/>
                  <a:gd name="connsiteX20" fmla="*/ 244985 w 267256"/>
                  <a:gd name="connsiteY20" fmla="*/ 99665 h 306232"/>
                  <a:gd name="connsiteX21" fmla="*/ 159797 w 267256"/>
                  <a:gd name="connsiteY21" fmla="*/ 262803 h 306232"/>
                  <a:gd name="connsiteX22" fmla="*/ 163695 w 267256"/>
                  <a:gd name="connsiteY22" fmla="*/ 268927 h 306232"/>
                  <a:gd name="connsiteX23" fmla="*/ 252780 w 267256"/>
                  <a:gd name="connsiteY23" fmla="*/ 159797 h 306232"/>
                  <a:gd name="connsiteX24" fmla="*/ 262803 w 267256"/>
                  <a:gd name="connsiteY24" fmla="*/ 155900 h 3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7256" h="306232">
                    <a:moveTo>
                      <a:pt x="262803" y="155900"/>
                    </a:moveTo>
                    <a:cubicBezTo>
                      <a:pt x="267814" y="155900"/>
                      <a:pt x="272268" y="158684"/>
                      <a:pt x="272268" y="163138"/>
                    </a:cubicBezTo>
                    <a:cubicBezTo>
                      <a:pt x="272268" y="165365"/>
                      <a:pt x="271154" y="168149"/>
                      <a:pt x="268370" y="170933"/>
                    </a:cubicBezTo>
                    <a:cubicBezTo>
                      <a:pt x="257235" y="181512"/>
                      <a:pt x="193204" y="309016"/>
                      <a:pt x="148105" y="309016"/>
                    </a:cubicBezTo>
                    <a:cubicBezTo>
                      <a:pt x="116925" y="309016"/>
                      <a:pt x="97994" y="278393"/>
                      <a:pt x="97994" y="258905"/>
                    </a:cubicBezTo>
                    <a:cubicBezTo>
                      <a:pt x="97994" y="229396"/>
                      <a:pt x="133072" y="161468"/>
                      <a:pt x="162581" y="113027"/>
                    </a:cubicBezTo>
                    <a:cubicBezTo>
                      <a:pt x="141423" y="118039"/>
                      <a:pt x="121936" y="122493"/>
                      <a:pt x="106346" y="122493"/>
                    </a:cubicBezTo>
                    <a:cubicBezTo>
                      <a:pt x="105232" y="122493"/>
                      <a:pt x="104119" y="121936"/>
                      <a:pt x="103562" y="121936"/>
                    </a:cubicBezTo>
                    <a:cubicBezTo>
                      <a:pt x="72939" y="173160"/>
                      <a:pt x="21158" y="244429"/>
                      <a:pt x="21158" y="244429"/>
                    </a:cubicBezTo>
                    <a:cubicBezTo>
                      <a:pt x="17817" y="247770"/>
                      <a:pt x="13920" y="248883"/>
                      <a:pt x="10579" y="248883"/>
                    </a:cubicBezTo>
                    <a:cubicBezTo>
                      <a:pt x="4454" y="248883"/>
                      <a:pt x="0" y="244429"/>
                      <a:pt x="0" y="241088"/>
                    </a:cubicBezTo>
                    <a:cubicBezTo>
                      <a:pt x="0" y="240531"/>
                      <a:pt x="0" y="239975"/>
                      <a:pt x="557" y="239418"/>
                    </a:cubicBezTo>
                    <a:cubicBezTo>
                      <a:pt x="557" y="239418"/>
                      <a:pt x="57906" y="157014"/>
                      <a:pt x="87415" y="105232"/>
                    </a:cubicBezTo>
                    <a:cubicBezTo>
                      <a:pt x="81291" y="95767"/>
                      <a:pt x="77393" y="84631"/>
                      <a:pt x="77393" y="77393"/>
                    </a:cubicBezTo>
                    <a:cubicBezTo>
                      <a:pt x="77393" y="55122"/>
                      <a:pt x="87972" y="17260"/>
                      <a:pt x="101892" y="3897"/>
                    </a:cubicBezTo>
                    <a:cubicBezTo>
                      <a:pt x="104676" y="1670"/>
                      <a:pt x="110243" y="0"/>
                      <a:pt x="116925" y="0"/>
                    </a:cubicBezTo>
                    <a:cubicBezTo>
                      <a:pt x="135856" y="0"/>
                      <a:pt x="163138" y="9465"/>
                      <a:pt x="163138" y="16147"/>
                    </a:cubicBezTo>
                    <a:cubicBezTo>
                      <a:pt x="163138" y="15590"/>
                      <a:pt x="146434" y="36191"/>
                      <a:pt x="129731" y="66257"/>
                    </a:cubicBezTo>
                    <a:cubicBezTo>
                      <a:pt x="159241" y="64030"/>
                      <a:pt x="191534" y="60133"/>
                      <a:pt x="204897" y="60133"/>
                    </a:cubicBezTo>
                    <a:cubicBezTo>
                      <a:pt x="221044" y="62360"/>
                      <a:pt x="245542" y="88529"/>
                      <a:pt x="245542" y="97437"/>
                    </a:cubicBezTo>
                    <a:cubicBezTo>
                      <a:pt x="245542" y="98551"/>
                      <a:pt x="245542" y="99108"/>
                      <a:pt x="244985" y="99665"/>
                    </a:cubicBezTo>
                    <a:cubicBezTo>
                      <a:pt x="224941" y="119152"/>
                      <a:pt x="159797" y="234407"/>
                      <a:pt x="159797" y="262803"/>
                    </a:cubicBezTo>
                    <a:cubicBezTo>
                      <a:pt x="159797" y="266700"/>
                      <a:pt x="160911" y="268927"/>
                      <a:pt x="163695" y="268927"/>
                    </a:cubicBezTo>
                    <a:cubicBezTo>
                      <a:pt x="184853" y="268927"/>
                      <a:pt x="242758" y="169820"/>
                      <a:pt x="252780" y="159797"/>
                    </a:cubicBezTo>
                    <a:cubicBezTo>
                      <a:pt x="255564" y="157014"/>
                      <a:pt x="259462" y="155900"/>
                      <a:pt x="262803" y="15590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5DF5D64-3985-4A99-AE01-633659E49B21}"/>
                  </a:ext>
                </a:extLst>
              </p:cNvPr>
              <p:cNvSpPr/>
              <p:nvPr/>
            </p:nvSpPr>
            <p:spPr>
              <a:xfrm>
                <a:off x="5169828"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2019CFCB-CCA4-4305-A125-6055BB617FDB}"/>
                  </a:ext>
                </a:extLst>
              </p:cNvPr>
              <p:cNvSpPr/>
              <p:nvPr/>
            </p:nvSpPr>
            <p:spPr>
              <a:xfrm>
                <a:off x="5332409" y="3691803"/>
                <a:ext cx="200443" cy="289529"/>
              </a:xfrm>
              <a:custGeom>
                <a:avLst/>
                <a:gdLst>
                  <a:gd name="connsiteX0" fmla="*/ 193204 w 200442"/>
                  <a:gd name="connsiteY0" fmla="*/ 94654 h 289528"/>
                  <a:gd name="connsiteX1" fmla="*/ 202670 w 200442"/>
                  <a:gd name="connsiteY1" fmla="*/ 101892 h 289528"/>
                  <a:gd name="connsiteX2" fmla="*/ 103005 w 200442"/>
                  <a:gd name="connsiteY2" fmla="*/ 185966 h 289528"/>
                  <a:gd name="connsiteX3" fmla="*/ 132515 w 200442"/>
                  <a:gd name="connsiteY3" fmla="*/ 252224 h 289528"/>
                  <a:gd name="connsiteX4" fmla="*/ 133072 w 200442"/>
                  <a:gd name="connsiteY4" fmla="*/ 254451 h 289528"/>
                  <a:gd name="connsiteX5" fmla="*/ 104119 w 200442"/>
                  <a:gd name="connsiteY5" fmla="*/ 290642 h 289528"/>
                  <a:gd name="connsiteX6" fmla="*/ 101892 w 200442"/>
                  <a:gd name="connsiteY6" fmla="*/ 289528 h 289528"/>
                  <a:gd name="connsiteX7" fmla="*/ 2227 w 200442"/>
                  <a:gd name="connsiteY7" fmla="*/ 263916 h 289528"/>
                  <a:gd name="connsiteX8" fmla="*/ 0 w 200442"/>
                  <a:gd name="connsiteY8" fmla="*/ 256678 h 289528"/>
                  <a:gd name="connsiteX9" fmla="*/ 5011 w 200442"/>
                  <a:gd name="connsiteY9" fmla="*/ 233850 h 289528"/>
                  <a:gd name="connsiteX10" fmla="*/ 5011 w 200442"/>
                  <a:gd name="connsiteY10" fmla="*/ 233293 h 289528"/>
                  <a:gd name="connsiteX11" fmla="*/ 56235 w 200442"/>
                  <a:gd name="connsiteY11" fmla="*/ 191534 h 289528"/>
                  <a:gd name="connsiteX12" fmla="*/ 48997 w 200442"/>
                  <a:gd name="connsiteY12" fmla="*/ 125277 h 289528"/>
                  <a:gd name="connsiteX13" fmla="*/ 152559 w 200442"/>
                  <a:gd name="connsiteY13" fmla="*/ 0 h 289528"/>
                  <a:gd name="connsiteX14" fmla="*/ 193204 w 200442"/>
                  <a:gd name="connsiteY14" fmla="*/ 37305 h 289528"/>
                  <a:gd name="connsiteX15" fmla="*/ 187080 w 200442"/>
                  <a:gd name="connsiteY15" fmla="*/ 41759 h 289528"/>
                  <a:gd name="connsiteX16" fmla="*/ 97994 w 200442"/>
                  <a:gd name="connsiteY16" fmla="*/ 129174 h 289528"/>
                  <a:gd name="connsiteX17" fmla="*/ 99664 w 200442"/>
                  <a:gd name="connsiteY17" fmla="*/ 160354 h 289528"/>
                  <a:gd name="connsiteX18" fmla="*/ 183739 w 200442"/>
                  <a:gd name="connsiteY18" fmla="*/ 99108 h 289528"/>
                  <a:gd name="connsiteX19" fmla="*/ 193204 w 200442"/>
                  <a:gd name="connsiteY19" fmla="*/ 94654 h 289528"/>
                  <a:gd name="connsiteX20" fmla="*/ 64030 w 200442"/>
                  <a:gd name="connsiteY20" fmla="*/ 221044 h 289528"/>
                  <a:gd name="connsiteX21" fmla="*/ 47327 w 200442"/>
                  <a:gd name="connsiteY21" fmla="*/ 238304 h 289528"/>
                  <a:gd name="connsiteX22" fmla="*/ 73496 w 200442"/>
                  <a:gd name="connsiteY22" fmla="*/ 246656 h 289528"/>
                  <a:gd name="connsiteX23" fmla="*/ 64030 w 200442"/>
                  <a:gd name="connsiteY23" fmla="*/ 221044 h 28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0442" h="289528">
                    <a:moveTo>
                      <a:pt x="193204" y="94654"/>
                    </a:moveTo>
                    <a:cubicBezTo>
                      <a:pt x="198215" y="94654"/>
                      <a:pt x="202670" y="97437"/>
                      <a:pt x="202670" y="101892"/>
                    </a:cubicBezTo>
                    <a:cubicBezTo>
                      <a:pt x="202670" y="111914"/>
                      <a:pt x="153116" y="144207"/>
                      <a:pt x="103005" y="185966"/>
                    </a:cubicBezTo>
                    <a:cubicBezTo>
                      <a:pt x="108573" y="214362"/>
                      <a:pt x="118038" y="237747"/>
                      <a:pt x="132515" y="252224"/>
                    </a:cubicBezTo>
                    <a:cubicBezTo>
                      <a:pt x="133072" y="252781"/>
                      <a:pt x="133072" y="253337"/>
                      <a:pt x="133072" y="254451"/>
                    </a:cubicBezTo>
                    <a:cubicBezTo>
                      <a:pt x="133072" y="263360"/>
                      <a:pt x="113027" y="290642"/>
                      <a:pt x="104119" y="290642"/>
                    </a:cubicBezTo>
                    <a:cubicBezTo>
                      <a:pt x="103562" y="290642"/>
                      <a:pt x="102448" y="290085"/>
                      <a:pt x="101892" y="289528"/>
                    </a:cubicBezTo>
                    <a:cubicBezTo>
                      <a:pt x="89642" y="277279"/>
                      <a:pt x="15590" y="263916"/>
                      <a:pt x="2227" y="263916"/>
                    </a:cubicBezTo>
                    <a:cubicBezTo>
                      <a:pt x="0" y="263916"/>
                      <a:pt x="0" y="261132"/>
                      <a:pt x="0" y="256678"/>
                    </a:cubicBezTo>
                    <a:cubicBezTo>
                      <a:pt x="0" y="248883"/>
                      <a:pt x="2227" y="237747"/>
                      <a:pt x="5011" y="233850"/>
                    </a:cubicBezTo>
                    <a:lnTo>
                      <a:pt x="5011" y="233293"/>
                    </a:lnTo>
                    <a:cubicBezTo>
                      <a:pt x="15033" y="223271"/>
                      <a:pt x="33964" y="208238"/>
                      <a:pt x="56235" y="191534"/>
                    </a:cubicBezTo>
                    <a:cubicBezTo>
                      <a:pt x="50667" y="165365"/>
                      <a:pt x="48997" y="140310"/>
                      <a:pt x="48997" y="125277"/>
                    </a:cubicBezTo>
                    <a:cubicBezTo>
                      <a:pt x="48997" y="47327"/>
                      <a:pt x="101892" y="0"/>
                      <a:pt x="152559" y="0"/>
                    </a:cubicBezTo>
                    <a:cubicBezTo>
                      <a:pt x="167592" y="0"/>
                      <a:pt x="193204" y="26169"/>
                      <a:pt x="193204" y="37305"/>
                    </a:cubicBezTo>
                    <a:cubicBezTo>
                      <a:pt x="193204" y="40089"/>
                      <a:pt x="190977" y="41759"/>
                      <a:pt x="187080" y="41759"/>
                    </a:cubicBezTo>
                    <a:cubicBezTo>
                      <a:pt x="141423" y="41759"/>
                      <a:pt x="97994" y="67371"/>
                      <a:pt x="97994" y="129174"/>
                    </a:cubicBezTo>
                    <a:cubicBezTo>
                      <a:pt x="97994" y="139753"/>
                      <a:pt x="98551" y="150332"/>
                      <a:pt x="99664" y="160354"/>
                    </a:cubicBezTo>
                    <a:cubicBezTo>
                      <a:pt x="140310" y="130845"/>
                      <a:pt x="178171" y="104119"/>
                      <a:pt x="183739" y="99108"/>
                    </a:cubicBezTo>
                    <a:cubicBezTo>
                      <a:pt x="186523" y="95767"/>
                      <a:pt x="189864" y="94654"/>
                      <a:pt x="193204" y="94654"/>
                    </a:cubicBezTo>
                    <a:close/>
                    <a:moveTo>
                      <a:pt x="64030" y="221044"/>
                    </a:moveTo>
                    <a:cubicBezTo>
                      <a:pt x="57349" y="227169"/>
                      <a:pt x="51781" y="233293"/>
                      <a:pt x="47327" y="238304"/>
                    </a:cubicBezTo>
                    <a:cubicBezTo>
                      <a:pt x="56235" y="240531"/>
                      <a:pt x="65144" y="243315"/>
                      <a:pt x="73496" y="246656"/>
                    </a:cubicBezTo>
                    <a:cubicBezTo>
                      <a:pt x="70155" y="238304"/>
                      <a:pt x="66814" y="229952"/>
                      <a:pt x="64030" y="22104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18616A9-8464-44CF-BEF7-F4F5B9DBDB00}"/>
                  </a:ext>
                </a:extLst>
              </p:cNvPr>
              <p:cNvSpPr/>
              <p:nvPr/>
            </p:nvSpPr>
            <p:spPr>
              <a:xfrm>
                <a:off x="5475503"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4A98E4E-4FA4-4001-84BC-F1D09F45A973}"/>
                  </a:ext>
                </a:extLst>
              </p:cNvPr>
              <p:cNvSpPr/>
              <p:nvPr/>
            </p:nvSpPr>
            <p:spPr>
              <a:xfrm>
                <a:off x="564365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4"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053C18F5-6355-4766-A15E-94AD495FEB71}"/>
                  </a:ext>
                </a:extLst>
              </p:cNvPr>
              <p:cNvSpPr/>
              <p:nvPr/>
            </p:nvSpPr>
            <p:spPr>
              <a:xfrm>
                <a:off x="5852446"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8E5EA281-EB45-4A12-BEE6-719F61FE3357}"/>
                  </a:ext>
                </a:extLst>
              </p:cNvPr>
              <p:cNvSpPr/>
              <p:nvPr/>
            </p:nvSpPr>
            <p:spPr>
              <a:xfrm>
                <a:off x="6001108" y="3691803"/>
                <a:ext cx="300664" cy="244986"/>
              </a:xfrm>
              <a:custGeom>
                <a:avLst/>
                <a:gdLst>
                  <a:gd name="connsiteX0" fmla="*/ 292869 w 300663"/>
                  <a:gd name="connsiteY0" fmla="*/ 94654 h 244985"/>
                  <a:gd name="connsiteX1" fmla="*/ 302334 w 300663"/>
                  <a:gd name="connsiteY1" fmla="*/ 101892 h 244985"/>
                  <a:gd name="connsiteX2" fmla="*/ 298437 w 300663"/>
                  <a:gd name="connsiteY2" fmla="*/ 109687 h 244985"/>
                  <a:gd name="connsiteX3" fmla="*/ 179841 w 300663"/>
                  <a:gd name="connsiteY3" fmla="*/ 248883 h 244985"/>
                  <a:gd name="connsiteX4" fmla="*/ 129174 w 300663"/>
                  <a:gd name="connsiteY4" fmla="*/ 198772 h 244985"/>
                  <a:gd name="connsiteX5" fmla="*/ 134185 w 300663"/>
                  <a:gd name="connsiteY5" fmla="*/ 169820 h 244985"/>
                  <a:gd name="connsiteX6" fmla="*/ 54008 w 300663"/>
                  <a:gd name="connsiteY6" fmla="*/ 249440 h 244985"/>
                  <a:gd name="connsiteX7" fmla="*/ 0 w 300663"/>
                  <a:gd name="connsiteY7" fmla="*/ 184853 h 244985"/>
                  <a:gd name="connsiteX8" fmla="*/ 162581 w 300663"/>
                  <a:gd name="connsiteY8" fmla="*/ 0 h 244985"/>
                  <a:gd name="connsiteX9" fmla="*/ 206010 w 300663"/>
                  <a:gd name="connsiteY9" fmla="*/ 42316 h 244985"/>
                  <a:gd name="connsiteX10" fmla="*/ 213249 w 300663"/>
                  <a:gd name="connsiteY10" fmla="*/ 40089 h 244985"/>
                  <a:gd name="connsiteX11" fmla="*/ 254451 w 300663"/>
                  <a:gd name="connsiteY11" fmla="*/ 72382 h 244985"/>
                  <a:gd name="connsiteX12" fmla="*/ 253894 w 300663"/>
                  <a:gd name="connsiteY12" fmla="*/ 74609 h 244985"/>
                  <a:gd name="connsiteX13" fmla="*/ 189307 w 300663"/>
                  <a:gd name="connsiteY13" fmla="*/ 201556 h 244985"/>
                  <a:gd name="connsiteX14" fmla="*/ 194318 w 300663"/>
                  <a:gd name="connsiteY14" fmla="*/ 208795 h 244985"/>
                  <a:gd name="connsiteX15" fmla="*/ 282847 w 300663"/>
                  <a:gd name="connsiteY15" fmla="*/ 99108 h 244985"/>
                  <a:gd name="connsiteX16" fmla="*/ 292869 w 300663"/>
                  <a:gd name="connsiteY16" fmla="*/ 94654 h 244985"/>
                  <a:gd name="connsiteX17" fmla="*/ 185409 w 300663"/>
                  <a:gd name="connsiteY17" fmla="*/ 69041 h 244985"/>
                  <a:gd name="connsiteX18" fmla="*/ 189307 w 300663"/>
                  <a:gd name="connsiteY18" fmla="*/ 60690 h 244985"/>
                  <a:gd name="connsiteX19" fmla="*/ 181512 w 300663"/>
                  <a:gd name="connsiteY19" fmla="*/ 48440 h 244985"/>
                  <a:gd name="connsiteX20" fmla="*/ 71825 w 300663"/>
                  <a:gd name="connsiteY20" fmla="*/ 193205 h 244985"/>
                  <a:gd name="connsiteX21" fmla="*/ 75723 w 300663"/>
                  <a:gd name="connsiteY21" fmla="*/ 198216 h 244985"/>
                  <a:gd name="connsiteX22" fmla="*/ 185409 w 300663"/>
                  <a:gd name="connsiteY22" fmla="*/ 69041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663" h="244985">
                    <a:moveTo>
                      <a:pt x="292869" y="94654"/>
                    </a:moveTo>
                    <a:cubicBezTo>
                      <a:pt x="297880" y="94654"/>
                      <a:pt x="302334" y="97437"/>
                      <a:pt x="302334" y="101892"/>
                    </a:cubicBezTo>
                    <a:cubicBezTo>
                      <a:pt x="302334" y="104119"/>
                      <a:pt x="301221" y="106903"/>
                      <a:pt x="298437" y="109687"/>
                    </a:cubicBezTo>
                    <a:cubicBezTo>
                      <a:pt x="287301" y="120266"/>
                      <a:pt x="224384" y="248883"/>
                      <a:pt x="179841" y="248883"/>
                    </a:cubicBezTo>
                    <a:cubicBezTo>
                      <a:pt x="148661" y="248883"/>
                      <a:pt x="129174" y="218817"/>
                      <a:pt x="129174" y="198772"/>
                    </a:cubicBezTo>
                    <a:cubicBezTo>
                      <a:pt x="129174" y="190977"/>
                      <a:pt x="131401" y="180955"/>
                      <a:pt x="134185" y="169820"/>
                    </a:cubicBezTo>
                    <a:cubicBezTo>
                      <a:pt x="101335" y="210465"/>
                      <a:pt x="67928" y="249440"/>
                      <a:pt x="54008" y="249440"/>
                    </a:cubicBezTo>
                    <a:cubicBezTo>
                      <a:pt x="28396" y="249440"/>
                      <a:pt x="0" y="214362"/>
                      <a:pt x="0" y="184853"/>
                    </a:cubicBezTo>
                    <a:cubicBezTo>
                      <a:pt x="0" y="138083"/>
                      <a:pt x="101335" y="0"/>
                      <a:pt x="162581" y="0"/>
                    </a:cubicBezTo>
                    <a:cubicBezTo>
                      <a:pt x="193761" y="0"/>
                      <a:pt x="203227" y="28953"/>
                      <a:pt x="206010" y="42316"/>
                    </a:cubicBezTo>
                    <a:cubicBezTo>
                      <a:pt x="208238" y="40645"/>
                      <a:pt x="209908" y="40089"/>
                      <a:pt x="213249" y="40089"/>
                    </a:cubicBezTo>
                    <a:cubicBezTo>
                      <a:pt x="228838" y="40089"/>
                      <a:pt x="254451" y="64030"/>
                      <a:pt x="254451" y="72382"/>
                    </a:cubicBezTo>
                    <a:cubicBezTo>
                      <a:pt x="254451" y="73496"/>
                      <a:pt x="254451" y="74052"/>
                      <a:pt x="253894" y="74609"/>
                    </a:cubicBezTo>
                    <a:cubicBezTo>
                      <a:pt x="235520" y="92983"/>
                      <a:pt x="189307" y="175944"/>
                      <a:pt x="189307" y="201556"/>
                    </a:cubicBezTo>
                    <a:cubicBezTo>
                      <a:pt x="189307" y="206011"/>
                      <a:pt x="190977" y="208795"/>
                      <a:pt x="194318" y="208795"/>
                    </a:cubicBezTo>
                    <a:cubicBezTo>
                      <a:pt x="216033" y="208795"/>
                      <a:pt x="272825" y="109130"/>
                      <a:pt x="282847" y="99108"/>
                    </a:cubicBezTo>
                    <a:cubicBezTo>
                      <a:pt x="285631" y="95767"/>
                      <a:pt x="289528" y="94654"/>
                      <a:pt x="292869" y="94654"/>
                    </a:cubicBezTo>
                    <a:close/>
                    <a:moveTo>
                      <a:pt x="185409" y="69041"/>
                    </a:moveTo>
                    <a:cubicBezTo>
                      <a:pt x="187080" y="66257"/>
                      <a:pt x="189307" y="64587"/>
                      <a:pt x="189307" y="60690"/>
                    </a:cubicBezTo>
                    <a:cubicBezTo>
                      <a:pt x="189307" y="55122"/>
                      <a:pt x="187636" y="48440"/>
                      <a:pt x="181512" y="48440"/>
                    </a:cubicBezTo>
                    <a:cubicBezTo>
                      <a:pt x="159797" y="48440"/>
                      <a:pt x="71825" y="167592"/>
                      <a:pt x="71825" y="193205"/>
                    </a:cubicBezTo>
                    <a:cubicBezTo>
                      <a:pt x="71825" y="196545"/>
                      <a:pt x="72939" y="198216"/>
                      <a:pt x="75723" y="198216"/>
                    </a:cubicBezTo>
                    <a:cubicBezTo>
                      <a:pt x="85745" y="198216"/>
                      <a:pt x="165922" y="86859"/>
                      <a:pt x="185409" y="6904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77A8C39-4833-454E-AD0D-197F2955DA2E}"/>
                  </a:ext>
                </a:extLst>
              </p:cNvPr>
              <p:cNvSpPr/>
              <p:nvPr/>
            </p:nvSpPr>
            <p:spPr>
              <a:xfrm>
                <a:off x="6208789"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E44CBB36-1FDF-45F4-80E5-92457637C172}"/>
                  </a:ext>
                </a:extLst>
              </p:cNvPr>
              <p:cNvSpPr/>
              <p:nvPr/>
            </p:nvSpPr>
            <p:spPr>
              <a:xfrm>
                <a:off x="6357450" y="3589911"/>
                <a:ext cx="194875" cy="350775"/>
              </a:xfrm>
              <a:custGeom>
                <a:avLst/>
                <a:gdLst>
                  <a:gd name="connsiteX0" fmla="*/ 163695 w 194874"/>
                  <a:gd name="connsiteY0" fmla="*/ 196545 h 350774"/>
                  <a:gd name="connsiteX1" fmla="*/ 173717 w 194874"/>
                  <a:gd name="connsiteY1" fmla="*/ 203784 h 350774"/>
                  <a:gd name="connsiteX2" fmla="*/ 169263 w 194874"/>
                  <a:gd name="connsiteY2" fmla="*/ 211579 h 350774"/>
                  <a:gd name="connsiteX3" fmla="*/ 50667 w 194874"/>
                  <a:gd name="connsiteY3" fmla="*/ 350775 h 350774"/>
                  <a:gd name="connsiteX4" fmla="*/ 0 w 194874"/>
                  <a:gd name="connsiteY4" fmla="*/ 301221 h 350774"/>
                  <a:gd name="connsiteX5" fmla="*/ 76836 w 194874"/>
                  <a:gd name="connsiteY5" fmla="*/ 144764 h 350774"/>
                  <a:gd name="connsiteX6" fmla="*/ 84074 w 194874"/>
                  <a:gd name="connsiteY6" fmla="*/ 141980 h 350774"/>
                  <a:gd name="connsiteX7" fmla="*/ 125833 w 194874"/>
                  <a:gd name="connsiteY7" fmla="*/ 174274 h 350774"/>
                  <a:gd name="connsiteX8" fmla="*/ 125277 w 194874"/>
                  <a:gd name="connsiteY8" fmla="*/ 176501 h 350774"/>
                  <a:gd name="connsiteX9" fmla="*/ 60690 w 194874"/>
                  <a:gd name="connsiteY9" fmla="*/ 303448 h 350774"/>
                  <a:gd name="connsiteX10" fmla="*/ 65701 w 194874"/>
                  <a:gd name="connsiteY10" fmla="*/ 310686 h 350774"/>
                  <a:gd name="connsiteX11" fmla="*/ 154229 w 194874"/>
                  <a:gd name="connsiteY11" fmla="*/ 200443 h 350774"/>
                  <a:gd name="connsiteX12" fmla="*/ 163695 w 194874"/>
                  <a:gd name="connsiteY12" fmla="*/ 196545 h 350774"/>
                  <a:gd name="connsiteX13" fmla="*/ 151445 w 194874"/>
                  <a:gd name="connsiteY13" fmla="*/ 0 h 350774"/>
                  <a:gd name="connsiteX14" fmla="*/ 195431 w 194874"/>
                  <a:gd name="connsiteY14" fmla="*/ 36748 h 350774"/>
                  <a:gd name="connsiteX15" fmla="*/ 140867 w 194874"/>
                  <a:gd name="connsiteY15" fmla="*/ 101335 h 350774"/>
                  <a:gd name="connsiteX16" fmla="*/ 136969 w 194874"/>
                  <a:gd name="connsiteY16" fmla="*/ 103562 h 350774"/>
                  <a:gd name="connsiteX17" fmla="*/ 109130 w 194874"/>
                  <a:gd name="connsiteY17" fmla="*/ 86859 h 350774"/>
                  <a:gd name="connsiteX18" fmla="*/ 145878 w 194874"/>
                  <a:gd name="connsiteY18" fmla="*/ 2227 h 350774"/>
                  <a:gd name="connsiteX19" fmla="*/ 151445 w 194874"/>
                  <a:gd name="connsiteY19" fmla="*/ 0 h 35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4874" h="350774">
                    <a:moveTo>
                      <a:pt x="163695" y="196545"/>
                    </a:moveTo>
                    <a:cubicBezTo>
                      <a:pt x="169263" y="196545"/>
                      <a:pt x="173717" y="199329"/>
                      <a:pt x="173717" y="203784"/>
                    </a:cubicBezTo>
                    <a:cubicBezTo>
                      <a:pt x="173717" y="206011"/>
                      <a:pt x="172047" y="208795"/>
                      <a:pt x="169263" y="211579"/>
                    </a:cubicBezTo>
                    <a:cubicBezTo>
                      <a:pt x="158127" y="222714"/>
                      <a:pt x="95210" y="350775"/>
                      <a:pt x="50667" y="350775"/>
                    </a:cubicBezTo>
                    <a:cubicBezTo>
                      <a:pt x="19487" y="350775"/>
                      <a:pt x="0" y="320709"/>
                      <a:pt x="0" y="301221"/>
                    </a:cubicBezTo>
                    <a:cubicBezTo>
                      <a:pt x="0" y="256121"/>
                      <a:pt x="57349" y="164252"/>
                      <a:pt x="76836" y="144764"/>
                    </a:cubicBezTo>
                    <a:cubicBezTo>
                      <a:pt x="79063" y="142537"/>
                      <a:pt x="81290" y="141980"/>
                      <a:pt x="84074" y="141980"/>
                    </a:cubicBezTo>
                    <a:cubicBezTo>
                      <a:pt x="100221" y="141980"/>
                      <a:pt x="125833" y="166479"/>
                      <a:pt x="125833" y="174274"/>
                    </a:cubicBezTo>
                    <a:cubicBezTo>
                      <a:pt x="125833" y="175387"/>
                      <a:pt x="125833" y="175944"/>
                      <a:pt x="125277" y="176501"/>
                    </a:cubicBezTo>
                    <a:cubicBezTo>
                      <a:pt x="106903" y="195432"/>
                      <a:pt x="60690" y="278393"/>
                      <a:pt x="60690" y="303448"/>
                    </a:cubicBezTo>
                    <a:cubicBezTo>
                      <a:pt x="60690" y="307902"/>
                      <a:pt x="62360" y="310686"/>
                      <a:pt x="65701" y="310686"/>
                    </a:cubicBezTo>
                    <a:cubicBezTo>
                      <a:pt x="86858" y="310686"/>
                      <a:pt x="144207" y="211022"/>
                      <a:pt x="154229" y="200443"/>
                    </a:cubicBezTo>
                    <a:cubicBezTo>
                      <a:pt x="157013" y="197659"/>
                      <a:pt x="160354" y="196545"/>
                      <a:pt x="163695" y="196545"/>
                    </a:cubicBezTo>
                    <a:close/>
                    <a:moveTo>
                      <a:pt x="151445" y="0"/>
                    </a:moveTo>
                    <a:cubicBezTo>
                      <a:pt x="165922" y="0"/>
                      <a:pt x="195431" y="25612"/>
                      <a:pt x="195431" y="36748"/>
                    </a:cubicBezTo>
                    <a:cubicBezTo>
                      <a:pt x="195431" y="42316"/>
                      <a:pt x="140867" y="87972"/>
                      <a:pt x="140867" y="101335"/>
                    </a:cubicBezTo>
                    <a:cubicBezTo>
                      <a:pt x="140867" y="103562"/>
                      <a:pt x="139196" y="103562"/>
                      <a:pt x="136969" y="103562"/>
                    </a:cubicBezTo>
                    <a:cubicBezTo>
                      <a:pt x="128617" y="103562"/>
                      <a:pt x="109130" y="92983"/>
                      <a:pt x="109130" y="86859"/>
                    </a:cubicBezTo>
                    <a:cubicBezTo>
                      <a:pt x="109130" y="65701"/>
                      <a:pt x="128061" y="20044"/>
                      <a:pt x="145878" y="2227"/>
                    </a:cubicBezTo>
                    <a:cubicBezTo>
                      <a:pt x="147548" y="557"/>
                      <a:pt x="149218" y="0"/>
                      <a:pt x="151445" y="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EE56A21E-0615-4C90-AC33-3DB7E4307A46}"/>
                  </a:ext>
                </a:extLst>
              </p:cNvPr>
              <p:cNvSpPr/>
              <p:nvPr/>
            </p:nvSpPr>
            <p:spPr>
              <a:xfrm>
                <a:off x="6482727" y="3691803"/>
                <a:ext cx="206010" cy="244986"/>
              </a:xfrm>
              <a:custGeom>
                <a:avLst/>
                <a:gdLst>
                  <a:gd name="connsiteX0" fmla="*/ 209908 w 206010"/>
                  <a:gd name="connsiteY0" fmla="*/ 65701 h 244985"/>
                  <a:gd name="connsiteX1" fmla="*/ 55122 w 206010"/>
                  <a:gd name="connsiteY1" fmla="*/ 249997 h 244985"/>
                  <a:gd name="connsiteX2" fmla="*/ 0 w 206010"/>
                  <a:gd name="connsiteY2" fmla="*/ 195432 h 244985"/>
                  <a:gd name="connsiteX3" fmla="*/ 25055 w 206010"/>
                  <a:gd name="connsiteY3" fmla="*/ 111914 h 244985"/>
                  <a:gd name="connsiteX4" fmla="*/ 18931 w 206010"/>
                  <a:gd name="connsiteY4" fmla="*/ 103005 h 244985"/>
                  <a:gd name="connsiteX5" fmla="*/ 147548 w 206010"/>
                  <a:gd name="connsiteY5" fmla="*/ 0 h 244985"/>
                  <a:gd name="connsiteX6" fmla="*/ 209908 w 206010"/>
                  <a:gd name="connsiteY6" fmla="*/ 65701 h 244985"/>
                  <a:gd name="connsiteX7" fmla="*/ 168149 w 206010"/>
                  <a:gd name="connsiteY7" fmla="*/ 44543 h 244985"/>
                  <a:gd name="connsiteX8" fmla="*/ 151445 w 206010"/>
                  <a:gd name="connsiteY8" fmla="*/ 22828 h 244985"/>
                  <a:gd name="connsiteX9" fmla="*/ 77393 w 206010"/>
                  <a:gd name="connsiteY9" fmla="*/ 80177 h 244985"/>
                  <a:gd name="connsiteX10" fmla="*/ 95210 w 206010"/>
                  <a:gd name="connsiteY10" fmla="*/ 95210 h 244985"/>
                  <a:gd name="connsiteX11" fmla="*/ 41759 w 206010"/>
                  <a:gd name="connsiteY11" fmla="*/ 209908 h 244985"/>
                  <a:gd name="connsiteX12" fmla="*/ 54008 w 206010"/>
                  <a:gd name="connsiteY12" fmla="*/ 224941 h 244985"/>
                  <a:gd name="connsiteX13" fmla="*/ 168149 w 206010"/>
                  <a:gd name="connsiteY13" fmla="*/ 44543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010" h="244985">
                    <a:moveTo>
                      <a:pt x="209908" y="65701"/>
                    </a:moveTo>
                    <a:cubicBezTo>
                      <a:pt x="209908" y="140310"/>
                      <a:pt x="139196" y="249997"/>
                      <a:pt x="55122" y="249997"/>
                    </a:cubicBezTo>
                    <a:cubicBezTo>
                      <a:pt x="14476" y="249997"/>
                      <a:pt x="0" y="226055"/>
                      <a:pt x="0" y="195432"/>
                    </a:cubicBezTo>
                    <a:cubicBezTo>
                      <a:pt x="0" y="169263"/>
                      <a:pt x="11136" y="137526"/>
                      <a:pt x="25055" y="111914"/>
                    </a:cubicBezTo>
                    <a:cubicBezTo>
                      <a:pt x="21158" y="109130"/>
                      <a:pt x="18931" y="105789"/>
                      <a:pt x="18931" y="103005"/>
                    </a:cubicBezTo>
                    <a:cubicBezTo>
                      <a:pt x="18931" y="70712"/>
                      <a:pt x="92426" y="0"/>
                      <a:pt x="147548" y="0"/>
                    </a:cubicBezTo>
                    <a:cubicBezTo>
                      <a:pt x="192091" y="0"/>
                      <a:pt x="209908" y="27839"/>
                      <a:pt x="209908" y="65701"/>
                    </a:cubicBezTo>
                    <a:close/>
                    <a:moveTo>
                      <a:pt x="168149" y="44543"/>
                    </a:moveTo>
                    <a:cubicBezTo>
                      <a:pt x="168149" y="31737"/>
                      <a:pt x="163138" y="22828"/>
                      <a:pt x="151445" y="22828"/>
                    </a:cubicBezTo>
                    <a:cubicBezTo>
                      <a:pt x="129174" y="22828"/>
                      <a:pt x="95210" y="49554"/>
                      <a:pt x="77393" y="80177"/>
                    </a:cubicBezTo>
                    <a:cubicBezTo>
                      <a:pt x="86858" y="84631"/>
                      <a:pt x="95210" y="90756"/>
                      <a:pt x="95210" y="95210"/>
                    </a:cubicBezTo>
                    <a:cubicBezTo>
                      <a:pt x="95210" y="92983"/>
                      <a:pt x="41759" y="174274"/>
                      <a:pt x="41759" y="209908"/>
                    </a:cubicBezTo>
                    <a:cubicBezTo>
                      <a:pt x="41759" y="218817"/>
                      <a:pt x="45099" y="224941"/>
                      <a:pt x="54008" y="224941"/>
                    </a:cubicBezTo>
                    <a:cubicBezTo>
                      <a:pt x="90199" y="224941"/>
                      <a:pt x="168149" y="96881"/>
                      <a:pt x="168149" y="44543"/>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C2B09FC5-5B4E-4C30-8104-9A98E75C4C8F}"/>
                  </a:ext>
                </a:extLst>
              </p:cNvPr>
              <p:cNvSpPr/>
              <p:nvPr/>
            </p:nvSpPr>
            <p:spPr>
              <a:xfrm>
                <a:off x="669319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5"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3" name="Title 5">
            <a:extLst>
              <a:ext uri="{FF2B5EF4-FFF2-40B4-BE49-F238E27FC236}">
                <a16:creationId xmlns:a16="http://schemas.microsoft.com/office/drawing/2014/main" id="{EFD6A5D2-F3DD-47E8-8ABD-3F288B51EB9F}"/>
              </a:ext>
            </a:extLst>
          </p:cNvPr>
          <p:cNvSpPr txBox="1">
            <a:spLocks/>
          </p:cNvSpPr>
          <p:nvPr/>
        </p:nvSpPr>
        <p:spPr>
          <a:xfrm>
            <a:off x="932085" y="837200"/>
            <a:ext cx="10236093"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a:solidFill>
                  <a:schemeClr val="bg1"/>
                </a:solidFill>
                <a:latin typeface="Raleway" panose="020B0503030101060003" pitchFamily="34" charset="0"/>
              </a:rPr>
              <a:t>Depressive Disorder</a:t>
            </a:r>
            <a:endParaRPr lang="en-GB" sz="8000" b="1" dirty="0">
              <a:solidFill>
                <a:schemeClr val="bg1"/>
              </a:solidFill>
            </a:endParaRPr>
          </a:p>
        </p:txBody>
      </p:sp>
      <p:pic>
        <p:nvPicPr>
          <p:cNvPr id="3" name="Graphic 2">
            <a:extLst>
              <a:ext uri="{FF2B5EF4-FFF2-40B4-BE49-F238E27FC236}">
                <a16:creationId xmlns:a16="http://schemas.microsoft.com/office/drawing/2014/main" id="{95893C79-AC6C-4F70-B3BB-3ACBE30EA6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97054" y="2927924"/>
            <a:ext cx="3000896" cy="2074694"/>
          </a:xfrm>
          <a:prstGeom prst="rect">
            <a:avLst/>
          </a:prstGeom>
        </p:spPr>
      </p:pic>
      <p:pic>
        <p:nvPicPr>
          <p:cNvPr id="44" name="Graphic 43">
            <a:extLst>
              <a:ext uri="{FF2B5EF4-FFF2-40B4-BE49-F238E27FC236}">
                <a16:creationId xmlns:a16="http://schemas.microsoft.com/office/drawing/2014/main" id="{5BB3CE28-8AB3-4E74-BD27-31E2423B23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28329" y="5075295"/>
            <a:ext cx="798877" cy="753227"/>
          </a:xfrm>
          <a:prstGeom prst="rect">
            <a:avLst/>
          </a:prstGeom>
        </p:spPr>
      </p:pic>
    </p:spTree>
    <p:extLst>
      <p:ext uri="{BB962C8B-B14F-4D97-AF65-F5344CB8AC3E}">
        <p14:creationId xmlns:p14="http://schemas.microsoft.com/office/powerpoint/2010/main" val="546846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72327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Picture Placeholder 2">
            <a:extLst>
              <a:ext uri="{FF2B5EF4-FFF2-40B4-BE49-F238E27FC236}">
                <a16:creationId xmlns:a16="http://schemas.microsoft.com/office/drawing/2014/main" id="{35691EE8-B8B2-4134-96FB-F9B9E33DFF1C}"/>
              </a:ext>
            </a:extLst>
          </p:cNvPr>
          <p:cNvSpPr>
            <a:spLocks noGrp="1"/>
          </p:cNvSpPr>
          <p:nvPr>
            <p:ph type="pic" sz="quarter" idx="10"/>
          </p:nvPr>
        </p:nvSpPr>
        <p:spPr/>
      </p:sp>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1573</Words>
  <Application>Microsoft Office PowerPoint</Application>
  <PresentationFormat>Widescreen</PresentationFormat>
  <Paragraphs>146</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10</cp:revision>
  <dcterms:created xsi:type="dcterms:W3CDTF">2019-06-11T18:07:25Z</dcterms:created>
  <dcterms:modified xsi:type="dcterms:W3CDTF">2019-06-12T16:43:14Z</dcterms:modified>
</cp:coreProperties>
</file>