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66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svg"/><Relationship Id="rId7" Type="http://schemas.openxmlformats.org/officeDocument/2006/relationships/image" Target="../media/image3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4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svg"/><Relationship Id="rId7" Type="http://schemas.openxmlformats.org/officeDocument/2006/relationships/image" Target="../media/image4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1.jp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0.svg"/><Relationship Id="rId7" Type="http://schemas.openxmlformats.org/officeDocument/2006/relationships/image" Target="../media/image1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6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1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7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3.svg"/><Relationship Id="rId3" Type="http://schemas.openxmlformats.org/officeDocument/2006/relationships/image" Target="../media/image11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2.png"/><Relationship Id="rId2" Type="http://schemas.openxmlformats.org/officeDocument/2006/relationships/image" Target="../media/image10.pn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61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valeriiamille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6.sv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9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9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A close up of a lizard on a rock&#10;&#10;Description automatically generated">
            <a:extLst>
              <a:ext uri="{FF2B5EF4-FFF2-40B4-BE49-F238E27FC236}">
                <a16:creationId xmlns:a16="http://schemas.microsoft.com/office/drawing/2014/main" id="{149A634A-590C-49D5-81C8-FA0842BF51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21920" r="38075" b="15049"/>
          <a:stretch/>
        </p:blipFill>
        <p:spPr>
          <a:xfrm>
            <a:off x="225040" y="205099"/>
            <a:ext cx="5731380" cy="6447802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4188DA-3636-4A68-988B-4DD1045DCE6A}"/>
              </a:ext>
            </a:extLst>
          </p:cNvPr>
          <p:cNvGrpSpPr/>
          <p:nvPr/>
        </p:nvGrpSpPr>
        <p:grpSpPr>
          <a:xfrm>
            <a:off x="9777364" y="205099"/>
            <a:ext cx="2265303" cy="671201"/>
            <a:chOff x="5010150" y="2736041"/>
            <a:chExt cx="3086100" cy="914400"/>
          </a:xfrm>
          <a:solidFill>
            <a:schemeClr val="bg2"/>
          </a:solidFill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AE0EA83-16A5-4107-BC0D-883F6E44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0150" y="2957482"/>
              <a:ext cx="2171700" cy="471518"/>
            </a:xfrm>
            <a:prstGeom prst="rect">
              <a:avLst/>
            </a:prstGeom>
          </p:spPr>
        </p:pic>
        <p:pic>
          <p:nvPicPr>
            <p:cNvPr id="20" name="Graphic 19" descr="Earth globe: Americas">
              <a:extLst>
                <a:ext uri="{FF2B5EF4-FFF2-40B4-BE49-F238E27FC236}">
                  <a16:creationId xmlns:a16="http://schemas.microsoft.com/office/drawing/2014/main" id="{81A3E4FD-398E-41FB-888D-F642834C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81850" y="2736041"/>
              <a:ext cx="914400" cy="9144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D9B16C9-9CBC-40F4-9C17-5712A25A84CA}"/>
              </a:ext>
            </a:extLst>
          </p:cNvPr>
          <p:cNvSpPr/>
          <p:nvPr/>
        </p:nvSpPr>
        <p:spPr>
          <a:xfrm rot="21421691">
            <a:off x="312622" y="205099"/>
            <a:ext cx="5731380" cy="6447802"/>
          </a:xfrm>
          <a:prstGeom prst="rect">
            <a:avLst/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928D2D77-9594-47AD-A88B-EBA09122D22C}"/>
              </a:ext>
            </a:extLst>
          </p:cNvPr>
          <p:cNvSpPr txBox="1">
            <a:spLocks/>
          </p:cNvSpPr>
          <p:nvPr/>
        </p:nvSpPr>
        <p:spPr>
          <a:xfrm>
            <a:off x="6361892" y="2882094"/>
            <a:ext cx="5680775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+mj-ea"/>
                <a:cs typeface="Baloo" panose="03080902040302020200" pitchFamily="66" charset="0"/>
              </a:rPr>
              <a:t>Your 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loo" panose="03080902040302020200" pitchFamily="66" charset="0"/>
                <a:ea typeface="+mj-ea"/>
                <a:cs typeface="Baloo" panose="03080902040302020200" pitchFamily="66" charset="0"/>
              </a:rPr>
              <a:t>Title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F1B2432-E2C1-450A-ACFF-24281E3F0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5680" y="1063861"/>
            <a:ext cx="1430859" cy="8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4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lizard on a rock&#10;&#10;Description automatically generated">
            <a:extLst>
              <a:ext uri="{FF2B5EF4-FFF2-40B4-BE49-F238E27FC236}">
                <a16:creationId xmlns:a16="http://schemas.microsoft.com/office/drawing/2014/main" id="{D4A52352-070B-4E7E-A51A-06844CAF84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20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https://www.pexels.com/@valeriiamiller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close up of a lizard on a rock&#10;&#10;Description automatically generated">
            <a:extLst>
              <a:ext uri="{FF2B5EF4-FFF2-40B4-BE49-F238E27FC236}">
                <a16:creationId xmlns:a16="http://schemas.microsoft.com/office/drawing/2014/main" id="{FEBFABDC-285E-46E2-9AB1-B8D768A742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1645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PowerPoint Presentation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2019-08-29T09:16:43Z</dcterms:modified>
</cp:coreProperties>
</file>