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60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.svg"/><Relationship Id="rId7" Type="http://schemas.openxmlformats.org/officeDocument/2006/relationships/image" Target="../media/image4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0.svg"/><Relationship Id="rId7" Type="http://schemas.openxmlformats.org/officeDocument/2006/relationships/image" Target="../media/image1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1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9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3.svg"/><Relationship Id="rId3" Type="http://schemas.openxmlformats.org/officeDocument/2006/relationships/image" Target="../media/image13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2.png"/><Relationship Id="rId2" Type="http://schemas.openxmlformats.org/officeDocument/2006/relationships/image" Target="../media/image12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pixaba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1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51A7C31-6FAC-4DF8-8914-C75AF28D67B3}"/>
              </a:ext>
            </a:extLst>
          </p:cNvPr>
          <p:cNvSpPr/>
          <p:nvPr/>
        </p:nvSpPr>
        <p:spPr>
          <a:xfrm>
            <a:off x="232229" y="478064"/>
            <a:ext cx="5863771" cy="5863771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CC47CE-FDFF-4DAA-AA86-348ACBF776AA}"/>
              </a:ext>
            </a:extLst>
          </p:cNvPr>
          <p:cNvSpPr/>
          <p:nvPr/>
        </p:nvSpPr>
        <p:spPr>
          <a:xfrm>
            <a:off x="697136" y="960094"/>
            <a:ext cx="4899712" cy="4899712"/>
          </a:xfrm>
          <a:prstGeom prst="ellipse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7CE03FE-841F-437B-A5DA-6E792A92E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3537" y="3394413"/>
            <a:ext cx="6962459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FFC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Title Here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F5A656-819A-49D0-B4D1-3E4EAFB0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5424" y="2159202"/>
            <a:ext cx="2028137" cy="1177629"/>
          </a:xfrm>
          <a:prstGeom prst="rect">
            <a:avLst/>
          </a:prstGeom>
        </p:spPr>
      </p:pic>
      <p:pic>
        <p:nvPicPr>
          <p:cNvPr id="10" name="Graphic 9" descr="Paw prints">
            <a:extLst>
              <a:ext uri="{FF2B5EF4-FFF2-40B4-BE49-F238E27FC236}">
                <a16:creationId xmlns:a16="http://schemas.microsoft.com/office/drawing/2014/main" id="{66F4D303-7373-493E-AEB0-7BD8D9CEB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2801293" y="154204"/>
            <a:ext cx="1307559" cy="1095830"/>
          </a:xfrm>
          <a:prstGeom prst="rect">
            <a:avLst/>
          </a:prstGeom>
        </p:spPr>
      </p:pic>
      <p:pic>
        <p:nvPicPr>
          <p:cNvPr id="13" name="Graphic 12" descr="Paw prints">
            <a:extLst>
              <a:ext uri="{FF2B5EF4-FFF2-40B4-BE49-F238E27FC236}">
                <a16:creationId xmlns:a16="http://schemas.microsoft.com/office/drawing/2014/main" id="{05D272B9-26E3-4E2C-9C36-071E82D4A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4494921" y="366771"/>
            <a:ext cx="1307559" cy="1095830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92E435B1-017C-48D2-B9BE-4150DBFB6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8788222" y="283239"/>
            <a:ext cx="1307559" cy="1095830"/>
          </a:xfrm>
          <a:prstGeom prst="rect">
            <a:avLst/>
          </a:prstGeom>
        </p:spPr>
      </p:pic>
      <p:pic>
        <p:nvPicPr>
          <p:cNvPr id="17" name="Graphic 16" descr="Paw prints">
            <a:extLst>
              <a:ext uri="{FF2B5EF4-FFF2-40B4-BE49-F238E27FC236}">
                <a16:creationId xmlns:a16="http://schemas.microsoft.com/office/drawing/2014/main" id="{27EFE2A3-8124-4C2F-AC33-4D98EBED2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9983820" y="125528"/>
            <a:ext cx="1307559" cy="1095830"/>
          </a:xfrm>
          <a:prstGeom prst="rect">
            <a:avLst/>
          </a:prstGeom>
        </p:spPr>
      </p:pic>
      <p:pic>
        <p:nvPicPr>
          <p:cNvPr id="18" name="Graphic 17" descr="Paw prints">
            <a:extLst>
              <a:ext uri="{FF2B5EF4-FFF2-40B4-BE49-F238E27FC236}">
                <a16:creationId xmlns:a16="http://schemas.microsoft.com/office/drawing/2014/main" id="{B24B21A7-FED6-4852-8E85-D295FECC8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10990306" y="-137099"/>
            <a:ext cx="1307560" cy="109583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CB4C008-49F8-45C4-9A53-D2B4BB6A74BA}"/>
              </a:ext>
            </a:extLst>
          </p:cNvPr>
          <p:cNvGrpSpPr/>
          <p:nvPr/>
        </p:nvGrpSpPr>
        <p:grpSpPr>
          <a:xfrm>
            <a:off x="9465891" y="5974856"/>
            <a:ext cx="2187202" cy="618470"/>
            <a:chOff x="9848995" y="179637"/>
            <a:chExt cx="2187202" cy="6184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991C54-4177-45DC-9B0B-21AB29AE3562}"/>
                </a:ext>
              </a:extLst>
            </p:cNvPr>
            <p:cNvGrpSpPr/>
            <p:nvPr/>
          </p:nvGrpSpPr>
          <p:grpSpPr>
            <a:xfrm>
              <a:off x="11417727" y="179637"/>
              <a:ext cx="618470" cy="618470"/>
              <a:chOff x="10882313" y="833218"/>
              <a:chExt cx="914400" cy="914400"/>
            </a:xfrm>
          </p:grpSpPr>
          <p:pic>
            <p:nvPicPr>
              <p:cNvPr id="37" name="Graphic 36" descr="Earth globe: Americas">
                <a:extLst>
                  <a:ext uri="{FF2B5EF4-FFF2-40B4-BE49-F238E27FC236}">
                    <a16:creationId xmlns:a16="http://schemas.microsoft.com/office/drawing/2014/main" id="{DE9D4B4B-5337-4045-A41B-9F18F2F96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82313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1" name="Graphic 18">
              <a:extLst>
                <a:ext uri="{FF2B5EF4-FFF2-40B4-BE49-F238E27FC236}">
                  <a16:creationId xmlns:a16="http://schemas.microsoft.com/office/drawing/2014/main" id="{759C9A5C-FB38-413E-B85D-75E973EBA82F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222C54D-CA5B-4594-B68D-1225446CC656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FB9C6B8-298F-4107-BE00-B083D0D6924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82E1C52-AEDD-4D35-A6AB-C9417C5E29A6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216844-7EA1-4BB6-8FBD-310AF199DAC3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9BF260C-4F60-4CF5-A361-E1D205002AAF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97E39DB-7704-4955-882F-72D1D50AE74F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9CBF132-AFB2-4181-9CFB-1326528DC46F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F52CB49-A06D-4FA8-A4FE-337D5675C8BA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83D790-621A-4329-9898-C9ADDB2AB71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3DEC7F8-9E57-4A25-B413-50BDEF5470F6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ED4E3D6-864E-4FDE-92E5-01C75764FB5B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BE63E0-2AC4-4EAC-B9A6-946840FFE70D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Graphic 37" descr="Paw prints">
            <a:extLst>
              <a:ext uri="{FF2B5EF4-FFF2-40B4-BE49-F238E27FC236}">
                <a16:creationId xmlns:a16="http://schemas.microsoft.com/office/drawing/2014/main" id="{3C07C6A7-DD43-43E7-887D-7FA97DDA9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6054097" y="409395"/>
            <a:ext cx="1307559" cy="1095830"/>
          </a:xfrm>
          <a:prstGeom prst="rect">
            <a:avLst/>
          </a:prstGeom>
        </p:spPr>
      </p:pic>
      <p:pic>
        <p:nvPicPr>
          <p:cNvPr id="39" name="Graphic 38" descr="Paw prints">
            <a:extLst>
              <a:ext uri="{FF2B5EF4-FFF2-40B4-BE49-F238E27FC236}">
                <a16:creationId xmlns:a16="http://schemas.microsoft.com/office/drawing/2014/main" id="{6DD81758-D880-4BE1-88C8-EA920FAF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7249695" y="251684"/>
            <a:ext cx="1307559" cy="1095830"/>
          </a:xfrm>
          <a:prstGeom prst="rect">
            <a:avLst/>
          </a:prstGeom>
        </p:spPr>
      </p:pic>
      <p:pic>
        <p:nvPicPr>
          <p:cNvPr id="40" name="Graphic 39" descr="Paw prints">
            <a:extLst>
              <a:ext uri="{FF2B5EF4-FFF2-40B4-BE49-F238E27FC236}">
                <a16:creationId xmlns:a16="http://schemas.microsoft.com/office/drawing/2014/main" id="{CFCD9C52-4E39-426F-8055-C52C30F6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-303915" y="184859"/>
            <a:ext cx="1307559" cy="1095830"/>
          </a:xfrm>
          <a:prstGeom prst="rect">
            <a:avLst/>
          </a:prstGeom>
        </p:spPr>
      </p:pic>
      <p:pic>
        <p:nvPicPr>
          <p:cNvPr id="41" name="Graphic 40" descr="Paw prints">
            <a:extLst>
              <a:ext uri="{FF2B5EF4-FFF2-40B4-BE49-F238E27FC236}">
                <a16:creationId xmlns:a16="http://schemas.microsoft.com/office/drawing/2014/main" id="{826D2E13-652E-4019-9168-C8DCAC12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1277935" y="125529"/>
            <a:ext cx="1307559" cy="1095830"/>
          </a:xfrm>
          <a:prstGeom prst="rect">
            <a:avLst/>
          </a:prstGeom>
        </p:spPr>
      </p:pic>
      <p:pic>
        <p:nvPicPr>
          <p:cNvPr id="42" name="Graphic 41" descr="Books">
            <a:extLst>
              <a:ext uri="{FF2B5EF4-FFF2-40B4-BE49-F238E27FC236}">
                <a16:creationId xmlns:a16="http://schemas.microsoft.com/office/drawing/2014/main" id="{5BFEB78A-9AE1-4956-88CD-25750B39C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7567" y="1929270"/>
            <a:ext cx="914400" cy="914400"/>
          </a:xfrm>
          <a:prstGeom prst="rect">
            <a:avLst/>
          </a:prstGeom>
        </p:spPr>
      </p:pic>
      <p:pic>
        <p:nvPicPr>
          <p:cNvPr id="7" name="Picture Placeholder 6" descr="A close up of a bird&#10;&#10;Description automatically generated">
            <a:extLst>
              <a:ext uri="{FF2B5EF4-FFF2-40B4-BE49-F238E27FC236}">
                <a16:creationId xmlns:a16="http://schemas.microsoft.com/office/drawing/2014/main" id="{C43CF5A8-59DE-421D-BFAE-3874037FA3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17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24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bird&#10;&#10;Description automatically generated">
            <a:extLst>
              <a:ext uri="{FF2B5EF4-FFF2-40B4-BE49-F238E27FC236}">
                <a16:creationId xmlns:a16="http://schemas.microsoft.com/office/drawing/2014/main" id="{E69B86E1-72C3-49A2-9B68-2332E1AF69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r="2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https://www.pexels.com/@pixabay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close up of a bird&#10;&#10;Description automatically generated">
            <a:extLst>
              <a:ext uri="{FF2B5EF4-FFF2-40B4-BE49-F238E27FC236}">
                <a16:creationId xmlns:a16="http://schemas.microsoft.com/office/drawing/2014/main" id="{5176634A-77BF-4FA3-B77D-82D38A52A1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r="17550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1643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Title Here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2019-08-29T09:48:43Z</dcterms:modified>
</cp:coreProperties>
</file>