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9" name="Google Shape;8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1" name="Google Shape;10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4" name="Google Shape;114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3" name="Google Shape;133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0" name="Google Shape;14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10" Type="http://schemas.openxmlformats.org/officeDocument/2006/relationships/image" Target="../media/image5.png"/><Relationship Id="rId9" Type="http://schemas.openxmlformats.org/officeDocument/2006/relationships/hyperlink" Target="https://www.myfreeslides.com/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8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10" Type="http://schemas.openxmlformats.org/officeDocument/2006/relationships/image" Target="../media/image5.png"/><Relationship Id="rId9" Type="http://schemas.openxmlformats.org/officeDocument/2006/relationships/hyperlink" Target="https://www.myfreeslides.com/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8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3A6A6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25"/>
          <p:cNvGrpSpPr/>
          <p:nvPr/>
        </p:nvGrpSpPr>
        <p:grpSpPr>
          <a:xfrm>
            <a:off x="2309096" y="2829231"/>
            <a:ext cx="2778314" cy="1199537"/>
            <a:chOff x="9312978" y="4591050"/>
            <a:chExt cx="2444845" cy="1199537"/>
          </a:xfrm>
        </p:grpSpPr>
        <p:grpSp>
          <p:nvGrpSpPr>
            <p:cNvPr id="160" name="Google Shape;160;p25"/>
            <p:cNvGrpSpPr/>
            <p:nvPr/>
          </p:nvGrpSpPr>
          <p:grpSpPr>
            <a:xfrm>
              <a:off x="9312978" y="4663651"/>
              <a:ext cx="2444845" cy="1126936"/>
              <a:chOff x="8840200" y="5119793"/>
              <a:chExt cx="2444845" cy="1126936"/>
            </a:xfrm>
          </p:grpSpPr>
          <p:sp>
            <p:nvSpPr>
              <p:cNvPr id="161" name="Google Shape;161;p25"/>
              <p:cNvSpPr/>
              <p:nvPr/>
            </p:nvSpPr>
            <p:spPr>
              <a:xfrm>
                <a:off x="8840201" y="5231066"/>
                <a:ext cx="2444844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Calibri"/>
                  <a:buNone/>
                </a:pPr>
                <a:r>
                  <a:rPr b="0" i="0" lang="en-GB" sz="12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Lorem ipsum dolor sit amet, cons ectetur adipisc ing elit. Maec enas conse quat mattis tortor. Aen ean con gue a augue ut maximus. Sed molestie magna a fringilla mollis. Suspen</a:t>
                </a:r>
                <a:endParaRPr/>
              </a:p>
            </p:txBody>
          </p:sp>
          <p:cxnSp>
            <p:nvCxnSpPr>
              <p:cNvPr id="162" name="Google Shape;162;p25"/>
              <p:cNvCxnSpPr/>
              <p:nvPr/>
            </p:nvCxnSpPr>
            <p:spPr>
              <a:xfrm>
                <a:off x="8840200" y="5119793"/>
                <a:ext cx="0" cy="806079"/>
              </a:xfrm>
              <a:prstGeom prst="straightConnector1">
                <a:avLst/>
              </a:prstGeom>
              <a:noFill/>
              <a:ln cap="flat" cmpd="sng" w="15875">
                <a:solidFill>
                  <a:schemeClr val="l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163" name="Google Shape;163;p25"/>
            <p:cNvSpPr/>
            <p:nvPr/>
          </p:nvSpPr>
          <p:spPr>
            <a:xfrm>
              <a:off x="9363225" y="4591050"/>
              <a:ext cx="15903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n-GB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Lorem Ipsum</a:t>
              </a:r>
              <a:endParaRPr/>
            </a:p>
          </p:txBody>
        </p:sp>
      </p:grpSp>
      <p:grpSp>
        <p:nvGrpSpPr>
          <p:cNvPr id="164" name="Google Shape;164;p25"/>
          <p:cNvGrpSpPr/>
          <p:nvPr/>
        </p:nvGrpSpPr>
        <p:grpSpPr>
          <a:xfrm>
            <a:off x="1103135" y="1123322"/>
            <a:ext cx="2854573" cy="1199537"/>
            <a:chOff x="9312978" y="4591050"/>
            <a:chExt cx="2854573" cy="1199537"/>
          </a:xfrm>
        </p:grpSpPr>
        <p:grpSp>
          <p:nvGrpSpPr>
            <p:cNvPr id="165" name="Google Shape;165;p25"/>
            <p:cNvGrpSpPr/>
            <p:nvPr/>
          </p:nvGrpSpPr>
          <p:grpSpPr>
            <a:xfrm>
              <a:off x="9312978" y="4663651"/>
              <a:ext cx="2854573" cy="1126936"/>
              <a:chOff x="8840200" y="5119793"/>
              <a:chExt cx="2854573" cy="1126936"/>
            </a:xfrm>
          </p:grpSpPr>
          <p:sp>
            <p:nvSpPr>
              <p:cNvPr id="166" name="Google Shape;166;p25"/>
              <p:cNvSpPr/>
              <p:nvPr/>
            </p:nvSpPr>
            <p:spPr>
              <a:xfrm>
                <a:off x="8840200" y="5231066"/>
                <a:ext cx="2854573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Calibri"/>
                  <a:buNone/>
                </a:pPr>
                <a:r>
                  <a:rPr b="0" i="0" lang="en-GB" sz="12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Lorem ipsum dolor sit amet, cons ectetur adipisc ing elit. Maec enas conse quat mattis tortor. Aen ean con gue a augue ut maximus. Sed molestie magna a fringilla mollis. Suspen</a:t>
                </a:r>
                <a:endParaRPr/>
              </a:p>
            </p:txBody>
          </p:sp>
          <p:cxnSp>
            <p:nvCxnSpPr>
              <p:cNvPr id="167" name="Google Shape;167;p25"/>
              <p:cNvCxnSpPr/>
              <p:nvPr/>
            </p:nvCxnSpPr>
            <p:spPr>
              <a:xfrm>
                <a:off x="8840200" y="5119793"/>
                <a:ext cx="0" cy="806079"/>
              </a:xfrm>
              <a:prstGeom prst="straightConnector1">
                <a:avLst/>
              </a:prstGeom>
              <a:noFill/>
              <a:ln cap="flat" cmpd="sng" w="15875">
                <a:solidFill>
                  <a:schemeClr val="l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168" name="Google Shape;168;p25"/>
            <p:cNvSpPr/>
            <p:nvPr/>
          </p:nvSpPr>
          <p:spPr>
            <a:xfrm>
              <a:off x="9363225" y="4591050"/>
              <a:ext cx="15903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n-GB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Lorem Ipsum</a:t>
              </a:r>
              <a:endParaRPr/>
            </a:p>
          </p:txBody>
        </p:sp>
      </p:grpSp>
      <p:grpSp>
        <p:nvGrpSpPr>
          <p:cNvPr id="169" name="Google Shape;169;p25"/>
          <p:cNvGrpSpPr/>
          <p:nvPr/>
        </p:nvGrpSpPr>
        <p:grpSpPr>
          <a:xfrm>
            <a:off x="5076550" y="1126419"/>
            <a:ext cx="2948995" cy="1199537"/>
            <a:chOff x="9312979" y="4591050"/>
            <a:chExt cx="3922882" cy="1199537"/>
          </a:xfrm>
        </p:grpSpPr>
        <p:grpSp>
          <p:nvGrpSpPr>
            <p:cNvPr id="170" name="Google Shape;170;p25"/>
            <p:cNvGrpSpPr/>
            <p:nvPr/>
          </p:nvGrpSpPr>
          <p:grpSpPr>
            <a:xfrm>
              <a:off x="9312979" y="4663651"/>
              <a:ext cx="3922882" cy="1126936"/>
              <a:chOff x="8840201" y="5119793"/>
              <a:chExt cx="3922882" cy="1126936"/>
            </a:xfrm>
          </p:grpSpPr>
          <p:sp>
            <p:nvSpPr>
              <p:cNvPr id="171" name="Google Shape;171;p25"/>
              <p:cNvSpPr/>
              <p:nvPr/>
            </p:nvSpPr>
            <p:spPr>
              <a:xfrm>
                <a:off x="8840201" y="5231066"/>
                <a:ext cx="3922882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Calibri"/>
                  <a:buNone/>
                </a:pPr>
                <a:r>
                  <a:rPr b="0" i="0" lang="en-GB" sz="12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Lorem ipsum dolor sit amet, cons ectetur adipisc ing elit. Maec enas conse quat mattis tortor. Aen ean con gue a augue ut maximus. Sed molestie magna a fringilla mollis. Suspen</a:t>
                </a:r>
                <a:endParaRPr/>
              </a:p>
            </p:txBody>
          </p:sp>
          <p:cxnSp>
            <p:nvCxnSpPr>
              <p:cNvPr id="172" name="Google Shape;172;p25"/>
              <p:cNvCxnSpPr/>
              <p:nvPr/>
            </p:nvCxnSpPr>
            <p:spPr>
              <a:xfrm>
                <a:off x="8840201" y="5119793"/>
                <a:ext cx="0" cy="806079"/>
              </a:xfrm>
              <a:prstGeom prst="straightConnector1">
                <a:avLst/>
              </a:prstGeom>
              <a:noFill/>
              <a:ln cap="flat" cmpd="sng" w="15875">
                <a:solidFill>
                  <a:schemeClr val="l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173" name="Google Shape;173;p25"/>
            <p:cNvSpPr/>
            <p:nvPr/>
          </p:nvSpPr>
          <p:spPr>
            <a:xfrm>
              <a:off x="9363225" y="4591050"/>
              <a:ext cx="159032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n-GB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Lorem Ipsum</a:t>
              </a:r>
              <a:endParaRPr/>
            </a:p>
          </p:txBody>
        </p:sp>
      </p:grpSp>
      <p:sp>
        <p:nvSpPr>
          <p:cNvPr id="174" name="Google Shape;174;p25"/>
          <p:cNvSpPr/>
          <p:nvPr/>
        </p:nvSpPr>
        <p:spPr>
          <a:xfrm>
            <a:off x="634244" y="1190503"/>
            <a:ext cx="294536" cy="635325"/>
          </a:xfrm>
          <a:custGeom>
            <a:rect b="b" l="l" r="r" t="t"/>
            <a:pathLst>
              <a:path extrusionOk="0" h="1354850" w="628107">
                <a:moveTo>
                  <a:pt x="628107" y="931"/>
                </a:moveTo>
                <a:lnTo>
                  <a:pt x="628107" y="1354851"/>
                </a:lnTo>
                <a:lnTo>
                  <a:pt x="256826" y="1354851"/>
                </a:lnTo>
                <a:lnTo>
                  <a:pt x="256826" y="629038"/>
                </a:lnTo>
                <a:cubicBezTo>
                  <a:pt x="256826" y="523888"/>
                  <a:pt x="254034" y="461542"/>
                  <a:pt x="248451" y="440140"/>
                </a:cubicBezTo>
                <a:cubicBezTo>
                  <a:pt x="242868" y="418738"/>
                  <a:pt x="227980" y="402919"/>
                  <a:pt x="202855" y="391753"/>
                </a:cubicBezTo>
                <a:cubicBezTo>
                  <a:pt x="177731" y="380586"/>
                  <a:pt x="122830" y="375003"/>
                  <a:pt x="37221" y="375003"/>
                </a:cubicBezTo>
                <a:lnTo>
                  <a:pt x="0" y="375003"/>
                </a:lnTo>
                <a:lnTo>
                  <a:pt x="0" y="216813"/>
                </a:lnTo>
                <a:cubicBezTo>
                  <a:pt x="179592" y="181453"/>
                  <a:pt x="316380" y="109802"/>
                  <a:pt x="409433" y="0"/>
                </a:cubicBezTo>
                <a:lnTo>
                  <a:pt x="628107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5"/>
          <p:cNvSpPr/>
          <p:nvPr/>
        </p:nvSpPr>
        <p:spPr>
          <a:xfrm>
            <a:off x="4612504" y="1223807"/>
            <a:ext cx="380264" cy="616993"/>
          </a:xfrm>
          <a:custGeom>
            <a:rect b="b" l="l" r="r" t="t"/>
            <a:pathLst>
              <a:path extrusionOk="0" h="1379974" w="850503">
                <a:moveTo>
                  <a:pt x="817935" y="1149204"/>
                </a:moveTo>
                <a:lnTo>
                  <a:pt x="817935" y="1379975"/>
                </a:lnTo>
                <a:lnTo>
                  <a:pt x="0" y="1379975"/>
                </a:lnTo>
                <a:lnTo>
                  <a:pt x="0" y="1186425"/>
                </a:lnTo>
                <a:cubicBezTo>
                  <a:pt x="241938" y="826310"/>
                  <a:pt x="386170" y="602983"/>
                  <a:pt x="431765" y="517374"/>
                </a:cubicBezTo>
                <a:cubicBezTo>
                  <a:pt x="477361" y="431766"/>
                  <a:pt x="500625" y="364767"/>
                  <a:pt x="500625" y="317310"/>
                </a:cubicBezTo>
                <a:cubicBezTo>
                  <a:pt x="500625" y="280089"/>
                  <a:pt x="494111" y="253104"/>
                  <a:pt x="480153" y="234493"/>
                </a:cubicBezTo>
                <a:cubicBezTo>
                  <a:pt x="466195" y="216813"/>
                  <a:pt x="445723" y="207508"/>
                  <a:pt x="416877" y="207508"/>
                </a:cubicBezTo>
                <a:cubicBezTo>
                  <a:pt x="388961" y="207508"/>
                  <a:pt x="367559" y="217744"/>
                  <a:pt x="353601" y="237285"/>
                </a:cubicBezTo>
                <a:cubicBezTo>
                  <a:pt x="339643" y="257757"/>
                  <a:pt x="333129" y="296839"/>
                  <a:pt x="333129" y="357323"/>
                </a:cubicBezTo>
                <a:lnTo>
                  <a:pt x="333129" y="485736"/>
                </a:lnTo>
                <a:lnTo>
                  <a:pt x="0" y="485736"/>
                </a:lnTo>
                <a:lnTo>
                  <a:pt x="0" y="436418"/>
                </a:lnTo>
                <a:cubicBezTo>
                  <a:pt x="0" y="361045"/>
                  <a:pt x="4653" y="300561"/>
                  <a:pt x="13027" y="256826"/>
                </a:cubicBezTo>
                <a:cubicBezTo>
                  <a:pt x="21402" y="213091"/>
                  <a:pt x="42804" y="170287"/>
                  <a:pt x="76303" y="127483"/>
                </a:cubicBezTo>
                <a:cubicBezTo>
                  <a:pt x="109802" y="84678"/>
                  <a:pt x="153537" y="53040"/>
                  <a:pt x="207508" y="31638"/>
                </a:cubicBezTo>
                <a:cubicBezTo>
                  <a:pt x="261478" y="11166"/>
                  <a:pt x="326616" y="0"/>
                  <a:pt x="401988" y="0"/>
                </a:cubicBezTo>
                <a:cubicBezTo>
                  <a:pt x="549943" y="0"/>
                  <a:pt x="661606" y="33499"/>
                  <a:pt x="736979" y="99567"/>
                </a:cubicBezTo>
                <a:cubicBezTo>
                  <a:pt x="812352" y="166565"/>
                  <a:pt x="850503" y="250312"/>
                  <a:pt x="850503" y="352671"/>
                </a:cubicBezTo>
                <a:cubicBezTo>
                  <a:pt x="850503" y="429904"/>
                  <a:pt x="829101" y="511791"/>
                  <a:pt x="786297" y="598330"/>
                </a:cubicBezTo>
                <a:cubicBezTo>
                  <a:pt x="743492" y="684870"/>
                  <a:pt x="617871" y="868184"/>
                  <a:pt x="409433" y="1149204"/>
                </a:cubicBezTo>
                <a:lnTo>
                  <a:pt x="817935" y="114920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5"/>
          <p:cNvSpPr/>
          <p:nvPr/>
        </p:nvSpPr>
        <p:spPr>
          <a:xfrm>
            <a:off x="1827360" y="2928452"/>
            <a:ext cx="391304" cy="628332"/>
          </a:xfrm>
          <a:custGeom>
            <a:rect b="b" l="l" r="r" t="t"/>
            <a:pathLst>
              <a:path extrusionOk="0" h="1406029" w="875627">
                <a:moveTo>
                  <a:pt x="709063" y="612288"/>
                </a:moveTo>
                <a:cubicBezTo>
                  <a:pt x="765826" y="629968"/>
                  <a:pt x="807699" y="657884"/>
                  <a:pt x="834685" y="696966"/>
                </a:cubicBezTo>
                <a:cubicBezTo>
                  <a:pt x="862600" y="736049"/>
                  <a:pt x="875628" y="828171"/>
                  <a:pt x="875628" y="973333"/>
                </a:cubicBezTo>
                <a:cubicBezTo>
                  <a:pt x="875628" y="1081275"/>
                  <a:pt x="861670" y="1165023"/>
                  <a:pt x="834685" y="1223646"/>
                </a:cubicBezTo>
                <a:cubicBezTo>
                  <a:pt x="807699" y="1283200"/>
                  <a:pt x="761173" y="1327865"/>
                  <a:pt x="695105" y="1359503"/>
                </a:cubicBezTo>
                <a:cubicBezTo>
                  <a:pt x="629038" y="1391141"/>
                  <a:pt x="544360" y="1406030"/>
                  <a:pt x="440140" y="1406030"/>
                </a:cubicBezTo>
                <a:cubicBezTo>
                  <a:pt x="321963" y="1406030"/>
                  <a:pt x="229841" y="1388350"/>
                  <a:pt x="162843" y="1352059"/>
                </a:cubicBezTo>
                <a:cubicBezTo>
                  <a:pt x="95845" y="1315768"/>
                  <a:pt x="51179" y="1272033"/>
                  <a:pt x="30707" y="1219924"/>
                </a:cubicBezTo>
                <a:cubicBezTo>
                  <a:pt x="10236" y="1168745"/>
                  <a:pt x="0" y="1078483"/>
                  <a:pt x="0" y="949140"/>
                </a:cubicBezTo>
                <a:lnTo>
                  <a:pt x="0" y="842129"/>
                </a:lnTo>
                <a:lnTo>
                  <a:pt x="371281" y="842129"/>
                </a:lnTo>
                <a:lnTo>
                  <a:pt x="371281" y="1061734"/>
                </a:lnTo>
                <a:cubicBezTo>
                  <a:pt x="371281" y="1120357"/>
                  <a:pt x="375003" y="1157578"/>
                  <a:pt x="382447" y="1173397"/>
                </a:cubicBezTo>
                <a:cubicBezTo>
                  <a:pt x="389892" y="1189216"/>
                  <a:pt x="407572" y="1197591"/>
                  <a:pt x="433627" y="1197591"/>
                </a:cubicBezTo>
                <a:cubicBezTo>
                  <a:pt x="462473" y="1197591"/>
                  <a:pt x="481084" y="1187355"/>
                  <a:pt x="490389" y="1167814"/>
                </a:cubicBezTo>
                <a:cubicBezTo>
                  <a:pt x="499694" y="1147343"/>
                  <a:pt x="504347" y="1095233"/>
                  <a:pt x="504347" y="1010555"/>
                </a:cubicBezTo>
                <a:lnTo>
                  <a:pt x="504347" y="916571"/>
                </a:lnTo>
                <a:cubicBezTo>
                  <a:pt x="504347" y="864462"/>
                  <a:pt x="497833" y="827241"/>
                  <a:pt x="484806" y="803047"/>
                </a:cubicBezTo>
                <a:cubicBezTo>
                  <a:pt x="471778" y="778853"/>
                  <a:pt x="453168" y="763034"/>
                  <a:pt x="428043" y="755590"/>
                </a:cubicBezTo>
                <a:cubicBezTo>
                  <a:pt x="402919" y="748146"/>
                  <a:pt x="354532" y="743493"/>
                  <a:pt x="281950" y="742562"/>
                </a:cubicBezTo>
                <a:lnTo>
                  <a:pt x="281950" y="546221"/>
                </a:lnTo>
                <a:cubicBezTo>
                  <a:pt x="370351" y="546221"/>
                  <a:pt x="425252" y="543429"/>
                  <a:pt x="445723" y="536915"/>
                </a:cubicBezTo>
                <a:cubicBezTo>
                  <a:pt x="466195" y="530402"/>
                  <a:pt x="482014" y="517374"/>
                  <a:pt x="490389" y="496903"/>
                </a:cubicBezTo>
                <a:cubicBezTo>
                  <a:pt x="499694" y="476431"/>
                  <a:pt x="504347" y="443862"/>
                  <a:pt x="504347" y="400128"/>
                </a:cubicBezTo>
                <a:lnTo>
                  <a:pt x="504347" y="324755"/>
                </a:lnTo>
                <a:cubicBezTo>
                  <a:pt x="504347" y="277298"/>
                  <a:pt x="498764" y="245660"/>
                  <a:pt x="488528" y="230771"/>
                </a:cubicBezTo>
                <a:cubicBezTo>
                  <a:pt x="477361" y="215883"/>
                  <a:pt x="461542" y="208438"/>
                  <a:pt x="438279" y="208438"/>
                </a:cubicBezTo>
                <a:cubicBezTo>
                  <a:pt x="412224" y="208438"/>
                  <a:pt x="394544" y="216813"/>
                  <a:pt x="385239" y="232632"/>
                </a:cubicBezTo>
                <a:cubicBezTo>
                  <a:pt x="375934" y="248451"/>
                  <a:pt x="371281" y="281950"/>
                  <a:pt x="371281" y="334060"/>
                </a:cubicBezTo>
                <a:lnTo>
                  <a:pt x="371281" y="445723"/>
                </a:lnTo>
                <a:lnTo>
                  <a:pt x="0" y="445723"/>
                </a:lnTo>
                <a:lnTo>
                  <a:pt x="0" y="330338"/>
                </a:lnTo>
                <a:cubicBezTo>
                  <a:pt x="0" y="200994"/>
                  <a:pt x="32569" y="113525"/>
                  <a:pt x="97706" y="67929"/>
                </a:cubicBezTo>
                <a:cubicBezTo>
                  <a:pt x="162843" y="22333"/>
                  <a:pt x="266131" y="0"/>
                  <a:pt x="407572" y="0"/>
                </a:cubicBezTo>
                <a:cubicBezTo>
                  <a:pt x="584372" y="0"/>
                  <a:pt x="705341" y="31638"/>
                  <a:pt x="768617" y="94914"/>
                </a:cubicBezTo>
                <a:cubicBezTo>
                  <a:pt x="831893" y="158190"/>
                  <a:pt x="863531" y="245660"/>
                  <a:pt x="863531" y="357323"/>
                </a:cubicBezTo>
                <a:cubicBezTo>
                  <a:pt x="863531" y="432696"/>
                  <a:pt x="852365" y="487597"/>
                  <a:pt x="829101" y="522027"/>
                </a:cubicBezTo>
                <a:cubicBezTo>
                  <a:pt x="805838" y="553665"/>
                  <a:pt x="766756" y="585303"/>
                  <a:pt x="709063" y="612288"/>
                </a:cubicBez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5"/>
          <p:cNvSpPr/>
          <p:nvPr/>
        </p:nvSpPr>
        <p:spPr>
          <a:xfrm>
            <a:off x="945845" y="4642233"/>
            <a:ext cx="450843" cy="663943"/>
          </a:xfrm>
          <a:custGeom>
            <a:rect b="b" l="l" r="r" t="t"/>
            <a:pathLst>
              <a:path extrusionOk="0" h="1353919" w="919362">
                <a:moveTo>
                  <a:pt x="813282" y="0"/>
                </a:moveTo>
                <a:lnTo>
                  <a:pt x="813282" y="884933"/>
                </a:lnTo>
                <a:lnTo>
                  <a:pt x="919363" y="884933"/>
                </a:lnTo>
                <a:lnTo>
                  <a:pt x="919363" y="1115704"/>
                </a:lnTo>
                <a:lnTo>
                  <a:pt x="813282" y="1115704"/>
                </a:lnTo>
                <a:lnTo>
                  <a:pt x="813282" y="1353920"/>
                </a:lnTo>
                <a:lnTo>
                  <a:pt x="442001" y="1353920"/>
                </a:lnTo>
                <a:lnTo>
                  <a:pt x="442001" y="1115704"/>
                </a:lnTo>
                <a:lnTo>
                  <a:pt x="0" y="1115704"/>
                </a:lnTo>
                <a:lnTo>
                  <a:pt x="0" y="884933"/>
                </a:lnTo>
                <a:lnTo>
                  <a:pt x="321033" y="0"/>
                </a:lnTo>
                <a:lnTo>
                  <a:pt x="813282" y="0"/>
                </a:lnTo>
                <a:close/>
                <a:moveTo>
                  <a:pt x="442001" y="884933"/>
                </a:moveTo>
                <a:lnTo>
                  <a:pt x="442001" y="308936"/>
                </a:lnTo>
                <a:lnTo>
                  <a:pt x="278228" y="884933"/>
                </a:lnTo>
                <a:lnTo>
                  <a:pt x="442001" y="884933"/>
                </a:lnTo>
                <a:close/>
              </a:path>
            </a:pathLst>
          </a:custGeom>
          <a:solidFill>
            <a:srgbClr val="3EBA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8" name="Google Shape;178;p25"/>
          <p:cNvGrpSpPr/>
          <p:nvPr/>
        </p:nvGrpSpPr>
        <p:grpSpPr>
          <a:xfrm>
            <a:off x="1492889" y="4498565"/>
            <a:ext cx="3747969" cy="1014871"/>
            <a:chOff x="9312978" y="4591050"/>
            <a:chExt cx="3747969" cy="1014871"/>
          </a:xfrm>
        </p:grpSpPr>
        <p:grpSp>
          <p:nvGrpSpPr>
            <p:cNvPr id="179" name="Google Shape;179;p25"/>
            <p:cNvGrpSpPr/>
            <p:nvPr/>
          </p:nvGrpSpPr>
          <p:grpSpPr>
            <a:xfrm>
              <a:off x="9312978" y="4663651"/>
              <a:ext cx="3747969" cy="942270"/>
              <a:chOff x="8840200" y="5119793"/>
              <a:chExt cx="3747969" cy="942270"/>
            </a:xfrm>
          </p:grpSpPr>
          <p:sp>
            <p:nvSpPr>
              <p:cNvPr id="180" name="Google Shape;180;p25"/>
              <p:cNvSpPr/>
              <p:nvPr/>
            </p:nvSpPr>
            <p:spPr>
              <a:xfrm>
                <a:off x="8840200" y="5231066"/>
                <a:ext cx="3747969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Calibri"/>
                  <a:buNone/>
                </a:pPr>
                <a:r>
                  <a:rPr b="0" i="0" lang="en-GB" sz="12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Lorem ipsum dolor sit amet, cons ectetur adipisc ing elit. Maec enas conse quat mattis tortor. Aen ean con gue a augue ut maximus. Sed molestie magna a fringilla mollis. Suspen</a:t>
                </a:r>
                <a:endParaRPr/>
              </a:p>
            </p:txBody>
          </p:sp>
          <p:cxnSp>
            <p:nvCxnSpPr>
              <p:cNvPr id="181" name="Google Shape;181;p25"/>
              <p:cNvCxnSpPr/>
              <p:nvPr/>
            </p:nvCxnSpPr>
            <p:spPr>
              <a:xfrm>
                <a:off x="8840200" y="5119793"/>
                <a:ext cx="0" cy="806079"/>
              </a:xfrm>
              <a:prstGeom prst="straightConnector1">
                <a:avLst/>
              </a:prstGeom>
              <a:noFill/>
              <a:ln cap="flat" cmpd="sng" w="15875">
                <a:solidFill>
                  <a:schemeClr val="l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182" name="Google Shape;182;p25"/>
            <p:cNvSpPr/>
            <p:nvPr/>
          </p:nvSpPr>
          <p:spPr>
            <a:xfrm>
              <a:off x="9363225" y="4591050"/>
              <a:ext cx="15903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n-GB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Lorem Ipsum</a:t>
              </a:r>
              <a:endParaRPr/>
            </a:p>
          </p:txBody>
        </p:sp>
      </p:grpSp>
      <p:grpSp>
        <p:nvGrpSpPr>
          <p:cNvPr id="183" name="Google Shape;183;p25"/>
          <p:cNvGrpSpPr/>
          <p:nvPr/>
        </p:nvGrpSpPr>
        <p:grpSpPr>
          <a:xfrm>
            <a:off x="6404559" y="1622379"/>
            <a:ext cx="5135321" cy="3526247"/>
            <a:chOff x="3551640" y="-2848642"/>
            <a:chExt cx="7124551" cy="4892182"/>
          </a:xfrm>
        </p:grpSpPr>
        <p:grpSp>
          <p:nvGrpSpPr>
            <p:cNvPr id="184" name="Google Shape;184;p25"/>
            <p:cNvGrpSpPr/>
            <p:nvPr/>
          </p:nvGrpSpPr>
          <p:grpSpPr>
            <a:xfrm>
              <a:off x="9778593" y="-2848642"/>
              <a:ext cx="801542" cy="890622"/>
              <a:chOff x="1937772" y="1600603"/>
              <a:chExt cx="3088439" cy="3431676"/>
            </a:xfrm>
          </p:grpSpPr>
          <p:grpSp>
            <p:nvGrpSpPr>
              <p:cNvPr id="185" name="Google Shape;185;p25"/>
              <p:cNvGrpSpPr/>
              <p:nvPr/>
            </p:nvGrpSpPr>
            <p:grpSpPr>
              <a:xfrm rot="10800000">
                <a:off x="2654236" y="2231046"/>
                <a:ext cx="1641920" cy="2801233"/>
                <a:chOff x="8323516" y="1636395"/>
                <a:chExt cx="2070734" cy="3532822"/>
              </a:xfrm>
            </p:grpSpPr>
            <p:sp>
              <p:nvSpPr>
                <p:cNvPr id="186" name="Google Shape;186;p25"/>
                <p:cNvSpPr/>
                <p:nvPr/>
              </p:nvSpPr>
              <p:spPr>
                <a:xfrm>
                  <a:off x="8323516" y="2619375"/>
                  <a:ext cx="2070734" cy="2540317"/>
                </a:xfrm>
                <a:custGeom>
                  <a:rect b="b" l="l" r="r" t="t"/>
                  <a:pathLst>
                    <a:path extrusionOk="0" h="2540317" w="2070734">
                      <a:moveTo>
                        <a:pt x="1035368" y="2540318"/>
                      </a:moveTo>
                      <a:cubicBezTo>
                        <a:pt x="1606868" y="2540318"/>
                        <a:pt x="2070735" y="2076450"/>
                        <a:pt x="2070735" y="1504950"/>
                      </a:cubicBezTo>
                      <a:cubicBezTo>
                        <a:pt x="2070735" y="1214438"/>
                        <a:pt x="1950720" y="952500"/>
                        <a:pt x="1758315" y="763905"/>
                      </a:cubicBezTo>
                      <a:cubicBezTo>
                        <a:pt x="1668780" y="669607"/>
                        <a:pt x="1580197" y="561022"/>
                        <a:pt x="1566862" y="347663"/>
                      </a:cubicBezTo>
                      <a:cubicBezTo>
                        <a:pt x="1555433" y="158115"/>
                        <a:pt x="1565910" y="52388"/>
                        <a:pt x="1450658" y="0"/>
                      </a:cubicBezTo>
                      <a:lnTo>
                        <a:pt x="620078" y="0"/>
                      </a:lnTo>
                      <a:cubicBezTo>
                        <a:pt x="505778" y="52388"/>
                        <a:pt x="515303" y="158115"/>
                        <a:pt x="504825" y="347663"/>
                      </a:cubicBezTo>
                      <a:cubicBezTo>
                        <a:pt x="493395" y="548640"/>
                        <a:pt x="407670" y="661035"/>
                        <a:pt x="325755" y="750570"/>
                      </a:cubicBezTo>
                      <a:cubicBezTo>
                        <a:pt x="125730" y="939165"/>
                        <a:pt x="0" y="1206818"/>
                        <a:pt x="0" y="1503998"/>
                      </a:cubicBezTo>
                      <a:cubicBezTo>
                        <a:pt x="0" y="2076450"/>
                        <a:pt x="463868" y="2540318"/>
                        <a:pt x="1035368" y="254031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" name="Google Shape;187;p25"/>
                <p:cNvSpPr/>
                <p:nvPr/>
              </p:nvSpPr>
              <p:spPr>
                <a:xfrm>
                  <a:off x="8880728" y="2304097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3"/>
                        <a:pt x="902970" y="54293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9E9E9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" name="Google Shape;188;p25"/>
                <p:cNvSpPr/>
                <p:nvPr/>
              </p:nvSpPr>
              <p:spPr>
                <a:xfrm>
                  <a:off x="8884538" y="2357437"/>
                  <a:ext cx="931545" cy="105727"/>
                </a:xfrm>
                <a:custGeom>
                  <a:rect b="b" l="l" r="r" t="t"/>
                  <a:pathLst>
                    <a:path extrusionOk="0" h="105727" w="931545">
                      <a:moveTo>
                        <a:pt x="0" y="78105"/>
                      </a:moveTo>
                      <a:cubicBezTo>
                        <a:pt x="0" y="62865"/>
                        <a:pt x="9525" y="51435"/>
                        <a:pt x="24765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1545" y="12383"/>
                        <a:pt x="931545" y="26670"/>
                      </a:cubicBezTo>
                      <a:lnTo>
                        <a:pt x="931545" y="27622"/>
                      </a:lnTo>
                      <a:cubicBezTo>
                        <a:pt x="931545" y="42863"/>
                        <a:pt x="917258" y="54292"/>
                        <a:pt x="902018" y="54292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952" y="93345"/>
                        <a:pt x="952" y="79058"/>
                      </a:cubicBezTo>
                      <a:lnTo>
                        <a:pt x="952" y="7810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" name="Google Shape;189;p25"/>
                <p:cNvSpPr/>
                <p:nvPr/>
              </p:nvSpPr>
              <p:spPr>
                <a:xfrm>
                  <a:off x="8862312" y="1789747"/>
                  <a:ext cx="968633" cy="351613"/>
                </a:xfrm>
                <a:custGeom>
                  <a:rect b="b" l="l" r="r" t="t"/>
                  <a:pathLst>
                    <a:path extrusionOk="0" h="351613" w="968633">
                      <a:moveTo>
                        <a:pt x="240348" y="0"/>
                      </a:moveTo>
                      <a:lnTo>
                        <a:pt x="739458" y="0"/>
                      </a:lnTo>
                      <a:cubicBezTo>
                        <a:pt x="950913" y="162878"/>
                        <a:pt x="967106" y="248603"/>
                        <a:pt x="967106" y="248603"/>
                      </a:cubicBezTo>
                      <a:cubicBezTo>
                        <a:pt x="975678" y="281940"/>
                        <a:pt x="947103" y="303848"/>
                        <a:pt x="908051" y="301943"/>
                      </a:cubicBezTo>
                      <a:lnTo>
                        <a:pt x="65088" y="351473"/>
                      </a:lnTo>
                      <a:cubicBezTo>
                        <a:pt x="26036" y="354330"/>
                        <a:pt x="-15874" y="313373"/>
                        <a:pt x="6033" y="247650"/>
                      </a:cubicBezTo>
                      <a:cubicBezTo>
                        <a:pt x="6986" y="248603"/>
                        <a:pt x="36513" y="143828"/>
                        <a:pt x="240348" y="0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" name="Google Shape;190;p25"/>
                <p:cNvSpPr/>
                <p:nvPr/>
              </p:nvSpPr>
              <p:spPr>
                <a:xfrm>
                  <a:off x="8882633" y="2410777"/>
                  <a:ext cx="931544" cy="105727"/>
                </a:xfrm>
                <a:custGeom>
                  <a:rect b="b" l="l" r="r" t="t"/>
                  <a:pathLst>
                    <a:path extrusionOk="0" h="105727" w="931544">
                      <a:moveTo>
                        <a:pt x="0" y="78105"/>
                      </a:moveTo>
                      <a:cubicBezTo>
                        <a:pt x="0" y="62865"/>
                        <a:pt x="10477" y="51435"/>
                        <a:pt x="25717" y="51435"/>
                      </a:cubicBezTo>
                      <a:lnTo>
                        <a:pt x="903922" y="0"/>
                      </a:lnTo>
                      <a:cubicBezTo>
                        <a:pt x="919163" y="0"/>
                        <a:pt x="931545" y="12382"/>
                        <a:pt x="931545" y="26670"/>
                      </a:cubicBezTo>
                      <a:lnTo>
                        <a:pt x="931545" y="27622"/>
                      </a:lnTo>
                      <a:cubicBezTo>
                        <a:pt x="931545" y="42863"/>
                        <a:pt x="918210" y="54292"/>
                        <a:pt x="902970" y="54292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952" y="93345"/>
                        <a:pt x="952" y="79057"/>
                      </a:cubicBezTo>
                      <a:lnTo>
                        <a:pt x="952" y="78105"/>
                      </a:lnTo>
                      <a:close/>
                    </a:path>
                  </a:pathLst>
                </a:custGeom>
                <a:solidFill>
                  <a:srgbClr val="9E9E9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" name="Google Shape;191;p25"/>
                <p:cNvSpPr/>
                <p:nvPr/>
              </p:nvSpPr>
              <p:spPr>
                <a:xfrm>
                  <a:off x="8880728" y="2249804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2"/>
                        <a:pt x="902970" y="54292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" name="Google Shape;192;p25"/>
                <p:cNvSpPr/>
                <p:nvPr/>
              </p:nvSpPr>
              <p:spPr>
                <a:xfrm>
                  <a:off x="8880728" y="2194559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3"/>
                        <a:pt x="902970" y="54293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9E9E9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" name="Google Shape;193;p25"/>
                <p:cNvSpPr/>
                <p:nvPr/>
              </p:nvSpPr>
              <p:spPr>
                <a:xfrm>
                  <a:off x="8880728" y="2142172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3"/>
                        <a:pt x="902970" y="54293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" name="Google Shape;194;p25"/>
                <p:cNvSpPr/>
                <p:nvPr/>
              </p:nvSpPr>
              <p:spPr>
                <a:xfrm>
                  <a:off x="8880728" y="2089784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3"/>
                        <a:pt x="902970" y="54293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9E9E9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" name="Google Shape;195;p25"/>
                <p:cNvSpPr/>
                <p:nvPr/>
              </p:nvSpPr>
              <p:spPr>
                <a:xfrm>
                  <a:off x="9103613" y="1636395"/>
                  <a:ext cx="497204" cy="159565"/>
                </a:xfrm>
                <a:custGeom>
                  <a:rect b="b" l="l" r="r" t="t"/>
                  <a:pathLst>
                    <a:path extrusionOk="0" h="159565" w="497204">
                      <a:moveTo>
                        <a:pt x="0" y="150495"/>
                      </a:moveTo>
                      <a:cubicBezTo>
                        <a:pt x="0" y="117158"/>
                        <a:pt x="111442" y="0"/>
                        <a:pt x="248602" y="0"/>
                      </a:cubicBezTo>
                      <a:cubicBezTo>
                        <a:pt x="385763" y="0"/>
                        <a:pt x="497205" y="117158"/>
                        <a:pt x="497205" y="150495"/>
                      </a:cubicBezTo>
                      <a:cubicBezTo>
                        <a:pt x="497205" y="165735"/>
                        <a:pt x="384810" y="157163"/>
                        <a:pt x="246697" y="157163"/>
                      </a:cubicBezTo>
                      <a:cubicBezTo>
                        <a:pt x="110490" y="158115"/>
                        <a:pt x="0" y="164783"/>
                        <a:pt x="0" y="150495"/>
                      </a:cubicBezTo>
                      <a:close/>
                    </a:path>
                  </a:pathLst>
                </a:custGeom>
                <a:solidFill>
                  <a:srgbClr val="54545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" name="Google Shape;196;p25"/>
                <p:cNvSpPr/>
                <p:nvPr/>
              </p:nvSpPr>
              <p:spPr>
                <a:xfrm>
                  <a:off x="8879776" y="2440227"/>
                  <a:ext cx="960120" cy="188672"/>
                </a:xfrm>
                <a:custGeom>
                  <a:rect b="b" l="l" r="r" t="t"/>
                  <a:pathLst>
                    <a:path extrusionOk="0" h="188672" w="960120">
                      <a:moveTo>
                        <a:pt x="0" y="112473"/>
                      </a:moveTo>
                      <a:cubicBezTo>
                        <a:pt x="0" y="83898"/>
                        <a:pt x="5715" y="77230"/>
                        <a:pt x="25717" y="74373"/>
                      </a:cubicBezTo>
                      <a:lnTo>
                        <a:pt x="899160" y="78"/>
                      </a:lnTo>
                      <a:cubicBezTo>
                        <a:pt x="941070" y="-1827"/>
                        <a:pt x="957262" y="31510"/>
                        <a:pt x="957262" y="60085"/>
                      </a:cubicBezTo>
                      <a:lnTo>
                        <a:pt x="960120" y="137238"/>
                      </a:lnTo>
                      <a:cubicBezTo>
                        <a:pt x="960120" y="165813"/>
                        <a:pt x="933450" y="188673"/>
                        <a:pt x="901065" y="188673"/>
                      </a:cubicBezTo>
                      <a:lnTo>
                        <a:pt x="320040" y="188673"/>
                      </a:lnTo>
                      <a:lnTo>
                        <a:pt x="59055" y="188673"/>
                      </a:lnTo>
                      <a:cubicBezTo>
                        <a:pt x="26670" y="188673"/>
                        <a:pt x="0" y="165813"/>
                        <a:pt x="0" y="137238"/>
                      </a:cubicBezTo>
                      <a:lnTo>
                        <a:pt x="0" y="112473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" name="Google Shape;197;p25"/>
                <p:cNvSpPr/>
                <p:nvPr/>
              </p:nvSpPr>
              <p:spPr>
                <a:xfrm>
                  <a:off x="8323516" y="2627947"/>
                  <a:ext cx="2070734" cy="2541270"/>
                </a:xfrm>
                <a:custGeom>
                  <a:rect b="b" l="l" r="r" t="t"/>
                  <a:pathLst>
                    <a:path extrusionOk="0" h="2541270" w="2070734">
                      <a:moveTo>
                        <a:pt x="1035368" y="2541270"/>
                      </a:moveTo>
                      <a:cubicBezTo>
                        <a:pt x="1606868" y="2541270"/>
                        <a:pt x="2070735" y="2077403"/>
                        <a:pt x="2070735" y="1505903"/>
                      </a:cubicBezTo>
                      <a:cubicBezTo>
                        <a:pt x="2070735" y="1215390"/>
                        <a:pt x="1950720" y="953453"/>
                        <a:pt x="1758315" y="764858"/>
                      </a:cubicBezTo>
                      <a:cubicBezTo>
                        <a:pt x="1668780" y="670560"/>
                        <a:pt x="1580197" y="561022"/>
                        <a:pt x="1566862" y="348615"/>
                      </a:cubicBezTo>
                      <a:cubicBezTo>
                        <a:pt x="1555433" y="159068"/>
                        <a:pt x="1565910" y="55245"/>
                        <a:pt x="1450658" y="0"/>
                      </a:cubicBezTo>
                      <a:lnTo>
                        <a:pt x="620078" y="0"/>
                      </a:lnTo>
                      <a:cubicBezTo>
                        <a:pt x="505778" y="55245"/>
                        <a:pt x="515303" y="159068"/>
                        <a:pt x="504825" y="348615"/>
                      </a:cubicBezTo>
                      <a:cubicBezTo>
                        <a:pt x="493395" y="549593"/>
                        <a:pt x="407670" y="661988"/>
                        <a:pt x="325755" y="752475"/>
                      </a:cubicBezTo>
                      <a:cubicBezTo>
                        <a:pt x="125730" y="941070"/>
                        <a:pt x="0" y="1209675"/>
                        <a:pt x="0" y="1505903"/>
                      </a:cubicBezTo>
                      <a:cubicBezTo>
                        <a:pt x="0" y="2077403"/>
                        <a:pt x="463868" y="2541270"/>
                        <a:pt x="1035368" y="2541270"/>
                      </a:cubicBezTo>
                      <a:close/>
                      <a:moveTo>
                        <a:pt x="331470" y="755333"/>
                      </a:moveTo>
                      <a:cubicBezTo>
                        <a:pt x="412432" y="665797"/>
                        <a:pt x="498157" y="554355"/>
                        <a:pt x="509587" y="355283"/>
                      </a:cubicBezTo>
                      <a:cubicBezTo>
                        <a:pt x="521018" y="167640"/>
                        <a:pt x="510540" y="61913"/>
                        <a:pt x="624840" y="10478"/>
                      </a:cubicBezTo>
                      <a:lnTo>
                        <a:pt x="1450658" y="10478"/>
                      </a:lnTo>
                      <a:cubicBezTo>
                        <a:pt x="1564958" y="61913"/>
                        <a:pt x="1554480" y="167640"/>
                        <a:pt x="1565910" y="355283"/>
                      </a:cubicBezTo>
                      <a:cubicBezTo>
                        <a:pt x="1578293" y="566738"/>
                        <a:pt x="1666875" y="674370"/>
                        <a:pt x="1755458" y="768668"/>
                      </a:cubicBezTo>
                      <a:cubicBezTo>
                        <a:pt x="1946910" y="955358"/>
                        <a:pt x="2065972" y="1216343"/>
                        <a:pt x="2065972" y="1504950"/>
                      </a:cubicBezTo>
                      <a:cubicBezTo>
                        <a:pt x="2065972" y="2073593"/>
                        <a:pt x="1604010" y="2536508"/>
                        <a:pt x="1035368" y="2536508"/>
                      </a:cubicBezTo>
                      <a:cubicBezTo>
                        <a:pt x="466725" y="2536508"/>
                        <a:pt x="8573" y="2073593"/>
                        <a:pt x="8573" y="1504950"/>
                      </a:cubicBezTo>
                      <a:cubicBezTo>
                        <a:pt x="7620" y="1209675"/>
                        <a:pt x="132398" y="942975"/>
                        <a:pt x="331470" y="755333"/>
                      </a:cubicBezTo>
                      <a:close/>
                    </a:path>
                  </a:pathLst>
                </a:custGeom>
                <a:solidFill>
                  <a:srgbClr val="303035">
                    <a:alpha val="22745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" name="Google Shape;198;p25"/>
                <p:cNvSpPr/>
                <p:nvPr/>
              </p:nvSpPr>
              <p:spPr>
                <a:xfrm>
                  <a:off x="8323516" y="2628900"/>
                  <a:ext cx="1373505" cy="2540317"/>
                </a:xfrm>
                <a:custGeom>
                  <a:rect b="b" l="l" r="r" t="t"/>
                  <a:pathLst>
                    <a:path extrusionOk="0" h="2540317" w="1373505">
                      <a:moveTo>
                        <a:pt x="1035368" y="2540318"/>
                      </a:moveTo>
                      <a:cubicBezTo>
                        <a:pt x="1153478" y="2540318"/>
                        <a:pt x="1267778" y="2520315"/>
                        <a:pt x="1373505" y="2484120"/>
                      </a:cubicBezTo>
                      <a:cubicBezTo>
                        <a:pt x="1273493" y="2516505"/>
                        <a:pt x="1165860" y="2537460"/>
                        <a:pt x="1054418" y="2537460"/>
                      </a:cubicBezTo>
                      <a:cubicBezTo>
                        <a:pt x="482918" y="2537460"/>
                        <a:pt x="8573" y="2071688"/>
                        <a:pt x="8573" y="1500188"/>
                      </a:cubicBezTo>
                      <a:cubicBezTo>
                        <a:pt x="8573" y="1203007"/>
                        <a:pt x="141923" y="934403"/>
                        <a:pt x="341948" y="745807"/>
                      </a:cubicBezTo>
                      <a:cubicBezTo>
                        <a:pt x="423862" y="655320"/>
                        <a:pt x="499110" y="540068"/>
                        <a:pt x="510540" y="339090"/>
                      </a:cubicBezTo>
                      <a:cubicBezTo>
                        <a:pt x="521018" y="157163"/>
                        <a:pt x="508635" y="52388"/>
                        <a:pt x="626745" y="0"/>
                      </a:cubicBezTo>
                      <a:lnTo>
                        <a:pt x="620078" y="0"/>
                      </a:lnTo>
                      <a:cubicBezTo>
                        <a:pt x="505778" y="55245"/>
                        <a:pt x="515303" y="159068"/>
                        <a:pt x="504825" y="348615"/>
                      </a:cubicBezTo>
                      <a:cubicBezTo>
                        <a:pt x="493395" y="549593"/>
                        <a:pt x="407670" y="661988"/>
                        <a:pt x="325755" y="752475"/>
                      </a:cubicBezTo>
                      <a:cubicBezTo>
                        <a:pt x="125730" y="941070"/>
                        <a:pt x="0" y="1209675"/>
                        <a:pt x="0" y="1505903"/>
                      </a:cubicBezTo>
                      <a:cubicBezTo>
                        <a:pt x="0" y="2076450"/>
                        <a:pt x="463868" y="2540318"/>
                        <a:pt x="1035368" y="2540318"/>
                      </a:cubicBezTo>
                      <a:close/>
                    </a:path>
                  </a:pathLst>
                </a:custGeom>
                <a:solidFill>
                  <a:srgbClr val="FFFFFF">
                    <a:alpha val="27843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" name="Google Shape;199;p25"/>
                <p:cNvSpPr/>
                <p:nvPr/>
              </p:nvSpPr>
              <p:spPr>
                <a:xfrm>
                  <a:off x="8943593" y="2627947"/>
                  <a:ext cx="831532" cy="3809"/>
                </a:xfrm>
                <a:custGeom>
                  <a:rect b="b" l="l" r="r" t="t"/>
                  <a:pathLst>
                    <a:path extrusionOk="0" h="3809" w="831532">
                      <a:moveTo>
                        <a:pt x="831532" y="953"/>
                      </a:moveTo>
                      <a:lnTo>
                        <a:pt x="727710" y="1905"/>
                      </a:lnTo>
                      <a:lnTo>
                        <a:pt x="623888" y="2858"/>
                      </a:lnTo>
                      <a:cubicBezTo>
                        <a:pt x="554355" y="3810"/>
                        <a:pt x="484822" y="3810"/>
                        <a:pt x="416242" y="3810"/>
                      </a:cubicBezTo>
                      <a:lnTo>
                        <a:pt x="312420" y="3810"/>
                      </a:lnTo>
                      <a:lnTo>
                        <a:pt x="260033" y="3810"/>
                      </a:lnTo>
                      <a:lnTo>
                        <a:pt x="207645" y="3810"/>
                      </a:lnTo>
                      <a:lnTo>
                        <a:pt x="103822" y="1905"/>
                      </a:lnTo>
                      <a:lnTo>
                        <a:pt x="0" y="0"/>
                      </a:lnTo>
                      <a:lnTo>
                        <a:pt x="103822" y="0"/>
                      </a:lnTo>
                      <a:lnTo>
                        <a:pt x="207645" y="0"/>
                      </a:lnTo>
                      <a:lnTo>
                        <a:pt x="260033" y="0"/>
                      </a:lnTo>
                      <a:lnTo>
                        <a:pt x="312420" y="0"/>
                      </a:lnTo>
                      <a:lnTo>
                        <a:pt x="416242" y="0"/>
                      </a:lnTo>
                      <a:cubicBezTo>
                        <a:pt x="485775" y="0"/>
                        <a:pt x="554355" y="0"/>
                        <a:pt x="623888" y="0"/>
                      </a:cubicBezTo>
                      <a:lnTo>
                        <a:pt x="727710" y="0"/>
                      </a:lnTo>
                      <a:lnTo>
                        <a:pt x="831532" y="953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0" name="Google Shape;200;p25"/>
              <p:cNvGrpSpPr/>
              <p:nvPr/>
            </p:nvGrpSpPr>
            <p:grpSpPr>
              <a:xfrm rot="10800000">
                <a:off x="1937772" y="1600603"/>
                <a:ext cx="3088439" cy="2173756"/>
                <a:chOff x="7214791" y="3217331"/>
                <a:chExt cx="4182101" cy="2943516"/>
              </a:xfrm>
            </p:grpSpPr>
            <p:sp>
              <p:nvSpPr>
                <p:cNvPr id="201" name="Google Shape;201;p25"/>
                <p:cNvSpPr/>
                <p:nvPr/>
              </p:nvSpPr>
              <p:spPr>
                <a:xfrm>
                  <a:off x="10620372" y="3217331"/>
                  <a:ext cx="663554" cy="422383"/>
                </a:xfrm>
                <a:custGeom>
                  <a:rect b="b" l="l" r="r" t="t"/>
                  <a:pathLst>
                    <a:path extrusionOk="0" h="422383" w="663554">
                      <a:moveTo>
                        <a:pt x="652084" y="51648"/>
                      </a:moveTo>
                      <a:cubicBezTo>
                        <a:pt x="673039" y="92606"/>
                        <a:pt x="664466" y="138325"/>
                        <a:pt x="633034" y="153565"/>
                      </a:cubicBezTo>
                      <a:lnTo>
                        <a:pt x="103444" y="417408"/>
                      </a:lnTo>
                      <a:cubicBezTo>
                        <a:pt x="72964" y="432648"/>
                        <a:pt x="31054" y="411693"/>
                        <a:pt x="11051" y="370736"/>
                      </a:cubicBezTo>
                      <a:lnTo>
                        <a:pt x="11051" y="370736"/>
                      </a:lnTo>
                      <a:cubicBezTo>
                        <a:pt x="-8951" y="329778"/>
                        <a:pt x="-1331" y="284058"/>
                        <a:pt x="30101" y="268818"/>
                      </a:cubicBezTo>
                      <a:lnTo>
                        <a:pt x="559691" y="4975"/>
                      </a:lnTo>
                      <a:cubicBezTo>
                        <a:pt x="590171" y="-10264"/>
                        <a:pt x="631129" y="10690"/>
                        <a:pt x="652084" y="51648"/>
                      </a:cubicBezTo>
                      <a:lnTo>
                        <a:pt x="652084" y="51648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" name="Google Shape;202;p25"/>
                <p:cNvSpPr/>
                <p:nvPr/>
              </p:nvSpPr>
              <p:spPr>
                <a:xfrm>
                  <a:off x="10689511" y="4134883"/>
                  <a:ext cx="707381" cy="267489"/>
                </a:xfrm>
                <a:custGeom>
                  <a:rect b="b" l="l" r="r" t="t"/>
                  <a:pathLst>
                    <a:path extrusionOk="0" h="267489" w="707381">
                      <a:moveTo>
                        <a:pt x="705817" y="196134"/>
                      </a:moveTo>
                      <a:cubicBezTo>
                        <a:pt x="698197" y="240901"/>
                        <a:pt x="663907" y="273286"/>
                        <a:pt x="630569" y="266619"/>
                      </a:cubicBezTo>
                      <a:lnTo>
                        <a:pt x="48592" y="163748"/>
                      </a:lnTo>
                      <a:cubicBezTo>
                        <a:pt x="14302" y="158034"/>
                        <a:pt x="-6653" y="116123"/>
                        <a:pt x="1919" y="71356"/>
                      </a:cubicBezTo>
                      <a:lnTo>
                        <a:pt x="1919" y="71356"/>
                      </a:lnTo>
                      <a:cubicBezTo>
                        <a:pt x="9539" y="26588"/>
                        <a:pt x="43829" y="-5796"/>
                        <a:pt x="77167" y="871"/>
                      </a:cubicBezTo>
                      <a:lnTo>
                        <a:pt x="659144" y="103741"/>
                      </a:lnTo>
                      <a:cubicBezTo>
                        <a:pt x="692482" y="109456"/>
                        <a:pt x="713437" y="151366"/>
                        <a:pt x="705817" y="196134"/>
                      </a:cubicBezTo>
                      <a:lnTo>
                        <a:pt x="705817" y="196134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" name="Google Shape;203;p25"/>
                <p:cNvSpPr/>
                <p:nvPr/>
              </p:nvSpPr>
              <p:spPr>
                <a:xfrm>
                  <a:off x="10420804" y="4997866"/>
                  <a:ext cx="571039" cy="558919"/>
                </a:xfrm>
                <a:custGeom>
                  <a:rect b="b" l="l" r="r" t="t"/>
                  <a:pathLst>
                    <a:path extrusionOk="0" h="558919" w="571039">
                      <a:moveTo>
                        <a:pt x="543042" y="528538"/>
                      </a:moveTo>
                      <a:cubicBezTo>
                        <a:pt x="510657" y="561876"/>
                        <a:pt x="464937" y="568544"/>
                        <a:pt x="440172" y="544731"/>
                      </a:cubicBezTo>
                      <a:lnTo>
                        <a:pt x="15357" y="133251"/>
                      </a:lnTo>
                      <a:cubicBezTo>
                        <a:pt x="-9408" y="109438"/>
                        <a:pt x="-3693" y="63719"/>
                        <a:pt x="28692" y="30381"/>
                      </a:cubicBezTo>
                      <a:lnTo>
                        <a:pt x="28692" y="30381"/>
                      </a:lnTo>
                      <a:cubicBezTo>
                        <a:pt x="60124" y="-2956"/>
                        <a:pt x="106797" y="-9624"/>
                        <a:pt x="131562" y="14188"/>
                      </a:cubicBezTo>
                      <a:lnTo>
                        <a:pt x="556377" y="425669"/>
                      </a:lnTo>
                      <a:cubicBezTo>
                        <a:pt x="580189" y="449481"/>
                        <a:pt x="574474" y="495201"/>
                        <a:pt x="543042" y="528538"/>
                      </a:cubicBezTo>
                      <a:lnTo>
                        <a:pt x="543042" y="528538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4" name="Google Shape;204;p25"/>
                <p:cNvSpPr/>
                <p:nvPr/>
              </p:nvSpPr>
              <p:spPr>
                <a:xfrm>
                  <a:off x="7327579" y="3217331"/>
                  <a:ext cx="663135" cy="422383"/>
                </a:xfrm>
                <a:custGeom>
                  <a:rect b="b" l="l" r="r" t="t"/>
                  <a:pathLst>
                    <a:path extrusionOk="0" h="422383" w="663135">
                      <a:moveTo>
                        <a:pt x="11051" y="51648"/>
                      </a:moveTo>
                      <a:cubicBezTo>
                        <a:pt x="-8951" y="92606"/>
                        <a:pt x="-1331" y="138325"/>
                        <a:pt x="30101" y="153565"/>
                      </a:cubicBezTo>
                      <a:lnTo>
                        <a:pt x="559691" y="417408"/>
                      </a:lnTo>
                      <a:cubicBezTo>
                        <a:pt x="590171" y="432648"/>
                        <a:pt x="632081" y="411693"/>
                        <a:pt x="652084" y="370736"/>
                      </a:cubicBezTo>
                      <a:lnTo>
                        <a:pt x="652084" y="370736"/>
                      </a:lnTo>
                      <a:cubicBezTo>
                        <a:pt x="672086" y="329778"/>
                        <a:pt x="664466" y="284058"/>
                        <a:pt x="633034" y="268818"/>
                      </a:cubicBezTo>
                      <a:lnTo>
                        <a:pt x="103444" y="4975"/>
                      </a:lnTo>
                      <a:cubicBezTo>
                        <a:pt x="72964" y="-10264"/>
                        <a:pt x="32006" y="10690"/>
                        <a:pt x="11051" y="51648"/>
                      </a:cubicBezTo>
                      <a:lnTo>
                        <a:pt x="11051" y="51648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" name="Google Shape;205;p25"/>
                <p:cNvSpPr/>
                <p:nvPr/>
              </p:nvSpPr>
              <p:spPr>
                <a:xfrm>
                  <a:off x="7214791" y="4134883"/>
                  <a:ext cx="707681" cy="267489"/>
                </a:xfrm>
                <a:custGeom>
                  <a:rect b="b" l="l" r="r" t="t"/>
                  <a:pathLst>
                    <a:path extrusionOk="0" h="267489" w="707681">
                      <a:moveTo>
                        <a:pt x="1919" y="196134"/>
                      </a:moveTo>
                      <a:cubicBezTo>
                        <a:pt x="9539" y="240901"/>
                        <a:pt x="43829" y="273286"/>
                        <a:pt x="77167" y="266619"/>
                      </a:cubicBezTo>
                      <a:lnTo>
                        <a:pt x="659144" y="163748"/>
                      </a:lnTo>
                      <a:cubicBezTo>
                        <a:pt x="692482" y="158034"/>
                        <a:pt x="714389" y="116123"/>
                        <a:pt x="705817" y="71356"/>
                      </a:cubicBezTo>
                      <a:lnTo>
                        <a:pt x="705817" y="71356"/>
                      </a:lnTo>
                      <a:cubicBezTo>
                        <a:pt x="698197" y="26588"/>
                        <a:pt x="663907" y="-5796"/>
                        <a:pt x="630569" y="871"/>
                      </a:cubicBezTo>
                      <a:lnTo>
                        <a:pt x="48592" y="103741"/>
                      </a:lnTo>
                      <a:cubicBezTo>
                        <a:pt x="14302" y="109456"/>
                        <a:pt x="-6653" y="151366"/>
                        <a:pt x="1919" y="196134"/>
                      </a:cubicBezTo>
                      <a:lnTo>
                        <a:pt x="1919" y="196134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" name="Google Shape;206;p25"/>
                <p:cNvSpPr/>
                <p:nvPr/>
              </p:nvSpPr>
              <p:spPr>
                <a:xfrm>
                  <a:off x="7529014" y="4868326"/>
                  <a:ext cx="571733" cy="558919"/>
                </a:xfrm>
                <a:custGeom>
                  <a:rect b="b" l="l" r="r" t="t"/>
                  <a:pathLst>
                    <a:path extrusionOk="0" h="558919" w="571733">
                      <a:moveTo>
                        <a:pt x="28692" y="528538"/>
                      </a:moveTo>
                      <a:cubicBezTo>
                        <a:pt x="61077" y="561876"/>
                        <a:pt x="106797" y="568543"/>
                        <a:pt x="131562" y="544731"/>
                      </a:cubicBezTo>
                      <a:lnTo>
                        <a:pt x="556377" y="133251"/>
                      </a:lnTo>
                      <a:cubicBezTo>
                        <a:pt x="581142" y="109438"/>
                        <a:pt x="575427" y="63718"/>
                        <a:pt x="543042" y="30381"/>
                      </a:cubicBezTo>
                      <a:lnTo>
                        <a:pt x="543042" y="30381"/>
                      </a:lnTo>
                      <a:cubicBezTo>
                        <a:pt x="510657" y="-2957"/>
                        <a:pt x="464937" y="-9624"/>
                        <a:pt x="440172" y="14188"/>
                      </a:cubicBezTo>
                      <a:lnTo>
                        <a:pt x="15357" y="425668"/>
                      </a:lnTo>
                      <a:cubicBezTo>
                        <a:pt x="-9408" y="449481"/>
                        <a:pt x="-3693" y="496154"/>
                        <a:pt x="28692" y="528538"/>
                      </a:cubicBezTo>
                      <a:lnTo>
                        <a:pt x="28692" y="528538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207;p25"/>
                <p:cNvSpPr/>
                <p:nvPr/>
              </p:nvSpPr>
              <p:spPr>
                <a:xfrm>
                  <a:off x="8540712" y="5433152"/>
                  <a:ext cx="331417" cy="696093"/>
                </a:xfrm>
                <a:custGeom>
                  <a:rect b="b" l="l" r="r" t="t"/>
                  <a:pathLst>
                    <a:path extrusionOk="0" h="696093" w="331417">
                      <a:moveTo>
                        <a:pt x="63791" y="691423"/>
                      </a:moveTo>
                      <a:cubicBezTo>
                        <a:pt x="107606" y="704758"/>
                        <a:pt x="151421" y="688565"/>
                        <a:pt x="160946" y="655228"/>
                      </a:cubicBezTo>
                      <a:lnTo>
                        <a:pt x="329539" y="88490"/>
                      </a:lnTo>
                      <a:cubicBezTo>
                        <a:pt x="339064" y="55153"/>
                        <a:pt x="311441" y="18005"/>
                        <a:pt x="267626" y="4671"/>
                      </a:cubicBezTo>
                      <a:lnTo>
                        <a:pt x="267626" y="4671"/>
                      </a:lnTo>
                      <a:cubicBezTo>
                        <a:pt x="223811" y="-8665"/>
                        <a:pt x="179996" y="7528"/>
                        <a:pt x="170471" y="40865"/>
                      </a:cubicBezTo>
                      <a:lnTo>
                        <a:pt x="1878" y="607603"/>
                      </a:lnTo>
                      <a:cubicBezTo>
                        <a:pt x="-7647" y="640940"/>
                        <a:pt x="19976" y="678088"/>
                        <a:pt x="63791" y="691423"/>
                      </a:cubicBezTo>
                      <a:lnTo>
                        <a:pt x="63791" y="691423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" name="Google Shape;208;p25"/>
                <p:cNvSpPr/>
                <p:nvPr/>
              </p:nvSpPr>
              <p:spPr>
                <a:xfrm>
                  <a:off x="9782806" y="5454565"/>
                  <a:ext cx="278009" cy="706282"/>
                </a:xfrm>
                <a:custGeom>
                  <a:rect b="b" l="l" r="r" t="t"/>
                  <a:pathLst>
                    <a:path extrusionOk="0" h="706282" w="278009">
                      <a:moveTo>
                        <a:pt x="207585" y="704299"/>
                      </a:moveTo>
                      <a:cubicBezTo>
                        <a:pt x="252352" y="695727"/>
                        <a:pt x="283785" y="661436"/>
                        <a:pt x="277117" y="627147"/>
                      </a:cubicBezTo>
                      <a:lnTo>
                        <a:pt x="163770" y="47074"/>
                      </a:lnTo>
                      <a:cubicBezTo>
                        <a:pt x="157102" y="13736"/>
                        <a:pt x="115192" y="-7218"/>
                        <a:pt x="70425" y="2307"/>
                      </a:cubicBezTo>
                      <a:lnTo>
                        <a:pt x="70425" y="2307"/>
                      </a:lnTo>
                      <a:cubicBezTo>
                        <a:pt x="25657" y="10879"/>
                        <a:pt x="-5775" y="45169"/>
                        <a:pt x="892" y="79459"/>
                      </a:cubicBezTo>
                      <a:lnTo>
                        <a:pt x="114240" y="659532"/>
                      </a:lnTo>
                      <a:cubicBezTo>
                        <a:pt x="120907" y="692869"/>
                        <a:pt x="162817" y="712872"/>
                        <a:pt x="207585" y="704299"/>
                      </a:cubicBezTo>
                      <a:lnTo>
                        <a:pt x="207585" y="704299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09" name="Google Shape;209;p25"/>
            <p:cNvSpPr/>
            <p:nvPr/>
          </p:nvSpPr>
          <p:spPr>
            <a:xfrm rot="-566938">
              <a:off x="5302945" y="-183975"/>
              <a:ext cx="1776871" cy="1776402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5"/>
            <p:cNvSpPr/>
            <p:nvPr/>
          </p:nvSpPr>
          <p:spPr>
            <a:xfrm rot="-1711378">
              <a:off x="4525834" y="-372952"/>
              <a:ext cx="866530" cy="866530"/>
            </a:xfrm>
            <a:custGeom>
              <a:rect b="b" l="l" r="r" t="t"/>
              <a:pathLst>
                <a:path extrusionOk="0" h="3597546" w="3597546">
                  <a:moveTo>
                    <a:pt x="3538887" y="1498455"/>
                  </a:moveTo>
                  <a:cubicBezTo>
                    <a:pt x="3575885" y="1485860"/>
                    <a:pt x="3595566" y="1445712"/>
                    <a:pt x="3582970" y="1408714"/>
                  </a:cubicBezTo>
                  <a:lnTo>
                    <a:pt x="3483783" y="1121385"/>
                  </a:lnTo>
                  <a:cubicBezTo>
                    <a:pt x="3471187" y="1084386"/>
                    <a:pt x="3431040" y="1064706"/>
                    <a:pt x="3394042" y="1077301"/>
                  </a:cubicBezTo>
                  <a:lnTo>
                    <a:pt x="3238175" y="1130831"/>
                  </a:lnTo>
                  <a:cubicBezTo>
                    <a:pt x="3201177" y="1143426"/>
                    <a:pt x="3156306" y="1126108"/>
                    <a:pt x="3137413" y="1092258"/>
                  </a:cubicBezTo>
                  <a:lnTo>
                    <a:pt x="3029566" y="919073"/>
                  </a:lnTo>
                  <a:cubicBezTo>
                    <a:pt x="3006737" y="887585"/>
                    <a:pt x="3009099" y="837204"/>
                    <a:pt x="3035077" y="808078"/>
                  </a:cubicBezTo>
                  <a:lnTo>
                    <a:pt x="3155519" y="668743"/>
                  </a:lnTo>
                  <a:cubicBezTo>
                    <a:pt x="3180709" y="639616"/>
                    <a:pt x="3177561" y="594745"/>
                    <a:pt x="3148434" y="568768"/>
                  </a:cubicBezTo>
                  <a:lnTo>
                    <a:pt x="2918570" y="369605"/>
                  </a:lnTo>
                  <a:cubicBezTo>
                    <a:pt x="2889444" y="344415"/>
                    <a:pt x="2844573" y="347563"/>
                    <a:pt x="2818596" y="376690"/>
                  </a:cubicBezTo>
                  <a:lnTo>
                    <a:pt x="2707600" y="505004"/>
                  </a:lnTo>
                  <a:cubicBezTo>
                    <a:pt x="2682409" y="534131"/>
                    <a:pt x="2633603" y="542003"/>
                    <a:pt x="2600540" y="521535"/>
                  </a:cubicBezTo>
                  <a:lnTo>
                    <a:pt x="2423419" y="427858"/>
                  </a:lnTo>
                  <a:cubicBezTo>
                    <a:pt x="2387995" y="411327"/>
                    <a:pt x="2365166" y="367244"/>
                    <a:pt x="2372251" y="328671"/>
                  </a:cubicBezTo>
                  <a:lnTo>
                    <a:pt x="2408463" y="140529"/>
                  </a:lnTo>
                  <a:cubicBezTo>
                    <a:pt x="2415547" y="102743"/>
                    <a:pt x="2390357" y="64957"/>
                    <a:pt x="2352571" y="57872"/>
                  </a:cubicBezTo>
                  <a:lnTo>
                    <a:pt x="2054221" y="1194"/>
                  </a:lnTo>
                  <a:cubicBezTo>
                    <a:pt x="2016435" y="-5891"/>
                    <a:pt x="1978649" y="19300"/>
                    <a:pt x="1971565" y="57085"/>
                  </a:cubicBezTo>
                  <a:lnTo>
                    <a:pt x="1937715" y="230270"/>
                  </a:lnTo>
                  <a:cubicBezTo>
                    <a:pt x="1930630" y="268056"/>
                    <a:pt x="1892057" y="298757"/>
                    <a:pt x="1853484" y="297970"/>
                  </a:cubicBezTo>
                  <a:lnTo>
                    <a:pt x="1655896" y="305842"/>
                  </a:lnTo>
                  <a:cubicBezTo>
                    <a:pt x="1617323" y="309778"/>
                    <a:pt x="1574814" y="282226"/>
                    <a:pt x="1562219" y="245227"/>
                  </a:cubicBezTo>
                  <a:lnTo>
                    <a:pt x="1497668" y="58660"/>
                  </a:lnTo>
                  <a:cubicBezTo>
                    <a:pt x="1485073" y="21661"/>
                    <a:pt x="1444925" y="1981"/>
                    <a:pt x="1407927" y="14576"/>
                  </a:cubicBezTo>
                  <a:lnTo>
                    <a:pt x="1120597" y="113764"/>
                  </a:lnTo>
                  <a:cubicBezTo>
                    <a:pt x="1083599" y="126359"/>
                    <a:pt x="1063919" y="166507"/>
                    <a:pt x="1076514" y="203505"/>
                  </a:cubicBezTo>
                  <a:lnTo>
                    <a:pt x="1136341" y="375903"/>
                  </a:lnTo>
                  <a:cubicBezTo>
                    <a:pt x="1148937" y="412901"/>
                    <a:pt x="1131618" y="457772"/>
                    <a:pt x="1097769" y="476665"/>
                  </a:cubicBezTo>
                  <a:lnTo>
                    <a:pt x="932456" y="579788"/>
                  </a:lnTo>
                  <a:cubicBezTo>
                    <a:pt x="900968" y="602617"/>
                    <a:pt x="850587" y="599469"/>
                    <a:pt x="821460" y="574278"/>
                  </a:cubicBezTo>
                  <a:lnTo>
                    <a:pt x="668743" y="442028"/>
                  </a:lnTo>
                  <a:cubicBezTo>
                    <a:pt x="639616" y="416837"/>
                    <a:pt x="594745" y="419986"/>
                    <a:pt x="568768" y="449113"/>
                  </a:cubicBezTo>
                  <a:lnTo>
                    <a:pt x="369605" y="678189"/>
                  </a:lnTo>
                  <a:cubicBezTo>
                    <a:pt x="344415" y="707316"/>
                    <a:pt x="347563" y="752186"/>
                    <a:pt x="376690" y="778164"/>
                  </a:cubicBezTo>
                  <a:lnTo>
                    <a:pt x="517599" y="900180"/>
                  </a:lnTo>
                  <a:cubicBezTo>
                    <a:pt x="546726" y="925371"/>
                    <a:pt x="554598" y="973390"/>
                    <a:pt x="534131" y="1007240"/>
                  </a:cubicBezTo>
                  <a:lnTo>
                    <a:pt x="442815" y="1177276"/>
                  </a:lnTo>
                  <a:cubicBezTo>
                    <a:pt x="426284" y="1212700"/>
                    <a:pt x="381413" y="1235529"/>
                    <a:pt x="343627" y="1227657"/>
                  </a:cubicBezTo>
                  <a:lnTo>
                    <a:pt x="142103" y="1188297"/>
                  </a:lnTo>
                  <a:cubicBezTo>
                    <a:pt x="104318" y="1181212"/>
                    <a:pt x="66532" y="1206403"/>
                    <a:pt x="59447" y="1244188"/>
                  </a:cubicBezTo>
                  <a:lnTo>
                    <a:pt x="1194" y="1542539"/>
                  </a:lnTo>
                  <a:cubicBezTo>
                    <a:pt x="-5891" y="1580324"/>
                    <a:pt x="19300" y="1618110"/>
                    <a:pt x="57085" y="1625195"/>
                  </a:cubicBezTo>
                  <a:lnTo>
                    <a:pt x="240504" y="1660619"/>
                  </a:lnTo>
                  <a:cubicBezTo>
                    <a:pt x="278290" y="1667704"/>
                    <a:pt x="308990" y="1706277"/>
                    <a:pt x="308203" y="1744850"/>
                  </a:cubicBezTo>
                  <a:lnTo>
                    <a:pt x="313714" y="1937715"/>
                  </a:lnTo>
                  <a:cubicBezTo>
                    <a:pt x="316862" y="1976288"/>
                    <a:pt x="289310" y="2018797"/>
                    <a:pt x="252312" y="2031392"/>
                  </a:cubicBezTo>
                  <a:lnTo>
                    <a:pt x="59447" y="2097517"/>
                  </a:lnTo>
                  <a:cubicBezTo>
                    <a:pt x="22448" y="2110112"/>
                    <a:pt x="2768" y="2150260"/>
                    <a:pt x="15363" y="2187258"/>
                  </a:cubicBezTo>
                  <a:lnTo>
                    <a:pt x="114551" y="2474588"/>
                  </a:lnTo>
                  <a:cubicBezTo>
                    <a:pt x="127146" y="2511586"/>
                    <a:pt x="167294" y="2531266"/>
                    <a:pt x="204292" y="2518671"/>
                  </a:cubicBezTo>
                  <a:lnTo>
                    <a:pt x="378264" y="2458844"/>
                  </a:lnTo>
                  <a:cubicBezTo>
                    <a:pt x="415263" y="2446248"/>
                    <a:pt x="460134" y="2463567"/>
                    <a:pt x="478239" y="2498204"/>
                  </a:cubicBezTo>
                  <a:lnTo>
                    <a:pt x="579001" y="2665091"/>
                  </a:lnTo>
                  <a:cubicBezTo>
                    <a:pt x="601043" y="2697366"/>
                    <a:pt x="597894" y="2746960"/>
                    <a:pt x="572704" y="2776874"/>
                  </a:cubicBezTo>
                  <a:lnTo>
                    <a:pt x="441241" y="2928017"/>
                  </a:lnTo>
                  <a:cubicBezTo>
                    <a:pt x="416050" y="2957144"/>
                    <a:pt x="419199" y="3002014"/>
                    <a:pt x="448325" y="3027992"/>
                  </a:cubicBezTo>
                  <a:lnTo>
                    <a:pt x="678189" y="3227154"/>
                  </a:lnTo>
                  <a:cubicBezTo>
                    <a:pt x="707316" y="3252345"/>
                    <a:pt x="752186" y="3249196"/>
                    <a:pt x="778164" y="3220070"/>
                  </a:cubicBezTo>
                  <a:lnTo>
                    <a:pt x="895457" y="3085458"/>
                  </a:lnTo>
                  <a:cubicBezTo>
                    <a:pt x="920648" y="3056331"/>
                    <a:pt x="968667" y="3049246"/>
                    <a:pt x="1001730" y="3069714"/>
                  </a:cubicBezTo>
                  <a:lnTo>
                    <a:pt x="1174914" y="3164965"/>
                  </a:lnTo>
                  <a:cubicBezTo>
                    <a:pt x="1210339" y="3181497"/>
                    <a:pt x="1232380" y="3226367"/>
                    <a:pt x="1225295" y="3264940"/>
                  </a:cubicBezTo>
                  <a:lnTo>
                    <a:pt x="1188297" y="3455443"/>
                  </a:lnTo>
                  <a:cubicBezTo>
                    <a:pt x="1181212" y="3493229"/>
                    <a:pt x="1206403" y="3531015"/>
                    <a:pt x="1244188" y="3538100"/>
                  </a:cubicBezTo>
                  <a:lnTo>
                    <a:pt x="1542539" y="3596353"/>
                  </a:lnTo>
                  <a:cubicBezTo>
                    <a:pt x="1580324" y="3603438"/>
                    <a:pt x="1618110" y="3578247"/>
                    <a:pt x="1625195" y="3540461"/>
                  </a:cubicBezTo>
                  <a:lnTo>
                    <a:pt x="1658257" y="3371213"/>
                  </a:lnTo>
                  <a:cubicBezTo>
                    <a:pt x="1665342" y="3333427"/>
                    <a:pt x="1703915" y="3302726"/>
                    <a:pt x="1742488" y="3304300"/>
                  </a:cubicBezTo>
                  <a:lnTo>
                    <a:pt x="1944012" y="3299577"/>
                  </a:lnTo>
                  <a:cubicBezTo>
                    <a:pt x="1982585" y="3296428"/>
                    <a:pt x="2025094" y="3323980"/>
                    <a:pt x="2037690" y="3360979"/>
                  </a:cubicBezTo>
                  <a:lnTo>
                    <a:pt x="2099092" y="3538100"/>
                  </a:lnTo>
                  <a:cubicBezTo>
                    <a:pt x="2111687" y="3575098"/>
                    <a:pt x="2151834" y="3594779"/>
                    <a:pt x="2188833" y="3582183"/>
                  </a:cubicBezTo>
                  <a:lnTo>
                    <a:pt x="2476162" y="3482996"/>
                  </a:lnTo>
                  <a:cubicBezTo>
                    <a:pt x="2513161" y="3470400"/>
                    <a:pt x="2532841" y="3430253"/>
                    <a:pt x="2520246" y="3393254"/>
                  </a:cubicBezTo>
                  <a:lnTo>
                    <a:pt x="2465928" y="3235814"/>
                  </a:lnTo>
                  <a:cubicBezTo>
                    <a:pt x="2453333" y="3198815"/>
                    <a:pt x="2470652" y="3153944"/>
                    <a:pt x="2505289" y="3135839"/>
                  </a:cubicBezTo>
                  <a:lnTo>
                    <a:pt x="2680048" y="3029566"/>
                  </a:lnTo>
                  <a:cubicBezTo>
                    <a:pt x="2712323" y="3007525"/>
                    <a:pt x="2761917" y="3009886"/>
                    <a:pt x="2791831" y="3035864"/>
                  </a:cubicBezTo>
                  <a:lnTo>
                    <a:pt x="2929591" y="3155519"/>
                  </a:lnTo>
                  <a:cubicBezTo>
                    <a:pt x="2958718" y="3180709"/>
                    <a:pt x="3003589" y="3177561"/>
                    <a:pt x="3029566" y="3148434"/>
                  </a:cubicBezTo>
                  <a:lnTo>
                    <a:pt x="3228729" y="2918570"/>
                  </a:lnTo>
                  <a:cubicBezTo>
                    <a:pt x="3253919" y="2889444"/>
                    <a:pt x="3250770" y="2844573"/>
                    <a:pt x="3221644" y="2818596"/>
                  </a:cubicBezTo>
                  <a:lnTo>
                    <a:pt x="3098840" y="2711536"/>
                  </a:lnTo>
                  <a:cubicBezTo>
                    <a:pt x="3069714" y="2686345"/>
                    <a:pt x="3061842" y="2638326"/>
                    <a:pt x="3082309" y="2605263"/>
                  </a:cubicBezTo>
                  <a:lnTo>
                    <a:pt x="3179922" y="2424207"/>
                  </a:lnTo>
                  <a:cubicBezTo>
                    <a:pt x="3196453" y="2388782"/>
                    <a:pt x="3241324" y="2365954"/>
                    <a:pt x="3279110" y="2373826"/>
                  </a:cubicBezTo>
                  <a:lnTo>
                    <a:pt x="3455443" y="2408463"/>
                  </a:lnTo>
                  <a:cubicBezTo>
                    <a:pt x="3493229" y="2415547"/>
                    <a:pt x="3531015" y="2390357"/>
                    <a:pt x="3538100" y="2352571"/>
                  </a:cubicBezTo>
                  <a:lnTo>
                    <a:pt x="3596353" y="2054221"/>
                  </a:lnTo>
                  <a:cubicBezTo>
                    <a:pt x="3603438" y="2016435"/>
                    <a:pt x="3578247" y="1978649"/>
                    <a:pt x="3540461" y="1971565"/>
                  </a:cubicBezTo>
                  <a:lnTo>
                    <a:pt x="3381446" y="1940864"/>
                  </a:lnTo>
                  <a:cubicBezTo>
                    <a:pt x="3343660" y="1933779"/>
                    <a:pt x="3312959" y="1895206"/>
                    <a:pt x="3313747" y="1856633"/>
                  </a:cubicBezTo>
                  <a:lnTo>
                    <a:pt x="3306662" y="1651173"/>
                  </a:lnTo>
                  <a:cubicBezTo>
                    <a:pt x="3303513" y="1612600"/>
                    <a:pt x="3330278" y="1570091"/>
                    <a:pt x="3367276" y="1557495"/>
                  </a:cubicBezTo>
                  <a:lnTo>
                    <a:pt x="3538887" y="1498455"/>
                  </a:lnTo>
                  <a:close/>
                  <a:moveTo>
                    <a:pt x="2165217" y="2861892"/>
                  </a:moveTo>
                  <a:cubicBezTo>
                    <a:pt x="1577963" y="3064203"/>
                    <a:pt x="937966" y="2752471"/>
                    <a:pt x="735655" y="2165217"/>
                  </a:cubicBezTo>
                  <a:cubicBezTo>
                    <a:pt x="533344" y="1577963"/>
                    <a:pt x="845076" y="937966"/>
                    <a:pt x="1432330" y="735655"/>
                  </a:cubicBezTo>
                  <a:cubicBezTo>
                    <a:pt x="2019584" y="533344"/>
                    <a:pt x="2659581" y="845076"/>
                    <a:pt x="2861892" y="1432330"/>
                  </a:cubicBezTo>
                  <a:cubicBezTo>
                    <a:pt x="3064203" y="2019584"/>
                    <a:pt x="2751683" y="2659580"/>
                    <a:pt x="2165217" y="28618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1" name="Google Shape;211;p25"/>
            <p:cNvGrpSpPr/>
            <p:nvPr/>
          </p:nvGrpSpPr>
          <p:grpSpPr>
            <a:xfrm rot="410038">
              <a:off x="7435450" y="-2208615"/>
              <a:ext cx="3069047" cy="3069047"/>
              <a:chOff x="6117113" y="1823127"/>
              <a:chExt cx="3210986" cy="3210986"/>
            </a:xfrm>
          </p:grpSpPr>
          <p:grpSp>
            <p:nvGrpSpPr>
              <p:cNvPr id="212" name="Google Shape;212;p25"/>
              <p:cNvGrpSpPr/>
              <p:nvPr/>
            </p:nvGrpSpPr>
            <p:grpSpPr>
              <a:xfrm rot="-1569764">
                <a:off x="6523105" y="2229119"/>
                <a:ext cx="2399002" cy="2399002"/>
                <a:chOff x="2609068" y="1381505"/>
                <a:chExt cx="3597546" cy="3597546"/>
              </a:xfrm>
            </p:grpSpPr>
            <p:sp>
              <p:nvSpPr>
                <p:cNvPr id="213" name="Google Shape;213;p25"/>
                <p:cNvSpPr/>
                <p:nvPr/>
              </p:nvSpPr>
              <p:spPr>
                <a:xfrm>
                  <a:off x="2609068" y="1381505"/>
                  <a:ext cx="3597546" cy="3597546"/>
                </a:xfrm>
                <a:custGeom>
                  <a:rect b="b" l="l" r="r" t="t"/>
                  <a:pathLst>
                    <a:path extrusionOk="0" h="3597546" w="3597546">
                      <a:moveTo>
                        <a:pt x="3538887" y="1498455"/>
                      </a:moveTo>
                      <a:cubicBezTo>
                        <a:pt x="3575885" y="1485860"/>
                        <a:pt x="3595566" y="1445712"/>
                        <a:pt x="3582970" y="1408714"/>
                      </a:cubicBezTo>
                      <a:lnTo>
                        <a:pt x="3483783" y="1121385"/>
                      </a:lnTo>
                      <a:cubicBezTo>
                        <a:pt x="3471187" y="1084386"/>
                        <a:pt x="3431040" y="1064706"/>
                        <a:pt x="3394042" y="1077301"/>
                      </a:cubicBezTo>
                      <a:lnTo>
                        <a:pt x="3238175" y="1130831"/>
                      </a:lnTo>
                      <a:cubicBezTo>
                        <a:pt x="3201177" y="1143426"/>
                        <a:pt x="3156306" y="1126108"/>
                        <a:pt x="3137413" y="1092258"/>
                      </a:cubicBezTo>
                      <a:lnTo>
                        <a:pt x="3029566" y="919073"/>
                      </a:lnTo>
                      <a:cubicBezTo>
                        <a:pt x="3006737" y="887585"/>
                        <a:pt x="3009099" y="837204"/>
                        <a:pt x="3035077" y="808078"/>
                      </a:cubicBezTo>
                      <a:lnTo>
                        <a:pt x="3155519" y="668743"/>
                      </a:lnTo>
                      <a:cubicBezTo>
                        <a:pt x="3180709" y="639616"/>
                        <a:pt x="3177561" y="594745"/>
                        <a:pt x="3148434" y="568768"/>
                      </a:cubicBezTo>
                      <a:lnTo>
                        <a:pt x="2918570" y="369605"/>
                      </a:lnTo>
                      <a:cubicBezTo>
                        <a:pt x="2889444" y="344415"/>
                        <a:pt x="2844573" y="347563"/>
                        <a:pt x="2818596" y="376690"/>
                      </a:cubicBezTo>
                      <a:lnTo>
                        <a:pt x="2707600" y="505004"/>
                      </a:lnTo>
                      <a:cubicBezTo>
                        <a:pt x="2682409" y="534131"/>
                        <a:pt x="2633603" y="542003"/>
                        <a:pt x="2600540" y="521535"/>
                      </a:cubicBezTo>
                      <a:lnTo>
                        <a:pt x="2423419" y="427858"/>
                      </a:lnTo>
                      <a:cubicBezTo>
                        <a:pt x="2387995" y="411327"/>
                        <a:pt x="2365166" y="367244"/>
                        <a:pt x="2372251" y="328671"/>
                      </a:cubicBezTo>
                      <a:lnTo>
                        <a:pt x="2408463" y="140529"/>
                      </a:lnTo>
                      <a:cubicBezTo>
                        <a:pt x="2415547" y="102743"/>
                        <a:pt x="2390357" y="64957"/>
                        <a:pt x="2352571" y="57872"/>
                      </a:cubicBezTo>
                      <a:lnTo>
                        <a:pt x="2054221" y="1194"/>
                      </a:lnTo>
                      <a:cubicBezTo>
                        <a:pt x="2016435" y="-5891"/>
                        <a:pt x="1978649" y="19300"/>
                        <a:pt x="1971565" y="57085"/>
                      </a:cubicBezTo>
                      <a:lnTo>
                        <a:pt x="1937715" y="230270"/>
                      </a:lnTo>
                      <a:cubicBezTo>
                        <a:pt x="1930630" y="268056"/>
                        <a:pt x="1892057" y="298757"/>
                        <a:pt x="1853484" y="297970"/>
                      </a:cubicBezTo>
                      <a:lnTo>
                        <a:pt x="1655896" y="305842"/>
                      </a:lnTo>
                      <a:cubicBezTo>
                        <a:pt x="1617323" y="309778"/>
                        <a:pt x="1574814" y="282226"/>
                        <a:pt x="1562219" y="245227"/>
                      </a:cubicBezTo>
                      <a:lnTo>
                        <a:pt x="1497668" y="58660"/>
                      </a:lnTo>
                      <a:cubicBezTo>
                        <a:pt x="1485073" y="21661"/>
                        <a:pt x="1444925" y="1981"/>
                        <a:pt x="1407927" y="14576"/>
                      </a:cubicBezTo>
                      <a:lnTo>
                        <a:pt x="1120597" y="113764"/>
                      </a:lnTo>
                      <a:cubicBezTo>
                        <a:pt x="1083599" y="126359"/>
                        <a:pt x="1063919" y="166507"/>
                        <a:pt x="1076514" y="203505"/>
                      </a:cubicBezTo>
                      <a:lnTo>
                        <a:pt x="1136341" y="375903"/>
                      </a:lnTo>
                      <a:cubicBezTo>
                        <a:pt x="1148937" y="412901"/>
                        <a:pt x="1131618" y="457772"/>
                        <a:pt x="1097769" y="476665"/>
                      </a:cubicBezTo>
                      <a:lnTo>
                        <a:pt x="932456" y="579788"/>
                      </a:lnTo>
                      <a:cubicBezTo>
                        <a:pt x="900968" y="602617"/>
                        <a:pt x="850587" y="599469"/>
                        <a:pt x="821460" y="574278"/>
                      </a:cubicBezTo>
                      <a:lnTo>
                        <a:pt x="668743" y="442028"/>
                      </a:lnTo>
                      <a:cubicBezTo>
                        <a:pt x="639616" y="416837"/>
                        <a:pt x="594745" y="419986"/>
                        <a:pt x="568768" y="449113"/>
                      </a:cubicBezTo>
                      <a:lnTo>
                        <a:pt x="369605" y="678189"/>
                      </a:lnTo>
                      <a:cubicBezTo>
                        <a:pt x="344415" y="707316"/>
                        <a:pt x="347563" y="752186"/>
                        <a:pt x="376690" y="778164"/>
                      </a:cubicBezTo>
                      <a:lnTo>
                        <a:pt x="517599" y="900180"/>
                      </a:lnTo>
                      <a:cubicBezTo>
                        <a:pt x="546726" y="925371"/>
                        <a:pt x="554598" y="973390"/>
                        <a:pt x="534131" y="1007240"/>
                      </a:cubicBezTo>
                      <a:lnTo>
                        <a:pt x="442815" y="1177276"/>
                      </a:lnTo>
                      <a:cubicBezTo>
                        <a:pt x="426284" y="1212700"/>
                        <a:pt x="381413" y="1235529"/>
                        <a:pt x="343627" y="1227657"/>
                      </a:cubicBezTo>
                      <a:lnTo>
                        <a:pt x="142103" y="1188297"/>
                      </a:lnTo>
                      <a:cubicBezTo>
                        <a:pt x="104318" y="1181212"/>
                        <a:pt x="66532" y="1206403"/>
                        <a:pt x="59447" y="1244188"/>
                      </a:cubicBezTo>
                      <a:lnTo>
                        <a:pt x="1194" y="1542539"/>
                      </a:lnTo>
                      <a:cubicBezTo>
                        <a:pt x="-5891" y="1580324"/>
                        <a:pt x="19300" y="1618110"/>
                        <a:pt x="57085" y="1625195"/>
                      </a:cubicBezTo>
                      <a:lnTo>
                        <a:pt x="240504" y="1660619"/>
                      </a:lnTo>
                      <a:cubicBezTo>
                        <a:pt x="278290" y="1667704"/>
                        <a:pt x="308990" y="1706277"/>
                        <a:pt x="308203" y="1744850"/>
                      </a:cubicBezTo>
                      <a:lnTo>
                        <a:pt x="313714" y="1937715"/>
                      </a:lnTo>
                      <a:cubicBezTo>
                        <a:pt x="316862" y="1976288"/>
                        <a:pt x="289310" y="2018797"/>
                        <a:pt x="252312" y="2031392"/>
                      </a:cubicBezTo>
                      <a:lnTo>
                        <a:pt x="59447" y="2097517"/>
                      </a:lnTo>
                      <a:cubicBezTo>
                        <a:pt x="22448" y="2110112"/>
                        <a:pt x="2768" y="2150260"/>
                        <a:pt x="15363" y="2187258"/>
                      </a:cubicBezTo>
                      <a:lnTo>
                        <a:pt x="114551" y="2474588"/>
                      </a:lnTo>
                      <a:cubicBezTo>
                        <a:pt x="127146" y="2511586"/>
                        <a:pt x="167294" y="2531266"/>
                        <a:pt x="204292" y="2518671"/>
                      </a:cubicBezTo>
                      <a:lnTo>
                        <a:pt x="378264" y="2458844"/>
                      </a:lnTo>
                      <a:cubicBezTo>
                        <a:pt x="415263" y="2446248"/>
                        <a:pt x="460134" y="2463567"/>
                        <a:pt x="478239" y="2498204"/>
                      </a:cubicBezTo>
                      <a:lnTo>
                        <a:pt x="579001" y="2665091"/>
                      </a:lnTo>
                      <a:cubicBezTo>
                        <a:pt x="601043" y="2697366"/>
                        <a:pt x="597894" y="2746960"/>
                        <a:pt x="572704" y="2776874"/>
                      </a:cubicBezTo>
                      <a:lnTo>
                        <a:pt x="441241" y="2928017"/>
                      </a:lnTo>
                      <a:cubicBezTo>
                        <a:pt x="416050" y="2957144"/>
                        <a:pt x="419199" y="3002014"/>
                        <a:pt x="448325" y="3027992"/>
                      </a:cubicBezTo>
                      <a:lnTo>
                        <a:pt x="678189" y="3227154"/>
                      </a:lnTo>
                      <a:cubicBezTo>
                        <a:pt x="707316" y="3252345"/>
                        <a:pt x="752186" y="3249196"/>
                        <a:pt x="778164" y="3220070"/>
                      </a:cubicBezTo>
                      <a:lnTo>
                        <a:pt x="895457" y="3085458"/>
                      </a:lnTo>
                      <a:cubicBezTo>
                        <a:pt x="920648" y="3056331"/>
                        <a:pt x="968667" y="3049246"/>
                        <a:pt x="1001730" y="3069714"/>
                      </a:cubicBezTo>
                      <a:lnTo>
                        <a:pt x="1174914" y="3164965"/>
                      </a:lnTo>
                      <a:cubicBezTo>
                        <a:pt x="1210339" y="3181497"/>
                        <a:pt x="1232380" y="3226367"/>
                        <a:pt x="1225295" y="3264940"/>
                      </a:cubicBezTo>
                      <a:lnTo>
                        <a:pt x="1188297" y="3455443"/>
                      </a:lnTo>
                      <a:cubicBezTo>
                        <a:pt x="1181212" y="3493229"/>
                        <a:pt x="1206403" y="3531015"/>
                        <a:pt x="1244188" y="3538100"/>
                      </a:cubicBezTo>
                      <a:lnTo>
                        <a:pt x="1542539" y="3596353"/>
                      </a:lnTo>
                      <a:cubicBezTo>
                        <a:pt x="1580324" y="3603438"/>
                        <a:pt x="1618110" y="3578247"/>
                        <a:pt x="1625195" y="3540461"/>
                      </a:cubicBezTo>
                      <a:lnTo>
                        <a:pt x="1658257" y="3371213"/>
                      </a:lnTo>
                      <a:cubicBezTo>
                        <a:pt x="1665342" y="3333427"/>
                        <a:pt x="1703915" y="3302726"/>
                        <a:pt x="1742488" y="3304300"/>
                      </a:cubicBezTo>
                      <a:lnTo>
                        <a:pt x="1944012" y="3299577"/>
                      </a:lnTo>
                      <a:cubicBezTo>
                        <a:pt x="1982585" y="3296428"/>
                        <a:pt x="2025094" y="3323980"/>
                        <a:pt x="2037690" y="3360979"/>
                      </a:cubicBezTo>
                      <a:lnTo>
                        <a:pt x="2099092" y="3538100"/>
                      </a:lnTo>
                      <a:cubicBezTo>
                        <a:pt x="2111687" y="3575098"/>
                        <a:pt x="2151834" y="3594779"/>
                        <a:pt x="2188833" y="3582183"/>
                      </a:cubicBezTo>
                      <a:lnTo>
                        <a:pt x="2476162" y="3482996"/>
                      </a:lnTo>
                      <a:cubicBezTo>
                        <a:pt x="2513161" y="3470400"/>
                        <a:pt x="2532841" y="3430253"/>
                        <a:pt x="2520246" y="3393254"/>
                      </a:cubicBezTo>
                      <a:lnTo>
                        <a:pt x="2465928" y="3235814"/>
                      </a:lnTo>
                      <a:cubicBezTo>
                        <a:pt x="2453333" y="3198815"/>
                        <a:pt x="2470652" y="3153944"/>
                        <a:pt x="2505289" y="3135839"/>
                      </a:cubicBezTo>
                      <a:lnTo>
                        <a:pt x="2680048" y="3029566"/>
                      </a:lnTo>
                      <a:cubicBezTo>
                        <a:pt x="2712323" y="3007525"/>
                        <a:pt x="2761917" y="3009886"/>
                        <a:pt x="2791831" y="3035864"/>
                      </a:cubicBezTo>
                      <a:lnTo>
                        <a:pt x="2929591" y="3155519"/>
                      </a:lnTo>
                      <a:cubicBezTo>
                        <a:pt x="2958718" y="3180709"/>
                        <a:pt x="3003589" y="3177561"/>
                        <a:pt x="3029566" y="3148434"/>
                      </a:cubicBezTo>
                      <a:lnTo>
                        <a:pt x="3228729" y="2918570"/>
                      </a:lnTo>
                      <a:cubicBezTo>
                        <a:pt x="3253919" y="2889444"/>
                        <a:pt x="3250770" y="2844573"/>
                        <a:pt x="3221644" y="2818596"/>
                      </a:cubicBezTo>
                      <a:lnTo>
                        <a:pt x="3098840" y="2711536"/>
                      </a:lnTo>
                      <a:cubicBezTo>
                        <a:pt x="3069714" y="2686345"/>
                        <a:pt x="3061842" y="2638326"/>
                        <a:pt x="3082309" y="2605263"/>
                      </a:cubicBezTo>
                      <a:lnTo>
                        <a:pt x="3179922" y="2424207"/>
                      </a:lnTo>
                      <a:cubicBezTo>
                        <a:pt x="3196453" y="2388782"/>
                        <a:pt x="3241324" y="2365954"/>
                        <a:pt x="3279110" y="2373826"/>
                      </a:cubicBezTo>
                      <a:lnTo>
                        <a:pt x="3455443" y="2408463"/>
                      </a:lnTo>
                      <a:cubicBezTo>
                        <a:pt x="3493229" y="2415547"/>
                        <a:pt x="3531015" y="2390357"/>
                        <a:pt x="3538100" y="2352571"/>
                      </a:cubicBezTo>
                      <a:lnTo>
                        <a:pt x="3596353" y="2054221"/>
                      </a:lnTo>
                      <a:cubicBezTo>
                        <a:pt x="3603438" y="2016435"/>
                        <a:pt x="3578247" y="1978649"/>
                        <a:pt x="3540461" y="1971565"/>
                      </a:cubicBezTo>
                      <a:lnTo>
                        <a:pt x="3381446" y="1940864"/>
                      </a:lnTo>
                      <a:cubicBezTo>
                        <a:pt x="3343660" y="1933779"/>
                        <a:pt x="3312959" y="1895206"/>
                        <a:pt x="3313747" y="1856633"/>
                      </a:cubicBezTo>
                      <a:lnTo>
                        <a:pt x="3306662" y="1651173"/>
                      </a:lnTo>
                      <a:cubicBezTo>
                        <a:pt x="3303513" y="1612600"/>
                        <a:pt x="3330278" y="1570091"/>
                        <a:pt x="3367276" y="1557495"/>
                      </a:cubicBezTo>
                      <a:lnTo>
                        <a:pt x="3538887" y="1498455"/>
                      </a:lnTo>
                      <a:close/>
                      <a:moveTo>
                        <a:pt x="2165217" y="2861892"/>
                      </a:moveTo>
                      <a:cubicBezTo>
                        <a:pt x="1577963" y="3064203"/>
                        <a:pt x="937966" y="2752471"/>
                        <a:pt x="735655" y="2165217"/>
                      </a:cubicBezTo>
                      <a:cubicBezTo>
                        <a:pt x="533344" y="1577963"/>
                        <a:pt x="845076" y="937966"/>
                        <a:pt x="1432330" y="735655"/>
                      </a:cubicBezTo>
                      <a:cubicBezTo>
                        <a:pt x="2019584" y="533344"/>
                        <a:pt x="2659581" y="845076"/>
                        <a:pt x="2861892" y="1432330"/>
                      </a:cubicBezTo>
                      <a:cubicBezTo>
                        <a:pt x="3064203" y="2019584"/>
                        <a:pt x="2751683" y="2659580"/>
                        <a:pt x="2165217" y="286189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p25"/>
                <p:cNvSpPr/>
                <p:nvPr/>
              </p:nvSpPr>
              <p:spPr>
                <a:xfrm>
                  <a:off x="3357991" y="2130428"/>
                  <a:ext cx="2098913" cy="2098913"/>
                </a:xfrm>
                <a:custGeom>
                  <a:rect b="b" l="l" r="r" t="t"/>
                  <a:pathLst>
                    <a:path extrusionOk="0" h="2098913" w="2098913">
                      <a:moveTo>
                        <a:pt x="2041334" y="707811"/>
                      </a:moveTo>
                      <a:cubicBezTo>
                        <a:pt x="1852405" y="159917"/>
                        <a:pt x="1255704" y="-131348"/>
                        <a:pt x="707811" y="57580"/>
                      </a:cubicBezTo>
                      <a:cubicBezTo>
                        <a:pt x="159917" y="246509"/>
                        <a:pt x="-131348" y="843210"/>
                        <a:pt x="57580" y="1391103"/>
                      </a:cubicBezTo>
                      <a:cubicBezTo>
                        <a:pt x="246509" y="1938997"/>
                        <a:pt x="843210" y="2230263"/>
                        <a:pt x="1391103" y="2041334"/>
                      </a:cubicBezTo>
                      <a:cubicBezTo>
                        <a:pt x="1938997" y="1853192"/>
                        <a:pt x="2230263" y="1255704"/>
                        <a:pt x="2041334" y="707811"/>
                      </a:cubicBezTo>
                      <a:close/>
                      <a:moveTo>
                        <a:pt x="1668986" y="1738260"/>
                      </a:moveTo>
                      <a:cubicBezTo>
                        <a:pt x="1665837" y="1741409"/>
                        <a:pt x="1661901" y="1744558"/>
                        <a:pt x="1658753" y="1747707"/>
                      </a:cubicBezTo>
                      <a:cubicBezTo>
                        <a:pt x="1355679" y="1995676"/>
                        <a:pt x="969949" y="2036610"/>
                        <a:pt x="646409" y="1878382"/>
                      </a:cubicBezTo>
                      <a:cubicBezTo>
                        <a:pt x="425204" y="1770536"/>
                        <a:pt x="259105" y="1583181"/>
                        <a:pt x="178810" y="1350169"/>
                      </a:cubicBezTo>
                      <a:cubicBezTo>
                        <a:pt x="98515" y="1117157"/>
                        <a:pt x="114259" y="867613"/>
                        <a:pt x="222106" y="645622"/>
                      </a:cubicBezTo>
                      <a:cubicBezTo>
                        <a:pt x="380334" y="321294"/>
                        <a:pt x="709385" y="115834"/>
                        <a:pt x="1100625" y="125280"/>
                      </a:cubicBezTo>
                      <a:cubicBezTo>
                        <a:pt x="1105349" y="125280"/>
                        <a:pt x="1110072" y="125280"/>
                        <a:pt x="1114008" y="126067"/>
                      </a:cubicBezTo>
                      <a:cubicBezTo>
                        <a:pt x="1503674" y="164640"/>
                        <a:pt x="1805173" y="408673"/>
                        <a:pt x="1922466" y="749532"/>
                      </a:cubicBezTo>
                      <a:cubicBezTo>
                        <a:pt x="2038972" y="1090392"/>
                        <a:pt x="1951592" y="1468249"/>
                        <a:pt x="1668986" y="17382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5" name="Google Shape;215;p25"/>
              <p:cNvSpPr/>
              <p:nvPr/>
            </p:nvSpPr>
            <p:spPr>
              <a:xfrm>
                <a:off x="6952926" y="2653109"/>
                <a:ext cx="1550784" cy="1550782"/>
              </a:xfrm>
              <a:prstGeom prst="ellipse">
                <a:avLst/>
              </a:prstGeom>
              <a:solidFill>
                <a:srgbClr val="92D050"/>
              </a:solidFill>
              <a:ln cap="flat" cmpd="sng" w="4127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" name="Google Shape;216;p25"/>
            <p:cNvGrpSpPr/>
            <p:nvPr/>
          </p:nvGrpSpPr>
          <p:grpSpPr>
            <a:xfrm rot="-445146">
              <a:off x="3680702" y="309455"/>
              <a:ext cx="1635348" cy="1635348"/>
              <a:chOff x="9048871" y="2525807"/>
              <a:chExt cx="2000764" cy="2000764"/>
            </a:xfrm>
          </p:grpSpPr>
          <p:sp>
            <p:nvSpPr>
              <p:cNvPr id="217" name="Google Shape;217;p25"/>
              <p:cNvSpPr/>
              <p:nvPr/>
            </p:nvSpPr>
            <p:spPr>
              <a:xfrm rot="-982801">
                <a:off x="9243416" y="2720352"/>
                <a:ext cx="1611675" cy="1611675"/>
              </a:xfrm>
              <a:custGeom>
                <a:rect b="b" l="l" r="r" t="t"/>
                <a:pathLst>
                  <a:path extrusionOk="0" h="3597546" w="3597546">
                    <a:moveTo>
                      <a:pt x="3538887" y="1498455"/>
                    </a:moveTo>
                    <a:cubicBezTo>
                      <a:pt x="3575885" y="1485860"/>
                      <a:pt x="3595566" y="1445712"/>
                      <a:pt x="3582970" y="1408714"/>
                    </a:cubicBezTo>
                    <a:lnTo>
                      <a:pt x="3483783" y="1121385"/>
                    </a:lnTo>
                    <a:cubicBezTo>
                      <a:pt x="3471187" y="1084386"/>
                      <a:pt x="3431040" y="1064706"/>
                      <a:pt x="3394042" y="1077301"/>
                    </a:cubicBezTo>
                    <a:lnTo>
                      <a:pt x="3238175" y="1130831"/>
                    </a:lnTo>
                    <a:cubicBezTo>
                      <a:pt x="3201177" y="1143426"/>
                      <a:pt x="3156306" y="1126108"/>
                      <a:pt x="3137413" y="1092258"/>
                    </a:cubicBezTo>
                    <a:lnTo>
                      <a:pt x="3029566" y="919073"/>
                    </a:lnTo>
                    <a:cubicBezTo>
                      <a:pt x="3006737" y="887585"/>
                      <a:pt x="3009099" y="837204"/>
                      <a:pt x="3035077" y="808078"/>
                    </a:cubicBezTo>
                    <a:lnTo>
                      <a:pt x="3155519" y="668743"/>
                    </a:lnTo>
                    <a:cubicBezTo>
                      <a:pt x="3180709" y="639616"/>
                      <a:pt x="3177561" y="594745"/>
                      <a:pt x="3148434" y="568768"/>
                    </a:cubicBezTo>
                    <a:lnTo>
                      <a:pt x="2918570" y="369605"/>
                    </a:lnTo>
                    <a:cubicBezTo>
                      <a:pt x="2889444" y="344415"/>
                      <a:pt x="2844573" y="347563"/>
                      <a:pt x="2818596" y="376690"/>
                    </a:cubicBezTo>
                    <a:lnTo>
                      <a:pt x="2707600" y="505004"/>
                    </a:lnTo>
                    <a:cubicBezTo>
                      <a:pt x="2682409" y="534131"/>
                      <a:pt x="2633603" y="542003"/>
                      <a:pt x="2600540" y="521535"/>
                    </a:cubicBezTo>
                    <a:lnTo>
                      <a:pt x="2423419" y="427858"/>
                    </a:lnTo>
                    <a:cubicBezTo>
                      <a:pt x="2387995" y="411327"/>
                      <a:pt x="2365166" y="367244"/>
                      <a:pt x="2372251" y="328671"/>
                    </a:cubicBezTo>
                    <a:lnTo>
                      <a:pt x="2408463" y="140529"/>
                    </a:lnTo>
                    <a:cubicBezTo>
                      <a:pt x="2415547" y="102743"/>
                      <a:pt x="2390357" y="64957"/>
                      <a:pt x="2352571" y="57872"/>
                    </a:cubicBezTo>
                    <a:lnTo>
                      <a:pt x="2054221" y="1194"/>
                    </a:lnTo>
                    <a:cubicBezTo>
                      <a:pt x="2016435" y="-5891"/>
                      <a:pt x="1978649" y="19300"/>
                      <a:pt x="1971565" y="57085"/>
                    </a:cubicBezTo>
                    <a:lnTo>
                      <a:pt x="1937715" y="230270"/>
                    </a:lnTo>
                    <a:cubicBezTo>
                      <a:pt x="1930630" y="268056"/>
                      <a:pt x="1892057" y="298757"/>
                      <a:pt x="1853484" y="297970"/>
                    </a:cubicBezTo>
                    <a:lnTo>
                      <a:pt x="1655896" y="305842"/>
                    </a:lnTo>
                    <a:cubicBezTo>
                      <a:pt x="1617323" y="309778"/>
                      <a:pt x="1574814" y="282226"/>
                      <a:pt x="1562219" y="245227"/>
                    </a:cubicBezTo>
                    <a:lnTo>
                      <a:pt x="1497668" y="58660"/>
                    </a:lnTo>
                    <a:cubicBezTo>
                      <a:pt x="1485073" y="21661"/>
                      <a:pt x="1444925" y="1981"/>
                      <a:pt x="1407927" y="14576"/>
                    </a:cubicBezTo>
                    <a:lnTo>
                      <a:pt x="1120597" y="113764"/>
                    </a:lnTo>
                    <a:cubicBezTo>
                      <a:pt x="1083599" y="126359"/>
                      <a:pt x="1063919" y="166507"/>
                      <a:pt x="1076514" y="203505"/>
                    </a:cubicBezTo>
                    <a:lnTo>
                      <a:pt x="1136341" y="375903"/>
                    </a:lnTo>
                    <a:cubicBezTo>
                      <a:pt x="1148937" y="412901"/>
                      <a:pt x="1131618" y="457772"/>
                      <a:pt x="1097769" y="476665"/>
                    </a:cubicBezTo>
                    <a:lnTo>
                      <a:pt x="932456" y="579788"/>
                    </a:lnTo>
                    <a:cubicBezTo>
                      <a:pt x="900968" y="602617"/>
                      <a:pt x="850587" y="599469"/>
                      <a:pt x="821460" y="574278"/>
                    </a:cubicBezTo>
                    <a:lnTo>
                      <a:pt x="668743" y="442028"/>
                    </a:lnTo>
                    <a:cubicBezTo>
                      <a:pt x="639616" y="416837"/>
                      <a:pt x="594745" y="419986"/>
                      <a:pt x="568768" y="449113"/>
                    </a:cubicBezTo>
                    <a:lnTo>
                      <a:pt x="369605" y="678189"/>
                    </a:lnTo>
                    <a:cubicBezTo>
                      <a:pt x="344415" y="707316"/>
                      <a:pt x="347563" y="752186"/>
                      <a:pt x="376690" y="778164"/>
                    </a:cubicBezTo>
                    <a:lnTo>
                      <a:pt x="517599" y="900180"/>
                    </a:lnTo>
                    <a:cubicBezTo>
                      <a:pt x="546726" y="925371"/>
                      <a:pt x="554598" y="973390"/>
                      <a:pt x="534131" y="1007240"/>
                    </a:cubicBezTo>
                    <a:lnTo>
                      <a:pt x="442815" y="1177276"/>
                    </a:lnTo>
                    <a:cubicBezTo>
                      <a:pt x="426284" y="1212700"/>
                      <a:pt x="381413" y="1235529"/>
                      <a:pt x="343627" y="1227657"/>
                    </a:cubicBezTo>
                    <a:lnTo>
                      <a:pt x="142103" y="1188297"/>
                    </a:lnTo>
                    <a:cubicBezTo>
                      <a:pt x="104318" y="1181212"/>
                      <a:pt x="66532" y="1206403"/>
                      <a:pt x="59447" y="1244188"/>
                    </a:cubicBezTo>
                    <a:lnTo>
                      <a:pt x="1194" y="1542539"/>
                    </a:lnTo>
                    <a:cubicBezTo>
                      <a:pt x="-5891" y="1580324"/>
                      <a:pt x="19300" y="1618110"/>
                      <a:pt x="57085" y="1625195"/>
                    </a:cubicBezTo>
                    <a:lnTo>
                      <a:pt x="240504" y="1660619"/>
                    </a:lnTo>
                    <a:cubicBezTo>
                      <a:pt x="278290" y="1667704"/>
                      <a:pt x="308990" y="1706277"/>
                      <a:pt x="308203" y="1744850"/>
                    </a:cubicBezTo>
                    <a:lnTo>
                      <a:pt x="313714" y="1937715"/>
                    </a:lnTo>
                    <a:cubicBezTo>
                      <a:pt x="316862" y="1976288"/>
                      <a:pt x="289310" y="2018797"/>
                      <a:pt x="252312" y="2031392"/>
                    </a:cubicBezTo>
                    <a:lnTo>
                      <a:pt x="59447" y="2097517"/>
                    </a:lnTo>
                    <a:cubicBezTo>
                      <a:pt x="22448" y="2110112"/>
                      <a:pt x="2768" y="2150260"/>
                      <a:pt x="15363" y="2187258"/>
                    </a:cubicBezTo>
                    <a:lnTo>
                      <a:pt x="114551" y="2474588"/>
                    </a:lnTo>
                    <a:cubicBezTo>
                      <a:pt x="127146" y="2511586"/>
                      <a:pt x="167294" y="2531266"/>
                      <a:pt x="204292" y="2518671"/>
                    </a:cubicBezTo>
                    <a:lnTo>
                      <a:pt x="378264" y="2458844"/>
                    </a:lnTo>
                    <a:cubicBezTo>
                      <a:pt x="415263" y="2446248"/>
                      <a:pt x="460134" y="2463567"/>
                      <a:pt x="478239" y="2498204"/>
                    </a:cubicBezTo>
                    <a:lnTo>
                      <a:pt x="579001" y="2665091"/>
                    </a:lnTo>
                    <a:cubicBezTo>
                      <a:pt x="601043" y="2697366"/>
                      <a:pt x="597894" y="2746960"/>
                      <a:pt x="572704" y="2776874"/>
                    </a:cubicBezTo>
                    <a:lnTo>
                      <a:pt x="441241" y="2928017"/>
                    </a:lnTo>
                    <a:cubicBezTo>
                      <a:pt x="416050" y="2957144"/>
                      <a:pt x="419199" y="3002014"/>
                      <a:pt x="448325" y="3027992"/>
                    </a:cubicBezTo>
                    <a:lnTo>
                      <a:pt x="678189" y="3227154"/>
                    </a:lnTo>
                    <a:cubicBezTo>
                      <a:pt x="707316" y="3252345"/>
                      <a:pt x="752186" y="3249196"/>
                      <a:pt x="778164" y="3220070"/>
                    </a:cubicBezTo>
                    <a:lnTo>
                      <a:pt x="895457" y="3085458"/>
                    </a:lnTo>
                    <a:cubicBezTo>
                      <a:pt x="920648" y="3056331"/>
                      <a:pt x="968667" y="3049246"/>
                      <a:pt x="1001730" y="3069714"/>
                    </a:cubicBezTo>
                    <a:lnTo>
                      <a:pt x="1174914" y="3164965"/>
                    </a:lnTo>
                    <a:cubicBezTo>
                      <a:pt x="1210339" y="3181497"/>
                      <a:pt x="1232380" y="3226367"/>
                      <a:pt x="1225295" y="3264940"/>
                    </a:cubicBezTo>
                    <a:lnTo>
                      <a:pt x="1188297" y="3455443"/>
                    </a:lnTo>
                    <a:cubicBezTo>
                      <a:pt x="1181212" y="3493229"/>
                      <a:pt x="1206403" y="3531015"/>
                      <a:pt x="1244188" y="3538100"/>
                    </a:cubicBezTo>
                    <a:lnTo>
                      <a:pt x="1542539" y="3596353"/>
                    </a:lnTo>
                    <a:cubicBezTo>
                      <a:pt x="1580324" y="3603438"/>
                      <a:pt x="1618110" y="3578247"/>
                      <a:pt x="1625195" y="3540461"/>
                    </a:cubicBezTo>
                    <a:lnTo>
                      <a:pt x="1658257" y="3371213"/>
                    </a:lnTo>
                    <a:cubicBezTo>
                      <a:pt x="1665342" y="3333427"/>
                      <a:pt x="1703915" y="3302726"/>
                      <a:pt x="1742488" y="3304300"/>
                    </a:cubicBezTo>
                    <a:lnTo>
                      <a:pt x="1944012" y="3299577"/>
                    </a:lnTo>
                    <a:cubicBezTo>
                      <a:pt x="1982585" y="3296428"/>
                      <a:pt x="2025094" y="3323980"/>
                      <a:pt x="2037690" y="3360979"/>
                    </a:cubicBezTo>
                    <a:lnTo>
                      <a:pt x="2099092" y="3538100"/>
                    </a:lnTo>
                    <a:cubicBezTo>
                      <a:pt x="2111687" y="3575098"/>
                      <a:pt x="2151834" y="3594779"/>
                      <a:pt x="2188833" y="3582183"/>
                    </a:cubicBezTo>
                    <a:lnTo>
                      <a:pt x="2476162" y="3482996"/>
                    </a:lnTo>
                    <a:cubicBezTo>
                      <a:pt x="2513161" y="3470400"/>
                      <a:pt x="2532841" y="3430253"/>
                      <a:pt x="2520246" y="3393254"/>
                    </a:cubicBezTo>
                    <a:lnTo>
                      <a:pt x="2465928" y="3235814"/>
                    </a:lnTo>
                    <a:cubicBezTo>
                      <a:pt x="2453333" y="3198815"/>
                      <a:pt x="2470652" y="3153944"/>
                      <a:pt x="2505289" y="3135839"/>
                    </a:cubicBezTo>
                    <a:lnTo>
                      <a:pt x="2680048" y="3029566"/>
                    </a:lnTo>
                    <a:cubicBezTo>
                      <a:pt x="2712323" y="3007525"/>
                      <a:pt x="2761917" y="3009886"/>
                      <a:pt x="2791831" y="3035864"/>
                    </a:cubicBezTo>
                    <a:lnTo>
                      <a:pt x="2929591" y="3155519"/>
                    </a:lnTo>
                    <a:cubicBezTo>
                      <a:pt x="2958718" y="3180709"/>
                      <a:pt x="3003589" y="3177561"/>
                      <a:pt x="3029566" y="3148434"/>
                    </a:cubicBezTo>
                    <a:lnTo>
                      <a:pt x="3228729" y="2918570"/>
                    </a:lnTo>
                    <a:cubicBezTo>
                      <a:pt x="3253919" y="2889444"/>
                      <a:pt x="3250770" y="2844573"/>
                      <a:pt x="3221644" y="2818596"/>
                    </a:cubicBezTo>
                    <a:lnTo>
                      <a:pt x="3098840" y="2711536"/>
                    </a:lnTo>
                    <a:cubicBezTo>
                      <a:pt x="3069714" y="2686345"/>
                      <a:pt x="3061842" y="2638326"/>
                      <a:pt x="3082309" y="2605263"/>
                    </a:cubicBezTo>
                    <a:lnTo>
                      <a:pt x="3179922" y="2424207"/>
                    </a:lnTo>
                    <a:cubicBezTo>
                      <a:pt x="3196453" y="2388782"/>
                      <a:pt x="3241324" y="2365954"/>
                      <a:pt x="3279110" y="2373826"/>
                    </a:cubicBezTo>
                    <a:lnTo>
                      <a:pt x="3455443" y="2408463"/>
                    </a:lnTo>
                    <a:cubicBezTo>
                      <a:pt x="3493229" y="2415547"/>
                      <a:pt x="3531015" y="2390357"/>
                      <a:pt x="3538100" y="2352571"/>
                    </a:cubicBezTo>
                    <a:lnTo>
                      <a:pt x="3596353" y="2054221"/>
                    </a:lnTo>
                    <a:cubicBezTo>
                      <a:pt x="3603438" y="2016435"/>
                      <a:pt x="3578247" y="1978649"/>
                      <a:pt x="3540461" y="1971565"/>
                    </a:cubicBezTo>
                    <a:lnTo>
                      <a:pt x="3381446" y="1940864"/>
                    </a:lnTo>
                    <a:cubicBezTo>
                      <a:pt x="3343660" y="1933779"/>
                      <a:pt x="3312959" y="1895206"/>
                      <a:pt x="3313747" y="1856633"/>
                    </a:cubicBezTo>
                    <a:lnTo>
                      <a:pt x="3306662" y="1651173"/>
                    </a:lnTo>
                    <a:cubicBezTo>
                      <a:pt x="3303513" y="1612600"/>
                      <a:pt x="3330278" y="1570091"/>
                      <a:pt x="3367276" y="1557495"/>
                    </a:cubicBezTo>
                    <a:lnTo>
                      <a:pt x="3538887" y="1498455"/>
                    </a:lnTo>
                    <a:close/>
                    <a:moveTo>
                      <a:pt x="2165217" y="2861892"/>
                    </a:moveTo>
                    <a:cubicBezTo>
                      <a:pt x="1577963" y="3064203"/>
                      <a:pt x="937966" y="2752471"/>
                      <a:pt x="735655" y="2165217"/>
                    </a:cubicBezTo>
                    <a:cubicBezTo>
                      <a:pt x="533344" y="1577963"/>
                      <a:pt x="845076" y="937966"/>
                      <a:pt x="1432330" y="735655"/>
                    </a:cubicBezTo>
                    <a:cubicBezTo>
                      <a:pt x="2019584" y="533344"/>
                      <a:pt x="2659581" y="845076"/>
                      <a:pt x="2861892" y="1432330"/>
                    </a:cubicBezTo>
                    <a:cubicBezTo>
                      <a:pt x="3064203" y="2019584"/>
                      <a:pt x="2751683" y="2659580"/>
                      <a:pt x="2165217" y="28618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25"/>
              <p:cNvSpPr/>
              <p:nvPr/>
            </p:nvSpPr>
            <p:spPr>
              <a:xfrm>
                <a:off x="9533417" y="3009055"/>
                <a:ext cx="1030870" cy="1030870"/>
              </a:xfrm>
              <a:prstGeom prst="ellipse">
                <a:avLst/>
              </a:prstGeom>
              <a:solidFill>
                <a:srgbClr val="00B0F0"/>
              </a:solidFill>
              <a:ln cap="flat" cmpd="sng" w="4127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9" name="Google Shape;219;p25"/>
            <p:cNvGrpSpPr/>
            <p:nvPr/>
          </p:nvGrpSpPr>
          <p:grpSpPr>
            <a:xfrm>
              <a:off x="5911430" y="-2524649"/>
              <a:ext cx="2293455" cy="2293455"/>
              <a:chOff x="1355511" y="2927755"/>
              <a:chExt cx="1938498" cy="1938498"/>
            </a:xfrm>
          </p:grpSpPr>
          <p:sp>
            <p:nvSpPr>
              <p:cNvPr id="220" name="Google Shape;220;p25"/>
              <p:cNvSpPr/>
              <p:nvPr/>
            </p:nvSpPr>
            <p:spPr>
              <a:xfrm rot="-1711378">
                <a:off x="1610047" y="3182291"/>
                <a:ext cx="1429427" cy="1429427"/>
              </a:xfrm>
              <a:custGeom>
                <a:rect b="b" l="l" r="r" t="t"/>
                <a:pathLst>
                  <a:path extrusionOk="0" h="3597546" w="3597546">
                    <a:moveTo>
                      <a:pt x="3538887" y="1498455"/>
                    </a:moveTo>
                    <a:cubicBezTo>
                      <a:pt x="3575885" y="1485860"/>
                      <a:pt x="3595566" y="1445712"/>
                      <a:pt x="3582970" y="1408714"/>
                    </a:cubicBezTo>
                    <a:lnTo>
                      <a:pt x="3483783" y="1121385"/>
                    </a:lnTo>
                    <a:cubicBezTo>
                      <a:pt x="3471187" y="1084386"/>
                      <a:pt x="3431040" y="1064706"/>
                      <a:pt x="3394042" y="1077301"/>
                    </a:cubicBezTo>
                    <a:lnTo>
                      <a:pt x="3238175" y="1130831"/>
                    </a:lnTo>
                    <a:cubicBezTo>
                      <a:pt x="3201177" y="1143426"/>
                      <a:pt x="3156306" y="1126108"/>
                      <a:pt x="3137413" y="1092258"/>
                    </a:cubicBezTo>
                    <a:lnTo>
                      <a:pt x="3029566" y="919073"/>
                    </a:lnTo>
                    <a:cubicBezTo>
                      <a:pt x="3006737" y="887585"/>
                      <a:pt x="3009099" y="837204"/>
                      <a:pt x="3035077" y="808078"/>
                    </a:cubicBezTo>
                    <a:lnTo>
                      <a:pt x="3155519" y="668743"/>
                    </a:lnTo>
                    <a:cubicBezTo>
                      <a:pt x="3180709" y="639616"/>
                      <a:pt x="3177561" y="594745"/>
                      <a:pt x="3148434" y="568768"/>
                    </a:cubicBezTo>
                    <a:lnTo>
                      <a:pt x="2918570" y="369605"/>
                    </a:lnTo>
                    <a:cubicBezTo>
                      <a:pt x="2889444" y="344415"/>
                      <a:pt x="2844573" y="347563"/>
                      <a:pt x="2818596" y="376690"/>
                    </a:cubicBezTo>
                    <a:lnTo>
                      <a:pt x="2707600" y="505004"/>
                    </a:lnTo>
                    <a:cubicBezTo>
                      <a:pt x="2682409" y="534131"/>
                      <a:pt x="2633603" y="542003"/>
                      <a:pt x="2600540" y="521535"/>
                    </a:cubicBezTo>
                    <a:lnTo>
                      <a:pt x="2423419" y="427858"/>
                    </a:lnTo>
                    <a:cubicBezTo>
                      <a:pt x="2387995" y="411327"/>
                      <a:pt x="2365166" y="367244"/>
                      <a:pt x="2372251" y="328671"/>
                    </a:cubicBezTo>
                    <a:lnTo>
                      <a:pt x="2408463" y="140529"/>
                    </a:lnTo>
                    <a:cubicBezTo>
                      <a:pt x="2415547" y="102743"/>
                      <a:pt x="2390357" y="64957"/>
                      <a:pt x="2352571" y="57872"/>
                    </a:cubicBezTo>
                    <a:lnTo>
                      <a:pt x="2054221" y="1194"/>
                    </a:lnTo>
                    <a:cubicBezTo>
                      <a:pt x="2016435" y="-5891"/>
                      <a:pt x="1978649" y="19300"/>
                      <a:pt x="1971565" y="57085"/>
                    </a:cubicBezTo>
                    <a:lnTo>
                      <a:pt x="1937715" y="230270"/>
                    </a:lnTo>
                    <a:cubicBezTo>
                      <a:pt x="1930630" y="268056"/>
                      <a:pt x="1892057" y="298757"/>
                      <a:pt x="1853484" y="297970"/>
                    </a:cubicBezTo>
                    <a:lnTo>
                      <a:pt x="1655896" y="305842"/>
                    </a:lnTo>
                    <a:cubicBezTo>
                      <a:pt x="1617323" y="309778"/>
                      <a:pt x="1574814" y="282226"/>
                      <a:pt x="1562219" y="245227"/>
                    </a:cubicBezTo>
                    <a:lnTo>
                      <a:pt x="1497668" y="58660"/>
                    </a:lnTo>
                    <a:cubicBezTo>
                      <a:pt x="1485073" y="21661"/>
                      <a:pt x="1444925" y="1981"/>
                      <a:pt x="1407927" y="14576"/>
                    </a:cubicBezTo>
                    <a:lnTo>
                      <a:pt x="1120597" y="113764"/>
                    </a:lnTo>
                    <a:cubicBezTo>
                      <a:pt x="1083599" y="126359"/>
                      <a:pt x="1063919" y="166507"/>
                      <a:pt x="1076514" y="203505"/>
                    </a:cubicBezTo>
                    <a:lnTo>
                      <a:pt x="1136341" y="375903"/>
                    </a:lnTo>
                    <a:cubicBezTo>
                      <a:pt x="1148937" y="412901"/>
                      <a:pt x="1131618" y="457772"/>
                      <a:pt x="1097769" y="476665"/>
                    </a:cubicBezTo>
                    <a:lnTo>
                      <a:pt x="932456" y="579788"/>
                    </a:lnTo>
                    <a:cubicBezTo>
                      <a:pt x="900968" y="602617"/>
                      <a:pt x="850587" y="599469"/>
                      <a:pt x="821460" y="574278"/>
                    </a:cubicBezTo>
                    <a:lnTo>
                      <a:pt x="668743" y="442028"/>
                    </a:lnTo>
                    <a:cubicBezTo>
                      <a:pt x="639616" y="416837"/>
                      <a:pt x="594745" y="419986"/>
                      <a:pt x="568768" y="449113"/>
                    </a:cubicBezTo>
                    <a:lnTo>
                      <a:pt x="369605" y="678189"/>
                    </a:lnTo>
                    <a:cubicBezTo>
                      <a:pt x="344415" y="707316"/>
                      <a:pt x="347563" y="752186"/>
                      <a:pt x="376690" y="778164"/>
                    </a:cubicBezTo>
                    <a:lnTo>
                      <a:pt x="517599" y="900180"/>
                    </a:lnTo>
                    <a:cubicBezTo>
                      <a:pt x="546726" y="925371"/>
                      <a:pt x="554598" y="973390"/>
                      <a:pt x="534131" y="1007240"/>
                    </a:cubicBezTo>
                    <a:lnTo>
                      <a:pt x="442815" y="1177276"/>
                    </a:lnTo>
                    <a:cubicBezTo>
                      <a:pt x="426284" y="1212700"/>
                      <a:pt x="381413" y="1235529"/>
                      <a:pt x="343627" y="1227657"/>
                    </a:cubicBezTo>
                    <a:lnTo>
                      <a:pt x="142103" y="1188297"/>
                    </a:lnTo>
                    <a:cubicBezTo>
                      <a:pt x="104318" y="1181212"/>
                      <a:pt x="66532" y="1206403"/>
                      <a:pt x="59447" y="1244188"/>
                    </a:cubicBezTo>
                    <a:lnTo>
                      <a:pt x="1194" y="1542539"/>
                    </a:lnTo>
                    <a:cubicBezTo>
                      <a:pt x="-5891" y="1580324"/>
                      <a:pt x="19300" y="1618110"/>
                      <a:pt x="57085" y="1625195"/>
                    </a:cubicBezTo>
                    <a:lnTo>
                      <a:pt x="240504" y="1660619"/>
                    </a:lnTo>
                    <a:cubicBezTo>
                      <a:pt x="278290" y="1667704"/>
                      <a:pt x="308990" y="1706277"/>
                      <a:pt x="308203" y="1744850"/>
                    </a:cubicBezTo>
                    <a:lnTo>
                      <a:pt x="313714" y="1937715"/>
                    </a:lnTo>
                    <a:cubicBezTo>
                      <a:pt x="316862" y="1976288"/>
                      <a:pt x="289310" y="2018797"/>
                      <a:pt x="252312" y="2031392"/>
                    </a:cubicBezTo>
                    <a:lnTo>
                      <a:pt x="59447" y="2097517"/>
                    </a:lnTo>
                    <a:cubicBezTo>
                      <a:pt x="22448" y="2110112"/>
                      <a:pt x="2768" y="2150260"/>
                      <a:pt x="15363" y="2187258"/>
                    </a:cubicBezTo>
                    <a:lnTo>
                      <a:pt x="114551" y="2474588"/>
                    </a:lnTo>
                    <a:cubicBezTo>
                      <a:pt x="127146" y="2511586"/>
                      <a:pt x="167294" y="2531266"/>
                      <a:pt x="204292" y="2518671"/>
                    </a:cubicBezTo>
                    <a:lnTo>
                      <a:pt x="378264" y="2458844"/>
                    </a:lnTo>
                    <a:cubicBezTo>
                      <a:pt x="415263" y="2446248"/>
                      <a:pt x="460134" y="2463567"/>
                      <a:pt x="478239" y="2498204"/>
                    </a:cubicBezTo>
                    <a:lnTo>
                      <a:pt x="579001" y="2665091"/>
                    </a:lnTo>
                    <a:cubicBezTo>
                      <a:pt x="601043" y="2697366"/>
                      <a:pt x="597894" y="2746960"/>
                      <a:pt x="572704" y="2776874"/>
                    </a:cubicBezTo>
                    <a:lnTo>
                      <a:pt x="441241" y="2928017"/>
                    </a:lnTo>
                    <a:cubicBezTo>
                      <a:pt x="416050" y="2957144"/>
                      <a:pt x="419199" y="3002014"/>
                      <a:pt x="448325" y="3027992"/>
                    </a:cubicBezTo>
                    <a:lnTo>
                      <a:pt x="678189" y="3227154"/>
                    </a:lnTo>
                    <a:cubicBezTo>
                      <a:pt x="707316" y="3252345"/>
                      <a:pt x="752186" y="3249196"/>
                      <a:pt x="778164" y="3220070"/>
                    </a:cubicBezTo>
                    <a:lnTo>
                      <a:pt x="895457" y="3085458"/>
                    </a:lnTo>
                    <a:cubicBezTo>
                      <a:pt x="920648" y="3056331"/>
                      <a:pt x="968667" y="3049246"/>
                      <a:pt x="1001730" y="3069714"/>
                    </a:cubicBezTo>
                    <a:lnTo>
                      <a:pt x="1174914" y="3164965"/>
                    </a:lnTo>
                    <a:cubicBezTo>
                      <a:pt x="1210339" y="3181497"/>
                      <a:pt x="1232380" y="3226367"/>
                      <a:pt x="1225295" y="3264940"/>
                    </a:cubicBezTo>
                    <a:lnTo>
                      <a:pt x="1188297" y="3455443"/>
                    </a:lnTo>
                    <a:cubicBezTo>
                      <a:pt x="1181212" y="3493229"/>
                      <a:pt x="1206403" y="3531015"/>
                      <a:pt x="1244188" y="3538100"/>
                    </a:cubicBezTo>
                    <a:lnTo>
                      <a:pt x="1542539" y="3596353"/>
                    </a:lnTo>
                    <a:cubicBezTo>
                      <a:pt x="1580324" y="3603438"/>
                      <a:pt x="1618110" y="3578247"/>
                      <a:pt x="1625195" y="3540461"/>
                    </a:cubicBezTo>
                    <a:lnTo>
                      <a:pt x="1658257" y="3371213"/>
                    </a:lnTo>
                    <a:cubicBezTo>
                      <a:pt x="1665342" y="3333427"/>
                      <a:pt x="1703915" y="3302726"/>
                      <a:pt x="1742488" y="3304300"/>
                    </a:cubicBezTo>
                    <a:lnTo>
                      <a:pt x="1944012" y="3299577"/>
                    </a:lnTo>
                    <a:cubicBezTo>
                      <a:pt x="1982585" y="3296428"/>
                      <a:pt x="2025094" y="3323980"/>
                      <a:pt x="2037690" y="3360979"/>
                    </a:cubicBezTo>
                    <a:lnTo>
                      <a:pt x="2099092" y="3538100"/>
                    </a:lnTo>
                    <a:cubicBezTo>
                      <a:pt x="2111687" y="3575098"/>
                      <a:pt x="2151834" y="3594779"/>
                      <a:pt x="2188833" y="3582183"/>
                    </a:cubicBezTo>
                    <a:lnTo>
                      <a:pt x="2476162" y="3482996"/>
                    </a:lnTo>
                    <a:cubicBezTo>
                      <a:pt x="2513161" y="3470400"/>
                      <a:pt x="2532841" y="3430253"/>
                      <a:pt x="2520246" y="3393254"/>
                    </a:cubicBezTo>
                    <a:lnTo>
                      <a:pt x="2465928" y="3235814"/>
                    </a:lnTo>
                    <a:cubicBezTo>
                      <a:pt x="2453333" y="3198815"/>
                      <a:pt x="2470652" y="3153944"/>
                      <a:pt x="2505289" y="3135839"/>
                    </a:cubicBezTo>
                    <a:lnTo>
                      <a:pt x="2680048" y="3029566"/>
                    </a:lnTo>
                    <a:cubicBezTo>
                      <a:pt x="2712323" y="3007525"/>
                      <a:pt x="2761917" y="3009886"/>
                      <a:pt x="2791831" y="3035864"/>
                    </a:cubicBezTo>
                    <a:lnTo>
                      <a:pt x="2929591" y="3155519"/>
                    </a:lnTo>
                    <a:cubicBezTo>
                      <a:pt x="2958718" y="3180709"/>
                      <a:pt x="3003589" y="3177561"/>
                      <a:pt x="3029566" y="3148434"/>
                    </a:cubicBezTo>
                    <a:lnTo>
                      <a:pt x="3228729" y="2918570"/>
                    </a:lnTo>
                    <a:cubicBezTo>
                      <a:pt x="3253919" y="2889444"/>
                      <a:pt x="3250770" y="2844573"/>
                      <a:pt x="3221644" y="2818596"/>
                    </a:cubicBezTo>
                    <a:lnTo>
                      <a:pt x="3098840" y="2711536"/>
                    </a:lnTo>
                    <a:cubicBezTo>
                      <a:pt x="3069714" y="2686345"/>
                      <a:pt x="3061842" y="2638326"/>
                      <a:pt x="3082309" y="2605263"/>
                    </a:cubicBezTo>
                    <a:lnTo>
                      <a:pt x="3179922" y="2424207"/>
                    </a:lnTo>
                    <a:cubicBezTo>
                      <a:pt x="3196453" y="2388782"/>
                      <a:pt x="3241324" y="2365954"/>
                      <a:pt x="3279110" y="2373826"/>
                    </a:cubicBezTo>
                    <a:lnTo>
                      <a:pt x="3455443" y="2408463"/>
                    </a:lnTo>
                    <a:cubicBezTo>
                      <a:pt x="3493229" y="2415547"/>
                      <a:pt x="3531015" y="2390357"/>
                      <a:pt x="3538100" y="2352571"/>
                    </a:cubicBezTo>
                    <a:lnTo>
                      <a:pt x="3596353" y="2054221"/>
                    </a:lnTo>
                    <a:cubicBezTo>
                      <a:pt x="3603438" y="2016435"/>
                      <a:pt x="3578247" y="1978649"/>
                      <a:pt x="3540461" y="1971565"/>
                    </a:cubicBezTo>
                    <a:lnTo>
                      <a:pt x="3381446" y="1940864"/>
                    </a:lnTo>
                    <a:cubicBezTo>
                      <a:pt x="3343660" y="1933779"/>
                      <a:pt x="3312959" y="1895206"/>
                      <a:pt x="3313747" y="1856633"/>
                    </a:cubicBezTo>
                    <a:lnTo>
                      <a:pt x="3306662" y="1651173"/>
                    </a:lnTo>
                    <a:cubicBezTo>
                      <a:pt x="3303513" y="1612600"/>
                      <a:pt x="3330278" y="1570091"/>
                      <a:pt x="3367276" y="1557495"/>
                    </a:cubicBezTo>
                    <a:lnTo>
                      <a:pt x="3538887" y="1498455"/>
                    </a:lnTo>
                    <a:close/>
                    <a:moveTo>
                      <a:pt x="2165217" y="2861892"/>
                    </a:moveTo>
                    <a:cubicBezTo>
                      <a:pt x="1577963" y="3064203"/>
                      <a:pt x="937966" y="2752471"/>
                      <a:pt x="735655" y="2165217"/>
                    </a:cubicBezTo>
                    <a:cubicBezTo>
                      <a:pt x="533344" y="1577963"/>
                      <a:pt x="845076" y="937966"/>
                      <a:pt x="1432330" y="735655"/>
                    </a:cubicBezTo>
                    <a:cubicBezTo>
                      <a:pt x="2019584" y="533344"/>
                      <a:pt x="2659581" y="845076"/>
                      <a:pt x="2861892" y="1432330"/>
                    </a:cubicBezTo>
                    <a:cubicBezTo>
                      <a:pt x="3064203" y="2019584"/>
                      <a:pt x="2751683" y="2659580"/>
                      <a:pt x="2165217" y="28618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25"/>
              <p:cNvSpPr/>
              <p:nvPr/>
            </p:nvSpPr>
            <p:spPr>
              <a:xfrm>
                <a:off x="1882404" y="3454228"/>
                <a:ext cx="885551" cy="885551"/>
              </a:xfrm>
              <a:prstGeom prst="ellipse">
                <a:avLst/>
              </a:prstGeom>
              <a:solidFill>
                <a:srgbClr val="FFC000"/>
              </a:solidFill>
              <a:ln cap="flat" cmpd="sng" w="4127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2" name="Google Shape;222;p25"/>
            <p:cNvSpPr/>
            <p:nvPr/>
          </p:nvSpPr>
          <p:spPr>
            <a:xfrm rot="-566938">
              <a:off x="3589095" y="-728516"/>
              <a:ext cx="497549" cy="497418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5"/>
            <p:cNvSpPr/>
            <p:nvPr/>
          </p:nvSpPr>
          <p:spPr>
            <a:xfrm rot="-566938">
              <a:off x="6349182" y="987379"/>
              <a:ext cx="346540" cy="346449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5"/>
            <p:cNvSpPr/>
            <p:nvPr/>
          </p:nvSpPr>
          <p:spPr>
            <a:xfrm rot="-566938">
              <a:off x="7001221" y="-408797"/>
              <a:ext cx="942997" cy="942749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5"/>
            <p:cNvSpPr/>
            <p:nvPr/>
          </p:nvSpPr>
          <p:spPr>
            <a:xfrm rot="-566938">
              <a:off x="5240865" y="-1318626"/>
              <a:ext cx="954780" cy="954529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noFill/>
            <a:ln cap="flat" cmpd="sng" w="22225">
              <a:solidFill>
                <a:schemeClr val="l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5"/>
            <p:cNvSpPr/>
            <p:nvPr/>
          </p:nvSpPr>
          <p:spPr>
            <a:xfrm rot="-566938">
              <a:off x="7293199" y="712779"/>
              <a:ext cx="497549" cy="497418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noFill/>
            <a:ln cap="flat" cmpd="sng" w="22225">
              <a:solidFill>
                <a:schemeClr val="l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" name="Google Shape;227;p25"/>
          <p:cNvGrpSpPr/>
          <p:nvPr/>
        </p:nvGrpSpPr>
        <p:grpSpPr>
          <a:xfrm>
            <a:off x="9787525" y="3049142"/>
            <a:ext cx="1867142" cy="3885701"/>
            <a:chOff x="6927532" y="2689285"/>
            <a:chExt cx="2700337" cy="5619656"/>
          </a:xfrm>
        </p:grpSpPr>
        <p:grpSp>
          <p:nvGrpSpPr>
            <p:cNvPr id="228" name="Google Shape;228;p25"/>
            <p:cNvGrpSpPr/>
            <p:nvPr/>
          </p:nvGrpSpPr>
          <p:grpSpPr>
            <a:xfrm>
              <a:off x="7101840" y="2689285"/>
              <a:ext cx="2526029" cy="4084226"/>
              <a:chOff x="7101840" y="2689285"/>
              <a:chExt cx="2526029" cy="4084226"/>
            </a:xfrm>
          </p:grpSpPr>
          <p:sp>
            <p:nvSpPr>
              <p:cNvPr id="229" name="Google Shape;229;p25"/>
              <p:cNvSpPr/>
              <p:nvPr/>
            </p:nvSpPr>
            <p:spPr>
              <a:xfrm>
                <a:off x="8485818" y="2689285"/>
                <a:ext cx="1142051" cy="2374662"/>
              </a:xfrm>
              <a:custGeom>
                <a:rect b="b" l="l" r="r" t="t"/>
                <a:pathLst>
                  <a:path extrusionOk="0" h="2374662" w="1142051">
                    <a:moveTo>
                      <a:pt x="871542" y="2353534"/>
                    </a:moveTo>
                    <a:cubicBezTo>
                      <a:pt x="935359" y="2290669"/>
                      <a:pt x="1142052" y="1385794"/>
                      <a:pt x="1142052" y="1385794"/>
                    </a:cubicBezTo>
                    <a:lnTo>
                      <a:pt x="1136337" y="653322"/>
                    </a:lnTo>
                    <a:lnTo>
                      <a:pt x="1034419" y="109444"/>
                    </a:lnTo>
                    <a:cubicBezTo>
                      <a:pt x="962030" y="-66768"/>
                      <a:pt x="662944" y="-15333"/>
                      <a:pt x="642942" y="158022"/>
                    </a:cubicBezTo>
                    <a:cubicBezTo>
                      <a:pt x="625797" y="302802"/>
                      <a:pt x="642942" y="701899"/>
                      <a:pt x="642942" y="701899"/>
                    </a:cubicBezTo>
                    <a:cubicBezTo>
                      <a:pt x="642942" y="701899"/>
                      <a:pt x="642942" y="701899"/>
                      <a:pt x="642942" y="701899"/>
                    </a:cubicBezTo>
                    <a:cubicBezTo>
                      <a:pt x="644847" y="705709"/>
                      <a:pt x="535309" y="1376269"/>
                      <a:pt x="535309" y="1376269"/>
                    </a:cubicBezTo>
                    <a:lnTo>
                      <a:pt x="146689" y="1921099"/>
                    </a:lnTo>
                    <a:cubicBezTo>
                      <a:pt x="144784" y="1926814"/>
                      <a:pt x="-948" y="1997299"/>
                      <a:pt x="5" y="2004919"/>
                    </a:cubicBezTo>
                    <a:cubicBezTo>
                      <a:pt x="20959" y="2128744"/>
                      <a:pt x="762957" y="2461167"/>
                      <a:pt x="871542" y="2353534"/>
                    </a:cubicBezTo>
                    <a:close/>
                  </a:path>
                </a:pathLst>
              </a:custGeom>
              <a:solidFill>
                <a:srgbClr val="F9D1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25"/>
              <p:cNvSpPr/>
              <p:nvPr/>
            </p:nvSpPr>
            <p:spPr>
              <a:xfrm>
                <a:off x="7101840" y="4610384"/>
                <a:ext cx="2304097" cy="2163127"/>
              </a:xfrm>
              <a:custGeom>
                <a:rect b="b" l="l" r="r" t="t"/>
                <a:pathLst>
                  <a:path extrusionOk="0" h="2163127" w="2304097">
                    <a:moveTo>
                      <a:pt x="1529715" y="0"/>
                    </a:moveTo>
                    <a:lnTo>
                      <a:pt x="920115" y="320992"/>
                    </a:lnTo>
                    <a:cubicBezTo>
                      <a:pt x="920115" y="320992"/>
                      <a:pt x="242888" y="63817"/>
                      <a:pt x="96203" y="470535"/>
                    </a:cubicBezTo>
                    <a:cubicBezTo>
                      <a:pt x="-41910" y="850583"/>
                      <a:pt x="37147" y="1415415"/>
                      <a:pt x="37147" y="1415415"/>
                    </a:cubicBezTo>
                    <a:lnTo>
                      <a:pt x="0" y="2163128"/>
                    </a:lnTo>
                    <a:lnTo>
                      <a:pt x="1223010" y="2123123"/>
                    </a:lnTo>
                    <a:lnTo>
                      <a:pt x="1283017" y="1568768"/>
                    </a:lnTo>
                    <a:cubicBezTo>
                      <a:pt x="1283017" y="1568768"/>
                      <a:pt x="2194560" y="536258"/>
                      <a:pt x="2268855" y="415290"/>
                    </a:cubicBezTo>
                    <a:cubicBezTo>
                      <a:pt x="2289810" y="381000"/>
                      <a:pt x="2304098" y="320992"/>
                      <a:pt x="2304098" y="320992"/>
                    </a:cubicBezTo>
                  </a:path>
                </a:pathLst>
              </a:custGeom>
              <a:solidFill>
                <a:srgbClr val="F9D1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1" name="Google Shape;231;p25"/>
              <p:cNvGrpSpPr/>
              <p:nvPr/>
            </p:nvGrpSpPr>
            <p:grpSpPr>
              <a:xfrm>
                <a:off x="7265669" y="3841376"/>
                <a:ext cx="1463445" cy="1252877"/>
                <a:chOff x="7265669" y="3841376"/>
                <a:chExt cx="1463445" cy="1252877"/>
              </a:xfrm>
            </p:grpSpPr>
            <p:sp>
              <p:nvSpPr>
                <p:cNvPr id="232" name="Google Shape;232;p25"/>
                <p:cNvSpPr/>
                <p:nvPr/>
              </p:nvSpPr>
              <p:spPr>
                <a:xfrm>
                  <a:off x="7265669" y="3841376"/>
                  <a:ext cx="1463445" cy="1252877"/>
                </a:xfrm>
                <a:custGeom>
                  <a:rect b="b" l="l" r="r" t="t"/>
                  <a:pathLst>
                    <a:path extrusionOk="0" h="1252877" w="1463445">
                      <a:moveTo>
                        <a:pt x="0" y="1123338"/>
                      </a:moveTo>
                      <a:cubicBezTo>
                        <a:pt x="164783" y="925218"/>
                        <a:pt x="963930" y="117498"/>
                        <a:pt x="963930" y="117498"/>
                      </a:cubicBezTo>
                      <a:cubicBezTo>
                        <a:pt x="1095375" y="-37760"/>
                        <a:pt x="1200150" y="-20615"/>
                        <a:pt x="1323975" y="62253"/>
                      </a:cubicBezTo>
                      <a:cubicBezTo>
                        <a:pt x="1474470" y="163218"/>
                        <a:pt x="1505903" y="329905"/>
                        <a:pt x="1404938" y="468018"/>
                      </a:cubicBezTo>
                      <a:cubicBezTo>
                        <a:pt x="1404938" y="468018"/>
                        <a:pt x="849630" y="1211920"/>
                        <a:pt x="846773" y="1252878"/>
                      </a:cubicBezTo>
                    </a:path>
                  </a:pathLst>
                </a:custGeom>
                <a:solidFill>
                  <a:srgbClr val="F9D1A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" name="Google Shape;233;p25"/>
                <p:cNvSpPr/>
                <p:nvPr/>
              </p:nvSpPr>
              <p:spPr>
                <a:xfrm>
                  <a:off x="8201297" y="3941418"/>
                  <a:ext cx="442146" cy="435949"/>
                </a:xfrm>
                <a:custGeom>
                  <a:rect b="b" l="l" r="r" t="t"/>
                  <a:pathLst>
                    <a:path extrusionOk="0" h="435949" w="442146">
                      <a:moveTo>
                        <a:pt x="80690" y="397503"/>
                      </a:moveTo>
                      <a:cubicBezTo>
                        <a:pt x="-5035" y="335591"/>
                        <a:pt x="-32657" y="231768"/>
                        <a:pt x="48305" y="118421"/>
                      </a:cubicBezTo>
                      <a:lnTo>
                        <a:pt x="137840" y="11741"/>
                      </a:lnTo>
                      <a:cubicBezTo>
                        <a:pt x="192133" y="-53982"/>
                        <a:pt x="484551" y="174618"/>
                        <a:pt x="436926" y="242246"/>
                      </a:cubicBezTo>
                      <a:lnTo>
                        <a:pt x="361678" y="344163"/>
                      </a:lnTo>
                      <a:cubicBezTo>
                        <a:pt x="239758" y="512756"/>
                        <a:pt x="80690" y="397503"/>
                        <a:pt x="80690" y="39750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34" name="Google Shape;234;p25"/>
            <p:cNvGrpSpPr/>
            <p:nvPr/>
          </p:nvGrpSpPr>
          <p:grpSpPr>
            <a:xfrm>
              <a:off x="6927532" y="6278722"/>
              <a:ext cx="2004060" cy="2030219"/>
              <a:chOff x="6927532" y="6278722"/>
              <a:chExt cx="2004060" cy="2030219"/>
            </a:xfrm>
          </p:grpSpPr>
          <p:sp>
            <p:nvSpPr>
              <p:cNvPr id="235" name="Google Shape;235;p25"/>
              <p:cNvSpPr/>
              <p:nvPr/>
            </p:nvSpPr>
            <p:spPr>
              <a:xfrm rot="-176685">
                <a:off x="7035247" y="6323054"/>
                <a:ext cx="1753588" cy="1077299"/>
              </a:xfrm>
              <a:custGeom>
                <a:rect b="b" l="l" r="r" t="t"/>
                <a:pathLst>
                  <a:path extrusionOk="0" h="1077299" w="1753588">
                    <a:moveTo>
                      <a:pt x="0" y="0"/>
                    </a:moveTo>
                    <a:lnTo>
                      <a:pt x="1753589" y="0"/>
                    </a:lnTo>
                    <a:lnTo>
                      <a:pt x="1753589" y="1077300"/>
                    </a:lnTo>
                    <a:lnTo>
                      <a:pt x="0" y="1077300"/>
                    </a:lnTo>
                    <a:close/>
                  </a:path>
                </a:pathLst>
              </a:custGeom>
              <a:solidFill>
                <a:srgbClr val="808F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25"/>
              <p:cNvSpPr/>
              <p:nvPr/>
            </p:nvSpPr>
            <p:spPr>
              <a:xfrm>
                <a:off x="6927532" y="6615397"/>
                <a:ext cx="2004060" cy="1693544"/>
              </a:xfrm>
              <a:custGeom>
                <a:rect b="b" l="l" r="r" t="t"/>
                <a:pathLst>
                  <a:path extrusionOk="0" h="1693544" w="2004060">
                    <a:moveTo>
                      <a:pt x="2004060" y="1593532"/>
                    </a:moveTo>
                    <a:lnTo>
                      <a:pt x="54293" y="1693545"/>
                    </a:lnTo>
                    <a:lnTo>
                      <a:pt x="0" y="100013"/>
                    </a:lnTo>
                    <a:lnTo>
                      <a:pt x="1949768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7" name="Google Shape;237;p25"/>
          <p:cNvGrpSpPr/>
          <p:nvPr/>
        </p:nvGrpSpPr>
        <p:grpSpPr>
          <a:xfrm>
            <a:off x="5776686" y="3085006"/>
            <a:ext cx="1866484" cy="3885043"/>
            <a:chOff x="2562225" y="2720717"/>
            <a:chExt cx="2699384" cy="5618704"/>
          </a:xfrm>
        </p:grpSpPr>
        <p:grpSp>
          <p:nvGrpSpPr>
            <p:cNvPr id="238" name="Google Shape;238;p25"/>
            <p:cNvGrpSpPr/>
            <p:nvPr/>
          </p:nvGrpSpPr>
          <p:grpSpPr>
            <a:xfrm>
              <a:off x="2562225" y="2720717"/>
              <a:ext cx="2526029" cy="4083274"/>
              <a:chOff x="2562225" y="2720717"/>
              <a:chExt cx="2526029" cy="4083274"/>
            </a:xfrm>
          </p:grpSpPr>
          <p:sp>
            <p:nvSpPr>
              <p:cNvPr id="239" name="Google Shape;239;p25"/>
              <p:cNvSpPr/>
              <p:nvPr/>
            </p:nvSpPr>
            <p:spPr>
              <a:xfrm>
                <a:off x="2562225" y="2720717"/>
                <a:ext cx="1142052" cy="2373712"/>
              </a:xfrm>
              <a:custGeom>
                <a:rect b="b" l="l" r="r" t="t"/>
                <a:pathLst>
                  <a:path extrusionOk="0" h="2373712" w="1142052">
                    <a:moveTo>
                      <a:pt x="270510" y="2352582"/>
                    </a:moveTo>
                    <a:cubicBezTo>
                      <a:pt x="206693" y="2290669"/>
                      <a:pt x="0" y="1385794"/>
                      <a:pt x="0" y="1385794"/>
                    </a:cubicBezTo>
                    <a:lnTo>
                      <a:pt x="5715" y="653322"/>
                    </a:lnTo>
                    <a:lnTo>
                      <a:pt x="107633" y="109444"/>
                    </a:lnTo>
                    <a:cubicBezTo>
                      <a:pt x="180023" y="-66768"/>
                      <a:pt x="479108" y="-15333"/>
                      <a:pt x="499110" y="158022"/>
                    </a:cubicBezTo>
                    <a:cubicBezTo>
                      <a:pt x="516255" y="302802"/>
                      <a:pt x="499110" y="701899"/>
                      <a:pt x="499110" y="701899"/>
                    </a:cubicBezTo>
                    <a:cubicBezTo>
                      <a:pt x="499110" y="701899"/>
                      <a:pt x="499110" y="701899"/>
                      <a:pt x="499110" y="701899"/>
                    </a:cubicBezTo>
                    <a:cubicBezTo>
                      <a:pt x="497205" y="705709"/>
                      <a:pt x="606743" y="1376269"/>
                      <a:pt x="606743" y="1376269"/>
                    </a:cubicBezTo>
                    <a:lnTo>
                      <a:pt x="995363" y="1921099"/>
                    </a:lnTo>
                    <a:cubicBezTo>
                      <a:pt x="997268" y="1926814"/>
                      <a:pt x="1143000" y="1997299"/>
                      <a:pt x="1142048" y="2004919"/>
                    </a:cubicBezTo>
                    <a:cubicBezTo>
                      <a:pt x="1121093" y="2127792"/>
                      <a:pt x="379095" y="2460214"/>
                      <a:pt x="270510" y="2352582"/>
                    </a:cubicBezTo>
                    <a:close/>
                  </a:path>
                </a:pathLst>
              </a:custGeom>
              <a:solidFill>
                <a:srgbClr val="F9D1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25"/>
              <p:cNvSpPr/>
              <p:nvPr/>
            </p:nvSpPr>
            <p:spPr>
              <a:xfrm>
                <a:off x="2784157" y="4640864"/>
                <a:ext cx="2304097" cy="2163127"/>
              </a:xfrm>
              <a:custGeom>
                <a:rect b="b" l="l" r="r" t="t"/>
                <a:pathLst>
                  <a:path extrusionOk="0" h="2163127" w="2304097">
                    <a:moveTo>
                      <a:pt x="774383" y="0"/>
                    </a:moveTo>
                    <a:lnTo>
                      <a:pt x="1383983" y="320993"/>
                    </a:lnTo>
                    <a:cubicBezTo>
                      <a:pt x="1383983" y="320993"/>
                      <a:pt x="2061210" y="63818"/>
                      <a:pt x="2207895" y="470535"/>
                    </a:cubicBezTo>
                    <a:cubicBezTo>
                      <a:pt x="2346008" y="850583"/>
                      <a:pt x="2266950" y="1415415"/>
                      <a:pt x="2266950" y="1415415"/>
                    </a:cubicBezTo>
                    <a:lnTo>
                      <a:pt x="2304098" y="2163128"/>
                    </a:lnTo>
                    <a:lnTo>
                      <a:pt x="1081088" y="2123123"/>
                    </a:lnTo>
                    <a:lnTo>
                      <a:pt x="1021080" y="1568768"/>
                    </a:lnTo>
                    <a:cubicBezTo>
                      <a:pt x="1021080" y="1568768"/>
                      <a:pt x="109538" y="536258"/>
                      <a:pt x="35243" y="415290"/>
                    </a:cubicBezTo>
                    <a:cubicBezTo>
                      <a:pt x="14288" y="381000"/>
                      <a:pt x="0" y="320993"/>
                      <a:pt x="0" y="320993"/>
                    </a:cubicBezTo>
                  </a:path>
                </a:pathLst>
              </a:custGeom>
              <a:solidFill>
                <a:srgbClr val="F9D1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1" name="Google Shape;241;p25"/>
              <p:cNvGrpSpPr/>
              <p:nvPr/>
            </p:nvGrpSpPr>
            <p:grpSpPr>
              <a:xfrm>
                <a:off x="3460027" y="3871856"/>
                <a:ext cx="1463444" cy="1252877"/>
                <a:chOff x="3460027" y="3871856"/>
                <a:chExt cx="1463444" cy="1252877"/>
              </a:xfrm>
            </p:grpSpPr>
            <p:sp>
              <p:nvSpPr>
                <p:cNvPr id="242" name="Google Shape;242;p25"/>
                <p:cNvSpPr/>
                <p:nvPr/>
              </p:nvSpPr>
              <p:spPr>
                <a:xfrm>
                  <a:off x="3460027" y="3871856"/>
                  <a:ext cx="1463444" cy="1252877"/>
                </a:xfrm>
                <a:custGeom>
                  <a:rect b="b" l="l" r="r" t="t"/>
                  <a:pathLst>
                    <a:path extrusionOk="0" h="1252877" w="1463444">
                      <a:moveTo>
                        <a:pt x="1463445" y="1123338"/>
                      </a:moveTo>
                      <a:cubicBezTo>
                        <a:pt x="1299615" y="925218"/>
                        <a:pt x="499515" y="117498"/>
                        <a:pt x="499515" y="117498"/>
                      </a:cubicBezTo>
                      <a:cubicBezTo>
                        <a:pt x="368070" y="-37760"/>
                        <a:pt x="263295" y="-20615"/>
                        <a:pt x="139470" y="62253"/>
                      </a:cubicBezTo>
                      <a:cubicBezTo>
                        <a:pt x="-11025" y="163218"/>
                        <a:pt x="-42457" y="329905"/>
                        <a:pt x="58508" y="468018"/>
                      </a:cubicBezTo>
                      <a:cubicBezTo>
                        <a:pt x="58508" y="468018"/>
                        <a:pt x="613815" y="1211920"/>
                        <a:pt x="616673" y="1252878"/>
                      </a:cubicBezTo>
                    </a:path>
                  </a:pathLst>
                </a:custGeom>
                <a:solidFill>
                  <a:srgbClr val="F9D1A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3" name="Google Shape;243;p25"/>
                <p:cNvSpPr/>
                <p:nvPr/>
              </p:nvSpPr>
              <p:spPr>
                <a:xfrm>
                  <a:off x="3546651" y="3971898"/>
                  <a:ext cx="442146" cy="435949"/>
                </a:xfrm>
                <a:custGeom>
                  <a:rect b="b" l="l" r="r" t="t"/>
                  <a:pathLst>
                    <a:path extrusionOk="0" h="435949" w="442146">
                      <a:moveTo>
                        <a:pt x="361456" y="397503"/>
                      </a:moveTo>
                      <a:cubicBezTo>
                        <a:pt x="447181" y="335591"/>
                        <a:pt x="474804" y="231768"/>
                        <a:pt x="393841" y="118421"/>
                      </a:cubicBezTo>
                      <a:lnTo>
                        <a:pt x="304306" y="11741"/>
                      </a:lnTo>
                      <a:cubicBezTo>
                        <a:pt x="250014" y="-53982"/>
                        <a:pt x="-42404" y="174618"/>
                        <a:pt x="5221" y="242246"/>
                      </a:cubicBezTo>
                      <a:lnTo>
                        <a:pt x="80469" y="344163"/>
                      </a:lnTo>
                      <a:cubicBezTo>
                        <a:pt x="201436" y="512756"/>
                        <a:pt x="361456" y="397503"/>
                        <a:pt x="361456" y="39750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44" name="Google Shape;244;p25"/>
            <p:cNvGrpSpPr/>
            <p:nvPr/>
          </p:nvGrpSpPr>
          <p:grpSpPr>
            <a:xfrm>
              <a:off x="3258502" y="6309704"/>
              <a:ext cx="2003107" cy="2029717"/>
              <a:chOff x="3258502" y="6309704"/>
              <a:chExt cx="2003107" cy="2029717"/>
            </a:xfrm>
          </p:grpSpPr>
          <p:sp>
            <p:nvSpPr>
              <p:cNvPr id="245" name="Google Shape;245;p25"/>
              <p:cNvSpPr/>
              <p:nvPr/>
            </p:nvSpPr>
            <p:spPr>
              <a:xfrm rot="-5223315">
                <a:off x="3738953" y="6015892"/>
                <a:ext cx="1077299" cy="1753588"/>
              </a:xfrm>
              <a:custGeom>
                <a:rect b="b" l="l" r="r" t="t"/>
                <a:pathLst>
                  <a:path extrusionOk="0" h="1753588" w="1077299">
                    <a:moveTo>
                      <a:pt x="0" y="0"/>
                    </a:moveTo>
                    <a:lnTo>
                      <a:pt x="1077300" y="0"/>
                    </a:lnTo>
                    <a:lnTo>
                      <a:pt x="1077300" y="1753588"/>
                    </a:lnTo>
                    <a:lnTo>
                      <a:pt x="0" y="1753588"/>
                    </a:lnTo>
                    <a:close/>
                  </a:path>
                </a:pathLst>
              </a:custGeom>
              <a:solidFill>
                <a:srgbClr val="808F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25"/>
              <p:cNvSpPr/>
              <p:nvPr/>
            </p:nvSpPr>
            <p:spPr>
              <a:xfrm>
                <a:off x="3258502" y="6645876"/>
                <a:ext cx="2003107" cy="1693545"/>
              </a:xfrm>
              <a:custGeom>
                <a:rect b="b" l="l" r="r" t="t"/>
                <a:pathLst>
                  <a:path extrusionOk="0" h="1693545" w="2003107">
                    <a:moveTo>
                      <a:pt x="0" y="1593533"/>
                    </a:moveTo>
                    <a:lnTo>
                      <a:pt x="1948815" y="1693545"/>
                    </a:lnTo>
                    <a:lnTo>
                      <a:pt x="2003108" y="100013"/>
                    </a:lnTo>
                    <a:lnTo>
                      <a:pt x="54293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7" name="Google Shape;247;p25"/>
          <p:cNvGrpSpPr/>
          <p:nvPr/>
        </p:nvGrpSpPr>
        <p:grpSpPr>
          <a:xfrm>
            <a:off x="2454307" y="5844752"/>
            <a:ext cx="2514418" cy="678665"/>
            <a:chOff x="9322086" y="4305416"/>
            <a:chExt cx="2514418" cy="678665"/>
          </a:xfrm>
        </p:grpSpPr>
        <p:grpSp>
          <p:nvGrpSpPr>
            <p:cNvPr id="248" name="Google Shape;248;p25"/>
            <p:cNvGrpSpPr/>
            <p:nvPr/>
          </p:nvGrpSpPr>
          <p:grpSpPr>
            <a:xfrm>
              <a:off x="9937793" y="4880090"/>
              <a:ext cx="1124562" cy="103991"/>
              <a:chOff x="9662911" y="4409630"/>
              <a:chExt cx="1353770" cy="128187"/>
            </a:xfrm>
          </p:grpSpPr>
          <p:sp>
            <p:nvSpPr>
              <p:cNvPr id="249" name="Google Shape;249;p25"/>
              <p:cNvSpPr/>
              <p:nvPr/>
            </p:nvSpPr>
            <p:spPr>
              <a:xfrm>
                <a:off x="9662911" y="4409630"/>
                <a:ext cx="344214" cy="12818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5"/>
              <p:cNvSpPr/>
              <p:nvPr/>
            </p:nvSpPr>
            <p:spPr>
              <a:xfrm>
                <a:off x="10005457" y="4409630"/>
                <a:ext cx="344214" cy="128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25"/>
              <p:cNvSpPr/>
              <p:nvPr/>
            </p:nvSpPr>
            <p:spPr>
              <a:xfrm>
                <a:off x="10328253" y="4409630"/>
                <a:ext cx="344214" cy="128187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25"/>
              <p:cNvSpPr/>
              <p:nvPr/>
            </p:nvSpPr>
            <p:spPr>
              <a:xfrm>
                <a:off x="10672467" y="4409630"/>
                <a:ext cx="344214" cy="128187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3" name="Google Shape;253;p25"/>
            <p:cNvGrpSpPr/>
            <p:nvPr/>
          </p:nvGrpSpPr>
          <p:grpSpPr>
            <a:xfrm>
              <a:off x="9322086" y="4305416"/>
              <a:ext cx="2514418" cy="437835"/>
              <a:chOff x="9638966" y="4767031"/>
              <a:chExt cx="1983314" cy="345354"/>
            </a:xfrm>
          </p:grpSpPr>
          <p:pic>
            <p:nvPicPr>
              <p:cNvPr descr="Handshake with solid fill" id="254" name="Google Shape;254;p2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0477974" y="4767031"/>
                <a:ext cx="345354" cy="34535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ouse with solid fill" id="255" name="Google Shape;255;p25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9638966" y="4796582"/>
                <a:ext cx="274993" cy="2749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Magnifying glass with solid fill" id="256" name="Google Shape;256;p25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0058470" y="4795795"/>
                <a:ext cx="274993" cy="2749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Lightbulb with solid fill" id="257" name="Google Shape;257;p25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0998033" y="4787114"/>
                <a:ext cx="274993" cy="2749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Single gear with solid fill" id="258" name="Google Shape;258;p25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1347287" y="4797239"/>
                <a:ext cx="274993" cy="27499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59" name="Google Shape;259;p25"/>
          <p:cNvSpPr/>
          <p:nvPr/>
        </p:nvSpPr>
        <p:spPr>
          <a:xfrm>
            <a:off x="1325412" y="153351"/>
            <a:ext cx="92806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</a:pPr>
            <a:r>
              <a:rPr b="1" i="0" lang="en-GB" sz="36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Infographic – Managing Process</a:t>
            </a:r>
            <a:endParaRPr/>
          </a:p>
        </p:txBody>
      </p:sp>
      <p:pic>
        <p:nvPicPr>
          <p:cNvPr descr="Right pointing backhand index" id="260" name="Google Shape;260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9480" y="6022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5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546947" y="6466218"/>
            <a:ext cx="1559705" cy="376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62626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26"/>
          <p:cNvGrpSpPr/>
          <p:nvPr/>
        </p:nvGrpSpPr>
        <p:grpSpPr>
          <a:xfrm>
            <a:off x="2309096" y="2829231"/>
            <a:ext cx="2778314" cy="1199537"/>
            <a:chOff x="9312978" y="4591050"/>
            <a:chExt cx="2444845" cy="1199537"/>
          </a:xfrm>
        </p:grpSpPr>
        <p:grpSp>
          <p:nvGrpSpPr>
            <p:cNvPr id="267" name="Google Shape;267;p26"/>
            <p:cNvGrpSpPr/>
            <p:nvPr/>
          </p:nvGrpSpPr>
          <p:grpSpPr>
            <a:xfrm>
              <a:off x="9312978" y="4663651"/>
              <a:ext cx="2444845" cy="1126936"/>
              <a:chOff x="8840200" y="5119793"/>
              <a:chExt cx="2444845" cy="1126936"/>
            </a:xfrm>
          </p:grpSpPr>
          <p:sp>
            <p:nvSpPr>
              <p:cNvPr id="268" name="Google Shape;268;p26"/>
              <p:cNvSpPr/>
              <p:nvPr/>
            </p:nvSpPr>
            <p:spPr>
              <a:xfrm>
                <a:off x="8840201" y="5231066"/>
                <a:ext cx="2444844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Calibri"/>
                  <a:buNone/>
                </a:pPr>
                <a:r>
                  <a:rPr b="0" i="0" lang="en-GB" sz="12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Lorem ipsum dolor sit amet, cons ectetur adipisc ing elit. Maec enas conse quat mattis tortor. Aen ean con gue a augue ut maximus. Sed molestie magna a fringilla mollis. Suspen</a:t>
                </a:r>
                <a:endParaRPr/>
              </a:p>
            </p:txBody>
          </p:sp>
          <p:cxnSp>
            <p:nvCxnSpPr>
              <p:cNvPr id="269" name="Google Shape;269;p26"/>
              <p:cNvCxnSpPr/>
              <p:nvPr/>
            </p:nvCxnSpPr>
            <p:spPr>
              <a:xfrm>
                <a:off x="8840200" y="5119793"/>
                <a:ext cx="0" cy="806079"/>
              </a:xfrm>
              <a:prstGeom prst="straightConnector1">
                <a:avLst/>
              </a:prstGeom>
              <a:noFill/>
              <a:ln cap="flat" cmpd="sng" w="15875">
                <a:solidFill>
                  <a:schemeClr val="l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70" name="Google Shape;270;p26"/>
            <p:cNvSpPr/>
            <p:nvPr/>
          </p:nvSpPr>
          <p:spPr>
            <a:xfrm>
              <a:off x="9363225" y="4591050"/>
              <a:ext cx="15903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n-GB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Lorem Ipsum</a:t>
              </a:r>
              <a:endParaRPr/>
            </a:p>
          </p:txBody>
        </p:sp>
      </p:grpSp>
      <p:grpSp>
        <p:nvGrpSpPr>
          <p:cNvPr id="271" name="Google Shape;271;p26"/>
          <p:cNvGrpSpPr/>
          <p:nvPr/>
        </p:nvGrpSpPr>
        <p:grpSpPr>
          <a:xfrm>
            <a:off x="1103135" y="1123322"/>
            <a:ext cx="2854573" cy="1199537"/>
            <a:chOff x="9312978" y="4591050"/>
            <a:chExt cx="2854573" cy="1199537"/>
          </a:xfrm>
        </p:grpSpPr>
        <p:grpSp>
          <p:nvGrpSpPr>
            <p:cNvPr id="272" name="Google Shape;272;p26"/>
            <p:cNvGrpSpPr/>
            <p:nvPr/>
          </p:nvGrpSpPr>
          <p:grpSpPr>
            <a:xfrm>
              <a:off x="9312978" y="4663651"/>
              <a:ext cx="2854573" cy="1126936"/>
              <a:chOff x="8840200" y="5119793"/>
              <a:chExt cx="2854573" cy="1126936"/>
            </a:xfrm>
          </p:grpSpPr>
          <p:sp>
            <p:nvSpPr>
              <p:cNvPr id="273" name="Google Shape;273;p26"/>
              <p:cNvSpPr/>
              <p:nvPr/>
            </p:nvSpPr>
            <p:spPr>
              <a:xfrm>
                <a:off x="8840200" y="5231066"/>
                <a:ext cx="2854573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Calibri"/>
                  <a:buNone/>
                </a:pPr>
                <a:r>
                  <a:rPr b="0" i="0" lang="en-GB" sz="12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Lorem ipsum dolor sit amet, cons ectetur adipisc ing elit. Maec enas conse quat mattis tortor. Aen ean con gue a augue ut maximus. Sed molestie magna a fringilla mollis. Suspen</a:t>
                </a:r>
                <a:endParaRPr/>
              </a:p>
            </p:txBody>
          </p:sp>
          <p:cxnSp>
            <p:nvCxnSpPr>
              <p:cNvPr id="274" name="Google Shape;274;p26"/>
              <p:cNvCxnSpPr/>
              <p:nvPr/>
            </p:nvCxnSpPr>
            <p:spPr>
              <a:xfrm>
                <a:off x="8840200" y="5119793"/>
                <a:ext cx="0" cy="806079"/>
              </a:xfrm>
              <a:prstGeom prst="straightConnector1">
                <a:avLst/>
              </a:prstGeom>
              <a:noFill/>
              <a:ln cap="flat" cmpd="sng" w="15875">
                <a:solidFill>
                  <a:schemeClr val="l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75" name="Google Shape;275;p26"/>
            <p:cNvSpPr/>
            <p:nvPr/>
          </p:nvSpPr>
          <p:spPr>
            <a:xfrm>
              <a:off x="9363225" y="4591050"/>
              <a:ext cx="15903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n-GB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Lorem Ipsum</a:t>
              </a:r>
              <a:endParaRPr/>
            </a:p>
          </p:txBody>
        </p:sp>
      </p:grpSp>
      <p:grpSp>
        <p:nvGrpSpPr>
          <p:cNvPr id="276" name="Google Shape;276;p26"/>
          <p:cNvGrpSpPr/>
          <p:nvPr/>
        </p:nvGrpSpPr>
        <p:grpSpPr>
          <a:xfrm>
            <a:off x="5076550" y="1126419"/>
            <a:ext cx="2948995" cy="1199537"/>
            <a:chOff x="9312979" y="4591050"/>
            <a:chExt cx="3922882" cy="1199537"/>
          </a:xfrm>
        </p:grpSpPr>
        <p:grpSp>
          <p:nvGrpSpPr>
            <p:cNvPr id="277" name="Google Shape;277;p26"/>
            <p:cNvGrpSpPr/>
            <p:nvPr/>
          </p:nvGrpSpPr>
          <p:grpSpPr>
            <a:xfrm>
              <a:off x="9312979" y="4663651"/>
              <a:ext cx="3922882" cy="1126936"/>
              <a:chOff x="8840201" y="5119793"/>
              <a:chExt cx="3922882" cy="1126936"/>
            </a:xfrm>
          </p:grpSpPr>
          <p:sp>
            <p:nvSpPr>
              <p:cNvPr id="278" name="Google Shape;278;p26"/>
              <p:cNvSpPr/>
              <p:nvPr/>
            </p:nvSpPr>
            <p:spPr>
              <a:xfrm>
                <a:off x="8840201" y="5231066"/>
                <a:ext cx="3922882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Calibri"/>
                  <a:buNone/>
                </a:pPr>
                <a:r>
                  <a:rPr b="0" i="0" lang="en-GB" sz="12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Lorem ipsum dolor sit amet, cons ectetur adipisc ing elit. Maec enas conse quat mattis tortor. Aen ean con gue a augue ut maximus. Sed molestie magna a fringilla mollis. Suspen</a:t>
                </a:r>
                <a:endParaRPr/>
              </a:p>
            </p:txBody>
          </p:sp>
          <p:cxnSp>
            <p:nvCxnSpPr>
              <p:cNvPr id="279" name="Google Shape;279;p26"/>
              <p:cNvCxnSpPr/>
              <p:nvPr/>
            </p:nvCxnSpPr>
            <p:spPr>
              <a:xfrm>
                <a:off x="8840201" y="5119793"/>
                <a:ext cx="0" cy="806079"/>
              </a:xfrm>
              <a:prstGeom prst="straightConnector1">
                <a:avLst/>
              </a:prstGeom>
              <a:noFill/>
              <a:ln cap="flat" cmpd="sng" w="15875">
                <a:solidFill>
                  <a:schemeClr val="l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80" name="Google Shape;280;p26"/>
            <p:cNvSpPr/>
            <p:nvPr/>
          </p:nvSpPr>
          <p:spPr>
            <a:xfrm>
              <a:off x="9363225" y="4591050"/>
              <a:ext cx="159032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n-GB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Lorem Ipsum</a:t>
              </a:r>
              <a:endParaRPr/>
            </a:p>
          </p:txBody>
        </p:sp>
      </p:grpSp>
      <p:sp>
        <p:nvSpPr>
          <p:cNvPr id="281" name="Google Shape;281;p26"/>
          <p:cNvSpPr/>
          <p:nvPr/>
        </p:nvSpPr>
        <p:spPr>
          <a:xfrm>
            <a:off x="634244" y="1190503"/>
            <a:ext cx="294536" cy="635325"/>
          </a:xfrm>
          <a:custGeom>
            <a:rect b="b" l="l" r="r" t="t"/>
            <a:pathLst>
              <a:path extrusionOk="0" h="1354850" w="628107">
                <a:moveTo>
                  <a:pt x="628107" y="931"/>
                </a:moveTo>
                <a:lnTo>
                  <a:pt x="628107" y="1354851"/>
                </a:lnTo>
                <a:lnTo>
                  <a:pt x="256826" y="1354851"/>
                </a:lnTo>
                <a:lnTo>
                  <a:pt x="256826" y="629038"/>
                </a:lnTo>
                <a:cubicBezTo>
                  <a:pt x="256826" y="523888"/>
                  <a:pt x="254034" y="461542"/>
                  <a:pt x="248451" y="440140"/>
                </a:cubicBezTo>
                <a:cubicBezTo>
                  <a:pt x="242868" y="418738"/>
                  <a:pt x="227980" y="402919"/>
                  <a:pt x="202855" y="391753"/>
                </a:cubicBezTo>
                <a:cubicBezTo>
                  <a:pt x="177731" y="380586"/>
                  <a:pt x="122830" y="375003"/>
                  <a:pt x="37221" y="375003"/>
                </a:cubicBezTo>
                <a:lnTo>
                  <a:pt x="0" y="375003"/>
                </a:lnTo>
                <a:lnTo>
                  <a:pt x="0" y="216813"/>
                </a:lnTo>
                <a:cubicBezTo>
                  <a:pt x="179592" y="181453"/>
                  <a:pt x="316380" y="109802"/>
                  <a:pt x="409433" y="0"/>
                </a:cubicBezTo>
                <a:lnTo>
                  <a:pt x="628107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6"/>
          <p:cNvSpPr/>
          <p:nvPr/>
        </p:nvSpPr>
        <p:spPr>
          <a:xfrm>
            <a:off x="4612504" y="1223807"/>
            <a:ext cx="380264" cy="616993"/>
          </a:xfrm>
          <a:custGeom>
            <a:rect b="b" l="l" r="r" t="t"/>
            <a:pathLst>
              <a:path extrusionOk="0" h="1379974" w="850503">
                <a:moveTo>
                  <a:pt x="817935" y="1149204"/>
                </a:moveTo>
                <a:lnTo>
                  <a:pt x="817935" y="1379975"/>
                </a:lnTo>
                <a:lnTo>
                  <a:pt x="0" y="1379975"/>
                </a:lnTo>
                <a:lnTo>
                  <a:pt x="0" y="1186425"/>
                </a:lnTo>
                <a:cubicBezTo>
                  <a:pt x="241938" y="826310"/>
                  <a:pt x="386170" y="602983"/>
                  <a:pt x="431765" y="517374"/>
                </a:cubicBezTo>
                <a:cubicBezTo>
                  <a:pt x="477361" y="431766"/>
                  <a:pt x="500625" y="364767"/>
                  <a:pt x="500625" y="317310"/>
                </a:cubicBezTo>
                <a:cubicBezTo>
                  <a:pt x="500625" y="280089"/>
                  <a:pt x="494111" y="253104"/>
                  <a:pt x="480153" y="234493"/>
                </a:cubicBezTo>
                <a:cubicBezTo>
                  <a:pt x="466195" y="216813"/>
                  <a:pt x="445723" y="207508"/>
                  <a:pt x="416877" y="207508"/>
                </a:cubicBezTo>
                <a:cubicBezTo>
                  <a:pt x="388961" y="207508"/>
                  <a:pt x="367559" y="217744"/>
                  <a:pt x="353601" y="237285"/>
                </a:cubicBezTo>
                <a:cubicBezTo>
                  <a:pt x="339643" y="257757"/>
                  <a:pt x="333129" y="296839"/>
                  <a:pt x="333129" y="357323"/>
                </a:cubicBezTo>
                <a:lnTo>
                  <a:pt x="333129" y="485736"/>
                </a:lnTo>
                <a:lnTo>
                  <a:pt x="0" y="485736"/>
                </a:lnTo>
                <a:lnTo>
                  <a:pt x="0" y="436418"/>
                </a:lnTo>
                <a:cubicBezTo>
                  <a:pt x="0" y="361045"/>
                  <a:pt x="4653" y="300561"/>
                  <a:pt x="13027" y="256826"/>
                </a:cubicBezTo>
                <a:cubicBezTo>
                  <a:pt x="21402" y="213091"/>
                  <a:pt x="42804" y="170287"/>
                  <a:pt x="76303" y="127483"/>
                </a:cubicBezTo>
                <a:cubicBezTo>
                  <a:pt x="109802" y="84678"/>
                  <a:pt x="153537" y="53040"/>
                  <a:pt x="207508" y="31638"/>
                </a:cubicBezTo>
                <a:cubicBezTo>
                  <a:pt x="261478" y="11166"/>
                  <a:pt x="326616" y="0"/>
                  <a:pt x="401988" y="0"/>
                </a:cubicBezTo>
                <a:cubicBezTo>
                  <a:pt x="549943" y="0"/>
                  <a:pt x="661606" y="33499"/>
                  <a:pt x="736979" y="99567"/>
                </a:cubicBezTo>
                <a:cubicBezTo>
                  <a:pt x="812352" y="166565"/>
                  <a:pt x="850503" y="250312"/>
                  <a:pt x="850503" y="352671"/>
                </a:cubicBezTo>
                <a:cubicBezTo>
                  <a:pt x="850503" y="429904"/>
                  <a:pt x="829101" y="511791"/>
                  <a:pt x="786297" y="598330"/>
                </a:cubicBezTo>
                <a:cubicBezTo>
                  <a:pt x="743492" y="684870"/>
                  <a:pt x="617871" y="868184"/>
                  <a:pt x="409433" y="1149204"/>
                </a:cubicBezTo>
                <a:lnTo>
                  <a:pt x="817935" y="114920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6"/>
          <p:cNvSpPr/>
          <p:nvPr/>
        </p:nvSpPr>
        <p:spPr>
          <a:xfrm>
            <a:off x="1827360" y="2928452"/>
            <a:ext cx="391304" cy="628332"/>
          </a:xfrm>
          <a:custGeom>
            <a:rect b="b" l="l" r="r" t="t"/>
            <a:pathLst>
              <a:path extrusionOk="0" h="1406029" w="875627">
                <a:moveTo>
                  <a:pt x="709063" y="612288"/>
                </a:moveTo>
                <a:cubicBezTo>
                  <a:pt x="765826" y="629968"/>
                  <a:pt x="807699" y="657884"/>
                  <a:pt x="834685" y="696966"/>
                </a:cubicBezTo>
                <a:cubicBezTo>
                  <a:pt x="862600" y="736049"/>
                  <a:pt x="875628" y="828171"/>
                  <a:pt x="875628" y="973333"/>
                </a:cubicBezTo>
                <a:cubicBezTo>
                  <a:pt x="875628" y="1081275"/>
                  <a:pt x="861670" y="1165023"/>
                  <a:pt x="834685" y="1223646"/>
                </a:cubicBezTo>
                <a:cubicBezTo>
                  <a:pt x="807699" y="1283200"/>
                  <a:pt x="761173" y="1327865"/>
                  <a:pt x="695105" y="1359503"/>
                </a:cubicBezTo>
                <a:cubicBezTo>
                  <a:pt x="629038" y="1391141"/>
                  <a:pt x="544360" y="1406030"/>
                  <a:pt x="440140" y="1406030"/>
                </a:cubicBezTo>
                <a:cubicBezTo>
                  <a:pt x="321963" y="1406030"/>
                  <a:pt x="229841" y="1388350"/>
                  <a:pt x="162843" y="1352059"/>
                </a:cubicBezTo>
                <a:cubicBezTo>
                  <a:pt x="95845" y="1315768"/>
                  <a:pt x="51179" y="1272033"/>
                  <a:pt x="30707" y="1219924"/>
                </a:cubicBezTo>
                <a:cubicBezTo>
                  <a:pt x="10236" y="1168745"/>
                  <a:pt x="0" y="1078483"/>
                  <a:pt x="0" y="949140"/>
                </a:cubicBezTo>
                <a:lnTo>
                  <a:pt x="0" y="842129"/>
                </a:lnTo>
                <a:lnTo>
                  <a:pt x="371281" y="842129"/>
                </a:lnTo>
                <a:lnTo>
                  <a:pt x="371281" y="1061734"/>
                </a:lnTo>
                <a:cubicBezTo>
                  <a:pt x="371281" y="1120357"/>
                  <a:pt x="375003" y="1157578"/>
                  <a:pt x="382447" y="1173397"/>
                </a:cubicBezTo>
                <a:cubicBezTo>
                  <a:pt x="389892" y="1189216"/>
                  <a:pt x="407572" y="1197591"/>
                  <a:pt x="433627" y="1197591"/>
                </a:cubicBezTo>
                <a:cubicBezTo>
                  <a:pt x="462473" y="1197591"/>
                  <a:pt x="481084" y="1187355"/>
                  <a:pt x="490389" y="1167814"/>
                </a:cubicBezTo>
                <a:cubicBezTo>
                  <a:pt x="499694" y="1147343"/>
                  <a:pt x="504347" y="1095233"/>
                  <a:pt x="504347" y="1010555"/>
                </a:cubicBezTo>
                <a:lnTo>
                  <a:pt x="504347" y="916571"/>
                </a:lnTo>
                <a:cubicBezTo>
                  <a:pt x="504347" y="864462"/>
                  <a:pt x="497833" y="827241"/>
                  <a:pt x="484806" y="803047"/>
                </a:cubicBezTo>
                <a:cubicBezTo>
                  <a:pt x="471778" y="778853"/>
                  <a:pt x="453168" y="763034"/>
                  <a:pt x="428043" y="755590"/>
                </a:cubicBezTo>
                <a:cubicBezTo>
                  <a:pt x="402919" y="748146"/>
                  <a:pt x="354532" y="743493"/>
                  <a:pt x="281950" y="742562"/>
                </a:cubicBezTo>
                <a:lnTo>
                  <a:pt x="281950" y="546221"/>
                </a:lnTo>
                <a:cubicBezTo>
                  <a:pt x="370351" y="546221"/>
                  <a:pt x="425252" y="543429"/>
                  <a:pt x="445723" y="536915"/>
                </a:cubicBezTo>
                <a:cubicBezTo>
                  <a:pt x="466195" y="530402"/>
                  <a:pt x="482014" y="517374"/>
                  <a:pt x="490389" y="496903"/>
                </a:cubicBezTo>
                <a:cubicBezTo>
                  <a:pt x="499694" y="476431"/>
                  <a:pt x="504347" y="443862"/>
                  <a:pt x="504347" y="400128"/>
                </a:cubicBezTo>
                <a:lnTo>
                  <a:pt x="504347" y="324755"/>
                </a:lnTo>
                <a:cubicBezTo>
                  <a:pt x="504347" y="277298"/>
                  <a:pt x="498764" y="245660"/>
                  <a:pt x="488528" y="230771"/>
                </a:cubicBezTo>
                <a:cubicBezTo>
                  <a:pt x="477361" y="215883"/>
                  <a:pt x="461542" y="208438"/>
                  <a:pt x="438279" y="208438"/>
                </a:cubicBezTo>
                <a:cubicBezTo>
                  <a:pt x="412224" y="208438"/>
                  <a:pt x="394544" y="216813"/>
                  <a:pt x="385239" y="232632"/>
                </a:cubicBezTo>
                <a:cubicBezTo>
                  <a:pt x="375934" y="248451"/>
                  <a:pt x="371281" y="281950"/>
                  <a:pt x="371281" y="334060"/>
                </a:cubicBezTo>
                <a:lnTo>
                  <a:pt x="371281" y="445723"/>
                </a:lnTo>
                <a:lnTo>
                  <a:pt x="0" y="445723"/>
                </a:lnTo>
                <a:lnTo>
                  <a:pt x="0" y="330338"/>
                </a:lnTo>
                <a:cubicBezTo>
                  <a:pt x="0" y="200994"/>
                  <a:pt x="32569" y="113525"/>
                  <a:pt x="97706" y="67929"/>
                </a:cubicBezTo>
                <a:cubicBezTo>
                  <a:pt x="162843" y="22333"/>
                  <a:pt x="266131" y="0"/>
                  <a:pt x="407572" y="0"/>
                </a:cubicBezTo>
                <a:cubicBezTo>
                  <a:pt x="584372" y="0"/>
                  <a:pt x="705341" y="31638"/>
                  <a:pt x="768617" y="94914"/>
                </a:cubicBezTo>
                <a:cubicBezTo>
                  <a:pt x="831893" y="158190"/>
                  <a:pt x="863531" y="245660"/>
                  <a:pt x="863531" y="357323"/>
                </a:cubicBezTo>
                <a:cubicBezTo>
                  <a:pt x="863531" y="432696"/>
                  <a:pt x="852365" y="487597"/>
                  <a:pt x="829101" y="522027"/>
                </a:cubicBezTo>
                <a:cubicBezTo>
                  <a:pt x="805838" y="553665"/>
                  <a:pt x="766756" y="585303"/>
                  <a:pt x="709063" y="612288"/>
                </a:cubicBez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6"/>
          <p:cNvSpPr/>
          <p:nvPr/>
        </p:nvSpPr>
        <p:spPr>
          <a:xfrm>
            <a:off x="945845" y="4642233"/>
            <a:ext cx="450843" cy="663943"/>
          </a:xfrm>
          <a:custGeom>
            <a:rect b="b" l="l" r="r" t="t"/>
            <a:pathLst>
              <a:path extrusionOk="0" h="1353919" w="919362">
                <a:moveTo>
                  <a:pt x="813282" y="0"/>
                </a:moveTo>
                <a:lnTo>
                  <a:pt x="813282" y="884933"/>
                </a:lnTo>
                <a:lnTo>
                  <a:pt x="919363" y="884933"/>
                </a:lnTo>
                <a:lnTo>
                  <a:pt x="919363" y="1115704"/>
                </a:lnTo>
                <a:lnTo>
                  <a:pt x="813282" y="1115704"/>
                </a:lnTo>
                <a:lnTo>
                  <a:pt x="813282" y="1353920"/>
                </a:lnTo>
                <a:lnTo>
                  <a:pt x="442001" y="1353920"/>
                </a:lnTo>
                <a:lnTo>
                  <a:pt x="442001" y="1115704"/>
                </a:lnTo>
                <a:lnTo>
                  <a:pt x="0" y="1115704"/>
                </a:lnTo>
                <a:lnTo>
                  <a:pt x="0" y="884933"/>
                </a:lnTo>
                <a:lnTo>
                  <a:pt x="321033" y="0"/>
                </a:lnTo>
                <a:lnTo>
                  <a:pt x="813282" y="0"/>
                </a:lnTo>
                <a:close/>
                <a:moveTo>
                  <a:pt x="442001" y="884933"/>
                </a:moveTo>
                <a:lnTo>
                  <a:pt x="442001" y="308936"/>
                </a:lnTo>
                <a:lnTo>
                  <a:pt x="278228" y="884933"/>
                </a:lnTo>
                <a:lnTo>
                  <a:pt x="442001" y="884933"/>
                </a:lnTo>
                <a:close/>
              </a:path>
            </a:pathLst>
          </a:custGeom>
          <a:solidFill>
            <a:srgbClr val="3EBA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5" name="Google Shape;285;p26"/>
          <p:cNvGrpSpPr/>
          <p:nvPr/>
        </p:nvGrpSpPr>
        <p:grpSpPr>
          <a:xfrm>
            <a:off x="1492889" y="4498565"/>
            <a:ext cx="3747969" cy="1014871"/>
            <a:chOff x="9312978" y="4591050"/>
            <a:chExt cx="3747969" cy="1014871"/>
          </a:xfrm>
        </p:grpSpPr>
        <p:grpSp>
          <p:nvGrpSpPr>
            <p:cNvPr id="286" name="Google Shape;286;p26"/>
            <p:cNvGrpSpPr/>
            <p:nvPr/>
          </p:nvGrpSpPr>
          <p:grpSpPr>
            <a:xfrm>
              <a:off x="9312978" y="4663651"/>
              <a:ext cx="3747969" cy="942270"/>
              <a:chOff x="8840200" y="5119793"/>
              <a:chExt cx="3747969" cy="942270"/>
            </a:xfrm>
          </p:grpSpPr>
          <p:sp>
            <p:nvSpPr>
              <p:cNvPr id="287" name="Google Shape;287;p26"/>
              <p:cNvSpPr/>
              <p:nvPr/>
            </p:nvSpPr>
            <p:spPr>
              <a:xfrm>
                <a:off x="8840200" y="5231066"/>
                <a:ext cx="3747969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Calibri"/>
                  <a:buNone/>
                </a:pPr>
                <a:r>
                  <a:rPr b="0" i="0" lang="en-GB" sz="12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Lorem ipsum dolor sit amet, cons ectetur adipisc ing elit. Maec enas conse quat mattis tortor. Aen ean con gue a augue ut maximus. Sed molestie magna a fringilla mollis. Suspen</a:t>
                </a:r>
                <a:endParaRPr/>
              </a:p>
            </p:txBody>
          </p:sp>
          <p:cxnSp>
            <p:nvCxnSpPr>
              <p:cNvPr id="288" name="Google Shape;288;p26"/>
              <p:cNvCxnSpPr/>
              <p:nvPr/>
            </p:nvCxnSpPr>
            <p:spPr>
              <a:xfrm>
                <a:off x="8840200" y="5119793"/>
                <a:ext cx="0" cy="806079"/>
              </a:xfrm>
              <a:prstGeom prst="straightConnector1">
                <a:avLst/>
              </a:prstGeom>
              <a:noFill/>
              <a:ln cap="flat" cmpd="sng" w="15875">
                <a:solidFill>
                  <a:schemeClr val="l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89" name="Google Shape;289;p26"/>
            <p:cNvSpPr/>
            <p:nvPr/>
          </p:nvSpPr>
          <p:spPr>
            <a:xfrm>
              <a:off x="9363225" y="4591050"/>
              <a:ext cx="15903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n-GB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Lorem Ipsum</a:t>
              </a:r>
              <a:endParaRPr/>
            </a:p>
          </p:txBody>
        </p:sp>
      </p:grpSp>
      <p:grpSp>
        <p:nvGrpSpPr>
          <p:cNvPr id="290" name="Google Shape;290;p26"/>
          <p:cNvGrpSpPr/>
          <p:nvPr/>
        </p:nvGrpSpPr>
        <p:grpSpPr>
          <a:xfrm>
            <a:off x="6404559" y="1622379"/>
            <a:ext cx="5135321" cy="3526247"/>
            <a:chOff x="3551640" y="-2848642"/>
            <a:chExt cx="7124551" cy="4892182"/>
          </a:xfrm>
        </p:grpSpPr>
        <p:grpSp>
          <p:nvGrpSpPr>
            <p:cNvPr id="291" name="Google Shape;291;p26"/>
            <p:cNvGrpSpPr/>
            <p:nvPr/>
          </p:nvGrpSpPr>
          <p:grpSpPr>
            <a:xfrm>
              <a:off x="9778593" y="-2848642"/>
              <a:ext cx="801542" cy="890622"/>
              <a:chOff x="1937772" y="1600603"/>
              <a:chExt cx="3088439" cy="3431676"/>
            </a:xfrm>
          </p:grpSpPr>
          <p:grpSp>
            <p:nvGrpSpPr>
              <p:cNvPr id="292" name="Google Shape;292;p26"/>
              <p:cNvGrpSpPr/>
              <p:nvPr/>
            </p:nvGrpSpPr>
            <p:grpSpPr>
              <a:xfrm rot="10800000">
                <a:off x="2654236" y="2231046"/>
                <a:ext cx="1641920" cy="2801233"/>
                <a:chOff x="8323516" y="1636395"/>
                <a:chExt cx="2070734" cy="3532822"/>
              </a:xfrm>
            </p:grpSpPr>
            <p:sp>
              <p:nvSpPr>
                <p:cNvPr id="293" name="Google Shape;293;p26"/>
                <p:cNvSpPr/>
                <p:nvPr/>
              </p:nvSpPr>
              <p:spPr>
                <a:xfrm>
                  <a:off x="8323516" y="2619375"/>
                  <a:ext cx="2070734" cy="2540317"/>
                </a:xfrm>
                <a:custGeom>
                  <a:rect b="b" l="l" r="r" t="t"/>
                  <a:pathLst>
                    <a:path extrusionOk="0" h="2540317" w="2070734">
                      <a:moveTo>
                        <a:pt x="1035368" y="2540318"/>
                      </a:moveTo>
                      <a:cubicBezTo>
                        <a:pt x="1606868" y="2540318"/>
                        <a:pt x="2070735" y="2076450"/>
                        <a:pt x="2070735" y="1504950"/>
                      </a:cubicBezTo>
                      <a:cubicBezTo>
                        <a:pt x="2070735" y="1214438"/>
                        <a:pt x="1950720" y="952500"/>
                        <a:pt x="1758315" y="763905"/>
                      </a:cubicBezTo>
                      <a:cubicBezTo>
                        <a:pt x="1668780" y="669607"/>
                        <a:pt x="1580197" y="561022"/>
                        <a:pt x="1566862" y="347663"/>
                      </a:cubicBezTo>
                      <a:cubicBezTo>
                        <a:pt x="1555433" y="158115"/>
                        <a:pt x="1565910" y="52388"/>
                        <a:pt x="1450658" y="0"/>
                      </a:cubicBezTo>
                      <a:lnTo>
                        <a:pt x="620078" y="0"/>
                      </a:lnTo>
                      <a:cubicBezTo>
                        <a:pt x="505778" y="52388"/>
                        <a:pt x="515303" y="158115"/>
                        <a:pt x="504825" y="347663"/>
                      </a:cubicBezTo>
                      <a:cubicBezTo>
                        <a:pt x="493395" y="548640"/>
                        <a:pt x="407670" y="661035"/>
                        <a:pt x="325755" y="750570"/>
                      </a:cubicBezTo>
                      <a:cubicBezTo>
                        <a:pt x="125730" y="939165"/>
                        <a:pt x="0" y="1206818"/>
                        <a:pt x="0" y="1503998"/>
                      </a:cubicBezTo>
                      <a:cubicBezTo>
                        <a:pt x="0" y="2076450"/>
                        <a:pt x="463868" y="2540318"/>
                        <a:pt x="1035368" y="254031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26"/>
                <p:cNvSpPr/>
                <p:nvPr/>
              </p:nvSpPr>
              <p:spPr>
                <a:xfrm>
                  <a:off x="8880728" y="2304097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3"/>
                        <a:pt x="902970" y="54293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9E9E9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295;p26"/>
                <p:cNvSpPr/>
                <p:nvPr/>
              </p:nvSpPr>
              <p:spPr>
                <a:xfrm>
                  <a:off x="8884538" y="2357437"/>
                  <a:ext cx="931545" cy="105727"/>
                </a:xfrm>
                <a:custGeom>
                  <a:rect b="b" l="l" r="r" t="t"/>
                  <a:pathLst>
                    <a:path extrusionOk="0" h="105727" w="931545">
                      <a:moveTo>
                        <a:pt x="0" y="78105"/>
                      </a:moveTo>
                      <a:cubicBezTo>
                        <a:pt x="0" y="62865"/>
                        <a:pt x="9525" y="51435"/>
                        <a:pt x="24765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1545" y="12383"/>
                        <a:pt x="931545" y="26670"/>
                      </a:cubicBezTo>
                      <a:lnTo>
                        <a:pt x="931545" y="27622"/>
                      </a:lnTo>
                      <a:cubicBezTo>
                        <a:pt x="931545" y="42863"/>
                        <a:pt x="917258" y="54292"/>
                        <a:pt x="902018" y="54292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952" y="93345"/>
                        <a:pt x="952" y="79058"/>
                      </a:cubicBezTo>
                      <a:lnTo>
                        <a:pt x="952" y="7810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296;p26"/>
                <p:cNvSpPr/>
                <p:nvPr/>
              </p:nvSpPr>
              <p:spPr>
                <a:xfrm>
                  <a:off x="8862312" y="1789747"/>
                  <a:ext cx="968633" cy="351613"/>
                </a:xfrm>
                <a:custGeom>
                  <a:rect b="b" l="l" r="r" t="t"/>
                  <a:pathLst>
                    <a:path extrusionOk="0" h="351613" w="968633">
                      <a:moveTo>
                        <a:pt x="240348" y="0"/>
                      </a:moveTo>
                      <a:lnTo>
                        <a:pt x="739458" y="0"/>
                      </a:lnTo>
                      <a:cubicBezTo>
                        <a:pt x="950913" y="162878"/>
                        <a:pt x="967106" y="248603"/>
                        <a:pt x="967106" y="248603"/>
                      </a:cubicBezTo>
                      <a:cubicBezTo>
                        <a:pt x="975678" y="281940"/>
                        <a:pt x="947103" y="303848"/>
                        <a:pt x="908051" y="301943"/>
                      </a:cubicBezTo>
                      <a:lnTo>
                        <a:pt x="65088" y="351473"/>
                      </a:lnTo>
                      <a:cubicBezTo>
                        <a:pt x="26036" y="354330"/>
                        <a:pt x="-15874" y="313373"/>
                        <a:pt x="6033" y="247650"/>
                      </a:cubicBezTo>
                      <a:cubicBezTo>
                        <a:pt x="6986" y="248603"/>
                        <a:pt x="36513" y="143828"/>
                        <a:pt x="240348" y="0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297;p26"/>
                <p:cNvSpPr/>
                <p:nvPr/>
              </p:nvSpPr>
              <p:spPr>
                <a:xfrm>
                  <a:off x="8882633" y="2410777"/>
                  <a:ext cx="931544" cy="105727"/>
                </a:xfrm>
                <a:custGeom>
                  <a:rect b="b" l="l" r="r" t="t"/>
                  <a:pathLst>
                    <a:path extrusionOk="0" h="105727" w="931544">
                      <a:moveTo>
                        <a:pt x="0" y="78105"/>
                      </a:moveTo>
                      <a:cubicBezTo>
                        <a:pt x="0" y="62865"/>
                        <a:pt x="10477" y="51435"/>
                        <a:pt x="25717" y="51435"/>
                      </a:cubicBezTo>
                      <a:lnTo>
                        <a:pt x="903922" y="0"/>
                      </a:lnTo>
                      <a:cubicBezTo>
                        <a:pt x="919163" y="0"/>
                        <a:pt x="931545" y="12382"/>
                        <a:pt x="931545" y="26670"/>
                      </a:cubicBezTo>
                      <a:lnTo>
                        <a:pt x="931545" y="27622"/>
                      </a:lnTo>
                      <a:cubicBezTo>
                        <a:pt x="931545" y="42863"/>
                        <a:pt x="918210" y="54292"/>
                        <a:pt x="902970" y="54292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952" y="93345"/>
                        <a:pt x="952" y="79057"/>
                      </a:cubicBezTo>
                      <a:lnTo>
                        <a:pt x="952" y="78105"/>
                      </a:lnTo>
                      <a:close/>
                    </a:path>
                  </a:pathLst>
                </a:custGeom>
                <a:solidFill>
                  <a:srgbClr val="9E9E9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26"/>
                <p:cNvSpPr/>
                <p:nvPr/>
              </p:nvSpPr>
              <p:spPr>
                <a:xfrm>
                  <a:off x="8880728" y="2249804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2"/>
                        <a:pt x="902970" y="54292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" name="Google Shape;299;p26"/>
                <p:cNvSpPr/>
                <p:nvPr/>
              </p:nvSpPr>
              <p:spPr>
                <a:xfrm>
                  <a:off x="8880728" y="2194559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3"/>
                        <a:pt x="902970" y="54293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9E9E9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00;p26"/>
                <p:cNvSpPr/>
                <p:nvPr/>
              </p:nvSpPr>
              <p:spPr>
                <a:xfrm>
                  <a:off x="8880728" y="2142172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3"/>
                        <a:pt x="902970" y="54293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p26"/>
                <p:cNvSpPr/>
                <p:nvPr/>
              </p:nvSpPr>
              <p:spPr>
                <a:xfrm>
                  <a:off x="8880728" y="2089784"/>
                  <a:ext cx="930592" cy="105727"/>
                </a:xfrm>
                <a:custGeom>
                  <a:rect b="b" l="l" r="r" t="t"/>
                  <a:pathLst>
                    <a:path extrusionOk="0" h="105727" w="930592">
                      <a:moveTo>
                        <a:pt x="0" y="78105"/>
                      </a:moveTo>
                      <a:cubicBezTo>
                        <a:pt x="0" y="62865"/>
                        <a:pt x="11430" y="51435"/>
                        <a:pt x="25718" y="51435"/>
                      </a:cubicBezTo>
                      <a:lnTo>
                        <a:pt x="902970" y="0"/>
                      </a:lnTo>
                      <a:cubicBezTo>
                        <a:pt x="918210" y="0"/>
                        <a:pt x="930593" y="12383"/>
                        <a:pt x="930593" y="26670"/>
                      </a:cubicBezTo>
                      <a:lnTo>
                        <a:pt x="930593" y="27623"/>
                      </a:lnTo>
                      <a:cubicBezTo>
                        <a:pt x="930593" y="42863"/>
                        <a:pt x="917258" y="54293"/>
                        <a:pt x="902970" y="54293"/>
                      </a:cubicBezTo>
                      <a:lnTo>
                        <a:pt x="26670" y="105728"/>
                      </a:lnTo>
                      <a:cubicBezTo>
                        <a:pt x="11430" y="105728"/>
                        <a:pt x="0" y="93345"/>
                        <a:pt x="0" y="79058"/>
                      </a:cubicBezTo>
                      <a:lnTo>
                        <a:pt x="0" y="78105"/>
                      </a:lnTo>
                      <a:close/>
                    </a:path>
                  </a:pathLst>
                </a:custGeom>
                <a:solidFill>
                  <a:srgbClr val="9E9E9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p26"/>
                <p:cNvSpPr/>
                <p:nvPr/>
              </p:nvSpPr>
              <p:spPr>
                <a:xfrm>
                  <a:off x="9103613" y="1636395"/>
                  <a:ext cx="497204" cy="159565"/>
                </a:xfrm>
                <a:custGeom>
                  <a:rect b="b" l="l" r="r" t="t"/>
                  <a:pathLst>
                    <a:path extrusionOk="0" h="159565" w="497204">
                      <a:moveTo>
                        <a:pt x="0" y="150495"/>
                      </a:moveTo>
                      <a:cubicBezTo>
                        <a:pt x="0" y="117158"/>
                        <a:pt x="111442" y="0"/>
                        <a:pt x="248602" y="0"/>
                      </a:cubicBezTo>
                      <a:cubicBezTo>
                        <a:pt x="385763" y="0"/>
                        <a:pt x="497205" y="117158"/>
                        <a:pt x="497205" y="150495"/>
                      </a:cubicBezTo>
                      <a:cubicBezTo>
                        <a:pt x="497205" y="165735"/>
                        <a:pt x="384810" y="157163"/>
                        <a:pt x="246697" y="157163"/>
                      </a:cubicBezTo>
                      <a:cubicBezTo>
                        <a:pt x="110490" y="158115"/>
                        <a:pt x="0" y="164783"/>
                        <a:pt x="0" y="150495"/>
                      </a:cubicBezTo>
                      <a:close/>
                    </a:path>
                  </a:pathLst>
                </a:custGeom>
                <a:solidFill>
                  <a:srgbClr val="54545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03;p26"/>
                <p:cNvSpPr/>
                <p:nvPr/>
              </p:nvSpPr>
              <p:spPr>
                <a:xfrm>
                  <a:off x="8879776" y="2440227"/>
                  <a:ext cx="960120" cy="188672"/>
                </a:xfrm>
                <a:custGeom>
                  <a:rect b="b" l="l" r="r" t="t"/>
                  <a:pathLst>
                    <a:path extrusionOk="0" h="188672" w="960120">
                      <a:moveTo>
                        <a:pt x="0" y="112473"/>
                      </a:moveTo>
                      <a:cubicBezTo>
                        <a:pt x="0" y="83898"/>
                        <a:pt x="5715" y="77230"/>
                        <a:pt x="25717" y="74373"/>
                      </a:cubicBezTo>
                      <a:lnTo>
                        <a:pt x="899160" y="78"/>
                      </a:lnTo>
                      <a:cubicBezTo>
                        <a:pt x="941070" y="-1827"/>
                        <a:pt x="957262" y="31510"/>
                        <a:pt x="957262" y="60085"/>
                      </a:cubicBezTo>
                      <a:lnTo>
                        <a:pt x="960120" y="137238"/>
                      </a:lnTo>
                      <a:cubicBezTo>
                        <a:pt x="960120" y="165813"/>
                        <a:pt x="933450" y="188673"/>
                        <a:pt x="901065" y="188673"/>
                      </a:cubicBezTo>
                      <a:lnTo>
                        <a:pt x="320040" y="188673"/>
                      </a:lnTo>
                      <a:lnTo>
                        <a:pt x="59055" y="188673"/>
                      </a:lnTo>
                      <a:cubicBezTo>
                        <a:pt x="26670" y="188673"/>
                        <a:pt x="0" y="165813"/>
                        <a:pt x="0" y="137238"/>
                      </a:cubicBezTo>
                      <a:lnTo>
                        <a:pt x="0" y="112473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4;p26"/>
                <p:cNvSpPr/>
                <p:nvPr/>
              </p:nvSpPr>
              <p:spPr>
                <a:xfrm>
                  <a:off x="8323516" y="2627947"/>
                  <a:ext cx="2070734" cy="2541270"/>
                </a:xfrm>
                <a:custGeom>
                  <a:rect b="b" l="l" r="r" t="t"/>
                  <a:pathLst>
                    <a:path extrusionOk="0" h="2541270" w="2070734">
                      <a:moveTo>
                        <a:pt x="1035368" y="2541270"/>
                      </a:moveTo>
                      <a:cubicBezTo>
                        <a:pt x="1606868" y="2541270"/>
                        <a:pt x="2070735" y="2077403"/>
                        <a:pt x="2070735" y="1505903"/>
                      </a:cubicBezTo>
                      <a:cubicBezTo>
                        <a:pt x="2070735" y="1215390"/>
                        <a:pt x="1950720" y="953453"/>
                        <a:pt x="1758315" y="764858"/>
                      </a:cubicBezTo>
                      <a:cubicBezTo>
                        <a:pt x="1668780" y="670560"/>
                        <a:pt x="1580197" y="561022"/>
                        <a:pt x="1566862" y="348615"/>
                      </a:cubicBezTo>
                      <a:cubicBezTo>
                        <a:pt x="1555433" y="159068"/>
                        <a:pt x="1565910" y="55245"/>
                        <a:pt x="1450658" y="0"/>
                      </a:cubicBezTo>
                      <a:lnTo>
                        <a:pt x="620078" y="0"/>
                      </a:lnTo>
                      <a:cubicBezTo>
                        <a:pt x="505778" y="55245"/>
                        <a:pt x="515303" y="159068"/>
                        <a:pt x="504825" y="348615"/>
                      </a:cubicBezTo>
                      <a:cubicBezTo>
                        <a:pt x="493395" y="549593"/>
                        <a:pt x="407670" y="661988"/>
                        <a:pt x="325755" y="752475"/>
                      </a:cubicBezTo>
                      <a:cubicBezTo>
                        <a:pt x="125730" y="941070"/>
                        <a:pt x="0" y="1209675"/>
                        <a:pt x="0" y="1505903"/>
                      </a:cubicBezTo>
                      <a:cubicBezTo>
                        <a:pt x="0" y="2077403"/>
                        <a:pt x="463868" y="2541270"/>
                        <a:pt x="1035368" y="2541270"/>
                      </a:cubicBezTo>
                      <a:close/>
                      <a:moveTo>
                        <a:pt x="331470" y="755333"/>
                      </a:moveTo>
                      <a:cubicBezTo>
                        <a:pt x="412432" y="665797"/>
                        <a:pt x="498157" y="554355"/>
                        <a:pt x="509587" y="355283"/>
                      </a:cubicBezTo>
                      <a:cubicBezTo>
                        <a:pt x="521018" y="167640"/>
                        <a:pt x="510540" y="61913"/>
                        <a:pt x="624840" y="10478"/>
                      </a:cubicBezTo>
                      <a:lnTo>
                        <a:pt x="1450658" y="10478"/>
                      </a:lnTo>
                      <a:cubicBezTo>
                        <a:pt x="1564958" y="61913"/>
                        <a:pt x="1554480" y="167640"/>
                        <a:pt x="1565910" y="355283"/>
                      </a:cubicBezTo>
                      <a:cubicBezTo>
                        <a:pt x="1578293" y="566738"/>
                        <a:pt x="1666875" y="674370"/>
                        <a:pt x="1755458" y="768668"/>
                      </a:cubicBezTo>
                      <a:cubicBezTo>
                        <a:pt x="1946910" y="955358"/>
                        <a:pt x="2065972" y="1216343"/>
                        <a:pt x="2065972" y="1504950"/>
                      </a:cubicBezTo>
                      <a:cubicBezTo>
                        <a:pt x="2065972" y="2073593"/>
                        <a:pt x="1604010" y="2536508"/>
                        <a:pt x="1035368" y="2536508"/>
                      </a:cubicBezTo>
                      <a:cubicBezTo>
                        <a:pt x="466725" y="2536508"/>
                        <a:pt x="8573" y="2073593"/>
                        <a:pt x="8573" y="1504950"/>
                      </a:cubicBezTo>
                      <a:cubicBezTo>
                        <a:pt x="7620" y="1209675"/>
                        <a:pt x="132398" y="942975"/>
                        <a:pt x="331470" y="755333"/>
                      </a:cubicBezTo>
                      <a:close/>
                    </a:path>
                  </a:pathLst>
                </a:custGeom>
                <a:solidFill>
                  <a:srgbClr val="303035">
                    <a:alpha val="22745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5;p26"/>
                <p:cNvSpPr/>
                <p:nvPr/>
              </p:nvSpPr>
              <p:spPr>
                <a:xfrm>
                  <a:off x="8323516" y="2628900"/>
                  <a:ext cx="1373505" cy="2540317"/>
                </a:xfrm>
                <a:custGeom>
                  <a:rect b="b" l="l" r="r" t="t"/>
                  <a:pathLst>
                    <a:path extrusionOk="0" h="2540317" w="1373505">
                      <a:moveTo>
                        <a:pt x="1035368" y="2540318"/>
                      </a:moveTo>
                      <a:cubicBezTo>
                        <a:pt x="1153478" y="2540318"/>
                        <a:pt x="1267778" y="2520315"/>
                        <a:pt x="1373505" y="2484120"/>
                      </a:cubicBezTo>
                      <a:cubicBezTo>
                        <a:pt x="1273493" y="2516505"/>
                        <a:pt x="1165860" y="2537460"/>
                        <a:pt x="1054418" y="2537460"/>
                      </a:cubicBezTo>
                      <a:cubicBezTo>
                        <a:pt x="482918" y="2537460"/>
                        <a:pt x="8573" y="2071688"/>
                        <a:pt x="8573" y="1500188"/>
                      </a:cubicBezTo>
                      <a:cubicBezTo>
                        <a:pt x="8573" y="1203007"/>
                        <a:pt x="141923" y="934403"/>
                        <a:pt x="341948" y="745807"/>
                      </a:cubicBezTo>
                      <a:cubicBezTo>
                        <a:pt x="423862" y="655320"/>
                        <a:pt x="499110" y="540068"/>
                        <a:pt x="510540" y="339090"/>
                      </a:cubicBezTo>
                      <a:cubicBezTo>
                        <a:pt x="521018" y="157163"/>
                        <a:pt x="508635" y="52388"/>
                        <a:pt x="626745" y="0"/>
                      </a:cubicBezTo>
                      <a:lnTo>
                        <a:pt x="620078" y="0"/>
                      </a:lnTo>
                      <a:cubicBezTo>
                        <a:pt x="505778" y="55245"/>
                        <a:pt x="515303" y="159068"/>
                        <a:pt x="504825" y="348615"/>
                      </a:cubicBezTo>
                      <a:cubicBezTo>
                        <a:pt x="493395" y="549593"/>
                        <a:pt x="407670" y="661988"/>
                        <a:pt x="325755" y="752475"/>
                      </a:cubicBezTo>
                      <a:cubicBezTo>
                        <a:pt x="125730" y="941070"/>
                        <a:pt x="0" y="1209675"/>
                        <a:pt x="0" y="1505903"/>
                      </a:cubicBezTo>
                      <a:cubicBezTo>
                        <a:pt x="0" y="2076450"/>
                        <a:pt x="463868" y="2540318"/>
                        <a:pt x="1035368" y="2540318"/>
                      </a:cubicBezTo>
                      <a:close/>
                    </a:path>
                  </a:pathLst>
                </a:custGeom>
                <a:solidFill>
                  <a:srgbClr val="FFFFFF">
                    <a:alpha val="27843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6;p26"/>
                <p:cNvSpPr/>
                <p:nvPr/>
              </p:nvSpPr>
              <p:spPr>
                <a:xfrm>
                  <a:off x="8943593" y="2627947"/>
                  <a:ext cx="831532" cy="3809"/>
                </a:xfrm>
                <a:custGeom>
                  <a:rect b="b" l="l" r="r" t="t"/>
                  <a:pathLst>
                    <a:path extrusionOk="0" h="3809" w="831532">
                      <a:moveTo>
                        <a:pt x="831532" y="953"/>
                      </a:moveTo>
                      <a:lnTo>
                        <a:pt x="727710" y="1905"/>
                      </a:lnTo>
                      <a:lnTo>
                        <a:pt x="623888" y="2858"/>
                      </a:lnTo>
                      <a:cubicBezTo>
                        <a:pt x="554355" y="3810"/>
                        <a:pt x="484822" y="3810"/>
                        <a:pt x="416242" y="3810"/>
                      </a:cubicBezTo>
                      <a:lnTo>
                        <a:pt x="312420" y="3810"/>
                      </a:lnTo>
                      <a:lnTo>
                        <a:pt x="260033" y="3810"/>
                      </a:lnTo>
                      <a:lnTo>
                        <a:pt x="207645" y="3810"/>
                      </a:lnTo>
                      <a:lnTo>
                        <a:pt x="103822" y="1905"/>
                      </a:lnTo>
                      <a:lnTo>
                        <a:pt x="0" y="0"/>
                      </a:lnTo>
                      <a:lnTo>
                        <a:pt x="103822" y="0"/>
                      </a:lnTo>
                      <a:lnTo>
                        <a:pt x="207645" y="0"/>
                      </a:lnTo>
                      <a:lnTo>
                        <a:pt x="260033" y="0"/>
                      </a:lnTo>
                      <a:lnTo>
                        <a:pt x="312420" y="0"/>
                      </a:lnTo>
                      <a:lnTo>
                        <a:pt x="416242" y="0"/>
                      </a:lnTo>
                      <a:cubicBezTo>
                        <a:pt x="485775" y="0"/>
                        <a:pt x="554355" y="0"/>
                        <a:pt x="623888" y="0"/>
                      </a:cubicBezTo>
                      <a:lnTo>
                        <a:pt x="727710" y="0"/>
                      </a:lnTo>
                      <a:lnTo>
                        <a:pt x="831532" y="953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7" name="Google Shape;307;p26"/>
              <p:cNvGrpSpPr/>
              <p:nvPr/>
            </p:nvGrpSpPr>
            <p:grpSpPr>
              <a:xfrm rot="10800000">
                <a:off x="1937772" y="1600603"/>
                <a:ext cx="3088439" cy="2173756"/>
                <a:chOff x="7214791" y="3217331"/>
                <a:chExt cx="4182101" cy="2943516"/>
              </a:xfrm>
            </p:grpSpPr>
            <p:sp>
              <p:nvSpPr>
                <p:cNvPr id="308" name="Google Shape;308;p26"/>
                <p:cNvSpPr/>
                <p:nvPr/>
              </p:nvSpPr>
              <p:spPr>
                <a:xfrm>
                  <a:off x="10620372" y="3217331"/>
                  <a:ext cx="663554" cy="422383"/>
                </a:xfrm>
                <a:custGeom>
                  <a:rect b="b" l="l" r="r" t="t"/>
                  <a:pathLst>
                    <a:path extrusionOk="0" h="422383" w="663554">
                      <a:moveTo>
                        <a:pt x="652084" y="51648"/>
                      </a:moveTo>
                      <a:cubicBezTo>
                        <a:pt x="673039" y="92606"/>
                        <a:pt x="664466" y="138325"/>
                        <a:pt x="633034" y="153565"/>
                      </a:cubicBezTo>
                      <a:lnTo>
                        <a:pt x="103444" y="417408"/>
                      </a:lnTo>
                      <a:cubicBezTo>
                        <a:pt x="72964" y="432648"/>
                        <a:pt x="31054" y="411693"/>
                        <a:pt x="11051" y="370736"/>
                      </a:cubicBezTo>
                      <a:lnTo>
                        <a:pt x="11051" y="370736"/>
                      </a:lnTo>
                      <a:cubicBezTo>
                        <a:pt x="-8951" y="329778"/>
                        <a:pt x="-1331" y="284058"/>
                        <a:pt x="30101" y="268818"/>
                      </a:cubicBezTo>
                      <a:lnTo>
                        <a:pt x="559691" y="4975"/>
                      </a:lnTo>
                      <a:cubicBezTo>
                        <a:pt x="590171" y="-10264"/>
                        <a:pt x="631129" y="10690"/>
                        <a:pt x="652084" y="51648"/>
                      </a:cubicBezTo>
                      <a:lnTo>
                        <a:pt x="652084" y="51648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09;p26"/>
                <p:cNvSpPr/>
                <p:nvPr/>
              </p:nvSpPr>
              <p:spPr>
                <a:xfrm>
                  <a:off x="10689511" y="4134883"/>
                  <a:ext cx="707381" cy="267489"/>
                </a:xfrm>
                <a:custGeom>
                  <a:rect b="b" l="l" r="r" t="t"/>
                  <a:pathLst>
                    <a:path extrusionOk="0" h="267489" w="707381">
                      <a:moveTo>
                        <a:pt x="705817" y="196134"/>
                      </a:moveTo>
                      <a:cubicBezTo>
                        <a:pt x="698197" y="240901"/>
                        <a:pt x="663907" y="273286"/>
                        <a:pt x="630569" y="266619"/>
                      </a:cubicBezTo>
                      <a:lnTo>
                        <a:pt x="48592" y="163748"/>
                      </a:lnTo>
                      <a:cubicBezTo>
                        <a:pt x="14302" y="158034"/>
                        <a:pt x="-6653" y="116123"/>
                        <a:pt x="1919" y="71356"/>
                      </a:cubicBezTo>
                      <a:lnTo>
                        <a:pt x="1919" y="71356"/>
                      </a:lnTo>
                      <a:cubicBezTo>
                        <a:pt x="9539" y="26588"/>
                        <a:pt x="43829" y="-5796"/>
                        <a:pt x="77167" y="871"/>
                      </a:cubicBezTo>
                      <a:lnTo>
                        <a:pt x="659144" y="103741"/>
                      </a:lnTo>
                      <a:cubicBezTo>
                        <a:pt x="692482" y="109456"/>
                        <a:pt x="713437" y="151366"/>
                        <a:pt x="705817" y="196134"/>
                      </a:cubicBezTo>
                      <a:lnTo>
                        <a:pt x="705817" y="196134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0" name="Google Shape;310;p26"/>
                <p:cNvSpPr/>
                <p:nvPr/>
              </p:nvSpPr>
              <p:spPr>
                <a:xfrm>
                  <a:off x="10420804" y="4997866"/>
                  <a:ext cx="571039" cy="558919"/>
                </a:xfrm>
                <a:custGeom>
                  <a:rect b="b" l="l" r="r" t="t"/>
                  <a:pathLst>
                    <a:path extrusionOk="0" h="558919" w="571039">
                      <a:moveTo>
                        <a:pt x="543042" y="528538"/>
                      </a:moveTo>
                      <a:cubicBezTo>
                        <a:pt x="510657" y="561876"/>
                        <a:pt x="464937" y="568544"/>
                        <a:pt x="440172" y="544731"/>
                      </a:cubicBezTo>
                      <a:lnTo>
                        <a:pt x="15357" y="133251"/>
                      </a:lnTo>
                      <a:cubicBezTo>
                        <a:pt x="-9408" y="109438"/>
                        <a:pt x="-3693" y="63719"/>
                        <a:pt x="28692" y="30381"/>
                      </a:cubicBezTo>
                      <a:lnTo>
                        <a:pt x="28692" y="30381"/>
                      </a:lnTo>
                      <a:cubicBezTo>
                        <a:pt x="60124" y="-2956"/>
                        <a:pt x="106797" y="-9624"/>
                        <a:pt x="131562" y="14188"/>
                      </a:cubicBezTo>
                      <a:lnTo>
                        <a:pt x="556377" y="425669"/>
                      </a:lnTo>
                      <a:cubicBezTo>
                        <a:pt x="580189" y="449481"/>
                        <a:pt x="574474" y="495201"/>
                        <a:pt x="543042" y="528538"/>
                      </a:cubicBezTo>
                      <a:lnTo>
                        <a:pt x="543042" y="528538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1" name="Google Shape;311;p26"/>
                <p:cNvSpPr/>
                <p:nvPr/>
              </p:nvSpPr>
              <p:spPr>
                <a:xfrm>
                  <a:off x="7327579" y="3217331"/>
                  <a:ext cx="663135" cy="422383"/>
                </a:xfrm>
                <a:custGeom>
                  <a:rect b="b" l="l" r="r" t="t"/>
                  <a:pathLst>
                    <a:path extrusionOk="0" h="422383" w="663135">
                      <a:moveTo>
                        <a:pt x="11051" y="51648"/>
                      </a:moveTo>
                      <a:cubicBezTo>
                        <a:pt x="-8951" y="92606"/>
                        <a:pt x="-1331" y="138325"/>
                        <a:pt x="30101" y="153565"/>
                      </a:cubicBezTo>
                      <a:lnTo>
                        <a:pt x="559691" y="417408"/>
                      </a:lnTo>
                      <a:cubicBezTo>
                        <a:pt x="590171" y="432648"/>
                        <a:pt x="632081" y="411693"/>
                        <a:pt x="652084" y="370736"/>
                      </a:cubicBezTo>
                      <a:lnTo>
                        <a:pt x="652084" y="370736"/>
                      </a:lnTo>
                      <a:cubicBezTo>
                        <a:pt x="672086" y="329778"/>
                        <a:pt x="664466" y="284058"/>
                        <a:pt x="633034" y="268818"/>
                      </a:cubicBezTo>
                      <a:lnTo>
                        <a:pt x="103444" y="4975"/>
                      </a:lnTo>
                      <a:cubicBezTo>
                        <a:pt x="72964" y="-10264"/>
                        <a:pt x="32006" y="10690"/>
                        <a:pt x="11051" y="51648"/>
                      </a:cubicBezTo>
                      <a:lnTo>
                        <a:pt x="11051" y="51648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26"/>
                <p:cNvSpPr/>
                <p:nvPr/>
              </p:nvSpPr>
              <p:spPr>
                <a:xfrm>
                  <a:off x="7214791" y="4134883"/>
                  <a:ext cx="707681" cy="267489"/>
                </a:xfrm>
                <a:custGeom>
                  <a:rect b="b" l="l" r="r" t="t"/>
                  <a:pathLst>
                    <a:path extrusionOk="0" h="267489" w="707681">
                      <a:moveTo>
                        <a:pt x="1919" y="196134"/>
                      </a:moveTo>
                      <a:cubicBezTo>
                        <a:pt x="9539" y="240901"/>
                        <a:pt x="43829" y="273286"/>
                        <a:pt x="77167" y="266619"/>
                      </a:cubicBezTo>
                      <a:lnTo>
                        <a:pt x="659144" y="163748"/>
                      </a:lnTo>
                      <a:cubicBezTo>
                        <a:pt x="692482" y="158034"/>
                        <a:pt x="714389" y="116123"/>
                        <a:pt x="705817" y="71356"/>
                      </a:cubicBezTo>
                      <a:lnTo>
                        <a:pt x="705817" y="71356"/>
                      </a:lnTo>
                      <a:cubicBezTo>
                        <a:pt x="698197" y="26588"/>
                        <a:pt x="663907" y="-5796"/>
                        <a:pt x="630569" y="871"/>
                      </a:cubicBezTo>
                      <a:lnTo>
                        <a:pt x="48592" y="103741"/>
                      </a:lnTo>
                      <a:cubicBezTo>
                        <a:pt x="14302" y="109456"/>
                        <a:pt x="-6653" y="151366"/>
                        <a:pt x="1919" y="196134"/>
                      </a:cubicBezTo>
                      <a:lnTo>
                        <a:pt x="1919" y="196134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26"/>
                <p:cNvSpPr/>
                <p:nvPr/>
              </p:nvSpPr>
              <p:spPr>
                <a:xfrm>
                  <a:off x="7529014" y="4868326"/>
                  <a:ext cx="571733" cy="558919"/>
                </a:xfrm>
                <a:custGeom>
                  <a:rect b="b" l="l" r="r" t="t"/>
                  <a:pathLst>
                    <a:path extrusionOk="0" h="558919" w="571733">
                      <a:moveTo>
                        <a:pt x="28692" y="528538"/>
                      </a:moveTo>
                      <a:cubicBezTo>
                        <a:pt x="61077" y="561876"/>
                        <a:pt x="106797" y="568543"/>
                        <a:pt x="131562" y="544731"/>
                      </a:cubicBezTo>
                      <a:lnTo>
                        <a:pt x="556377" y="133251"/>
                      </a:lnTo>
                      <a:cubicBezTo>
                        <a:pt x="581142" y="109438"/>
                        <a:pt x="575427" y="63718"/>
                        <a:pt x="543042" y="30381"/>
                      </a:cubicBezTo>
                      <a:lnTo>
                        <a:pt x="543042" y="30381"/>
                      </a:lnTo>
                      <a:cubicBezTo>
                        <a:pt x="510657" y="-2957"/>
                        <a:pt x="464937" y="-9624"/>
                        <a:pt x="440172" y="14188"/>
                      </a:cubicBezTo>
                      <a:lnTo>
                        <a:pt x="15357" y="425668"/>
                      </a:lnTo>
                      <a:cubicBezTo>
                        <a:pt x="-9408" y="449481"/>
                        <a:pt x="-3693" y="496154"/>
                        <a:pt x="28692" y="528538"/>
                      </a:cubicBezTo>
                      <a:lnTo>
                        <a:pt x="28692" y="528538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26"/>
                <p:cNvSpPr/>
                <p:nvPr/>
              </p:nvSpPr>
              <p:spPr>
                <a:xfrm>
                  <a:off x="8540712" y="5433152"/>
                  <a:ext cx="331417" cy="696093"/>
                </a:xfrm>
                <a:custGeom>
                  <a:rect b="b" l="l" r="r" t="t"/>
                  <a:pathLst>
                    <a:path extrusionOk="0" h="696093" w="331417">
                      <a:moveTo>
                        <a:pt x="63791" y="691423"/>
                      </a:moveTo>
                      <a:cubicBezTo>
                        <a:pt x="107606" y="704758"/>
                        <a:pt x="151421" y="688565"/>
                        <a:pt x="160946" y="655228"/>
                      </a:cubicBezTo>
                      <a:lnTo>
                        <a:pt x="329539" y="88490"/>
                      </a:lnTo>
                      <a:cubicBezTo>
                        <a:pt x="339064" y="55153"/>
                        <a:pt x="311441" y="18005"/>
                        <a:pt x="267626" y="4671"/>
                      </a:cubicBezTo>
                      <a:lnTo>
                        <a:pt x="267626" y="4671"/>
                      </a:lnTo>
                      <a:cubicBezTo>
                        <a:pt x="223811" y="-8665"/>
                        <a:pt x="179996" y="7528"/>
                        <a:pt x="170471" y="40865"/>
                      </a:cubicBezTo>
                      <a:lnTo>
                        <a:pt x="1878" y="607603"/>
                      </a:lnTo>
                      <a:cubicBezTo>
                        <a:pt x="-7647" y="640940"/>
                        <a:pt x="19976" y="678088"/>
                        <a:pt x="63791" y="691423"/>
                      </a:cubicBezTo>
                      <a:lnTo>
                        <a:pt x="63791" y="691423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26"/>
                <p:cNvSpPr/>
                <p:nvPr/>
              </p:nvSpPr>
              <p:spPr>
                <a:xfrm>
                  <a:off x="9782806" y="5454565"/>
                  <a:ext cx="278009" cy="706282"/>
                </a:xfrm>
                <a:custGeom>
                  <a:rect b="b" l="l" r="r" t="t"/>
                  <a:pathLst>
                    <a:path extrusionOk="0" h="706282" w="278009">
                      <a:moveTo>
                        <a:pt x="207585" y="704299"/>
                      </a:moveTo>
                      <a:cubicBezTo>
                        <a:pt x="252352" y="695727"/>
                        <a:pt x="283785" y="661436"/>
                        <a:pt x="277117" y="627147"/>
                      </a:cubicBezTo>
                      <a:lnTo>
                        <a:pt x="163770" y="47074"/>
                      </a:lnTo>
                      <a:cubicBezTo>
                        <a:pt x="157102" y="13736"/>
                        <a:pt x="115192" y="-7218"/>
                        <a:pt x="70425" y="2307"/>
                      </a:cubicBezTo>
                      <a:lnTo>
                        <a:pt x="70425" y="2307"/>
                      </a:lnTo>
                      <a:cubicBezTo>
                        <a:pt x="25657" y="10879"/>
                        <a:pt x="-5775" y="45169"/>
                        <a:pt x="892" y="79459"/>
                      </a:cubicBezTo>
                      <a:lnTo>
                        <a:pt x="114240" y="659532"/>
                      </a:lnTo>
                      <a:cubicBezTo>
                        <a:pt x="120907" y="692869"/>
                        <a:pt x="162817" y="712872"/>
                        <a:pt x="207585" y="704299"/>
                      </a:cubicBezTo>
                      <a:lnTo>
                        <a:pt x="207585" y="704299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6" name="Google Shape;316;p26"/>
            <p:cNvSpPr/>
            <p:nvPr/>
          </p:nvSpPr>
          <p:spPr>
            <a:xfrm rot="-566938">
              <a:off x="5302945" y="-183975"/>
              <a:ext cx="1776871" cy="1776402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6"/>
            <p:cNvSpPr/>
            <p:nvPr/>
          </p:nvSpPr>
          <p:spPr>
            <a:xfrm rot="-1711378">
              <a:off x="4525834" y="-372952"/>
              <a:ext cx="866530" cy="866530"/>
            </a:xfrm>
            <a:custGeom>
              <a:rect b="b" l="l" r="r" t="t"/>
              <a:pathLst>
                <a:path extrusionOk="0" h="3597546" w="3597546">
                  <a:moveTo>
                    <a:pt x="3538887" y="1498455"/>
                  </a:moveTo>
                  <a:cubicBezTo>
                    <a:pt x="3575885" y="1485860"/>
                    <a:pt x="3595566" y="1445712"/>
                    <a:pt x="3582970" y="1408714"/>
                  </a:cubicBezTo>
                  <a:lnTo>
                    <a:pt x="3483783" y="1121385"/>
                  </a:lnTo>
                  <a:cubicBezTo>
                    <a:pt x="3471187" y="1084386"/>
                    <a:pt x="3431040" y="1064706"/>
                    <a:pt x="3394042" y="1077301"/>
                  </a:cubicBezTo>
                  <a:lnTo>
                    <a:pt x="3238175" y="1130831"/>
                  </a:lnTo>
                  <a:cubicBezTo>
                    <a:pt x="3201177" y="1143426"/>
                    <a:pt x="3156306" y="1126108"/>
                    <a:pt x="3137413" y="1092258"/>
                  </a:cubicBezTo>
                  <a:lnTo>
                    <a:pt x="3029566" y="919073"/>
                  </a:lnTo>
                  <a:cubicBezTo>
                    <a:pt x="3006737" y="887585"/>
                    <a:pt x="3009099" y="837204"/>
                    <a:pt x="3035077" y="808078"/>
                  </a:cubicBezTo>
                  <a:lnTo>
                    <a:pt x="3155519" y="668743"/>
                  </a:lnTo>
                  <a:cubicBezTo>
                    <a:pt x="3180709" y="639616"/>
                    <a:pt x="3177561" y="594745"/>
                    <a:pt x="3148434" y="568768"/>
                  </a:cubicBezTo>
                  <a:lnTo>
                    <a:pt x="2918570" y="369605"/>
                  </a:lnTo>
                  <a:cubicBezTo>
                    <a:pt x="2889444" y="344415"/>
                    <a:pt x="2844573" y="347563"/>
                    <a:pt x="2818596" y="376690"/>
                  </a:cubicBezTo>
                  <a:lnTo>
                    <a:pt x="2707600" y="505004"/>
                  </a:lnTo>
                  <a:cubicBezTo>
                    <a:pt x="2682409" y="534131"/>
                    <a:pt x="2633603" y="542003"/>
                    <a:pt x="2600540" y="521535"/>
                  </a:cubicBezTo>
                  <a:lnTo>
                    <a:pt x="2423419" y="427858"/>
                  </a:lnTo>
                  <a:cubicBezTo>
                    <a:pt x="2387995" y="411327"/>
                    <a:pt x="2365166" y="367244"/>
                    <a:pt x="2372251" y="328671"/>
                  </a:cubicBezTo>
                  <a:lnTo>
                    <a:pt x="2408463" y="140529"/>
                  </a:lnTo>
                  <a:cubicBezTo>
                    <a:pt x="2415547" y="102743"/>
                    <a:pt x="2390357" y="64957"/>
                    <a:pt x="2352571" y="57872"/>
                  </a:cubicBezTo>
                  <a:lnTo>
                    <a:pt x="2054221" y="1194"/>
                  </a:lnTo>
                  <a:cubicBezTo>
                    <a:pt x="2016435" y="-5891"/>
                    <a:pt x="1978649" y="19300"/>
                    <a:pt x="1971565" y="57085"/>
                  </a:cubicBezTo>
                  <a:lnTo>
                    <a:pt x="1937715" y="230270"/>
                  </a:lnTo>
                  <a:cubicBezTo>
                    <a:pt x="1930630" y="268056"/>
                    <a:pt x="1892057" y="298757"/>
                    <a:pt x="1853484" y="297970"/>
                  </a:cubicBezTo>
                  <a:lnTo>
                    <a:pt x="1655896" y="305842"/>
                  </a:lnTo>
                  <a:cubicBezTo>
                    <a:pt x="1617323" y="309778"/>
                    <a:pt x="1574814" y="282226"/>
                    <a:pt x="1562219" y="245227"/>
                  </a:cubicBezTo>
                  <a:lnTo>
                    <a:pt x="1497668" y="58660"/>
                  </a:lnTo>
                  <a:cubicBezTo>
                    <a:pt x="1485073" y="21661"/>
                    <a:pt x="1444925" y="1981"/>
                    <a:pt x="1407927" y="14576"/>
                  </a:cubicBezTo>
                  <a:lnTo>
                    <a:pt x="1120597" y="113764"/>
                  </a:lnTo>
                  <a:cubicBezTo>
                    <a:pt x="1083599" y="126359"/>
                    <a:pt x="1063919" y="166507"/>
                    <a:pt x="1076514" y="203505"/>
                  </a:cubicBezTo>
                  <a:lnTo>
                    <a:pt x="1136341" y="375903"/>
                  </a:lnTo>
                  <a:cubicBezTo>
                    <a:pt x="1148937" y="412901"/>
                    <a:pt x="1131618" y="457772"/>
                    <a:pt x="1097769" y="476665"/>
                  </a:cubicBezTo>
                  <a:lnTo>
                    <a:pt x="932456" y="579788"/>
                  </a:lnTo>
                  <a:cubicBezTo>
                    <a:pt x="900968" y="602617"/>
                    <a:pt x="850587" y="599469"/>
                    <a:pt x="821460" y="574278"/>
                  </a:cubicBezTo>
                  <a:lnTo>
                    <a:pt x="668743" y="442028"/>
                  </a:lnTo>
                  <a:cubicBezTo>
                    <a:pt x="639616" y="416837"/>
                    <a:pt x="594745" y="419986"/>
                    <a:pt x="568768" y="449113"/>
                  </a:cubicBezTo>
                  <a:lnTo>
                    <a:pt x="369605" y="678189"/>
                  </a:lnTo>
                  <a:cubicBezTo>
                    <a:pt x="344415" y="707316"/>
                    <a:pt x="347563" y="752186"/>
                    <a:pt x="376690" y="778164"/>
                  </a:cubicBezTo>
                  <a:lnTo>
                    <a:pt x="517599" y="900180"/>
                  </a:lnTo>
                  <a:cubicBezTo>
                    <a:pt x="546726" y="925371"/>
                    <a:pt x="554598" y="973390"/>
                    <a:pt x="534131" y="1007240"/>
                  </a:cubicBezTo>
                  <a:lnTo>
                    <a:pt x="442815" y="1177276"/>
                  </a:lnTo>
                  <a:cubicBezTo>
                    <a:pt x="426284" y="1212700"/>
                    <a:pt x="381413" y="1235529"/>
                    <a:pt x="343627" y="1227657"/>
                  </a:cubicBezTo>
                  <a:lnTo>
                    <a:pt x="142103" y="1188297"/>
                  </a:lnTo>
                  <a:cubicBezTo>
                    <a:pt x="104318" y="1181212"/>
                    <a:pt x="66532" y="1206403"/>
                    <a:pt x="59447" y="1244188"/>
                  </a:cubicBezTo>
                  <a:lnTo>
                    <a:pt x="1194" y="1542539"/>
                  </a:lnTo>
                  <a:cubicBezTo>
                    <a:pt x="-5891" y="1580324"/>
                    <a:pt x="19300" y="1618110"/>
                    <a:pt x="57085" y="1625195"/>
                  </a:cubicBezTo>
                  <a:lnTo>
                    <a:pt x="240504" y="1660619"/>
                  </a:lnTo>
                  <a:cubicBezTo>
                    <a:pt x="278290" y="1667704"/>
                    <a:pt x="308990" y="1706277"/>
                    <a:pt x="308203" y="1744850"/>
                  </a:cubicBezTo>
                  <a:lnTo>
                    <a:pt x="313714" y="1937715"/>
                  </a:lnTo>
                  <a:cubicBezTo>
                    <a:pt x="316862" y="1976288"/>
                    <a:pt x="289310" y="2018797"/>
                    <a:pt x="252312" y="2031392"/>
                  </a:cubicBezTo>
                  <a:lnTo>
                    <a:pt x="59447" y="2097517"/>
                  </a:lnTo>
                  <a:cubicBezTo>
                    <a:pt x="22448" y="2110112"/>
                    <a:pt x="2768" y="2150260"/>
                    <a:pt x="15363" y="2187258"/>
                  </a:cubicBezTo>
                  <a:lnTo>
                    <a:pt x="114551" y="2474588"/>
                  </a:lnTo>
                  <a:cubicBezTo>
                    <a:pt x="127146" y="2511586"/>
                    <a:pt x="167294" y="2531266"/>
                    <a:pt x="204292" y="2518671"/>
                  </a:cubicBezTo>
                  <a:lnTo>
                    <a:pt x="378264" y="2458844"/>
                  </a:lnTo>
                  <a:cubicBezTo>
                    <a:pt x="415263" y="2446248"/>
                    <a:pt x="460134" y="2463567"/>
                    <a:pt x="478239" y="2498204"/>
                  </a:cubicBezTo>
                  <a:lnTo>
                    <a:pt x="579001" y="2665091"/>
                  </a:lnTo>
                  <a:cubicBezTo>
                    <a:pt x="601043" y="2697366"/>
                    <a:pt x="597894" y="2746960"/>
                    <a:pt x="572704" y="2776874"/>
                  </a:cubicBezTo>
                  <a:lnTo>
                    <a:pt x="441241" y="2928017"/>
                  </a:lnTo>
                  <a:cubicBezTo>
                    <a:pt x="416050" y="2957144"/>
                    <a:pt x="419199" y="3002014"/>
                    <a:pt x="448325" y="3027992"/>
                  </a:cubicBezTo>
                  <a:lnTo>
                    <a:pt x="678189" y="3227154"/>
                  </a:lnTo>
                  <a:cubicBezTo>
                    <a:pt x="707316" y="3252345"/>
                    <a:pt x="752186" y="3249196"/>
                    <a:pt x="778164" y="3220070"/>
                  </a:cubicBezTo>
                  <a:lnTo>
                    <a:pt x="895457" y="3085458"/>
                  </a:lnTo>
                  <a:cubicBezTo>
                    <a:pt x="920648" y="3056331"/>
                    <a:pt x="968667" y="3049246"/>
                    <a:pt x="1001730" y="3069714"/>
                  </a:cubicBezTo>
                  <a:lnTo>
                    <a:pt x="1174914" y="3164965"/>
                  </a:lnTo>
                  <a:cubicBezTo>
                    <a:pt x="1210339" y="3181497"/>
                    <a:pt x="1232380" y="3226367"/>
                    <a:pt x="1225295" y="3264940"/>
                  </a:cubicBezTo>
                  <a:lnTo>
                    <a:pt x="1188297" y="3455443"/>
                  </a:lnTo>
                  <a:cubicBezTo>
                    <a:pt x="1181212" y="3493229"/>
                    <a:pt x="1206403" y="3531015"/>
                    <a:pt x="1244188" y="3538100"/>
                  </a:cubicBezTo>
                  <a:lnTo>
                    <a:pt x="1542539" y="3596353"/>
                  </a:lnTo>
                  <a:cubicBezTo>
                    <a:pt x="1580324" y="3603438"/>
                    <a:pt x="1618110" y="3578247"/>
                    <a:pt x="1625195" y="3540461"/>
                  </a:cubicBezTo>
                  <a:lnTo>
                    <a:pt x="1658257" y="3371213"/>
                  </a:lnTo>
                  <a:cubicBezTo>
                    <a:pt x="1665342" y="3333427"/>
                    <a:pt x="1703915" y="3302726"/>
                    <a:pt x="1742488" y="3304300"/>
                  </a:cubicBezTo>
                  <a:lnTo>
                    <a:pt x="1944012" y="3299577"/>
                  </a:lnTo>
                  <a:cubicBezTo>
                    <a:pt x="1982585" y="3296428"/>
                    <a:pt x="2025094" y="3323980"/>
                    <a:pt x="2037690" y="3360979"/>
                  </a:cubicBezTo>
                  <a:lnTo>
                    <a:pt x="2099092" y="3538100"/>
                  </a:lnTo>
                  <a:cubicBezTo>
                    <a:pt x="2111687" y="3575098"/>
                    <a:pt x="2151834" y="3594779"/>
                    <a:pt x="2188833" y="3582183"/>
                  </a:cubicBezTo>
                  <a:lnTo>
                    <a:pt x="2476162" y="3482996"/>
                  </a:lnTo>
                  <a:cubicBezTo>
                    <a:pt x="2513161" y="3470400"/>
                    <a:pt x="2532841" y="3430253"/>
                    <a:pt x="2520246" y="3393254"/>
                  </a:cubicBezTo>
                  <a:lnTo>
                    <a:pt x="2465928" y="3235814"/>
                  </a:lnTo>
                  <a:cubicBezTo>
                    <a:pt x="2453333" y="3198815"/>
                    <a:pt x="2470652" y="3153944"/>
                    <a:pt x="2505289" y="3135839"/>
                  </a:cubicBezTo>
                  <a:lnTo>
                    <a:pt x="2680048" y="3029566"/>
                  </a:lnTo>
                  <a:cubicBezTo>
                    <a:pt x="2712323" y="3007525"/>
                    <a:pt x="2761917" y="3009886"/>
                    <a:pt x="2791831" y="3035864"/>
                  </a:cubicBezTo>
                  <a:lnTo>
                    <a:pt x="2929591" y="3155519"/>
                  </a:lnTo>
                  <a:cubicBezTo>
                    <a:pt x="2958718" y="3180709"/>
                    <a:pt x="3003589" y="3177561"/>
                    <a:pt x="3029566" y="3148434"/>
                  </a:cubicBezTo>
                  <a:lnTo>
                    <a:pt x="3228729" y="2918570"/>
                  </a:lnTo>
                  <a:cubicBezTo>
                    <a:pt x="3253919" y="2889444"/>
                    <a:pt x="3250770" y="2844573"/>
                    <a:pt x="3221644" y="2818596"/>
                  </a:cubicBezTo>
                  <a:lnTo>
                    <a:pt x="3098840" y="2711536"/>
                  </a:lnTo>
                  <a:cubicBezTo>
                    <a:pt x="3069714" y="2686345"/>
                    <a:pt x="3061842" y="2638326"/>
                    <a:pt x="3082309" y="2605263"/>
                  </a:cubicBezTo>
                  <a:lnTo>
                    <a:pt x="3179922" y="2424207"/>
                  </a:lnTo>
                  <a:cubicBezTo>
                    <a:pt x="3196453" y="2388782"/>
                    <a:pt x="3241324" y="2365954"/>
                    <a:pt x="3279110" y="2373826"/>
                  </a:cubicBezTo>
                  <a:lnTo>
                    <a:pt x="3455443" y="2408463"/>
                  </a:lnTo>
                  <a:cubicBezTo>
                    <a:pt x="3493229" y="2415547"/>
                    <a:pt x="3531015" y="2390357"/>
                    <a:pt x="3538100" y="2352571"/>
                  </a:cubicBezTo>
                  <a:lnTo>
                    <a:pt x="3596353" y="2054221"/>
                  </a:lnTo>
                  <a:cubicBezTo>
                    <a:pt x="3603438" y="2016435"/>
                    <a:pt x="3578247" y="1978649"/>
                    <a:pt x="3540461" y="1971565"/>
                  </a:cubicBezTo>
                  <a:lnTo>
                    <a:pt x="3381446" y="1940864"/>
                  </a:lnTo>
                  <a:cubicBezTo>
                    <a:pt x="3343660" y="1933779"/>
                    <a:pt x="3312959" y="1895206"/>
                    <a:pt x="3313747" y="1856633"/>
                  </a:cubicBezTo>
                  <a:lnTo>
                    <a:pt x="3306662" y="1651173"/>
                  </a:lnTo>
                  <a:cubicBezTo>
                    <a:pt x="3303513" y="1612600"/>
                    <a:pt x="3330278" y="1570091"/>
                    <a:pt x="3367276" y="1557495"/>
                  </a:cubicBezTo>
                  <a:lnTo>
                    <a:pt x="3538887" y="1498455"/>
                  </a:lnTo>
                  <a:close/>
                  <a:moveTo>
                    <a:pt x="2165217" y="2861892"/>
                  </a:moveTo>
                  <a:cubicBezTo>
                    <a:pt x="1577963" y="3064203"/>
                    <a:pt x="937966" y="2752471"/>
                    <a:pt x="735655" y="2165217"/>
                  </a:cubicBezTo>
                  <a:cubicBezTo>
                    <a:pt x="533344" y="1577963"/>
                    <a:pt x="845076" y="937966"/>
                    <a:pt x="1432330" y="735655"/>
                  </a:cubicBezTo>
                  <a:cubicBezTo>
                    <a:pt x="2019584" y="533344"/>
                    <a:pt x="2659581" y="845076"/>
                    <a:pt x="2861892" y="1432330"/>
                  </a:cubicBezTo>
                  <a:cubicBezTo>
                    <a:pt x="3064203" y="2019584"/>
                    <a:pt x="2751683" y="2659580"/>
                    <a:pt x="2165217" y="28618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8" name="Google Shape;318;p26"/>
            <p:cNvGrpSpPr/>
            <p:nvPr/>
          </p:nvGrpSpPr>
          <p:grpSpPr>
            <a:xfrm rot="410038">
              <a:off x="7435450" y="-2208615"/>
              <a:ext cx="3069047" cy="3069047"/>
              <a:chOff x="6117113" y="1823127"/>
              <a:chExt cx="3210986" cy="3210986"/>
            </a:xfrm>
          </p:grpSpPr>
          <p:grpSp>
            <p:nvGrpSpPr>
              <p:cNvPr id="319" name="Google Shape;319;p26"/>
              <p:cNvGrpSpPr/>
              <p:nvPr/>
            </p:nvGrpSpPr>
            <p:grpSpPr>
              <a:xfrm rot="-1569764">
                <a:off x="6523105" y="2229119"/>
                <a:ext cx="2399002" cy="2399002"/>
                <a:chOff x="2609068" y="1381505"/>
                <a:chExt cx="3597546" cy="3597546"/>
              </a:xfrm>
            </p:grpSpPr>
            <p:sp>
              <p:nvSpPr>
                <p:cNvPr id="320" name="Google Shape;320;p26"/>
                <p:cNvSpPr/>
                <p:nvPr/>
              </p:nvSpPr>
              <p:spPr>
                <a:xfrm>
                  <a:off x="2609068" y="1381505"/>
                  <a:ext cx="3597546" cy="3597546"/>
                </a:xfrm>
                <a:custGeom>
                  <a:rect b="b" l="l" r="r" t="t"/>
                  <a:pathLst>
                    <a:path extrusionOk="0" h="3597546" w="3597546">
                      <a:moveTo>
                        <a:pt x="3538887" y="1498455"/>
                      </a:moveTo>
                      <a:cubicBezTo>
                        <a:pt x="3575885" y="1485860"/>
                        <a:pt x="3595566" y="1445712"/>
                        <a:pt x="3582970" y="1408714"/>
                      </a:cubicBezTo>
                      <a:lnTo>
                        <a:pt x="3483783" y="1121385"/>
                      </a:lnTo>
                      <a:cubicBezTo>
                        <a:pt x="3471187" y="1084386"/>
                        <a:pt x="3431040" y="1064706"/>
                        <a:pt x="3394042" y="1077301"/>
                      </a:cubicBezTo>
                      <a:lnTo>
                        <a:pt x="3238175" y="1130831"/>
                      </a:lnTo>
                      <a:cubicBezTo>
                        <a:pt x="3201177" y="1143426"/>
                        <a:pt x="3156306" y="1126108"/>
                        <a:pt x="3137413" y="1092258"/>
                      </a:cubicBezTo>
                      <a:lnTo>
                        <a:pt x="3029566" y="919073"/>
                      </a:lnTo>
                      <a:cubicBezTo>
                        <a:pt x="3006737" y="887585"/>
                        <a:pt x="3009099" y="837204"/>
                        <a:pt x="3035077" y="808078"/>
                      </a:cubicBezTo>
                      <a:lnTo>
                        <a:pt x="3155519" y="668743"/>
                      </a:lnTo>
                      <a:cubicBezTo>
                        <a:pt x="3180709" y="639616"/>
                        <a:pt x="3177561" y="594745"/>
                        <a:pt x="3148434" y="568768"/>
                      </a:cubicBezTo>
                      <a:lnTo>
                        <a:pt x="2918570" y="369605"/>
                      </a:lnTo>
                      <a:cubicBezTo>
                        <a:pt x="2889444" y="344415"/>
                        <a:pt x="2844573" y="347563"/>
                        <a:pt x="2818596" y="376690"/>
                      </a:cubicBezTo>
                      <a:lnTo>
                        <a:pt x="2707600" y="505004"/>
                      </a:lnTo>
                      <a:cubicBezTo>
                        <a:pt x="2682409" y="534131"/>
                        <a:pt x="2633603" y="542003"/>
                        <a:pt x="2600540" y="521535"/>
                      </a:cubicBezTo>
                      <a:lnTo>
                        <a:pt x="2423419" y="427858"/>
                      </a:lnTo>
                      <a:cubicBezTo>
                        <a:pt x="2387995" y="411327"/>
                        <a:pt x="2365166" y="367244"/>
                        <a:pt x="2372251" y="328671"/>
                      </a:cubicBezTo>
                      <a:lnTo>
                        <a:pt x="2408463" y="140529"/>
                      </a:lnTo>
                      <a:cubicBezTo>
                        <a:pt x="2415547" y="102743"/>
                        <a:pt x="2390357" y="64957"/>
                        <a:pt x="2352571" y="57872"/>
                      </a:cubicBezTo>
                      <a:lnTo>
                        <a:pt x="2054221" y="1194"/>
                      </a:lnTo>
                      <a:cubicBezTo>
                        <a:pt x="2016435" y="-5891"/>
                        <a:pt x="1978649" y="19300"/>
                        <a:pt x="1971565" y="57085"/>
                      </a:cubicBezTo>
                      <a:lnTo>
                        <a:pt x="1937715" y="230270"/>
                      </a:lnTo>
                      <a:cubicBezTo>
                        <a:pt x="1930630" y="268056"/>
                        <a:pt x="1892057" y="298757"/>
                        <a:pt x="1853484" y="297970"/>
                      </a:cubicBezTo>
                      <a:lnTo>
                        <a:pt x="1655896" y="305842"/>
                      </a:lnTo>
                      <a:cubicBezTo>
                        <a:pt x="1617323" y="309778"/>
                        <a:pt x="1574814" y="282226"/>
                        <a:pt x="1562219" y="245227"/>
                      </a:cubicBezTo>
                      <a:lnTo>
                        <a:pt x="1497668" y="58660"/>
                      </a:lnTo>
                      <a:cubicBezTo>
                        <a:pt x="1485073" y="21661"/>
                        <a:pt x="1444925" y="1981"/>
                        <a:pt x="1407927" y="14576"/>
                      </a:cubicBezTo>
                      <a:lnTo>
                        <a:pt x="1120597" y="113764"/>
                      </a:lnTo>
                      <a:cubicBezTo>
                        <a:pt x="1083599" y="126359"/>
                        <a:pt x="1063919" y="166507"/>
                        <a:pt x="1076514" y="203505"/>
                      </a:cubicBezTo>
                      <a:lnTo>
                        <a:pt x="1136341" y="375903"/>
                      </a:lnTo>
                      <a:cubicBezTo>
                        <a:pt x="1148937" y="412901"/>
                        <a:pt x="1131618" y="457772"/>
                        <a:pt x="1097769" y="476665"/>
                      </a:cubicBezTo>
                      <a:lnTo>
                        <a:pt x="932456" y="579788"/>
                      </a:lnTo>
                      <a:cubicBezTo>
                        <a:pt x="900968" y="602617"/>
                        <a:pt x="850587" y="599469"/>
                        <a:pt x="821460" y="574278"/>
                      </a:cubicBezTo>
                      <a:lnTo>
                        <a:pt x="668743" y="442028"/>
                      </a:lnTo>
                      <a:cubicBezTo>
                        <a:pt x="639616" y="416837"/>
                        <a:pt x="594745" y="419986"/>
                        <a:pt x="568768" y="449113"/>
                      </a:cubicBezTo>
                      <a:lnTo>
                        <a:pt x="369605" y="678189"/>
                      </a:lnTo>
                      <a:cubicBezTo>
                        <a:pt x="344415" y="707316"/>
                        <a:pt x="347563" y="752186"/>
                        <a:pt x="376690" y="778164"/>
                      </a:cubicBezTo>
                      <a:lnTo>
                        <a:pt x="517599" y="900180"/>
                      </a:lnTo>
                      <a:cubicBezTo>
                        <a:pt x="546726" y="925371"/>
                        <a:pt x="554598" y="973390"/>
                        <a:pt x="534131" y="1007240"/>
                      </a:cubicBezTo>
                      <a:lnTo>
                        <a:pt x="442815" y="1177276"/>
                      </a:lnTo>
                      <a:cubicBezTo>
                        <a:pt x="426284" y="1212700"/>
                        <a:pt x="381413" y="1235529"/>
                        <a:pt x="343627" y="1227657"/>
                      </a:cubicBezTo>
                      <a:lnTo>
                        <a:pt x="142103" y="1188297"/>
                      </a:lnTo>
                      <a:cubicBezTo>
                        <a:pt x="104318" y="1181212"/>
                        <a:pt x="66532" y="1206403"/>
                        <a:pt x="59447" y="1244188"/>
                      </a:cubicBezTo>
                      <a:lnTo>
                        <a:pt x="1194" y="1542539"/>
                      </a:lnTo>
                      <a:cubicBezTo>
                        <a:pt x="-5891" y="1580324"/>
                        <a:pt x="19300" y="1618110"/>
                        <a:pt x="57085" y="1625195"/>
                      </a:cubicBezTo>
                      <a:lnTo>
                        <a:pt x="240504" y="1660619"/>
                      </a:lnTo>
                      <a:cubicBezTo>
                        <a:pt x="278290" y="1667704"/>
                        <a:pt x="308990" y="1706277"/>
                        <a:pt x="308203" y="1744850"/>
                      </a:cubicBezTo>
                      <a:lnTo>
                        <a:pt x="313714" y="1937715"/>
                      </a:lnTo>
                      <a:cubicBezTo>
                        <a:pt x="316862" y="1976288"/>
                        <a:pt x="289310" y="2018797"/>
                        <a:pt x="252312" y="2031392"/>
                      </a:cubicBezTo>
                      <a:lnTo>
                        <a:pt x="59447" y="2097517"/>
                      </a:lnTo>
                      <a:cubicBezTo>
                        <a:pt x="22448" y="2110112"/>
                        <a:pt x="2768" y="2150260"/>
                        <a:pt x="15363" y="2187258"/>
                      </a:cubicBezTo>
                      <a:lnTo>
                        <a:pt x="114551" y="2474588"/>
                      </a:lnTo>
                      <a:cubicBezTo>
                        <a:pt x="127146" y="2511586"/>
                        <a:pt x="167294" y="2531266"/>
                        <a:pt x="204292" y="2518671"/>
                      </a:cubicBezTo>
                      <a:lnTo>
                        <a:pt x="378264" y="2458844"/>
                      </a:lnTo>
                      <a:cubicBezTo>
                        <a:pt x="415263" y="2446248"/>
                        <a:pt x="460134" y="2463567"/>
                        <a:pt x="478239" y="2498204"/>
                      </a:cubicBezTo>
                      <a:lnTo>
                        <a:pt x="579001" y="2665091"/>
                      </a:lnTo>
                      <a:cubicBezTo>
                        <a:pt x="601043" y="2697366"/>
                        <a:pt x="597894" y="2746960"/>
                        <a:pt x="572704" y="2776874"/>
                      </a:cubicBezTo>
                      <a:lnTo>
                        <a:pt x="441241" y="2928017"/>
                      </a:lnTo>
                      <a:cubicBezTo>
                        <a:pt x="416050" y="2957144"/>
                        <a:pt x="419199" y="3002014"/>
                        <a:pt x="448325" y="3027992"/>
                      </a:cubicBezTo>
                      <a:lnTo>
                        <a:pt x="678189" y="3227154"/>
                      </a:lnTo>
                      <a:cubicBezTo>
                        <a:pt x="707316" y="3252345"/>
                        <a:pt x="752186" y="3249196"/>
                        <a:pt x="778164" y="3220070"/>
                      </a:cubicBezTo>
                      <a:lnTo>
                        <a:pt x="895457" y="3085458"/>
                      </a:lnTo>
                      <a:cubicBezTo>
                        <a:pt x="920648" y="3056331"/>
                        <a:pt x="968667" y="3049246"/>
                        <a:pt x="1001730" y="3069714"/>
                      </a:cubicBezTo>
                      <a:lnTo>
                        <a:pt x="1174914" y="3164965"/>
                      </a:lnTo>
                      <a:cubicBezTo>
                        <a:pt x="1210339" y="3181497"/>
                        <a:pt x="1232380" y="3226367"/>
                        <a:pt x="1225295" y="3264940"/>
                      </a:cubicBezTo>
                      <a:lnTo>
                        <a:pt x="1188297" y="3455443"/>
                      </a:lnTo>
                      <a:cubicBezTo>
                        <a:pt x="1181212" y="3493229"/>
                        <a:pt x="1206403" y="3531015"/>
                        <a:pt x="1244188" y="3538100"/>
                      </a:cubicBezTo>
                      <a:lnTo>
                        <a:pt x="1542539" y="3596353"/>
                      </a:lnTo>
                      <a:cubicBezTo>
                        <a:pt x="1580324" y="3603438"/>
                        <a:pt x="1618110" y="3578247"/>
                        <a:pt x="1625195" y="3540461"/>
                      </a:cubicBezTo>
                      <a:lnTo>
                        <a:pt x="1658257" y="3371213"/>
                      </a:lnTo>
                      <a:cubicBezTo>
                        <a:pt x="1665342" y="3333427"/>
                        <a:pt x="1703915" y="3302726"/>
                        <a:pt x="1742488" y="3304300"/>
                      </a:cubicBezTo>
                      <a:lnTo>
                        <a:pt x="1944012" y="3299577"/>
                      </a:lnTo>
                      <a:cubicBezTo>
                        <a:pt x="1982585" y="3296428"/>
                        <a:pt x="2025094" y="3323980"/>
                        <a:pt x="2037690" y="3360979"/>
                      </a:cubicBezTo>
                      <a:lnTo>
                        <a:pt x="2099092" y="3538100"/>
                      </a:lnTo>
                      <a:cubicBezTo>
                        <a:pt x="2111687" y="3575098"/>
                        <a:pt x="2151834" y="3594779"/>
                        <a:pt x="2188833" y="3582183"/>
                      </a:cubicBezTo>
                      <a:lnTo>
                        <a:pt x="2476162" y="3482996"/>
                      </a:lnTo>
                      <a:cubicBezTo>
                        <a:pt x="2513161" y="3470400"/>
                        <a:pt x="2532841" y="3430253"/>
                        <a:pt x="2520246" y="3393254"/>
                      </a:cubicBezTo>
                      <a:lnTo>
                        <a:pt x="2465928" y="3235814"/>
                      </a:lnTo>
                      <a:cubicBezTo>
                        <a:pt x="2453333" y="3198815"/>
                        <a:pt x="2470652" y="3153944"/>
                        <a:pt x="2505289" y="3135839"/>
                      </a:cubicBezTo>
                      <a:lnTo>
                        <a:pt x="2680048" y="3029566"/>
                      </a:lnTo>
                      <a:cubicBezTo>
                        <a:pt x="2712323" y="3007525"/>
                        <a:pt x="2761917" y="3009886"/>
                        <a:pt x="2791831" y="3035864"/>
                      </a:cubicBezTo>
                      <a:lnTo>
                        <a:pt x="2929591" y="3155519"/>
                      </a:lnTo>
                      <a:cubicBezTo>
                        <a:pt x="2958718" y="3180709"/>
                        <a:pt x="3003589" y="3177561"/>
                        <a:pt x="3029566" y="3148434"/>
                      </a:cubicBezTo>
                      <a:lnTo>
                        <a:pt x="3228729" y="2918570"/>
                      </a:lnTo>
                      <a:cubicBezTo>
                        <a:pt x="3253919" y="2889444"/>
                        <a:pt x="3250770" y="2844573"/>
                        <a:pt x="3221644" y="2818596"/>
                      </a:cubicBezTo>
                      <a:lnTo>
                        <a:pt x="3098840" y="2711536"/>
                      </a:lnTo>
                      <a:cubicBezTo>
                        <a:pt x="3069714" y="2686345"/>
                        <a:pt x="3061842" y="2638326"/>
                        <a:pt x="3082309" y="2605263"/>
                      </a:cubicBezTo>
                      <a:lnTo>
                        <a:pt x="3179922" y="2424207"/>
                      </a:lnTo>
                      <a:cubicBezTo>
                        <a:pt x="3196453" y="2388782"/>
                        <a:pt x="3241324" y="2365954"/>
                        <a:pt x="3279110" y="2373826"/>
                      </a:cubicBezTo>
                      <a:lnTo>
                        <a:pt x="3455443" y="2408463"/>
                      </a:lnTo>
                      <a:cubicBezTo>
                        <a:pt x="3493229" y="2415547"/>
                        <a:pt x="3531015" y="2390357"/>
                        <a:pt x="3538100" y="2352571"/>
                      </a:cubicBezTo>
                      <a:lnTo>
                        <a:pt x="3596353" y="2054221"/>
                      </a:lnTo>
                      <a:cubicBezTo>
                        <a:pt x="3603438" y="2016435"/>
                        <a:pt x="3578247" y="1978649"/>
                        <a:pt x="3540461" y="1971565"/>
                      </a:cubicBezTo>
                      <a:lnTo>
                        <a:pt x="3381446" y="1940864"/>
                      </a:lnTo>
                      <a:cubicBezTo>
                        <a:pt x="3343660" y="1933779"/>
                        <a:pt x="3312959" y="1895206"/>
                        <a:pt x="3313747" y="1856633"/>
                      </a:cubicBezTo>
                      <a:lnTo>
                        <a:pt x="3306662" y="1651173"/>
                      </a:lnTo>
                      <a:cubicBezTo>
                        <a:pt x="3303513" y="1612600"/>
                        <a:pt x="3330278" y="1570091"/>
                        <a:pt x="3367276" y="1557495"/>
                      </a:cubicBezTo>
                      <a:lnTo>
                        <a:pt x="3538887" y="1498455"/>
                      </a:lnTo>
                      <a:close/>
                      <a:moveTo>
                        <a:pt x="2165217" y="2861892"/>
                      </a:moveTo>
                      <a:cubicBezTo>
                        <a:pt x="1577963" y="3064203"/>
                        <a:pt x="937966" y="2752471"/>
                        <a:pt x="735655" y="2165217"/>
                      </a:cubicBezTo>
                      <a:cubicBezTo>
                        <a:pt x="533344" y="1577963"/>
                        <a:pt x="845076" y="937966"/>
                        <a:pt x="1432330" y="735655"/>
                      </a:cubicBezTo>
                      <a:cubicBezTo>
                        <a:pt x="2019584" y="533344"/>
                        <a:pt x="2659581" y="845076"/>
                        <a:pt x="2861892" y="1432330"/>
                      </a:cubicBezTo>
                      <a:cubicBezTo>
                        <a:pt x="3064203" y="2019584"/>
                        <a:pt x="2751683" y="2659580"/>
                        <a:pt x="2165217" y="286189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26"/>
                <p:cNvSpPr/>
                <p:nvPr/>
              </p:nvSpPr>
              <p:spPr>
                <a:xfrm>
                  <a:off x="3357991" y="2130428"/>
                  <a:ext cx="2098913" cy="2098913"/>
                </a:xfrm>
                <a:custGeom>
                  <a:rect b="b" l="l" r="r" t="t"/>
                  <a:pathLst>
                    <a:path extrusionOk="0" h="2098913" w="2098913">
                      <a:moveTo>
                        <a:pt x="2041334" y="707811"/>
                      </a:moveTo>
                      <a:cubicBezTo>
                        <a:pt x="1852405" y="159917"/>
                        <a:pt x="1255704" y="-131348"/>
                        <a:pt x="707811" y="57580"/>
                      </a:cubicBezTo>
                      <a:cubicBezTo>
                        <a:pt x="159917" y="246509"/>
                        <a:pt x="-131348" y="843210"/>
                        <a:pt x="57580" y="1391103"/>
                      </a:cubicBezTo>
                      <a:cubicBezTo>
                        <a:pt x="246509" y="1938997"/>
                        <a:pt x="843210" y="2230263"/>
                        <a:pt x="1391103" y="2041334"/>
                      </a:cubicBezTo>
                      <a:cubicBezTo>
                        <a:pt x="1938997" y="1853192"/>
                        <a:pt x="2230263" y="1255704"/>
                        <a:pt x="2041334" y="707811"/>
                      </a:cubicBezTo>
                      <a:close/>
                      <a:moveTo>
                        <a:pt x="1668986" y="1738260"/>
                      </a:moveTo>
                      <a:cubicBezTo>
                        <a:pt x="1665837" y="1741409"/>
                        <a:pt x="1661901" y="1744558"/>
                        <a:pt x="1658753" y="1747707"/>
                      </a:cubicBezTo>
                      <a:cubicBezTo>
                        <a:pt x="1355679" y="1995676"/>
                        <a:pt x="969949" y="2036610"/>
                        <a:pt x="646409" y="1878382"/>
                      </a:cubicBezTo>
                      <a:cubicBezTo>
                        <a:pt x="425204" y="1770536"/>
                        <a:pt x="259105" y="1583181"/>
                        <a:pt x="178810" y="1350169"/>
                      </a:cubicBezTo>
                      <a:cubicBezTo>
                        <a:pt x="98515" y="1117157"/>
                        <a:pt x="114259" y="867613"/>
                        <a:pt x="222106" y="645622"/>
                      </a:cubicBezTo>
                      <a:cubicBezTo>
                        <a:pt x="380334" y="321294"/>
                        <a:pt x="709385" y="115834"/>
                        <a:pt x="1100625" y="125280"/>
                      </a:cubicBezTo>
                      <a:cubicBezTo>
                        <a:pt x="1105349" y="125280"/>
                        <a:pt x="1110072" y="125280"/>
                        <a:pt x="1114008" y="126067"/>
                      </a:cubicBezTo>
                      <a:cubicBezTo>
                        <a:pt x="1503674" y="164640"/>
                        <a:pt x="1805173" y="408673"/>
                        <a:pt x="1922466" y="749532"/>
                      </a:cubicBezTo>
                      <a:cubicBezTo>
                        <a:pt x="2038972" y="1090392"/>
                        <a:pt x="1951592" y="1468249"/>
                        <a:pt x="1668986" y="17382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2" name="Google Shape;322;p26"/>
              <p:cNvSpPr/>
              <p:nvPr/>
            </p:nvSpPr>
            <p:spPr>
              <a:xfrm>
                <a:off x="6952926" y="2653109"/>
                <a:ext cx="1550784" cy="1550782"/>
              </a:xfrm>
              <a:prstGeom prst="ellipse">
                <a:avLst/>
              </a:prstGeom>
              <a:solidFill>
                <a:srgbClr val="92D050"/>
              </a:solidFill>
              <a:ln cap="flat" cmpd="sng" w="4127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3" name="Google Shape;323;p26"/>
            <p:cNvGrpSpPr/>
            <p:nvPr/>
          </p:nvGrpSpPr>
          <p:grpSpPr>
            <a:xfrm rot="-445146">
              <a:off x="3680702" y="309455"/>
              <a:ext cx="1635348" cy="1635348"/>
              <a:chOff x="9048871" y="2525807"/>
              <a:chExt cx="2000764" cy="2000764"/>
            </a:xfrm>
          </p:grpSpPr>
          <p:sp>
            <p:nvSpPr>
              <p:cNvPr id="324" name="Google Shape;324;p26"/>
              <p:cNvSpPr/>
              <p:nvPr/>
            </p:nvSpPr>
            <p:spPr>
              <a:xfrm rot="-982801">
                <a:off x="9243416" y="2720352"/>
                <a:ext cx="1611675" cy="1611675"/>
              </a:xfrm>
              <a:custGeom>
                <a:rect b="b" l="l" r="r" t="t"/>
                <a:pathLst>
                  <a:path extrusionOk="0" h="3597546" w="3597546">
                    <a:moveTo>
                      <a:pt x="3538887" y="1498455"/>
                    </a:moveTo>
                    <a:cubicBezTo>
                      <a:pt x="3575885" y="1485860"/>
                      <a:pt x="3595566" y="1445712"/>
                      <a:pt x="3582970" y="1408714"/>
                    </a:cubicBezTo>
                    <a:lnTo>
                      <a:pt x="3483783" y="1121385"/>
                    </a:lnTo>
                    <a:cubicBezTo>
                      <a:pt x="3471187" y="1084386"/>
                      <a:pt x="3431040" y="1064706"/>
                      <a:pt x="3394042" y="1077301"/>
                    </a:cubicBezTo>
                    <a:lnTo>
                      <a:pt x="3238175" y="1130831"/>
                    </a:lnTo>
                    <a:cubicBezTo>
                      <a:pt x="3201177" y="1143426"/>
                      <a:pt x="3156306" y="1126108"/>
                      <a:pt x="3137413" y="1092258"/>
                    </a:cubicBezTo>
                    <a:lnTo>
                      <a:pt x="3029566" y="919073"/>
                    </a:lnTo>
                    <a:cubicBezTo>
                      <a:pt x="3006737" y="887585"/>
                      <a:pt x="3009099" y="837204"/>
                      <a:pt x="3035077" y="808078"/>
                    </a:cubicBezTo>
                    <a:lnTo>
                      <a:pt x="3155519" y="668743"/>
                    </a:lnTo>
                    <a:cubicBezTo>
                      <a:pt x="3180709" y="639616"/>
                      <a:pt x="3177561" y="594745"/>
                      <a:pt x="3148434" y="568768"/>
                    </a:cubicBezTo>
                    <a:lnTo>
                      <a:pt x="2918570" y="369605"/>
                    </a:lnTo>
                    <a:cubicBezTo>
                      <a:pt x="2889444" y="344415"/>
                      <a:pt x="2844573" y="347563"/>
                      <a:pt x="2818596" y="376690"/>
                    </a:cubicBezTo>
                    <a:lnTo>
                      <a:pt x="2707600" y="505004"/>
                    </a:lnTo>
                    <a:cubicBezTo>
                      <a:pt x="2682409" y="534131"/>
                      <a:pt x="2633603" y="542003"/>
                      <a:pt x="2600540" y="521535"/>
                    </a:cubicBezTo>
                    <a:lnTo>
                      <a:pt x="2423419" y="427858"/>
                    </a:lnTo>
                    <a:cubicBezTo>
                      <a:pt x="2387995" y="411327"/>
                      <a:pt x="2365166" y="367244"/>
                      <a:pt x="2372251" y="328671"/>
                    </a:cubicBezTo>
                    <a:lnTo>
                      <a:pt x="2408463" y="140529"/>
                    </a:lnTo>
                    <a:cubicBezTo>
                      <a:pt x="2415547" y="102743"/>
                      <a:pt x="2390357" y="64957"/>
                      <a:pt x="2352571" y="57872"/>
                    </a:cubicBezTo>
                    <a:lnTo>
                      <a:pt x="2054221" y="1194"/>
                    </a:lnTo>
                    <a:cubicBezTo>
                      <a:pt x="2016435" y="-5891"/>
                      <a:pt x="1978649" y="19300"/>
                      <a:pt x="1971565" y="57085"/>
                    </a:cubicBezTo>
                    <a:lnTo>
                      <a:pt x="1937715" y="230270"/>
                    </a:lnTo>
                    <a:cubicBezTo>
                      <a:pt x="1930630" y="268056"/>
                      <a:pt x="1892057" y="298757"/>
                      <a:pt x="1853484" y="297970"/>
                    </a:cubicBezTo>
                    <a:lnTo>
                      <a:pt x="1655896" y="305842"/>
                    </a:lnTo>
                    <a:cubicBezTo>
                      <a:pt x="1617323" y="309778"/>
                      <a:pt x="1574814" y="282226"/>
                      <a:pt x="1562219" y="245227"/>
                    </a:cubicBezTo>
                    <a:lnTo>
                      <a:pt x="1497668" y="58660"/>
                    </a:lnTo>
                    <a:cubicBezTo>
                      <a:pt x="1485073" y="21661"/>
                      <a:pt x="1444925" y="1981"/>
                      <a:pt x="1407927" y="14576"/>
                    </a:cubicBezTo>
                    <a:lnTo>
                      <a:pt x="1120597" y="113764"/>
                    </a:lnTo>
                    <a:cubicBezTo>
                      <a:pt x="1083599" y="126359"/>
                      <a:pt x="1063919" y="166507"/>
                      <a:pt x="1076514" y="203505"/>
                    </a:cubicBezTo>
                    <a:lnTo>
                      <a:pt x="1136341" y="375903"/>
                    </a:lnTo>
                    <a:cubicBezTo>
                      <a:pt x="1148937" y="412901"/>
                      <a:pt x="1131618" y="457772"/>
                      <a:pt x="1097769" y="476665"/>
                    </a:cubicBezTo>
                    <a:lnTo>
                      <a:pt x="932456" y="579788"/>
                    </a:lnTo>
                    <a:cubicBezTo>
                      <a:pt x="900968" y="602617"/>
                      <a:pt x="850587" y="599469"/>
                      <a:pt x="821460" y="574278"/>
                    </a:cubicBezTo>
                    <a:lnTo>
                      <a:pt x="668743" y="442028"/>
                    </a:lnTo>
                    <a:cubicBezTo>
                      <a:pt x="639616" y="416837"/>
                      <a:pt x="594745" y="419986"/>
                      <a:pt x="568768" y="449113"/>
                    </a:cubicBezTo>
                    <a:lnTo>
                      <a:pt x="369605" y="678189"/>
                    </a:lnTo>
                    <a:cubicBezTo>
                      <a:pt x="344415" y="707316"/>
                      <a:pt x="347563" y="752186"/>
                      <a:pt x="376690" y="778164"/>
                    </a:cubicBezTo>
                    <a:lnTo>
                      <a:pt x="517599" y="900180"/>
                    </a:lnTo>
                    <a:cubicBezTo>
                      <a:pt x="546726" y="925371"/>
                      <a:pt x="554598" y="973390"/>
                      <a:pt x="534131" y="1007240"/>
                    </a:cubicBezTo>
                    <a:lnTo>
                      <a:pt x="442815" y="1177276"/>
                    </a:lnTo>
                    <a:cubicBezTo>
                      <a:pt x="426284" y="1212700"/>
                      <a:pt x="381413" y="1235529"/>
                      <a:pt x="343627" y="1227657"/>
                    </a:cubicBezTo>
                    <a:lnTo>
                      <a:pt x="142103" y="1188297"/>
                    </a:lnTo>
                    <a:cubicBezTo>
                      <a:pt x="104318" y="1181212"/>
                      <a:pt x="66532" y="1206403"/>
                      <a:pt x="59447" y="1244188"/>
                    </a:cubicBezTo>
                    <a:lnTo>
                      <a:pt x="1194" y="1542539"/>
                    </a:lnTo>
                    <a:cubicBezTo>
                      <a:pt x="-5891" y="1580324"/>
                      <a:pt x="19300" y="1618110"/>
                      <a:pt x="57085" y="1625195"/>
                    </a:cubicBezTo>
                    <a:lnTo>
                      <a:pt x="240504" y="1660619"/>
                    </a:lnTo>
                    <a:cubicBezTo>
                      <a:pt x="278290" y="1667704"/>
                      <a:pt x="308990" y="1706277"/>
                      <a:pt x="308203" y="1744850"/>
                    </a:cubicBezTo>
                    <a:lnTo>
                      <a:pt x="313714" y="1937715"/>
                    </a:lnTo>
                    <a:cubicBezTo>
                      <a:pt x="316862" y="1976288"/>
                      <a:pt x="289310" y="2018797"/>
                      <a:pt x="252312" y="2031392"/>
                    </a:cubicBezTo>
                    <a:lnTo>
                      <a:pt x="59447" y="2097517"/>
                    </a:lnTo>
                    <a:cubicBezTo>
                      <a:pt x="22448" y="2110112"/>
                      <a:pt x="2768" y="2150260"/>
                      <a:pt x="15363" y="2187258"/>
                    </a:cubicBezTo>
                    <a:lnTo>
                      <a:pt x="114551" y="2474588"/>
                    </a:lnTo>
                    <a:cubicBezTo>
                      <a:pt x="127146" y="2511586"/>
                      <a:pt x="167294" y="2531266"/>
                      <a:pt x="204292" y="2518671"/>
                    </a:cubicBezTo>
                    <a:lnTo>
                      <a:pt x="378264" y="2458844"/>
                    </a:lnTo>
                    <a:cubicBezTo>
                      <a:pt x="415263" y="2446248"/>
                      <a:pt x="460134" y="2463567"/>
                      <a:pt x="478239" y="2498204"/>
                    </a:cubicBezTo>
                    <a:lnTo>
                      <a:pt x="579001" y="2665091"/>
                    </a:lnTo>
                    <a:cubicBezTo>
                      <a:pt x="601043" y="2697366"/>
                      <a:pt x="597894" y="2746960"/>
                      <a:pt x="572704" y="2776874"/>
                    </a:cubicBezTo>
                    <a:lnTo>
                      <a:pt x="441241" y="2928017"/>
                    </a:lnTo>
                    <a:cubicBezTo>
                      <a:pt x="416050" y="2957144"/>
                      <a:pt x="419199" y="3002014"/>
                      <a:pt x="448325" y="3027992"/>
                    </a:cubicBezTo>
                    <a:lnTo>
                      <a:pt x="678189" y="3227154"/>
                    </a:lnTo>
                    <a:cubicBezTo>
                      <a:pt x="707316" y="3252345"/>
                      <a:pt x="752186" y="3249196"/>
                      <a:pt x="778164" y="3220070"/>
                    </a:cubicBezTo>
                    <a:lnTo>
                      <a:pt x="895457" y="3085458"/>
                    </a:lnTo>
                    <a:cubicBezTo>
                      <a:pt x="920648" y="3056331"/>
                      <a:pt x="968667" y="3049246"/>
                      <a:pt x="1001730" y="3069714"/>
                    </a:cubicBezTo>
                    <a:lnTo>
                      <a:pt x="1174914" y="3164965"/>
                    </a:lnTo>
                    <a:cubicBezTo>
                      <a:pt x="1210339" y="3181497"/>
                      <a:pt x="1232380" y="3226367"/>
                      <a:pt x="1225295" y="3264940"/>
                    </a:cubicBezTo>
                    <a:lnTo>
                      <a:pt x="1188297" y="3455443"/>
                    </a:lnTo>
                    <a:cubicBezTo>
                      <a:pt x="1181212" y="3493229"/>
                      <a:pt x="1206403" y="3531015"/>
                      <a:pt x="1244188" y="3538100"/>
                    </a:cubicBezTo>
                    <a:lnTo>
                      <a:pt x="1542539" y="3596353"/>
                    </a:lnTo>
                    <a:cubicBezTo>
                      <a:pt x="1580324" y="3603438"/>
                      <a:pt x="1618110" y="3578247"/>
                      <a:pt x="1625195" y="3540461"/>
                    </a:cubicBezTo>
                    <a:lnTo>
                      <a:pt x="1658257" y="3371213"/>
                    </a:lnTo>
                    <a:cubicBezTo>
                      <a:pt x="1665342" y="3333427"/>
                      <a:pt x="1703915" y="3302726"/>
                      <a:pt x="1742488" y="3304300"/>
                    </a:cubicBezTo>
                    <a:lnTo>
                      <a:pt x="1944012" y="3299577"/>
                    </a:lnTo>
                    <a:cubicBezTo>
                      <a:pt x="1982585" y="3296428"/>
                      <a:pt x="2025094" y="3323980"/>
                      <a:pt x="2037690" y="3360979"/>
                    </a:cubicBezTo>
                    <a:lnTo>
                      <a:pt x="2099092" y="3538100"/>
                    </a:lnTo>
                    <a:cubicBezTo>
                      <a:pt x="2111687" y="3575098"/>
                      <a:pt x="2151834" y="3594779"/>
                      <a:pt x="2188833" y="3582183"/>
                    </a:cubicBezTo>
                    <a:lnTo>
                      <a:pt x="2476162" y="3482996"/>
                    </a:lnTo>
                    <a:cubicBezTo>
                      <a:pt x="2513161" y="3470400"/>
                      <a:pt x="2532841" y="3430253"/>
                      <a:pt x="2520246" y="3393254"/>
                    </a:cubicBezTo>
                    <a:lnTo>
                      <a:pt x="2465928" y="3235814"/>
                    </a:lnTo>
                    <a:cubicBezTo>
                      <a:pt x="2453333" y="3198815"/>
                      <a:pt x="2470652" y="3153944"/>
                      <a:pt x="2505289" y="3135839"/>
                    </a:cubicBezTo>
                    <a:lnTo>
                      <a:pt x="2680048" y="3029566"/>
                    </a:lnTo>
                    <a:cubicBezTo>
                      <a:pt x="2712323" y="3007525"/>
                      <a:pt x="2761917" y="3009886"/>
                      <a:pt x="2791831" y="3035864"/>
                    </a:cubicBezTo>
                    <a:lnTo>
                      <a:pt x="2929591" y="3155519"/>
                    </a:lnTo>
                    <a:cubicBezTo>
                      <a:pt x="2958718" y="3180709"/>
                      <a:pt x="3003589" y="3177561"/>
                      <a:pt x="3029566" y="3148434"/>
                    </a:cubicBezTo>
                    <a:lnTo>
                      <a:pt x="3228729" y="2918570"/>
                    </a:lnTo>
                    <a:cubicBezTo>
                      <a:pt x="3253919" y="2889444"/>
                      <a:pt x="3250770" y="2844573"/>
                      <a:pt x="3221644" y="2818596"/>
                    </a:cubicBezTo>
                    <a:lnTo>
                      <a:pt x="3098840" y="2711536"/>
                    </a:lnTo>
                    <a:cubicBezTo>
                      <a:pt x="3069714" y="2686345"/>
                      <a:pt x="3061842" y="2638326"/>
                      <a:pt x="3082309" y="2605263"/>
                    </a:cubicBezTo>
                    <a:lnTo>
                      <a:pt x="3179922" y="2424207"/>
                    </a:lnTo>
                    <a:cubicBezTo>
                      <a:pt x="3196453" y="2388782"/>
                      <a:pt x="3241324" y="2365954"/>
                      <a:pt x="3279110" y="2373826"/>
                    </a:cubicBezTo>
                    <a:lnTo>
                      <a:pt x="3455443" y="2408463"/>
                    </a:lnTo>
                    <a:cubicBezTo>
                      <a:pt x="3493229" y="2415547"/>
                      <a:pt x="3531015" y="2390357"/>
                      <a:pt x="3538100" y="2352571"/>
                    </a:cubicBezTo>
                    <a:lnTo>
                      <a:pt x="3596353" y="2054221"/>
                    </a:lnTo>
                    <a:cubicBezTo>
                      <a:pt x="3603438" y="2016435"/>
                      <a:pt x="3578247" y="1978649"/>
                      <a:pt x="3540461" y="1971565"/>
                    </a:cubicBezTo>
                    <a:lnTo>
                      <a:pt x="3381446" y="1940864"/>
                    </a:lnTo>
                    <a:cubicBezTo>
                      <a:pt x="3343660" y="1933779"/>
                      <a:pt x="3312959" y="1895206"/>
                      <a:pt x="3313747" y="1856633"/>
                    </a:cubicBezTo>
                    <a:lnTo>
                      <a:pt x="3306662" y="1651173"/>
                    </a:lnTo>
                    <a:cubicBezTo>
                      <a:pt x="3303513" y="1612600"/>
                      <a:pt x="3330278" y="1570091"/>
                      <a:pt x="3367276" y="1557495"/>
                    </a:cubicBezTo>
                    <a:lnTo>
                      <a:pt x="3538887" y="1498455"/>
                    </a:lnTo>
                    <a:close/>
                    <a:moveTo>
                      <a:pt x="2165217" y="2861892"/>
                    </a:moveTo>
                    <a:cubicBezTo>
                      <a:pt x="1577963" y="3064203"/>
                      <a:pt x="937966" y="2752471"/>
                      <a:pt x="735655" y="2165217"/>
                    </a:cubicBezTo>
                    <a:cubicBezTo>
                      <a:pt x="533344" y="1577963"/>
                      <a:pt x="845076" y="937966"/>
                      <a:pt x="1432330" y="735655"/>
                    </a:cubicBezTo>
                    <a:cubicBezTo>
                      <a:pt x="2019584" y="533344"/>
                      <a:pt x="2659581" y="845076"/>
                      <a:pt x="2861892" y="1432330"/>
                    </a:cubicBezTo>
                    <a:cubicBezTo>
                      <a:pt x="3064203" y="2019584"/>
                      <a:pt x="2751683" y="2659580"/>
                      <a:pt x="2165217" y="28618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26"/>
              <p:cNvSpPr/>
              <p:nvPr/>
            </p:nvSpPr>
            <p:spPr>
              <a:xfrm>
                <a:off x="9533417" y="3009055"/>
                <a:ext cx="1030870" cy="1030870"/>
              </a:xfrm>
              <a:prstGeom prst="ellipse">
                <a:avLst/>
              </a:prstGeom>
              <a:solidFill>
                <a:srgbClr val="00B0F0"/>
              </a:solidFill>
              <a:ln cap="flat" cmpd="sng" w="4127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6" name="Google Shape;326;p26"/>
            <p:cNvGrpSpPr/>
            <p:nvPr/>
          </p:nvGrpSpPr>
          <p:grpSpPr>
            <a:xfrm>
              <a:off x="5911430" y="-2524649"/>
              <a:ext cx="2293455" cy="2293455"/>
              <a:chOff x="1355511" y="2927755"/>
              <a:chExt cx="1938498" cy="1938498"/>
            </a:xfrm>
          </p:grpSpPr>
          <p:sp>
            <p:nvSpPr>
              <p:cNvPr id="327" name="Google Shape;327;p26"/>
              <p:cNvSpPr/>
              <p:nvPr/>
            </p:nvSpPr>
            <p:spPr>
              <a:xfrm rot="-1711378">
                <a:off x="1610047" y="3182291"/>
                <a:ext cx="1429427" cy="1429427"/>
              </a:xfrm>
              <a:custGeom>
                <a:rect b="b" l="l" r="r" t="t"/>
                <a:pathLst>
                  <a:path extrusionOk="0" h="3597546" w="3597546">
                    <a:moveTo>
                      <a:pt x="3538887" y="1498455"/>
                    </a:moveTo>
                    <a:cubicBezTo>
                      <a:pt x="3575885" y="1485860"/>
                      <a:pt x="3595566" y="1445712"/>
                      <a:pt x="3582970" y="1408714"/>
                    </a:cubicBezTo>
                    <a:lnTo>
                      <a:pt x="3483783" y="1121385"/>
                    </a:lnTo>
                    <a:cubicBezTo>
                      <a:pt x="3471187" y="1084386"/>
                      <a:pt x="3431040" y="1064706"/>
                      <a:pt x="3394042" y="1077301"/>
                    </a:cubicBezTo>
                    <a:lnTo>
                      <a:pt x="3238175" y="1130831"/>
                    </a:lnTo>
                    <a:cubicBezTo>
                      <a:pt x="3201177" y="1143426"/>
                      <a:pt x="3156306" y="1126108"/>
                      <a:pt x="3137413" y="1092258"/>
                    </a:cubicBezTo>
                    <a:lnTo>
                      <a:pt x="3029566" y="919073"/>
                    </a:lnTo>
                    <a:cubicBezTo>
                      <a:pt x="3006737" y="887585"/>
                      <a:pt x="3009099" y="837204"/>
                      <a:pt x="3035077" y="808078"/>
                    </a:cubicBezTo>
                    <a:lnTo>
                      <a:pt x="3155519" y="668743"/>
                    </a:lnTo>
                    <a:cubicBezTo>
                      <a:pt x="3180709" y="639616"/>
                      <a:pt x="3177561" y="594745"/>
                      <a:pt x="3148434" y="568768"/>
                    </a:cubicBezTo>
                    <a:lnTo>
                      <a:pt x="2918570" y="369605"/>
                    </a:lnTo>
                    <a:cubicBezTo>
                      <a:pt x="2889444" y="344415"/>
                      <a:pt x="2844573" y="347563"/>
                      <a:pt x="2818596" y="376690"/>
                    </a:cubicBezTo>
                    <a:lnTo>
                      <a:pt x="2707600" y="505004"/>
                    </a:lnTo>
                    <a:cubicBezTo>
                      <a:pt x="2682409" y="534131"/>
                      <a:pt x="2633603" y="542003"/>
                      <a:pt x="2600540" y="521535"/>
                    </a:cubicBezTo>
                    <a:lnTo>
                      <a:pt x="2423419" y="427858"/>
                    </a:lnTo>
                    <a:cubicBezTo>
                      <a:pt x="2387995" y="411327"/>
                      <a:pt x="2365166" y="367244"/>
                      <a:pt x="2372251" y="328671"/>
                    </a:cubicBezTo>
                    <a:lnTo>
                      <a:pt x="2408463" y="140529"/>
                    </a:lnTo>
                    <a:cubicBezTo>
                      <a:pt x="2415547" y="102743"/>
                      <a:pt x="2390357" y="64957"/>
                      <a:pt x="2352571" y="57872"/>
                    </a:cubicBezTo>
                    <a:lnTo>
                      <a:pt x="2054221" y="1194"/>
                    </a:lnTo>
                    <a:cubicBezTo>
                      <a:pt x="2016435" y="-5891"/>
                      <a:pt x="1978649" y="19300"/>
                      <a:pt x="1971565" y="57085"/>
                    </a:cubicBezTo>
                    <a:lnTo>
                      <a:pt x="1937715" y="230270"/>
                    </a:lnTo>
                    <a:cubicBezTo>
                      <a:pt x="1930630" y="268056"/>
                      <a:pt x="1892057" y="298757"/>
                      <a:pt x="1853484" y="297970"/>
                    </a:cubicBezTo>
                    <a:lnTo>
                      <a:pt x="1655896" y="305842"/>
                    </a:lnTo>
                    <a:cubicBezTo>
                      <a:pt x="1617323" y="309778"/>
                      <a:pt x="1574814" y="282226"/>
                      <a:pt x="1562219" y="245227"/>
                    </a:cubicBezTo>
                    <a:lnTo>
                      <a:pt x="1497668" y="58660"/>
                    </a:lnTo>
                    <a:cubicBezTo>
                      <a:pt x="1485073" y="21661"/>
                      <a:pt x="1444925" y="1981"/>
                      <a:pt x="1407927" y="14576"/>
                    </a:cubicBezTo>
                    <a:lnTo>
                      <a:pt x="1120597" y="113764"/>
                    </a:lnTo>
                    <a:cubicBezTo>
                      <a:pt x="1083599" y="126359"/>
                      <a:pt x="1063919" y="166507"/>
                      <a:pt x="1076514" y="203505"/>
                    </a:cubicBezTo>
                    <a:lnTo>
                      <a:pt x="1136341" y="375903"/>
                    </a:lnTo>
                    <a:cubicBezTo>
                      <a:pt x="1148937" y="412901"/>
                      <a:pt x="1131618" y="457772"/>
                      <a:pt x="1097769" y="476665"/>
                    </a:cubicBezTo>
                    <a:lnTo>
                      <a:pt x="932456" y="579788"/>
                    </a:lnTo>
                    <a:cubicBezTo>
                      <a:pt x="900968" y="602617"/>
                      <a:pt x="850587" y="599469"/>
                      <a:pt x="821460" y="574278"/>
                    </a:cubicBezTo>
                    <a:lnTo>
                      <a:pt x="668743" y="442028"/>
                    </a:lnTo>
                    <a:cubicBezTo>
                      <a:pt x="639616" y="416837"/>
                      <a:pt x="594745" y="419986"/>
                      <a:pt x="568768" y="449113"/>
                    </a:cubicBezTo>
                    <a:lnTo>
                      <a:pt x="369605" y="678189"/>
                    </a:lnTo>
                    <a:cubicBezTo>
                      <a:pt x="344415" y="707316"/>
                      <a:pt x="347563" y="752186"/>
                      <a:pt x="376690" y="778164"/>
                    </a:cubicBezTo>
                    <a:lnTo>
                      <a:pt x="517599" y="900180"/>
                    </a:lnTo>
                    <a:cubicBezTo>
                      <a:pt x="546726" y="925371"/>
                      <a:pt x="554598" y="973390"/>
                      <a:pt x="534131" y="1007240"/>
                    </a:cubicBezTo>
                    <a:lnTo>
                      <a:pt x="442815" y="1177276"/>
                    </a:lnTo>
                    <a:cubicBezTo>
                      <a:pt x="426284" y="1212700"/>
                      <a:pt x="381413" y="1235529"/>
                      <a:pt x="343627" y="1227657"/>
                    </a:cubicBezTo>
                    <a:lnTo>
                      <a:pt x="142103" y="1188297"/>
                    </a:lnTo>
                    <a:cubicBezTo>
                      <a:pt x="104318" y="1181212"/>
                      <a:pt x="66532" y="1206403"/>
                      <a:pt x="59447" y="1244188"/>
                    </a:cubicBezTo>
                    <a:lnTo>
                      <a:pt x="1194" y="1542539"/>
                    </a:lnTo>
                    <a:cubicBezTo>
                      <a:pt x="-5891" y="1580324"/>
                      <a:pt x="19300" y="1618110"/>
                      <a:pt x="57085" y="1625195"/>
                    </a:cubicBezTo>
                    <a:lnTo>
                      <a:pt x="240504" y="1660619"/>
                    </a:lnTo>
                    <a:cubicBezTo>
                      <a:pt x="278290" y="1667704"/>
                      <a:pt x="308990" y="1706277"/>
                      <a:pt x="308203" y="1744850"/>
                    </a:cubicBezTo>
                    <a:lnTo>
                      <a:pt x="313714" y="1937715"/>
                    </a:lnTo>
                    <a:cubicBezTo>
                      <a:pt x="316862" y="1976288"/>
                      <a:pt x="289310" y="2018797"/>
                      <a:pt x="252312" y="2031392"/>
                    </a:cubicBezTo>
                    <a:lnTo>
                      <a:pt x="59447" y="2097517"/>
                    </a:lnTo>
                    <a:cubicBezTo>
                      <a:pt x="22448" y="2110112"/>
                      <a:pt x="2768" y="2150260"/>
                      <a:pt x="15363" y="2187258"/>
                    </a:cubicBezTo>
                    <a:lnTo>
                      <a:pt x="114551" y="2474588"/>
                    </a:lnTo>
                    <a:cubicBezTo>
                      <a:pt x="127146" y="2511586"/>
                      <a:pt x="167294" y="2531266"/>
                      <a:pt x="204292" y="2518671"/>
                    </a:cubicBezTo>
                    <a:lnTo>
                      <a:pt x="378264" y="2458844"/>
                    </a:lnTo>
                    <a:cubicBezTo>
                      <a:pt x="415263" y="2446248"/>
                      <a:pt x="460134" y="2463567"/>
                      <a:pt x="478239" y="2498204"/>
                    </a:cubicBezTo>
                    <a:lnTo>
                      <a:pt x="579001" y="2665091"/>
                    </a:lnTo>
                    <a:cubicBezTo>
                      <a:pt x="601043" y="2697366"/>
                      <a:pt x="597894" y="2746960"/>
                      <a:pt x="572704" y="2776874"/>
                    </a:cubicBezTo>
                    <a:lnTo>
                      <a:pt x="441241" y="2928017"/>
                    </a:lnTo>
                    <a:cubicBezTo>
                      <a:pt x="416050" y="2957144"/>
                      <a:pt x="419199" y="3002014"/>
                      <a:pt x="448325" y="3027992"/>
                    </a:cubicBezTo>
                    <a:lnTo>
                      <a:pt x="678189" y="3227154"/>
                    </a:lnTo>
                    <a:cubicBezTo>
                      <a:pt x="707316" y="3252345"/>
                      <a:pt x="752186" y="3249196"/>
                      <a:pt x="778164" y="3220070"/>
                    </a:cubicBezTo>
                    <a:lnTo>
                      <a:pt x="895457" y="3085458"/>
                    </a:lnTo>
                    <a:cubicBezTo>
                      <a:pt x="920648" y="3056331"/>
                      <a:pt x="968667" y="3049246"/>
                      <a:pt x="1001730" y="3069714"/>
                    </a:cubicBezTo>
                    <a:lnTo>
                      <a:pt x="1174914" y="3164965"/>
                    </a:lnTo>
                    <a:cubicBezTo>
                      <a:pt x="1210339" y="3181497"/>
                      <a:pt x="1232380" y="3226367"/>
                      <a:pt x="1225295" y="3264940"/>
                    </a:cubicBezTo>
                    <a:lnTo>
                      <a:pt x="1188297" y="3455443"/>
                    </a:lnTo>
                    <a:cubicBezTo>
                      <a:pt x="1181212" y="3493229"/>
                      <a:pt x="1206403" y="3531015"/>
                      <a:pt x="1244188" y="3538100"/>
                    </a:cubicBezTo>
                    <a:lnTo>
                      <a:pt x="1542539" y="3596353"/>
                    </a:lnTo>
                    <a:cubicBezTo>
                      <a:pt x="1580324" y="3603438"/>
                      <a:pt x="1618110" y="3578247"/>
                      <a:pt x="1625195" y="3540461"/>
                    </a:cubicBezTo>
                    <a:lnTo>
                      <a:pt x="1658257" y="3371213"/>
                    </a:lnTo>
                    <a:cubicBezTo>
                      <a:pt x="1665342" y="3333427"/>
                      <a:pt x="1703915" y="3302726"/>
                      <a:pt x="1742488" y="3304300"/>
                    </a:cubicBezTo>
                    <a:lnTo>
                      <a:pt x="1944012" y="3299577"/>
                    </a:lnTo>
                    <a:cubicBezTo>
                      <a:pt x="1982585" y="3296428"/>
                      <a:pt x="2025094" y="3323980"/>
                      <a:pt x="2037690" y="3360979"/>
                    </a:cubicBezTo>
                    <a:lnTo>
                      <a:pt x="2099092" y="3538100"/>
                    </a:lnTo>
                    <a:cubicBezTo>
                      <a:pt x="2111687" y="3575098"/>
                      <a:pt x="2151834" y="3594779"/>
                      <a:pt x="2188833" y="3582183"/>
                    </a:cubicBezTo>
                    <a:lnTo>
                      <a:pt x="2476162" y="3482996"/>
                    </a:lnTo>
                    <a:cubicBezTo>
                      <a:pt x="2513161" y="3470400"/>
                      <a:pt x="2532841" y="3430253"/>
                      <a:pt x="2520246" y="3393254"/>
                    </a:cubicBezTo>
                    <a:lnTo>
                      <a:pt x="2465928" y="3235814"/>
                    </a:lnTo>
                    <a:cubicBezTo>
                      <a:pt x="2453333" y="3198815"/>
                      <a:pt x="2470652" y="3153944"/>
                      <a:pt x="2505289" y="3135839"/>
                    </a:cubicBezTo>
                    <a:lnTo>
                      <a:pt x="2680048" y="3029566"/>
                    </a:lnTo>
                    <a:cubicBezTo>
                      <a:pt x="2712323" y="3007525"/>
                      <a:pt x="2761917" y="3009886"/>
                      <a:pt x="2791831" y="3035864"/>
                    </a:cubicBezTo>
                    <a:lnTo>
                      <a:pt x="2929591" y="3155519"/>
                    </a:lnTo>
                    <a:cubicBezTo>
                      <a:pt x="2958718" y="3180709"/>
                      <a:pt x="3003589" y="3177561"/>
                      <a:pt x="3029566" y="3148434"/>
                    </a:cubicBezTo>
                    <a:lnTo>
                      <a:pt x="3228729" y="2918570"/>
                    </a:lnTo>
                    <a:cubicBezTo>
                      <a:pt x="3253919" y="2889444"/>
                      <a:pt x="3250770" y="2844573"/>
                      <a:pt x="3221644" y="2818596"/>
                    </a:cubicBezTo>
                    <a:lnTo>
                      <a:pt x="3098840" y="2711536"/>
                    </a:lnTo>
                    <a:cubicBezTo>
                      <a:pt x="3069714" y="2686345"/>
                      <a:pt x="3061842" y="2638326"/>
                      <a:pt x="3082309" y="2605263"/>
                    </a:cubicBezTo>
                    <a:lnTo>
                      <a:pt x="3179922" y="2424207"/>
                    </a:lnTo>
                    <a:cubicBezTo>
                      <a:pt x="3196453" y="2388782"/>
                      <a:pt x="3241324" y="2365954"/>
                      <a:pt x="3279110" y="2373826"/>
                    </a:cubicBezTo>
                    <a:lnTo>
                      <a:pt x="3455443" y="2408463"/>
                    </a:lnTo>
                    <a:cubicBezTo>
                      <a:pt x="3493229" y="2415547"/>
                      <a:pt x="3531015" y="2390357"/>
                      <a:pt x="3538100" y="2352571"/>
                    </a:cubicBezTo>
                    <a:lnTo>
                      <a:pt x="3596353" y="2054221"/>
                    </a:lnTo>
                    <a:cubicBezTo>
                      <a:pt x="3603438" y="2016435"/>
                      <a:pt x="3578247" y="1978649"/>
                      <a:pt x="3540461" y="1971565"/>
                    </a:cubicBezTo>
                    <a:lnTo>
                      <a:pt x="3381446" y="1940864"/>
                    </a:lnTo>
                    <a:cubicBezTo>
                      <a:pt x="3343660" y="1933779"/>
                      <a:pt x="3312959" y="1895206"/>
                      <a:pt x="3313747" y="1856633"/>
                    </a:cubicBezTo>
                    <a:lnTo>
                      <a:pt x="3306662" y="1651173"/>
                    </a:lnTo>
                    <a:cubicBezTo>
                      <a:pt x="3303513" y="1612600"/>
                      <a:pt x="3330278" y="1570091"/>
                      <a:pt x="3367276" y="1557495"/>
                    </a:cubicBezTo>
                    <a:lnTo>
                      <a:pt x="3538887" y="1498455"/>
                    </a:lnTo>
                    <a:close/>
                    <a:moveTo>
                      <a:pt x="2165217" y="2861892"/>
                    </a:moveTo>
                    <a:cubicBezTo>
                      <a:pt x="1577963" y="3064203"/>
                      <a:pt x="937966" y="2752471"/>
                      <a:pt x="735655" y="2165217"/>
                    </a:cubicBezTo>
                    <a:cubicBezTo>
                      <a:pt x="533344" y="1577963"/>
                      <a:pt x="845076" y="937966"/>
                      <a:pt x="1432330" y="735655"/>
                    </a:cubicBezTo>
                    <a:cubicBezTo>
                      <a:pt x="2019584" y="533344"/>
                      <a:pt x="2659581" y="845076"/>
                      <a:pt x="2861892" y="1432330"/>
                    </a:cubicBezTo>
                    <a:cubicBezTo>
                      <a:pt x="3064203" y="2019584"/>
                      <a:pt x="2751683" y="2659580"/>
                      <a:pt x="2165217" y="28618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26"/>
              <p:cNvSpPr/>
              <p:nvPr/>
            </p:nvSpPr>
            <p:spPr>
              <a:xfrm>
                <a:off x="1882404" y="3454228"/>
                <a:ext cx="885551" cy="885551"/>
              </a:xfrm>
              <a:prstGeom prst="ellipse">
                <a:avLst/>
              </a:prstGeom>
              <a:solidFill>
                <a:srgbClr val="FFC000"/>
              </a:solidFill>
              <a:ln cap="flat" cmpd="sng" w="41275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9" name="Google Shape;329;p26"/>
            <p:cNvSpPr/>
            <p:nvPr/>
          </p:nvSpPr>
          <p:spPr>
            <a:xfrm rot="-566938">
              <a:off x="3589095" y="-728516"/>
              <a:ext cx="497549" cy="497418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6"/>
            <p:cNvSpPr/>
            <p:nvPr/>
          </p:nvSpPr>
          <p:spPr>
            <a:xfrm rot="-566938">
              <a:off x="6349182" y="987379"/>
              <a:ext cx="346540" cy="346449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6"/>
            <p:cNvSpPr/>
            <p:nvPr/>
          </p:nvSpPr>
          <p:spPr>
            <a:xfrm rot="-566938">
              <a:off x="7001221" y="-408797"/>
              <a:ext cx="942997" cy="942749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6"/>
            <p:cNvSpPr/>
            <p:nvPr/>
          </p:nvSpPr>
          <p:spPr>
            <a:xfrm rot="-566938">
              <a:off x="5240865" y="-1318626"/>
              <a:ext cx="954780" cy="954529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noFill/>
            <a:ln cap="flat" cmpd="sng" w="22225">
              <a:solidFill>
                <a:schemeClr val="l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6"/>
            <p:cNvSpPr/>
            <p:nvPr/>
          </p:nvSpPr>
          <p:spPr>
            <a:xfrm rot="-566938">
              <a:off x="7293199" y="712779"/>
              <a:ext cx="497549" cy="497418"/>
            </a:xfrm>
            <a:custGeom>
              <a:rect b="b" l="l" r="r" t="t"/>
              <a:pathLst>
                <a:path extrusionOk="0" h="6856191" w="6858000">
                  <a:moveTo>
                    <a:pt x="6722407" y="3121053"/>
                  </a:moveTo>
                  <a:lnTo>
                    <a:pt x="6410241" y="3121053"/>
                  </a:lnTo>
                  <a:cubicBezTo>
                    <a:pt x="6336720" y="3121053"/>
                    <a:pt x="6266212" y="3061995"/>
                    <a:pt x="6254159" y="2989076"/>
                  </a:cubicBezTo>
                  <a:lnTo>
                    <a:pt x="6167982" y="2613633"/>
                  </a:lnTo>
                  <a:cubicBezTo>
                    <a:pt x="6147492" y="2543125"/>
                    <a:pt x="6182445" y="2455140"/>
                    <a:pt x="6246325" y="2418379"/>
                  </a:cubicBezTo>
                  <a:lnTo>
                    <a:pt x="6548848" y="2243615"/>
                  </a:lnTo>
                  <a:cubicBezTo>
                    <a:pt x="6612728" y="2206854"/>
                    <a:pt x="6634422" y="2124895"/>
                    <a:pt x="6597662" y="2061016"/>
                  </a:cubicBezTo>
                  <a:lnTo>
                    <a:pt x="6310204" y="1563238"/>
                  </a:lnTo>
                  <a:cubicBezTo>
                    <a:pt x="6273443" y="1499359"/>
                    <a:pt x="6191485" y="1477664"/>
                    <a:pt x="6127605" y="1514425"/>
                  </a:cubicBezTo>
                  <a:lnTo>
                    <a:pt x="5847982" y="1675931"/>
                  </a:lnTo>
                  <a:cubicBezTo>
                    <a:pt x="5784102" y="1712692"/>
                    <a:pt x="5693707" y="1696421"/>
                    <a:pt x="5646701" y="1640376"/>
                  </a:cubicBezTo>
                  <a:lnTo>
                    <a:pt x="5387568" y="1363766"/>
                  </a:lnTo>
                  <a:cubicBezTo>
                    <a:pt x="5334536" y="1313144"/>
                    <a:pt x="5320675" y="1219736"/>
                    <a:pt x="5357436" y="1155856"/>
                  </a:cubicBezTo>
                  <a:lnTo>
                    <a:pt x="5538227" y="842485"/>
                  </a:lnTo>
                  <a:cubicBezTo>
                    <a:pt x="5574988" y="778606"/>
                    <a:pt x="5552690" y="696647"/>
                    <a:pt x="5489414" y="659887"/>
                  </a:cubicBezTo>
                  <a:lnTo>
                    <a:pt x="4991636" y="372429"/>
                  </a:lnTo>
                  <a:cubicBezTo>
                    <a:pt x="4927757" y="335668"/>
                    <a:pt x="4845798" y="357966"/>
                    <a:pt x="4809037" y="421243"/>
                  </a:cubicBezTo>
                  <a:lnTo>
                    <a:pt x="4642107" y="710508"/>
                  </a:lnTo>
                  <a:cubicBezTo>
                    <a:pt x="4605346" y="774388"/>
                    <a:pt x="4518566" y="805725"/>
                    <a:pt x="4449866" y="780414"/>
                  </a:cubicBezTo>
                  <a:lnTo>
                    <a:pt x="4093105" y="672542"/>
                  </a:lnTo>
                  <a:cubicBezTo>
                    <a:pt x="4021391" y="655066"/>
                    <a:pt x="3962936" y="580941"/>
                    <a:pt x="3962936" y="507420"/>
                  </a:cubicBezTo>
                  <a:lnTo>
                    <a:pt x="3962936" y="133785"/>
                  </a:lnTo>
                  <a:cubicBezTo>
                    <a:pt x="3962936" y="60264"/>
                    <a:pt x="3902672" y="0"/>
                    <a:pt x="3829151" y="0"/>
                  </a:cubicBezTo>
                  <a:lnTo>
                    <a:pt x="3254236" y="0"/>
                  </a:lnTo>
                  <a:cubicBezTo>
                    <a:pt x="3180714" y="0"/>
                    <a:pt x="3120450" y="60264"/>
                    <a:pt x="3120450" y="133785"/>
                  </a:cubicBezTo>
                  <a:lnTo>
                    <a:pt x="3120450" y="479096"/>
                  </a:lnTo>
                  <a:cubicBezTo>
                    <a:pt x="3120450" y="552617"/>
                    <a:pt x="3061392" y="623126"/>
                    <a:pt x="2988473" y="635781"/>
                  </a:cubicBezTo>
                  <a:lnTo>
                    <a:pt x="2629904" y="717740"/>
                  </a:lnTo>
                  <a:cubicBezTo>
                    <a:pt x="2559396" y="738229"/>
                    <a:pt x="2471411" y="703276"/>
                    <a:pt x="2434650" y="639397"/>
                  </a:cubicBezTo>
                  <a:lnTo>
                    <a:pt x="2243012" y="307947"/>
                  </a:lnTo>
                  <a:cubicBezTo>
                    <a:pt x="2206251" y="244068"/>
                    <a:pt x="2124293" y="222373"/>
                    <a:pt x="2060413" y="259134"/>
                  </a:cubicBezTo>
                  <a:lnTo>
                    <a:pt x="1562636" y="546591"/>
                  </a:lnTo>
                  <a:cubicBezTo>
                    <a:pt x="1498756" y="583352"/>
                    <a:pt x="1477061" y="665310"/>
                    <a:pt x="1513822" y="729190"/>
                  </a:cubicBezTo>
                  <a:lnTo>
                    <a:pt x="1689792" y="1034124"/>
                  </a:lnTo>
                  <a:cubicBezTo>
                    <a:pt x="1726553" y="1098003"/>
                    <a:pt x="1710282" y="1188399"/>
                    <a:pt x="1653634" y="1235404"/>
                  </a:cubicBezTo>
                  <a:lnTo>
                    <a:pt x="1387269" y="1483088"/>
                  </a:lnTo>
                  <a:cubicBezTo>
                    <a:pt x="1336045" y="1536120"/>
                    <a:pt x="1242033" y="1549378"/>
                    <a:pt x="1178757" y="1512014"/>
                  </a:cubicBezTo>
                  <a:lnTo>
                    <a:pt x="842485" y="1317965"/>
                  </a:lnTo>
                  <a:cubicBezTo>
                    <a:pt x="778606" y="1281205"/>
                    <a:pt x="696647" y="1303502"/>
                    <a:pt x="659887" y="1366779"/>
                  </a:cubicBezTo>
                  <a:lnTo>
                    <a:pt x="372429" y="1864556"/>
                  </a:lnTo>
                  <a:cubicBezTo>
                    <a:pt x="335668" y="1928436"/>
                    <a:pt x="357966" y="2010394"/>
                    <a:pt x="421243" y="2047155"/>
                  </a:cubicBezTo>
                  <a:lnTo>
                    <a:pt x="726779" y="2223728"/>
                  </a:lnTo>
                  <a:cubicBezTo>
                    <a:pt x="790659" y="2260489"/>
                    <a:pt x="821393" y="2346665"/>
                    <a:pt x="795480" y="2415366"/>
                  </a:cubicBezTo>
                  <a:lnTo>
                    <a:pt x="686403" y="2763690"/>
                  </a:lnTo>
                  <a:cubicBezTo>
                    <a:pt x="668324" y="2834801"/>
                    <a:pt x="592994" y="2893257"/>
                    <a:pt x="519472" y="2893257"/>
                  </a:cubicBezTo>
                  <a:lnTo>
                    <a:pt x="133785" y="2893257"/>
                  </a:lnTo>
                  <a:cubicBezTo>
                    <a:pt x="60264" y="2893859"/>
                    <a:pt x="0" y="2954123"/>
                    <a:pt x="0" y="3027644"/>
                  </a:cubicBezTo>
                  <a:lnTo>
                    <a:pt x="0" y="3602559"/>
                  </a:lnTo>
                  <a:cubicBezTo>
                    <a:pt x="0" y="3676081"/>
                    <a:pt x="60264" y="3736345"/>
                    <a:pt x="133785" y="3736345"/>
                  </a:cubicBezTo>
                  <a:lnTo>
                    <a:pt x="482109" y="3736345"/>
                  </a:lnTo>
                  <a:cubicBezTo>
                    <a:pt x="555631" y="3736345"/>
                    <a:pt x="625536" y="3796005"/>
                    <a:pt x="636986" y="3868322"/>
                  </a:cubicBezTo>
                  <a:lnTo>
                    <a:pt x="715329" y="4228698"/>
                  </a:lnTo>
                  <a:cubicBezTo>
                    <a:pt x="735216" y="4299207"/>
                    <a:pt x="699058" y="4387192"/>
                    <a:pt x="635781" y="4423953"/>
                  </a:cubicBezTo>
                  <a:lnTo>
                    <a:pt x="308550" y="4612578"/>
                  </a:lnTo>
                  <a:cubicBezTo>
                    <a:pt x="244670" y="4649339"/>
                    <a:pt x="222975" y="4731297"/>
                    <a:pt x="259736" y="4795176"/>
                  </a:cubicBezTo>
                  <a:lnTo>
                    <a:pt x="547194" y="5292954"/>
                  </a:lnTo>
                  <a:cubicBezTo>
                    <a:pt x="583955" y="5356833"/>
                    <a:pt x="665913" y="5378529"/>
                    <a:pt x="729792" y="5341767"/>
                  </a:cubicBezTo>
                  <a:lnTo>
                    <a:pt x="1022674" y="5172427"/>
                  </a:lnTo>
                  <a:cubicBezTo>
                    <a:pt x="1086553" y="5135666"/>
                    <a:pt x="1176346" y="5152540"/>
                    <a:pt x="1222749" y="5209188"/>
                  </a:cubicBezTo>
                  <a:lnTo>
                    <a:pt x="1474048" y="5485798"/>
                  </a:lnTo>
                  <a:cubicBezTo>
                    <a:pt x="1526478" y="5537624"/>
                    <a:pt x="1539133" y="5631636"/>
                    <a:pt x="1502372" y="5695515"/>
                  </a:cubicBezTo>
                  <a:lnTo>
                    <a:pt x="1318568" y="6013104"/>
                  </a:lnTo>
                  <a:cubicBezTo>
                    <a:pt x="1281807" y="6076984"/>
                    <a:pt x="1304105" y="6158942"/>
                    <a:pt x="1367382" y="6195703"/>
                  </a:cubicBezTo>
                  <a:lnTo>
                    <a:pt x="1865159" y="6483160"/>
                  </a:lnTo>
                  <a:cubicBezTo>
                    <a:pt x="1929039" y="6519922"/>
                    <a:pt x="2010997" y="6497624"/>
                    <a:pt x="2047758" y="6434347"/>
                  </a:cubicBezTo>
                  <a:lnTo>
                    <a:pt x="2210470" y="6152916"/>
                  </a:lnTo>
                  <a:cubicBezTo>
                    <a:pt x="2247230" y="6089036"/>
                    <a:pt x="2333408" y="6058905"/>
                    <a:pt x="2402108" y="6085421"/>
                  </a:cubicBezTo>
                  <a:lnTo>
                    <a:pt x="2764895" y="6201127"/>
                  </a:lnTo>
                  <a:cubicBezTo>
                    <a:pt x="2836006" y="6219809"/>
                    <a:pt x="2894462" y="6294536"/>
                    <a:pt x="2894462" y="6368057"/>
                  </a:cubicBezTo>
                  <a:lnTo>
                    <a:pt x="2894462" y="6722407"/>
                  </a:lnTo>
                  <a:cubicBezTo>
                    <a:pt x="2894462" y="6795929"/>
                    <a:pt x="2954725" y="6856192"/>
                    <a:pt x="3028247" y="6856192"/>
                  </a:cubicBezTo>
                  <a:lnTo>
                    <a:pt x="3603162" y="6856192"/>
                  </a:lnTo>
                  <a:cubicBezTo>
                    <a:pt x="3676683" y="6856192"/>
                    <a:pt x="3736947" y="6795929"/>
                    <a:pt x="3736947" y="6722407"/>
                  </a:cubicBezTo>
                  <a:lnTo>
                    <a:pt x="3736947" y="6407831"/>
                  </a:lnTo>
                  <a:cubicBezTo>
                    <a:pt x="3736947" y="6334309"/>
                    <a:pt x="3796608" y="6264404"/>
                    <a:pt x="3868925" y="6252954"/>
                  </a:cubicBezTo>
                  <a:lnTo>
                    <a:pt x="4246175" y="6170995"/>
                  </a:lnTo>
                  <a:cubicBezTo>
                    <a:pt x="4316683" y="6151108"/>
                    <a:pt x="4404668" y="6186664"/>
                    <a:pt x="4441429" y="6250543"/>
                  </a:cubicBezTo>
                  <a:lnTo>
                    <a:pt x="4613180" y="6548848"/>
                  </a:lnTo>
                  <a:cubicBezTo>
                    <a:pt x="4649941" y="6612727"/>
                    <a:pt x="4731900" y="6634423"/>
                    <a:pt x="4795779" y="6597661"/>
                  </a:cubicBezTo>
                  <a:lnTo>
                    <a:pt x="5293557" y="6310204"/>
                  </a:lnTo>
                  <a:cubicBezTo>
                    <a:pt x="5357436" y="6273443"/>
                    <a:pt x="5379131" y="6191485"/>
                    <a:pt x="5342370" y="6127605"/>
                  </a:cubicBezTo>
                  <a:lnTo>
                    <a:pt x="5188698" y="5861240"/>
                  </a:lnTo>
                  <a:cubicBezTo>
                    <a:pt x="5151937" y="5797361"/>
                    <a:pt x="5168208" y="5707568"/>
                    <a:pt x="5225459" y="5660562"/>
                  </a:cubicBezTo>
                  <a:lnTo>
                    <a:pt x="5511711" y="5397210"/>
                  </a:lnTo>
                  <a:cubicBezTo>
                    <a:pt x="5562935" y="5344178"/>
                    <a:pt x="5656946" y="5331523"/>
                    <a:pt x="5720223" y="5368284"/>
                  </a:cubicBezTo>
                  <a:lnTo>
                    <a:pt x="6014912" y="5538227"/>
                  </a:lnTo>
                  <a:cubicBezTo>
                    <a:pt x="6078792" y="5574988"/>
                    <a:pt x="6160750" y="5552690"/>
                    <a:pt x="6197511" y="5489413"/>
                  </a:cubicBezTo>
                  <a:lnTo>
                    <a:pt x="6484968" y="4991636"/>
                  </a:lnTo>
                  <a:cubicBezTo>
                    <a:pt x="6521729" y="4927756"/>
                    <a:pt x="6499432" y="4845798"/>
                    <a:pt x="6436155" y="4809037"/>
                  </a:cubicBezTo>
                  <a:lnTo>
                    <a:pt x="6170995" y="4655968"/>
                  </a:lnTo>
                  <a:cubicBezTo>
                    <a:pt x="6107116" y="4619207"/>
                    <a:pt x="6076381" y="4533030"/>
                    <a:pt x="6102294" y="4463726"/>
                  </a:cubicBezTo>
                  <a:lnTo>
                    <a:pt x="6216795" y="4092503"/>
                  </a:lnTo>
                  <a:cubicBezTo>
                    <a:pt x="6234272" y="4021392"/>
                    <a:pt x="6308999" y="3962936"/>
                    <a:pt x="6382520" y="3962936"/>
                  </a:cubicBezTo>
                  <a:lnTo>
                    <a:pt x="6724215" y="3962936"/>
                  </a:lnTo>
                  <a:cubicBezTo>
                    <a:pt x="6797737" y="3962936"/>
                    <a:pt x="6858000" y="3902672"/>
                    <a:pt x="6858000" y="3829150"/>
                  </a:cubicBezTo>
                  <a:lnTo>
                    <a:pt x="6858000" y="3254838"/>
                  </a:lnTo>
                  <a:cubicBezTo>
                    <a:pt x="6856192" y="3181317"/>
                    <a:pt x="6795928" y="3121053"/>
                    <a:pt x="6722407" y="3121053"/>
                  </a:cubicBezTo>
                  <a:close/>
                  <a:moveTo>
                    <a:pt x="3427795" y="4348021"/>
                  </a:moveTo>
                  <a:cubicBezTo>
                    <a:pt x="2920375" y="4348021"/>
                    <a:pt x="2508775" y="3936420"/>
                    <a:pt x="2508775" y="3429000"/>
                  </a:cubicBezTo>
                  <a:cubicBezTo>
                    <a:pt x="2508775" y="2921581"/>
                    <a:pt x="2920375" y="2509980"/>
                    <a:pt x="3427795" y="2509980"/>
                  </a:cubicBezTo>
                  <a:cubicBezTo>
                    <a:pt x="3935215" y="2509980"/>
                    <a:pt x="4346815" y="2921581"/>
                    <a:pt x="4346815" y="3429000"/>
                  </a:cubicBezTo>
                  <a:cubicBezTo>
                    <a:pt x="4347418" y="3936420"/>
                    <a:pt x="3935817" y="4348021"/>
                    <a:pt x="3427795" y="4348021"/>
                  </a:cubicBezTo>
                  <a:close/>
                </a:path>
              </a:pathLst>
            </a:custGeom>
            <a:noFill/>
            <a:ln cap="flat" cmpd="sng" w="22225">
              <a:solidFill>
                <a:schemeClr val="l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26"/>
          <p:cNvGrpSpPr/>
          <p:nvPr/>
        </p:nvGrpSpPr>
        <p:grpSpPr>
          <a:xfrm>
            <a:off x="9787525" y="3049142"/>
            <a:ext cx="1867142" cy="3885701"/>
            <a:chOff x="6927532" y="2689285"/>
            <a:chExt cx="2700337" cy="5619656"/>
          </a:xfrm>
        </p:grpSpPr>
        <p:grpSp>
          <p:nvGrpSpPr>
            <p:cNvPr id="335" name="Google Shape;335;p26"/>
            <p:cNvGrpSpPr/>
            <p:nvPr/>
          </p:nvGrpSpPr>
          <p:grpSpPr>
            <a:xfrm>
              <a:off x="7101840" y="2689285"/>
              <a:ext cx="2526029" cy="4084226"/>
              <a:chOff x="7101840" y="2689285"/>
              <a:chExt cx="2526029" cy="4084226"/>
            </a:xfrm>
          </p:grpSpPr>
          <p:sp>
            <p:nvSpPr>
              <p:cNvPr id="336" name="Google Shape;336;p26"/>
              <p:cNvSpPr/>
              <p:nvPr/>
            </p:nvSpPr>
            <p:spPr>
              <a:xfrm>
                <a:off x="8485818" y="2689285"/>
                <a:ext cx="1142051" cy="2374662"/>
              </a:xfrm>
              <a:custGeom>
                <a:rect b="b" l="l" r="r" t="t"/>
                <a:pathLst>
                  <a:path extrusionOk="0" h="2374662" w="1142051">
                    <a:moveTo>
                      <a:pt x="871542" y="2353534"/>
                    </a:moveTo>
                    <a:cubicBezTo>
                      <a:pt x="935359" y="2290669"/>
                      <a:pt x="1142052" y="1385794"/>
                      <a:pt x="1142052" y="1385794"/>
                    </a:cubicBezTo>
                    <a:lnTo>
                      <a:pt x="1136337" y="653322"/>
                    </a:lnTo>
                    <a:lnTo>
                      <a:pt x="1034419" y="109444"/>
                    </a:lnTo>
                    <a:cubicBezTo>
                      <a:pt x="962030" y="-66768"/>
                      <a:pt x="662944" y="-15333"/>
                      <a:pt x="642942" y="158022"/>
                    </a:cubicBezTo>
                    <a:cubicBezTo>
                      <a:pt x="625797" y="302802"/>
                      <a:pt x="642942" y="701899"/>
                      <a:pt x="642942" y="701899"/>
                    </a:cubicBezTo>
                    <a:cubicBezTo>
                      <a:pt x="642942" y="701899"/>
                      <a:pt x="642942" y="701899"/>
                      <a:pt x="642942" y="701899"/>
                    </a:cubicBezTo>
                    <a:cubicBezTo>
                      <a:pt x="644847" y="705709"/>
                      <a:pt x="535309" y="1376269"/>
                      <a:pt x="535309" y="1376269"/>
                    </a:cubicBezTo>
                    <a:lnTo>
                      <a:pt x="146689" y="1921099"/>
                    </a:lnTo>
                    <a:cubicBezTo>
                      <a:pt x="144784" y="1926814"/>
                      <a:pt x="-948" y="1997299"/>
                      <a:pt x="5" y="2004919"/>
                    </a:cubicBezTo>
                    <a:cubicBezTo>
                      <a:pt x="20959" y="2128744"/>
                      <a:pt x="762957" y="2461167"/>
                      <a:pt x="871542" y="2353534"/>
                    </a:cubicBezTo>
                    <a:close/>
                  </a:path>
                </a:pathLst>
              </a:custGeom>
              <a:solidFill>
                <a:srgbClr val="F9D1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26"/>
              <p:cNvSpPr/>
              <p:nvPr/>
            </p:nvSpPr>
            <p:spPr>
              <a:xfrm>
                <a:off x="7101840" y="4610384"/>
                <a:ext cx="2304097" cy="2163127"/>
              </a:xfrm>
              <a:custGeom>
                <a:rect b="b" l="l" r="r" t="t"/>
                <a:pathLst>
                  <a:path extrusionOk="0" h="2163127" w="2304097">
                    <a:moveTo>
                      <a:pt x="1529715" y="0"/>
                    </a:moveTo>
                    <a:lnTo>
                      <a:pt x="920115" y="320992"/>
                    </a:lnTo>
                    <a:cubicBezTo>
                      <a:pt x="920115" y="320992"/>
                      <a:pt x="242888" y="63817"/>
                      <a:pt x="96203" y="470535"/>
                    </a:cubicBezTo>
                    <a:cubicBezTo>
                      <a:pt x="-41910" y="850583"/>
                      <a:pt x="37147" y="1415415"/>
                      <a:pt x="37147" y="1415415"/>
                    </a:cubicBezTo>
                    <a:lnTo>
                      <a:pt x="0" y="2163128"/>
                    </a:lnTo>
                    <a:lnTo>
                      <a:pt x="1223010" y="2123123"/>
                    </a:lnTo>
                    <a:lnTo>
                      <a:pt x="1283017" y="1568768"/>
                    </a:lnTo>
                    <a:cubicBezTo>
                      <a:pt x="1283017" y="1568768"/>
                      <a:pt x="2194560" y="536258"/>
                      <a:pt x="2268855" y="415290"/>
                    </a:cubicBezTo>
                    <a:cubicBezTo>
                      <a:pt x="2289810" y="381000"/>
                      <a:pt x="2304098" y="320992"/>
                      <a:pt x="2304098" y="320992"/>
                    </a:cubicBezTo>
                  </a:path>
                </a:pathLst>
              </a:custGeom>
              <a:solidFill>
                <a:srgbClr val="F9D1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8" name="Google Shape;338;p26"/>
              <p:cNvGrpSpPr/>
              <p:nvPr/>
            </p:nvGrpSpPr>
            <p:grpSpPr>
              <a:xfrm>
                <a:off x="7265669" y="3841376"/>
                <a:ext cx="1463445" cy="1252877"/>
                <a:chOff x="7265669" y="3841376"/>
                <a:chExt cx="1463445" cy="1252877"/>
              </a:xfrm>
            </p:grpSpPr>
            <p:sp>
              <p:nvSpPr>
                <p:cNvPr id="339" name="Google Shape;339;p26"/>
                <p:cNvSpPr/>
                <p:nvPr/>
              </p:nvSpPr>
              <p:spPr>
                <a:xfrm>
                  <a:off x="7265669" y="3841376"/>
                  <a:ext cx="1463445" cy="1252877"/>
                </a:xfrm>
                <a:custGeom>
                  <a:rect b="b" l="l" r="r" t="t"/>
                  <a:pathLst>
                    <a:path extrusionOk="0" h="1252877" w="1463445">
                      <a:moveTo>
                        <a:pt x="0" y="1123338"/>
                      </a:moveTo>
                      <a:cubicBezTo>
                        <a:pt x="164783" y="925218"/>
                        <a:pt x="963930" y="117498"/>
                        <a:pt x="963930" y="117498"/>
                      </a:cubicBezTo>
                      <a:cubicBezTo>
                        <a:pt x="1095375" y="-37760"/>
                        <a:pt x="1200150" y="-20615"/>
                        <a:pt x="1323975" y="62253"/>
                      </a:cubicBezTo>
                      <a:cubicBezTo>
                        <a:pt x="1474470" y="163218"/>
                        <a:pt x="1505903" y="329905"/>
                        <a:pt x="1404938" y="468018"/>
                      </a:cubicBezTo>
                      <a:cubicBezTo>
                        <a:pt x="1404938" y="468018"/>
                        <a:pt x="849630" y="1211920"/>
                        <a:pt x="846773" y="1252878"/>
                      </a:cubicBezTo>
                    </a:path>
                  </a:pathLst>
                </a:custGeom>
                <a:solidFill>
                  <a:srgbClr val="F9D1A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40;p26"/>
                <p:cNvSpPr/>
                <p:nvPr/>
              </p:nvSpPr>
              <p:spPr>
                <a:xfrm>
                  <a:off x="8201297" y="3941418"/>
                  <a:ext cx="442146" cy="435949"/>
                </a:xfrm>
                <a:custGeom>
                  <a:rect b="b" l="l" r="r" t="t"/>
                  <a:pathLst>
                    <a:path extrusionOk="0" h="435949" w="442146">
                      <a:moveTo>
                        <a:pt x="80690" y="397503"/>
                      </a:moveTo>
                      <a:cubicBezTo>
                        <a:pt x="-5035" y="335591"/>
                        <a:pt x="-32657" y="231768"/>
                        <a:pt x="48305" y="118421"/>
                      </a:cubicBezTo>
                      <a:lnTo>
                        <a:pt x="137840" y="11741"/>
                      </a:lnTo>
                      <a:cubicBezTo>
                        <a:pt x="192133" y="-53982"/>
                        <a:pt x="484551" y="174618"/>
                        <a:pt x="436926" y="242246"/>
                      </a:cubicBezTo>
                      <a:lnTo>
                        <a:pt x="361678" y="344163"/>
                      </a:lnTo>
                      <a:cubicBezTo>
                        <a:pt x="239758" y="512756"/>
                        <a:pt x="80690" y="397503"/>
                        <a:pt x="80690" y="39750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41" name="Google Shape;341;p26"/>
            <p:cNvGrpSpPr/>
            <p:nvPr/>
          </p:nvGrpSpPr>
          <p:grpSpPr>
            <a:xfrm>
              <a:off x="6927532" y="6278722"/>
              <a:ext cx="2004060" cy="2030219"/>
              <a:chOff x="6927532" y="6278722"/>
              <a:chExt cx="2004060" cy="2030219"/>
            </a:xfrm>
          </p:grpSpPr>
          <p:sp>
            <p:nvSpPr>
              <p:cNvPr id="342" name="Google Shape;342;p26"/>
              <p:cNvSpPr/>
              <p:nvPr/>
            </p:nvSpPr>
            <p:spPr>
              <a:xfrm rot="-176685">
                <a:off x="7035247" y="6323054"/>
                <a:ext cx="1753588" cy="1077299"/>
              </a:xfrm>
              <a:custGeom>
                <a:rect b="b" l="l" r="r" t="t"/>
                <a:pathLst>
                  <a:path extrusionOk="0" h="1077299" w="1753588">
                    <a:moveTo>
                      <a:pt x="0" y="0"/>
                    </a:moveTo>
                    <a:lnTo>
                      <a:pt x="1753589" y="0"/>
                    </a:lnTo>
                    <a:lnTo>
                      <a:pt x="1753589" y="1077300"/>
                    </a:lnTo>
                    <a:lnTo>
                      <a:pt x="0" y="1077300"/>
                    </a:lnTo>
                    <a:close/>
                  </a:path>
                </a:pathLst>
              </a:custGeom>
              <a:solidFill>
                <a:srgbClr val="808F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26"/>
              <p:cNvSpPr/>
              <p:nvPr/>
            </p:nvSpPr>
            <p:spPr>
              <a:xfrm>
                <a:off x="6927532" y="6615397"/>
                <a:ext cx="2004060" cy="1693544"/>
              </a:xfrm>
              <a:custGeom>
                <a:rect b="b" l="l" r="r" t="t"/>
                <a:pathLst>
                  <a:path extrusionOk="0" h="1693544" w="2004060">
                    <a:moveTo>
                      <a:pt x="2004060" y="1593532"/>
                    </a:moveTo>
                    <a:lnTo>
                      <a:pt x="54293" y="1693545"/>
                    </a:lnTo>
                    <a:lnTo>
                      <a:pt x="0" y="100013"/>
                    </a:lnTo>
                    <a:lnTo>
                      <a:pt x="1949768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44" name="Google Shape;344;p26"/>
          <p:cNvGrpSpPr/>
          <p:nvPr/>
        </p:nvGrpSpPr>
        <p:grpSpPr>
          <a:xfrm>
            <a:off x="5776686" y="3085006"/>
            <a:ext cx="1866484" cy="3885043"/>
            <a:chOff x="2562225" y="2720717"/>
            <a:chExt cx="2699384" cy="5618704"/>
          </a:xfrm>
        </p:grpSpPr>
        <p:grpSp>
          <p:nvGrpSpPr>
            <p:cNvPr id="345" name="Google Shape;345;p26"/>
            <p:cNvGrpSpPr/>
            <p:nvPr/>
          </p:nvGrpSpPr>
          <p:grpSpPr>
            <a:xfrm>
              <a:off x="2562225" y="2720717"/>
              <a:ext cx="2526029" cy="4083274"/>
              <a:chOff x="2562225" y="2720717"/>
              <a:chExt cx="2526029" cy="4083274"/>
            </a:xfrm>
          </p:grpSpPr>
          <p:sp>
            <p:nvSpPr>
              <p:cNvPr id="346" name="Google Shape;346;p26"/>
              <p:cNvSpPr/>
              <p:nvPr/>
            </p:nvSpPr>
            <p:spPr>
              <a:xfrm>
                <a:off x="2562225" y="2720717"/>
                <a:ext cx="1142052" cy="2373712"/>
              </a:xfrm>
              <a:custGeom>
                <a:rect b="b" l="l" r="r" t="t"/>
                <a:pathLst>
                  <a:path extrusionOk="0" h="2373712" w="1142052">
                    <a:moveTo>
                      <a:pt x="270510" y="2352582"/>
                    </a:moveTo>
                    <a:cubicBezTo>
                      <a:pt x="206693" y="2290669"/>
                      <a:pt x="0" y="1385794"/>
                      <a:pt x="0" y="1385794"/>
                    </a:cubicBezTo>
                    <a:lnTo>
                      <a:pt x="5715" y="653322"/>
                    </a:lnTo>
                    <a:lnTo>
                      <a:pt x="107633" y="109444"/>
                    </a:lnTo>
                    <a:cubicBezTo>
                      <a:pt x="180023" y="-66768"/>
                      <a:pt x="479108" y="-15333"/>
                      <a:pt x="499110" y="158022"/>
                    </a:cubicBezTo>
                    <a:cubicBezTo>
                      <a:pt x="516255" y="302802"/>
                      <a:pt x="499110" y="701899"/>
                      <a:pt x="499110" y="701899"/>
                    </a:cubicBezTo>
                    <a:cubicBezTo>
                      <a:pt x="499110" y="701899"/>
                      <a:pt x="499110" y="701899"/>
                      <a:pt x="499110" y="701899"/>
                    </a:cubicBezTo>
                    <a:cubicBezTo>
                      <a:pt x="497205" y="705709"/>
                      <a:pt x="606743" y="1376269"/>
                      <a:pt x="606743" y="1376269"/>
                    </a:cubicBezTo>
                    <a:lnTo>
                      <a:pt x="995363" y="1921099"/>
                    </a:lnTo>
                    <a:cubicBezTo>
                      <a:pt x="997268" y="1926814"/>
                      <a:pt x="1143000" y="1997299"/>
                      <a:pt x="1142048" y="2004919"/>
                    </a:cubicBezTo>
                    <a:cubicBezTo>
                      <a:pt x="1121093" y="2127792"/>
                      <a:pt x="379095" y="2460214"/>
                      <a:pt x="270510" y="2352582"/>
                    </a:cubicBezTo>
                    <a:close/>
                  </a:path>
                </a:pathLst>
              </a:custGeom>
              <a:solidFill>
                <a:srgbClr val="F9D1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26"/>
              <p:cNvSpPr/>
              <p:nvPr/>
            </p:nvSpPr>
            <p:spPr>
              <a:xfrm>
                <a:off x="2784157" y="4640864"/>
                <a:ext cx="2304097" cy="2163127"/>
              </a:xfrm>
              <a:custGeom>
                <a:rect b="b" l="l" r="r" t="t"/>
                <a:pathLst>
                  <a:path extrusionOk="0" h="2163127" w="2304097">
                    <a:moveTo>
                      <a:pt x="774383" y="0"/>
                    </a:moveTo>
                    <a:lnTo>
                      <a:pt x="1383983" y="320993"/>
                    </a:lnTo>
                    <a:cubicBezTo>
                      <a:pt x="1383983" y="320993"/>
                      <a:pt x="2061210" y="63818"/>
                      <a:pt x="2207895" y="470535"/>
                    </a:cubicBezTo>
                    <a:cubicBezTo>
                      <a:pt x="2346008" y="850583"/>
                      <a:pt x="2266950" y="1415415"/>
                      <a:pt x="2266950" y="1415415"/>
                    </a:cubicBezTo>
                    <a:lnTo>
                      <a:pt x="2304098" y="2163128"/>
                    </a:lnTo>
                    <a:lnTo>
                      <a:pt x="1081088" y="2123123"/>
                    </a:lnTo>
                    <a:lnTo>
                      <a:pt x="1021080" y="1568768"/>
                    </a:lnTo>
                    <a:cubicBezTo>
                      <a:pt x="1021080" y="1568768"/>
                      <a:pt x="109538" y="536258"/>
                      <a:pt x="35243" y="415290"/>
                    </a:cubicBezTo>
                    <a:cubicBezTo>
                      <a:pt x="14288" y="381000"/>
                      <a:pt x="0" y="320993"/>
                      <a:pt x="0" y="320993"/>
                    </a:cubicBezTo>
                  </a:path>
                </a:pathLst>
              </a:custGeom>
              <a:solidFill>
                <a:srgbClr val="F9D1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8" name="Google Shape;348;p26"/>
              <p:cNvGrpSpPr/>
              <p:nvPr/>
            </p:nvGrpSpPr>
            <p:grpSpPr>
              <a:xfrm>
                <a:off x="3460027" y="3871856"/>
                <a:ext cx="1463444" cy="1252877"/>
                <a:chOff x="3460027" y="3871856"/>
                <a:chExt cx="1463444" cy="1252877"/>
              </a:xfrm>
            </p:grpSpPr>
            <p:sp>
              <p:nvSpPr>
                <p:cNvPr id="349" name="Google Shape;349;p26"/>
                <p:cNvSpPr/>
                <p:nvPr/>
              </p:nvSpPr>
              <p:spPr>
                <a:xfrm>
                  <a:off x="3460027" y="3871856"/>
                  <a:ext cx="1463444" cy="1252877"/>
                </a:xfrm>
                <a:custGeom>
                  <a:rect b="b" l="l" r="r" t="t"/>
                  <a:pathLst>
                    <a:path extrusionOk="0" h="1252877" w="1463444">
                      <a:moveTo>
                        <a:pt x="1463445" y="1123338"/>
                      </a:moveTo>
                      <a:cubicBezTo>
                        <a:pt x="1299615" y="925218"/>
                        <a:pt x="499515" y="117498"/>
                        <a:pt x="499515" y="117498"/>
                      </a:cubicBezTo>
                      <a:cubicBezTo>
                        <a:pt x="368070" y="-37760"/>
                        <a:pt x="263295" y="-20615"/>
                        <a:pt x="139470" y="62253"/>
                      </a:cubicBezTo>
                      <a:cubicBezTo>
                        <a:pt x="-11025" y="163218"/>
                        <a:pt x="-42457" y="329905"/>
                        <a:pt x="58508" y="468018"/>
                      </a:cubicBezTo>
                      <a:cubicBezTo>
                        <a:pt x="58508" y="468018"/>
                        <a:pt x="613815" y="1211920"/>
                        <a:pt x="616673" y="1252878"/>
                      </a:cubicBezTo>
                    </a:path>
                  </a:pathLst>
                </a:custGeom>
                <a:solidFill>
                  <a:srgbClr val="F9D1A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26"/>
                <p:cNvSpPr/>
                <p:nvPr/>
              </p:nvSpPr>
              <p:spPr>
                <a:xfrm>
                  <a:off x="3546651" y="3971898"/>
                  <a:ext cx="442146" cy="435949"/>
                </a:xfrm>
                <a:custGeom>
                  <a:rect b="b" l="l" r="r" t="t"/>
                  <a:pathLst>
                    <a:path extrusionOk="0" h="435949" w="442146">
                      <a:moveTo>
                        <a:pt x="361456" y="397503"/>
                      </a:moveTo>
                      <a:cubicBezTo>
                        <a:pt x="447181" y="335591"/>
                        <a:pt x="474804" y="231768"/>
                        <a:pt x="393841" y="118421"/>
                      </a:cubicBezTo>
                      <a:lnTo>
                        <a:pt x="304306" y="11741"/>
                      </a:lnTo>
                      <a:cubicBezTo>
                        <a:pt x="250014" y="-53982"/>
                        <a:pt x="-42404" y="174618"/>
                        <a:pt x="5221" y="242246"/>
                      </a:cubicBezTo>
                      <a:lnTo>
                        <a:pt x="80469" y="344163"/>
                      </a:lnTo>
                      <a:cubicBezTo>
                        <a:pt x="201436" y="512756"/>
                        <a:pt x="361456" y="397503"/>
                        <a:pt x="361456" y="39750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51" name="Google Shape;351;p26"/>
            <p:cNvGrpSpPr/>
            <p:nvPr/>
          </p:nvGrpSpPr>
          <p:grpSpPr>
            <a:xfrm>
              <a:off x="3258502" y="6309704"/>
              <a:ext cx="2003107" cy="2029717"/>
              <a:chOff x="3258502" y="6309704"/>
              <a:chExt cx="2003107" cy="2029717"/>
            </a:xfrm>
          </p:grpSpPr>
          <p:sp>
            <p:nvSpPr>
              <p:cNvPr id="352" name="Google Shape;352;p26"/>
              <p:cNvSpPr/>
              <p:nvPr/>
            </p:nvSpPr>
            <p:spPr>
              <a:xfrm rot="-5223315">
                <a:off x="3738953" y="6015892"/>
                <a:ext cx="1077299" cy="1753588"/>
              </a:xfrm>
              <a:custGeom>
                <a:rect b="b" l="l" r="r" t="t"/>
                <a:pathLst>
                  <a:path extrusionOk="0" h="1753588" w="1077299">
                    <a:moveTo>
                      <a:pt x="0" y="0"/>
                    </a:moveTo>
                    <a:lnTo>
                      <a:pt x="1077300" y="0"/>
                    </a:lnTo>
                    <a:lnTo>
                      <a:pt x="1077300" y="1753588"/>
                    </a:lnTo>
                    <a:lnTo>
                      <a:pt x="0" y="1753588"/>
                    </a:lnTo>
                    <a:close/>
                  </a:path>
                </a:pathLst>
              </a:custGeom>
              <a:solidFill>
                <a:srgbClr val="808F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26"/>
              <p:cNvSpPr/>
              <p:nvPr/>
            </p:nvSpPr>
            <p:spPr>
              <a:xfrm>
                <a:off x="3258502" y="6645876"/>
                <a:ext cx="2003107" cy="1693545"/>
              </a:xfrm>
              <a:custGeom>
                <a:rect b="b" l="l" r="r" t="t"/>
                <a:pathLst>
                  <a:path extrusionOk="0" h="1693545" w="2003107">
                    <a:moveTo>
                      <a:pt x="0" y="1593533"/>
                    </a:moveTo>
                    <a:lnTo>
                      <a:pt x="1948815" y="1693545"/>
                    </a:lnTo>
                    <a:lnTo>
                      <a:pt x="2003108" y="100013"/>
                    </a:lnTo>
                    <a:lnTo>
                      <a:pt x="54293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54" name="Google Shape;354;p26"/>
          <p:cNvGrpSpPr/>
          <p:nvPr/>
        </p:nvGrpSpPr>
        <p:grpSpPr>
          <a:xfrm>
            <a:off x="2454307" y="5844752"/>
            <a:ext cx="2514418" cy="678665"/>
            <a:chOff x="9322086" y="4305416"/>
            <a:chExt cx="2514418" cy="678665"/>
          </a:xfrm>
        </p:grpSpPr>
        <p:grpSp>
          <p:nvGrpSpPr>
            <p:cNvPr id="355" name="Google Shape;355;p26"/>
            <p:cNvGrpSpPr/>
            <p:nvPr/>
          </p:nvGrpSpPr>
          <p:grpSpPr>
            <a:xfrm>
              <a:off x="9937793" y="4880090"/>
              <a:ext cx="1124562" cy="103991"/>
              <a:chOff x="9662911" y="4409630"/>
              <a:chExt cx="1353770" cy="128187"/>
            </a:xfrm>
          </p:grpSpPr>
          <p:sp>
            <p:nvSpPr>
              <p:cNvPr id="356" name="Google Shape;356;p26"/>
              <p:cNvSpPr/>
              <p:nvPr/>
            </p:nvSpPr>
            <p:spPr>
              <a:xfrm>
                <a:off x="9662911" y="4409630"/>
                <a:ext cx="344214" cy="12818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26"/>
              <p:cNvSpPr/>
              <p:nvPr/>
            </p:nvSpPr>
            <p:spPr>
              <a:xfrm>
                <a:off x="10005457" y="4409630"/>
                <a:ext cx="344214" cy="128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26"/>
              <p:cNvSpPr/>
              <p:nvPr/>
            </p:nvSpPr>
            <p:spPr>
              <a:xfrm>
                <a:off x="10328253" y="4409630"/>
                <a:ext cx="344214" cy="128187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26"/>
              <p:cNvSpPr/>
              <p:nvPr/>
            </p:nvSpPr>
            <p:spPr>
              <a:xfrm>
                <a:off x="10672467" y="4409630"/>
                <a:ext cx="344214" cy="128187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B6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0" name="Google Shape;360;p26"/>
            <p:cNvGrpSpPr/>
            <p:nvPr/>
          </p:nvGrpSpPr>
          <p:grpSpPr>
            <a:xfrm>
              <a:off x="9322086" y="4305416"/>
              <a:ext cx="2514418" cy="437835"/>
              <a:chOff x="9638966" y="4767031"/>
              <a:chExt cx="1983314" cy="345354"/>
            </a:xfrm>
          </p:grpSpPr>
          <p:pic>
            <p:nvPicPr>
              <p:cNvPr descr="Handshake with solid fill" id="361" name="Google Shape;361;p26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0477974" y="4767031"/>
                <a:ext cx="345354" cy="34535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House with solid fill" id="362" name="Google Shape;362;p26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9638966" y="4796582"/>
                <a:ext cx="274993" cy="2749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Magnifying glass with solid fill" id="363" name="Google Shape;363;p26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0058470" y="4795795"/>
                <a:ext cx="274993" cy="2749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Lightbulb with solid fill" id="364" name="Google Shape;364;p26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0998033" y="4787114"/>
                <a:ext cx="274993" cy="2749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Single gear with solid fill" id="365" name="Google Shape;365;p26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1347287" y="4797239"/>
                <a:ext cx="274993" cy="27499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66" name="Google Shape;366;p26"/>
          <p:cNvSpPr/>
          <p:nvPr/>
        </p:nvSpPr>
        <p:spPr>
          <a:xfrm>
            <a:off x="1325412" y="153351"/>
            <a:ext cx="92806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</a:pPr>
            <a:r>
              <a:rPr b="1" i="0" lang="en-GB" sz="36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Infographic – Managing Process</a:t>
            </a:r>
            <a:endParaRPr/>
          </a:p>
        </p:txBody>
      </p:sp>
      <p:pic>
        <p:nvPicPr>
          <p:cNvPr descr="Right pointing backhand index" id="367" name="Google Shape;367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9480" y="6022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6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546947" y="6466218"/>
            <a:ext cx="1559705" cy="376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B69A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AFC0C4"/>
      </a:accent4>
      <a:accent5>
        <a:srgbClr val="5B9BD5"/>
      </a:accent5>
      <a:accent6>
        <a:srgbClr val="D8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