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12192000"/>
  <p:notesSz cx="6858000" cy="9144000"/>
  <p:embeddedFontLst>
    <p:embeddedFont>
      <p:font typeface="Roboto"/>
      <p:regular r:id="rId21"/>
      <p:bold r:id="rId22"/>
      <p:italic r:id="rId23"/>
      <p:boldItalic r:id="rId24"/>
    </p:embeddedFont>
    <p:embeddedFont>
      <p:font typeface="Arial Black"/>
      <p:regular r:id="rId25"/>
    </p:embeddedFont>
    <p:embeddedFont>
      <p:font typeface="Montserrat ExtraBold"/>
      <p:bold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8" roundtripDataSignature="AMtx7mi2xQpFREIqbeFtROH7de1VMEFz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58775EB6-5AF1-4BCD-B81E-1315B3FFA935}">
  <a:tblStyle styleId="{58775EB6-5AF1-4BCD-B81E-1315B3FFA93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Roboto-bold.fntdata"/><Relationship Id="rId21" Type="http://schemas.openxmlformats.org/officeDocument/2006/relationships/font" Target="fonts/Roboto-regular.fntdata"/><Relationship Id="rId24" Type="http://schemas.openxmlformats.org/officeDocument/2006/relationships/font" Target="fonts/Roboto-boldItalic.fntdata"/><Relationship Id="rId23" Type="http://schemas.openxmlformats.org/officeDocument/2006/relationships/font" Target="fonts/Roboto-italic.fnt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MontserratExtraBold-bold.fntdata"/><Relationship Id="rId25" Type="http://schemas.openxmlformats.org/officeDocument/2006/relationships/font" Target="fonts/ArialBlack-regular.fntdata"/><Relationship Id="rId28" Type="http://customschemas.google.com/relationships/presentationmetadata" Target="metadata"/><Relationship Id="rId27" Type="http://schemas.openxmlformats.org/officeDocument/2006/relationships/font" Target="fonts/MontserratExtraBold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62bedc6c9f_2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62bedc6c9f_2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62bedc6c9f_2_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62bedc6c9f_1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62bedc6c9f_1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g62bedc6c9f_1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62bedc6c9f_2_3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62bedc6c9f_2_3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g62bedc6c9f_2_3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0" name="Google Shape;19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33" name="Google Shape;23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62bedc6c9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62bedc6c9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62bedc6c9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62bedc6c9f_0_7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62bedc6c9f_0_7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g62bedc6c9f_0_7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92" name="Google Shape;9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93" name="Google Shape;9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7" name="Google Shape;97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98" name="Google Shape;98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99" name="Google Shape;99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04" name="Google Shape;104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05" name="Google Shape;105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9" name="Google Shape;109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10" name="Google Shape;110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11" name="Google Shape;111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2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17" name="Google Shape;11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18" name="Google Shape;11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2" name="Google Shape;122;p2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2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4" name="Google Shape;124;p2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26" name="Google Shape;126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27" name="Google Shape;127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31" name="Google Shape;131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32" name="Google Shape;132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6" name="Google Shape;136;p3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7" name="Google Shape;13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38" name="Google Shape;13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39" name="Google Shape;13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3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3" name="Google Shape;143;p3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4" name="Google Shape;144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45" name="Google Shape;145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46" name="Google Shape;146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3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51" name="Google Shape;151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52" name="Google Shape;152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3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57" name="Google Shape;157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58" name="Google Shape;158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6" name="Google Shape;36;p1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8" name="Google Shape;38;p1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myfreeslides.com/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myfreeslides.com/" TargetMode="External"/><Relationship Id="rId4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creativecommons.org/licenses/by/4.0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>
            <p:ph type="ctrTitle"/>
          </p:nvPr>
        </p:nvSpPr>
        <p:spPr>
          <a:xfrm>
            <a:off x="1524000" y="216757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Black"/>
              <a:buNone/>
            </a:pP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This is your </a:t>
            </a:r>
            <a:r>
              <a:rPr lang="en-US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presentation title</a:t>
            </a:r>
            <a:endParaRPr>
              <a:solidFill>
                <a:srgbClr val="FF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64" name="Google Shape;164;p1"/>
          <p:cNvSpPr txBox="1"/>
          <p:nvPr>
            <p:ph idx="1" type="subTitle"/>
          </p:nvPr>
        </p:nvSpPr>
        <p:spPr>
          <a:xfrm>
            <a:off x="1629884" y="463777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Tagline</a:t>
            </a:r>
            <a:endParaRPr/>
          </a:p>
        </p:txBody>
      </p:sp>
      <p:grpSp>
        <p:nvGrpSpPr>
          <p:cNvPr id="165" name="Google Shape;165;p1"/>
          <p:cNvGrpSpPr/>
          <p:nvPr/>
        </p:nvGrpSpPr>
        <p:grpSpPr>
          <a:xfrm>
            <a:off x="129351" y="66599"/>
            <a:ext cx="2811414" cy="3443364"/>
            <a:chOff x="129351" y="66599"/>
            <a:chExt cx="2811414" cy="3443364"/>
          </a:xfrm>
        </p:grpSpPr>
        <p:sp>
          <p:nvSpPr>
            <p:cNvPr id="166" name="Google Shape;166;p1"/>
            <p:cNvSpPr/>
            <p:nvPr/>
          </p:nvSpPr>
          <p:spPr>
            <a:xfrm>
              <a:off x="1594883" y="1711841"/>
              <a:ext cx="595424" cy="595424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1"/>
            <p:cNvSpPr/>
            <p:nvPr/>
          </p:nvSpPr>
          <p:spPr>
            <a:xfrm>
              <a:off x="1192171" y="2084969"/>
              <a:ext cx="231614" cy="231614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1"/>
            <p:cNvSpPr/>
            <p:nvPr/>
          </p:nvSpPr>
          <p:spPr>
            <a:xfrm>
              <a:off x="1192171" y="230944"/>
              <a:ext cx="1316552" cy="1316552"/>
            </a:xfrm>
            <a:prstGeom prst="ellipse">
              <a:avLst/>
            </a:prstGeom>
            <a:solidFill>
              <a:srgbClr val="FF0000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1"/>
            <p:cNvSpPr/>
            <p:nvPr/>
          </p:nvSpPr>
          <p:spPr>
            <a:xfrm>
              <a:off x="129351" y="1122363"/>
              <a:ext cx="962606" cy="962606"/>
            </a:xfrm>
            <a:prstGeom prst="ellipse">
              <a:avLst/>
            </a:prstGeom>
            <a:solidFill>
              <a:schemeClr val="dk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1"/>
            <p:cNvSpPr/>
            <p:nvPr/>
          </p:nvSpPr>
          <p:spPr>
            <a:xfrm>
              <a:off x="610654" y="444169"/>
              <a:ext cx="432042" cy="432042"/>
            </a:xfrm>
            <a:prstGeom prst="ellipse">
              <a:avLst/>
            </a:prstGeom>
            <a:solidFill>
              <a:srgbClr val="92D050">
                <a:alpha val="6392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1"/>
            <p:cNvSpPr/>
            <p:nvPr/>
          </p:nvSpPr>
          <p:spPr>
            <a:xfrm>
              <a:off x="458035" y="2331121"/>
              <a:ext cx="734136" cy="734136"/>
            </a:xfrm>
            <a:prstGeom prst="ellipse">
              <a:avLst/>
            </a:prstGeom>
            <a:solidFill>
              <a:srgbClr val="00B0F0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"/>
            <p:cNvSpPr/>
            <p:nvPr/>
          </p:nvSpPr>
          <p:spPr>
            <a:xfrm>
              <a:off x="2508723" y="66599"/>
              <a:ext cx="432042" cy="432042"/>
            </a:xfrm>
            <a:prstGeom prst="ellipse">
              <a:avLst/>
            </a:prstGeom>
            <a:solidFill>
              <a:srgbClr val="92D050">
                <a:alpha val="6392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"/>
            <p:cNvSpPr/>
            <p:nvPr/>
          </p:nvSpPr>
          <p:spPr>
            <a:xfrm>
              <a:off x="164352" y="3212783"/>
              <a:ext cx="297180" cy="297180"/>
            </a:xfrm>
            <a:prstGeom prst="ellipse">
              <a:avLst/>
            </a:prstGeom>
            <a:solidFill>
              <a:srgbClr val="D60093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"/>
            <p:cNvSpPr/>
            <p:nvPr/>
          </p:nvSpPr>
          <p:spPr>
            <a:xfrm>
              <a:off x="226421" y="211035"/>
              <a:ext cx="231614" cy="231614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5" name="Google Shape;175;p1"/>
          <p:cNvGrpSpPr/>
          <p:nvPr/>
        </p:nvGrpSpPr>
        <p:grpSpPr>
          <a:xfrm rot="10800000">
            <a:off x="9216234" y="3212783"/>
            <a:ext cx="2811414" cy="3443364"/>
            <a:chOff x="129351" y="66599"/>
            <a:chExt cx="2811414" cy="3443364"/>
          </a:xfrm>
        </p:grpSpPr>
        <p:sp>
          <p:nvSpPr>
            <p:cNvPr id="176" name="Google Shape;176;p1"/>
            <p:cNvSpPr/>
            <p:nvPr/>
          </p:nvSpPr>
          <p:spPr>
            <a:xfrm>
              <a:off x="1594883" y="1711841"/>
              <a:ext cx="595424" cy="595424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"/>
            <p:cNvSpPr/>
            <p:nvPr/>
          </p:nvSpPr>
          <p:spPr>
            <a:xfrm>
              <a:off x="1192171" y="2084969"/>
              <a:ext cx="231614" cy="231614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"/>
            <p:cNvSpPr/>
            <p:nvPr/>
          </p:nvSpPr>
          <p:spPr>
            <a:xfrm>
              <a:off x="1192171" y="230944"/>
              <a:ext cx="1316552" cy="1316552"/>
            </a:xfrm>
            <a:prstGeom prst="ellipse">
              <a:avLst/>
            </a:prstGeom>
            <a:solidFill>
              <a:srgbClr val="FF0000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"/>
            <p:cNvSpPr/>
            <p:nvPr/>
          </p:nvSpPr>
          <p:spPr>
            <a:xfrm>
              <a:off x="129351" y="1122363"/>
              <a:ext cx="962606" cy="962606"/>
            </a:xfrm>
            <a:prstGeom prst="ellipse">
              <a:avLst/>
            </a:prstGeom>
            <a:solidFill>
              <a:schemeClr val="dk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1"/>
            <p:cNvSpPr/>
            <p:nvPr/>
          </p:nvSpPr>
          <p:spPr>
            <a:xfrm>
              <a:off x="610654" y="444169"/>
              <a:ext cx="432042" cy="432042"/>
            </a:xfrm>
            <a:prstGeom prst="ellipse">
              <a:avLst/>
            </a:prstGeom>
            <a:solidFill>
              <a:srgbClr val="92D050">
                <a:alpha val="6392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"/>
            <p:cNvSpPr/>
            <p:nvPr/>
          </p:nvSpPr>
          <p:spPr>
            <a:xfrm>
              <a:off x="458035" y="2331121"/>
              <a:ext cx="734136" cy="734136"/>
            </a:xfrm>
            <a:prstGeom prst="ellipse">
              <a:avLst/>
            </a:prstGeom>
            <a:solidFill>
              <a:srgbClr val="00B0F0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"/>
            <p:cNvSpPr/>
            <p:nvPr/>
          </p:nvSpPr>
          <p:spPr>
            <a:xfrm>
              <a:off x="2508723" y="66599"/>
              <a:ext cx="432042" cy="432042"/>
            </a:xfrm>
            <a:prstGeom prst="ellipse">
              <a:avLst/>
            </a:prstGeom>
            <a:solidFill>
              <a:srgbClr val="92D050">
                <a:alpha val="6392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"/>
            <p:cNvSpPr/>
            <p:nvPr/>
          </p:nvSpPr>
          <p:spPr>
            <a:xfrm>
              <a:off x="164352" y="3212783"/>
              <a:ext cx="297180" cy="297180"/>
            </a:xfrm>
            <a:prstGeom prst="ellipse">
              <a:avLst/>
            </a:prstGeom>
            <a:solidFill>
              <a:srgbClr val="D60093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"/>
            <p:cNvSpPr/>
            <p:nvPr/>
          </p:nvSpPr>
          <p:spPr>
            <a:xfrm>
              <a:off x="226421" y="211035"/>
              <a:ext cx="231614" cy="231614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5" name="Google Shape;185;p1"/>
          <p:cNvSpPr/>
          <p:nvPr/>
        </p:nvSpPr>
        <p:spPr>
          <a:xfrm rot="606990">
            <a:off x="7059251" y="-657036"/>
            <a:ext cx="6939667" cy="2236416"/>
          </a:xfrm>
          <a:custGeom>
            <a:rect b="b" l="l" r="r" t="t"/>
            <a:pathLst>
              <a:path extrusionOk="0" h="1860308" w="6939667">
                <a:moveTo>
                  <a:pt x="705" y="166379"/>
                </a:moveTo>
                <a:cubicBezTo>
                  <a:pt x="47272" y="452129"/>
                  <a:pt x="2479322" y="1626879"/>
                  <a:pt x="3582105" y="1817379"/>
                </a:cubicBezTo>
                <a:cubicBezTo>
                  <a:pt x="4684888" y="2007879"/>
                  <a:pt x="6134805" y="1514696"/>
                  <a:pt x="6617405" y="1309379"/>
                </a:cubicBezTo>
                <a:cubicBezTo>
                  <a:pt x="7100005" y="1104062"/>
                  <a:pt x="7030155" y="786562"/>
                  <a:pt x="6477705" y="585479"/>
                </a:cubicBezTo>
                <a:cubicBezTo>
                  <a:pt x="5925255" y="384396"/>
                  <a:pt x="4382205" y="170612"/>
                  <a:pt x="3302705" y="102879"/>
                </a:cubicBezTo>
                <a:cubicBezTo>
                  <a:pt x="2223205" y="35146"/>
                  <a:pt x="-45862" y="-119371"/>
                  <a:pt x="705" y="166379"/>
                </a:cubicBezTo>
                <a:close/>
              </a:path>
            </a:pathLst>
          </a:custGeom>
          <a:solidFill>
            <a:srgbClr val="FF0000">
              <a:alpha val="5176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yFreeSlides" id="186" name="Google Shape;186;p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6421" y="6161190"/>
            <a:ext cx="1905000" cy="4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8"/>
          <p:cNvSpPr txBox="1"/>
          <p:nvPr>
            <p:ph type="title"/>
          </p:nvPr>
        </p:nvSpPr>
        <p:spPr>
          <a:xfrm>
            <a:off x="831850" y="12192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</a:pP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This is </a:t>
            </a:r>
            <a:r>
              <a:rPr lang="en-US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Slide Title</a:t>
            </a: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.</a:t>
            </a:r>
            <a:endParaRPr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327" name="Google Shape;327;p8"/>
          <p:cNvGrpSpPr/>
          <p:nvPr/>
        </p:nvGrpSpPr>
        <p:grpSpPr>
          <a:xfrm>
            <a:off x="0" y="304800"/>
            <a:ext cx="12192000" cy="914400"/>
            <a:chOff x="0" y="304800"/>
            <a:chExt cx="12192000" cy="914400"/>
          </a:xfrm>
        </p:grpSpPr>
        <p:sp>
          <p:nvSpPr>
            <p:cNvPr id="328" name="Google Shape;328;p8"/>
            <p:cNvSpPr/>
            <p:nvPr/>
          </p:nvSpPr>
          <p:spPr>
            <a:xfrm>
              <a:off x="0" y="533400"/>
              <a:ext cx="12192000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374650" y="304800"/>
              <a:ext cx="914400" cy="914400"/>
            </a:xfrm>
            <a:prstGeom prst="diamond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30" name="Google Shape;330;p8"/>
            <p:cNvCxnSpPr/>
            <p:nvPr/>
          </p:nvCxnSpPr>
          <p:spPr>
            <a:xfrm rot="10800000">
              <a:off x="11461750" y="651510"/>
              <a:ext cx="0" cy="339090"/>
            </a:xfrm>
            <a:prstGeom prst="straightConnector1">
              <a:avLst/>
            </a:prstGeom>
            <a:noFill/>
            <a:ln cap="flat" cmpd="sng" w="66675">
              <a:solidFill>
                <a:schemeClr val="lt1"/>
              </a:solidFill>
              <a:prstDash val="dash"/>
              <a:miter lim="800000"/>
              <a:headEnd len="sm" w="sm" type="none"/>
              <a:tailEnd len="med" w="med" type="triangle"/>
            </a:ln>
          </p:spPr>
        </p:cxnSp>
      </p:grpSp>
      <p:grpSp>
        <p:nvGrpSpPr>
          <p:cNvPr id="331" name="Google Shape;331;p8"/>
          <p:cNvGrpSpPr/>
          <p:nvPr/>
        </p:nvGrpSpPr>
        <p:grpSpPr>
          <a:xfrm rot="10800000">
            <a:off x="9216234" y="3212783"/>
            <a:ext cx="2811414" cy="3443364"/>
            <a:chOff x="129351" y="66599"/>
            <a:chExt cx="2811414" cy="3443364"/>
          </a:xfrm>
        </p:grpSpPr>
        <p:sp>
          <p:nvSpPr>
            <p:cNvPr id="332" name="Google Shape;332;p8"/>
            <p:cNvSpPr/>
            <p:nvPr/>
          </p:nvSpPr>
          <p:spPr>
            <a:xfrm>
              <a:off x="1594883" y="1711841"/>
              <a:ext cx="595424" cy="595424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8"/>
            <p:cNvSpPr/>
            <p:nvPr/>
          </p:nvSpPr>
          <p:spPr>
            <a:xfrm>
              <a:off x="1192171" y="2084969"/>
              <a:ext cx="231614" cy="231614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8"/>
            <p:cNvSpPr/>
            <p:nvPr/>
          </p:nvSpPr>
          <p:spPr>
            <a:xfrm>
              <a:off x="1192171" y="230944"/>
              <a:ext cx="1316552" cy="1316552"/>
            </a:xfrm>
            <a:prstGeom prst="ellipse">
              <a:avLst/>
            </a:prstGeom>
            <a:solidFill>
              <a:srgbClr val="FF0000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8"/>
            <p:cNvSpPr/>
            <p:nvPr/>
          </p:nvSpPr>
          <p:spPr>
            <a:xfrm>
              <a:off x="129351" y="1122363"/>
              <a:ext cx="962606" cy="962606"/>
            </a:xfrm>
            <a:prstGeom prst="ellipse">
              <a:avLst/>
            </a:prstGeom>
            <a:solidFill>
              <a:schemeClr val="dk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8"/>
            <p:cNvSpPr/>
            <p:nvPr/>
          </p:nvSpPr>
          <p:spPr>
            <a:xfrm>
              <a:off x="610654" y="444169"/>
              <a:ext cx="432042" cy="432042"/>
            </a:xfrm>
            <a:prstGeom prst="ellipse">
              <a:avLst/>
            </a:prstGeom>
            <a:solidFill>
              <a:srgbClr val="92D050">
                <a:alpha val="6392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8"/>
            <p:cNvSpPr/>
            <p:nvPr/>
          </p:nvSpPr>
          <p:spPr>
            <a:xfrm>
              <a:off x="458035" y="2331121"/>
              <a:ext cx="734136" cy="734136"/>
            </a:xfrm>
            <a:prstGeom prst="ellipse">
              <a:avLst/>
            </a:prstGeom>
            <a:solidFill>
              <a:srgbClr val="00B0F0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8"/>
            <p:cNvSpPr/>
            <p:nvPr/>
          </p:nvSpPr>
          <p:spPr>
            <a:xfrm>
              <a:off x="2508723" y="66599"/>
              <a:ext cx="432042" cy="432042"/>
            </a:xfrm>
            <a:prstGeom prst="ellipse">
              <a:avLst/>
            </a:prstGeom>
            <a:solidFill>
              <a:srgbClr val="92D050">
                <a:alpha val="6392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8"/>
            <p:cNvSpPr/>
            <p:nvPr/>
          </p:nvSpPr>
          <p:spPr>
            <a:xfrm>
              <a:off x="164352" y="3212783"/>
              <a:ext cx="297180" cy="297180"/>
            </a:xfrm>
            <a:prstGeom prst="ellipse">
              <a:avLst/>
            </a:prstGeom>
            <a:solidFill>
              <a:srgbClr val="D60093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8"/>
            <p:cNvSpPr/>
            <p:nvPr/>
          </p:nvSpPr>
          <p:spPr>
            <a:xfrm>
              <a:off x="226421" y="211035"/>
              <a:ext cx="231614" cy="231614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1" name="Google Shape;341;p8"/>
          <p:cNvSpPr txBox="1"/>
          <p:nvPr/>
        </p:nvSpPr>
        <p:spPr>
          <a:xfrm>
            <a:off x="985085" y="2999358"/>
            <a:ext cx="7356758" cy="37439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Char char="•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short points here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Char char="•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focus must be on your speech.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Char char="•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can have a list of text here.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Adding transitions and animations to your final presentations impress your audience &amp; helps in gaining them, make sure you use some.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g62bedc6c9f_2_4"/>
          <p:cNvGrpSpPr/>
          <p:nvPr/>
        </p:nvGrpSpPr>
        <p:grpSpPr>
          <a:xfrm>
            <a:off x="8050499" y="3976860"/>
            <a:ext cx="3292799" cy="1845954"/>
            <a:chOff x="6038025" y="2598925"/>
            <a:chExt cx="2469661" cy="1384500"/>
          </a:xfrm>
        </p:grpSpPr>
        <p:cxnSp>
          <p:nvCxnSpPr>
            <p:cNvPr id="349" name="Google Shape;349;g62bedc6c9f_2_4"/>
            <p:cNvCxnSpPr/>
            <p:nvPr/>
          </p:nvCxnSpPr>
          <p:spPr>
            <a:xfrm>
              <a:off x="6038025" y="3312550"/>
              <a:ext cx="582000" cy="0"/>
            </a:xfrm>
            <a:prstGeom prst="straightConnector1">
              <a:avLst/>
            </a:prstGeom>
            <a:noFill/>
            <a:ln cap="flat" cmpd="sng" w="9525">
              <a:solidFill>
                <a:srgbClr val="C2C2C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50" name="Google Shape;350;g62bedc6c9f_2_4"/>
            <p:cNvSpPr txBox="1"/>
            <p:nvPr/>
          </p:nvSpPr>
          <p:spPr>
            <a:xfrm>
              <a:off x="6640486" y="2598925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latin typeface="Roboto"/>
                  <a:ea typeface="Roboto"/>
                  <a:cs typeface="Roboto"/>
                  <a:sym typeface="Roboto"/>
                </a:rPr>
                <a:t>Vestibulum congue tempus</a:t>
              </a:r>
              <a:endParaRPr b="1" sz="2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300">
                  <a:latin typeface="Roboto"/>
                  <a:ea typeface="Roboto"/>
                  <a:cs typeface="Roboto"/>
                  <a:sym typeface="Roboto"/>
                </a:rPr>
                <a:t>Lorem ipsum dolor sit amet, consectetur adipiscing elit, sed do eiusmod tempor. Donec facilisis lacus eget mauris.</a:t>
              </a:r>
              <a:endParaRPr b="1" sz="13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1" name="Google Shape;351;g62bedc6c9f_2_4"/>
            <p:cNvSpPr/>
            <p:nvPr/>
          </p:nvSpPr>
          <p:spPr>
            <a:xfrm>
              <a:off x="6424027" y="3212150"/>
              <a:ext cx="198600" cy="198300"/>
            </a:xfrm>
            <a:prstGeom prst="ellipse">
              <a:avLst/>
            </a:prstGeom>
            <a:solidFill>
              <a:srgbClr val="D8382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g62bedc6c9f_2_4"/>
            <p:cNvSpPr txBox="1"/>
            <p:nvPr/>
          </p:nvSpPr>
          <p:spPr>
            <a:xfrm>
              <a:off x="6399017" y="315610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1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53" name="Google Shape;353;g62bedc6c9f_2_4"/>
          <p:cNvGrpSpPr/>
          <p:nvPr/>
        </p:nvGrpSpPr>
        <p:grpSpPr>
          <a:xfrm>
            <a:off x="848407" y="2946909"/>
            <a:ext cx="3992872" cy="1845954"/>
            <a:chOff x="636321" y="1844098"/>
            <a:chExt cx="2994729" cy="1384500"/>
          </a:xfrm>
        </p:grpSpPr>
        <p:sp>
          <p:nvSpPr>
            <p:cNvPr id="354" name="Google Shape;354;g62bedc6c9f_2_4"/>
            <p:cNvSpPr txBox="1"/>
            <p:nvPr/>
          </p:nvSpPr>
          <p:spPr>
            <a:xfrm>
              <a:off x="636321" y="1844098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latin typeface="Roboto"/>
                  <a:ea typeface="Roboto"/>
                  <a:cs typeface="Roboto"/>
                  <a:sym typeface="Roboto"/>
                </a:rPr>
                <a:t>Vestibulum congue tempus</a:t>
              </a:r>
              <a:endParaRPr b="1" sz="2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300">
                  <a:latin typeface="Roboto"/>
                  <a:ea typeface="Roboto"/>
                  <a:cs typeface="Roboto"/>
                  <a:sym typeface="Roboto"/>
                </a:rPr>
                <a:t>Lorem ipsum dolor sit amet, consectetur adipiscing elit, sed do eiusmod tempor. Donec facilisis lacus eget mauris.</a:t>
              </a:r>
              <a:endParaRPr b="1" sz="13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355" name="Google Shape;355;g62bedc6c9f_2_4"/>
            <p:cNvCxnSpPr/>
            <p:nvPr/>
          </p:nvCxnSpPr>
          <p:spPr>
            <a:xfrm rot="10800000">
              <a:off x="2587350" y="2536350"/>
              <a:ext cx="1043700" cy="0"/>
            </a:xfrm>
            <a:prstGeom prst="straightConnector1">
              <a:avLst/>
            </a:prstGeom>
            <a:noFill/>
            <a:ln cap="flat" cmpd="sng" w="9525">
              <a:solidFill>
                <a:srgbClr val="C2C2C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56" name="Google Shape;356;g62bedc6c9f_2_4"/>
            <p:cNvSpPr/>
            <p:nvPr/>
          </p:nvSpPr>
          <p:spPr>
            <a:xfrm>
              <a:off x="2523501" y="2431050"/>
              <a:ext cx="198600" cy="198300"/>
            </a:xfrm>
            <a:prstGeom prst="ellipse">
              <a:avLst/>
            </a:prstGeom>
            <a:solidFill>
              <a:srgbClr val="B02C2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g62bedc6c9f_2_4"/>
            <p:cNvSpPr txBox="1"/>
            <p:nvPr/>
          </p:nvSpPr>
          <p:spPr>
            <a:xfrm>
              <a:off x="2498491" y="237375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1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58" name="Google Shape;358;g62bedc6c9f_2_4"/>
          <p:cNvGrpSpPr/>
          <p:nvPr/>
        </p:nvGrpSpPr>
        <p:grpSpPr>
          <a:xfrm>
            <a:off x="6543970" y="1745363"/>
            <a:ext cx="4799328" cy="1845954"/>
            <a:chOff x="4908100" y="889950"/>
            <a:chExt cx="3599586" cy="1384500"/>
          </a:xfrm>
        </p:grpSpPr>
        <p:cxnSp>
          <p:nvCxnSpPr>
            <p:cNvPr id="359" name="Google Shape;359;g62bedc6c9f_2_4"/>
            <p:cNvCxnSpPr/>
            <p:nvPr/>
          </p:nvCxnSpPr>
          <p:spPr>
            <a:xfrm>
              <a:off x="4908100" y="1593250"/>
              <a:ext cx="1715100" cy="0"/>
            </a:xfrm>
            <a:prstGeom prst="straightConnector1">
              <a:avLst/>
            </a:prstGeom>
            <a:noFill/>
            <a:ln cap="flat" cmpd="sng" w="9525">
              <a:solidFill>
                <a:srgbClr val="C2C2C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60" name="Google Shape;360;g62bedc6c9f_2_4"/>
            <p:cNvSpPr txBox="1"/>
            <p:nvPr/>
          </p:nvSpPr>
          <p:spPr>
            <a:xfrm>
              <a:off x="6640486" y="889950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latin typeface="Roboto"/>
                  <a:ea typeface="Roboto"/>
                  <a:cs typeface="Roboto"/>
                  <a:sym typeface="Roboto"/>
                </a:rPr>
                <a:t>Vestibulum congue tempus</a:t>
              </a:r>
              <a:endParaRPr b="1" sz="2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300">
                  <a:latin typeface="Roboto"/>
                  <a:ea typeface="Roboto"/>
                  <a:cs typeface="Roboto"/>
                  <a:sym typeface="Roboto"/>
                </a:rPr>
                <a:t>Lorem ipsum dolor sit amet, consectetur adipiscing elit, sed do eiusmod tempor. Donec facilisis lacus eget mauris.</a:t>
              </a:r>
              <a:endParaRPr b="1" sz="13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1" name="Google Shape;361;g62bedc6c9f_2_4"/>
            <p:cNvSpPr/>
            <p:nvPr/>
          </p:nvSpPr>
          <p:spPr>
            <a:xfrm>
              <a:off x="6427830" y="1493307"/>
              <a:ext cx="198600" cy="198300"/>
            </a:xfrm>
            <a:prstGeom prst="ellipse">
              <a:avLst/>
            </a:prstGeom>
            <a:solidFill>
              <a:srgbClr val="A72A1E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g62bedc6c9f_2_4"/>
            <p:cNvSpPr txBox="1"/>
            <p:nvPr/>
          </p:nvSpPr>
          <p:spPr>
            <a:xfrm>
              <a:off x="6402820" y="1436790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1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63" name="Google Shape;363;g62bedc6c9f_2_4"/>
          <p:cNvGrpSpPr/>
          <p:nvPr/>
        </p:nvGrpSpPr>
        <p:grpSpPr>
          <a:xfrm>
            <a:off x="3752692" y="2022962"/>
            <a:ext cx="4686298" cy="4335895"/>
            <a:chOff x="2991269" y="1153325"/>
            <a:chExt cx="3514811" cy="3252003"/>
          </a:xfrm>
        </p:grpSpPr>
        <p:sp>
          <p:nvSpPr>
            <p:cNvPr id="364" name="Google Shape;364;g62bedc6c9f_2_4"/>
            <p:cNvSpPr/>
            <p:nvPr/>
          </p:nvSpPr>
          <p:spPr>
            <a:xfrm>
              <a:off x="3477586" y="2585458"/>
              <a:ext cx="2541910" cy="950456"/>
            </a:xfrm>
            <a:custGeom>
              <a:rect b="b" l="l" r="r" t="t"/>
              <a:pathLst>
                <a:path extrusionOk="0" h="43529" w="126826">
                  <a:moveTo>
                    <a:pt x="0" y="20002"/>
                  </a:moveTo>
                  <a:lnTo>
                    <a:pt x="63389" y="43529"/>
                  </a:lnTo>
                  <a:lnTo>
                    <a:pt x="126826" y="19907"/>
                  </a:lnTo>
                  <a:lnTo>
                    <a:pt x="6358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ffectLst>
              <a:reflection blurRad="0" dir="5400000" dist="57150" endA="0" endPos="30000" fadeDir="5400012" kx="0" rotWithShape="0" algn="bl" stA="23000" stPos="0" sy="-100000" ky="0"/>
            </a:effectLst>
          </p:spPr>
        </p:sp>
        <p:sp>
          <p:nvSpPr>
            <p:cNvPr id="365" name="Google Shape;365;g62bedc6c9f_2_4"/>
            <p:cNvSpPr/>
            <p:nvPr/>
          </p:nvSpPr>
          <p:spPr>
            <a:xfrm>
              <a:off x="2991269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rgbClr val="802017"/>
            </a:solidFill>
            <a:ln>
              <a:noFill/>
            </a:ln>
            <a:effectLst>
              <a:reflection blurRad="0" dir="5400000" dist="57150" endA="0" endPos="30000" fadeDir="5400012" kx="0" rotWithShape="0" algn="bl" stA="23000" stPos="0" sy="-100000" ky="0"/>
            </a:effectLst>
          </p:spPr>
        </p:sp>
        <p:sp>
          <p:nvSpPr>
            <p:cNvPr id="366" name="Google Shape;366;g62bedc6c9f_2_4"/>
            <p:cNvSpPr/>
            <p:nvPr/>
          </p:nvSpPr>
          <p:spPr>
            <a:xfrm flipH="1">
              <a:off x="4747852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rgbClr val="D83829"/>
            </a:solidFill>
            <a:ln>
              <a:noFill/>
            </a:ln>
            <a:effectLst>
              <a:reflection blurRad="0" dir="5400000" dist="57150" endA="0" endPos="30000" fadeDir="5400012" kx="0" rotWithShape="0" algn="bl" stA="23000" stPos="0" sy="-100000" ky="0"/>
            </a:effectLst>
          </p:spPr>
        </p:sp>
        <p:sp>
          <p:nvSpPr>
            <p:cNvPr id="367" name="Google Shape;367;g62bedc6c9f_2_4"/>
            <p:cNvSpPr/>
            <p:nvPr/>
          </p:nvSpPr>
          <p:spPr>
            <a:xfrm>
              <a:off x="3969199" y="2001324"/>
              <a:ext cx="1565850" cy="585863"/>
            </a:xfrm>
            <a:custGeom>
              <a:rect b="b" l="l" r="r" t="t"/>
              <a:pathLst>
                <a:path extrusionOk="0" h="8150" w="24053">
                  <a:moveTo>
                    <a:pt x="0" y="3827"/>
                  </a:moveTo>
                  <a:lnTo>
                    <a:pt x="11976" y="8150"/>
                  </a:lnTo>
                  <a:lnTo>
                    <a:pt x="24053" y="3827"/>
                  </a:lnTo>
                  <a:lnTo>
                    <a:pt x="1212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ffectLst>
              <a:reflection blurRad="0" dir="5400000" dist="57150" endA="0" endPos="30000" fadeDir="5400012" kx="0" rotWithShape="0" algn="bl" stA="23000" stPos="0" sy="-100000" ky="0"/>
            </a:effectLst>
          </p:spPr>
        </p:sp>
        <p:sp>
          <p:nvSpPr>
            <p:cNvPr id="368" name="Google Shape;368;g62bedc6c9f_2_4"/>
            <p:cNvSpPr/>
            <p:nvPr/>
          </p:nvSpPr>
          <p:spPr>
            <a:xfrm>
              <a:off x="356325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rgbClr val="802017"/>
            </a:solidFill>
            <a:ln>
              <a:noFill/>
            </a:ln>
            <a:effectLst>
              <a:reflection blurRad="0" dir="5400000" dist="57150" endA="0" endPos="30000" fadeDir="5400012" kx="0" rotWithShape="0" algn="bl" stA="23000" stPos="0" sy="-100000" ky="0"/>
            </a:effectLst>
          </p:spPr>
        </p:sp>
        <p:sp>
          <p:nvSpPr>
            <p:cNvPr id="369" name="Google Shape;369;g62bedc6c9f_2_4"/>
            <p:cNvSpPr/>
            <p:nvPr/>
          </p:nvSpPr>
          <p:spPr>
            <a:xfrm flipH="1">
              <a:off x="474936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rgbClr val="B02C20"/>
            </a:solidFill>
            <a:ln>
              <a:noFill/>
            </a:ln>
            <a:effectLst>
              <a:reflection blurRad="0" dir="5400000" dist="57150" endA="0" endPos="30000" fadeDir="5400012" kx="0" rotWithShape="0" algn="bl" stA="23000" stPos="0" sy="-100000" ky="0"/>
            </a:effectLst>
          </p:spPr>
        </p:sp>
        <p:sp>
          <p:nvSpPr>
            <p:cNvPr id="370" name="Google Shape;370;g62bedc6c9f_2_4"/>
            <p:cNvSpPr/>
            <p:nvPr/>
          </p:nvSpPr>
          <p:spPr>
            <a:xfrm>
              <a:off x="4059061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rgbClr val="802017"/>
            </a:solidFill>
            <a:ln>
              <a:noFill/>
            </a:ln>
            <a:effectLst>
              <a:reflection blurRad="0" dir="5400000" dist="57150" endA="0" endPos="30000" fadeDir="5400012" kx="0" rotWithShape="0" algn="bl" stA="23000" stPos="0" sy="-100000" ky="0"/>
            </a:effectLst>
          </p:spPr>
        </p:sp>
        <p:sp>
          <p:nvSpPr>
            <p:cNvPr id="371" name="Google Shape;371;g62bedc6c9f_2_4"/>
            <p:cNvSpPr/>
            <p:nvPr/>
          </p:nvSpPr>
          <p:spPr>
            <a:xfrm flipH="1">
              <a:off x="4749350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rgbClr val="A72A1E"/>
            </a:solidFill>
            <a:ln>
              <a:noFill/>
            </a:ln>
            <a:effectLst>
              <a:reflection blurRad="0" dir="5400000" dist="57150" endA="0" endPos="30000" fadeDir="5400012" kx="0" rotWithShape="0" algn="bl" stA="23000" stPos="0" sy="-100000" ky="0"/>
            </a:effectLst>
          </p:spPr>
        </p:sp>
      </p:grpSp>
      <p:sp>
        <p:nvSpPr>
          <p:cNvPr id="372" name="Google Shape;372;g62bedc6c9f_2_4"/>
          <p:cNvSpPr txBox="1"/>
          <p:nvPr>
            <p:ph type="title"/>
          </p:nvPr>
        </p:nvSpPr>
        <p:spPr>
          <a:xfrm>
            <a:off x="838200" y="89127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Arial Black"/>
                <a:ea typeface="Arial Black"/>
                <a:cs typeface="Arial Black"/>
                <a:sym typeface="Arial Black"/>
              </a:rPr>
              <a:t>Our Process is </a:t>
            </a:r>
            <a:r>
              <a:rPr lang="en-US" sz="480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Simple</a:t>
            </a:r>
            <a:endParaRPr sz="4800">
              <a:solidFill>
                <a:srgbClr val="FF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373" name="Google Shape;373;g62bedc6c9f_2_4"/>
          <p:cNvGrpSpPr/>
          <p:nvPr/>
        </p:nvGrpSpPr>
        <p:grpSpPr>
          <a:xfrm>
            <a:off x="0" y="304800"/>
            <a:ext cx="12192000" cy="914400"/>
            <a:chOff x="0" y="304800"/>
            <a:chExt cx="12192000" cy="914400"/>
          </a:xfrm>
        </p:grpSpPr>
        <p:sp>
          <p:nvSpPr>
            <p:cNvPr id="374" name="Google Shape;374;g62bedc6c9f_2_4"/>
            <p:cNvSpPr/>
            <p:nvPr/>
          </p:nvSpPr>
          <p:spPr>
            <a:xfrm>
              <a:off x="0" y="533400"/>
              <a:ext cx="12192000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g62bedc6c9f_2_4"/>
            <p:cNvSpPr/>
            <p:nvPr/>
          </p:nvSpPr>
          <p:spPr>
            <a:xfrm>
              <a:off x="374650" y="304800"/>
              <a:ext cx="914400" cy="914400"/>
            </a:xfrm>
            <a:prstGeom prst="diamond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76" name="Google Shape;376;g62bedc6c9f_2_4"/>
            <p:cNvCxnSpPr/>
            <p:nvPr/>
          </p:nvCxnSpPr>
          <p:spPr>
            <a:xfrm rot="10800000">
              <a:off x="11461750" y="651600"/>
              <a:ext cx="0" cy="339000"/>
            </a:xfrm>
            <a:prstGeom prst="straightConnector1">
              <a:avLst/>
            </a:prstGeom>
            <a:noFill/>
            <a:ln cap="flat" cmpd="sng" w="66675">
              <a:solidFill>
                <a:schemeClr val="lt1"/>
              </a:solidFill>
              <a:prstDash val="dash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377" name="Google Shape;377;g62bedc6c9f_2_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9"/>
          <p:cNvSpPr txBox="1"/>
          <p:nvPr>
            <p:ph type="title"/>
          </p:nvPr>
        </p:nvSpPr>
        <p:spPr>
          <a:xfrm>
            <a:off x="1117600" y="10659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</a:pP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Split in 3 or 4 </a:t>
            </a:r>
            <a:r>
              <a:rPr lang="en-US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columns</a:t>
            </a:r>
            <a:endParaRPr>
              <a:solidFill>
                <a:srgbClr val="FF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83" name="Google Shape;383;p9"/>
          <p:cNvSpPr txBox="1"/>
          <p:nvPr/>
        </p:nvSpPr>
        <p:spPr>
          <a:xfrm>
            <a:off x="693703" y="2731262"/>
            <a:ext cx="3852898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b="1" lang="en-US"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Hydrogen</a:t>
            </a:r>
            <a:endParaRPr b="1" sz="3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9"/>
          <p:cNvSpPr txBox="1"/>
          <p:nvPr/>
        </p:nvSpPr>
        <p:spPr>
          <a:xfrm>
            <a:off x="693703" y="3378524"/>
            <a:ext cx="3090897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Hydrogen is the lightest element in the periodic table with atomic number 1, it’s symbol is ‘H.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5" name="Google Shape;385;p9"/>
          <p:cNvGrpSpPr/>
          <p:nvPr/>
        </p:nvGrpSpPr>
        <p:grpSpPr>
          <a:xfrm>
            <a:off x="0" y="304800"/>
            <a:ext cx="12192000" cy="914400"/>
            <a:chOff x="0" y="304800"/>
            <a:chExt cx="12192000" cy="914400"/>
          </a:xfrm>
        </p:grpSpPr>
        <p:sp>
          <p:nvSpPr>
            <p:cNvPr id="386" name="Google Shape;386;p9"/>
            <p:cNvSpPr/>
            <p:nvPr/>
          </p:nvSpPr>
          <p:spPr>
            <a:xfrm>
              <a:off x="0" y="533400"/>
              <a:ext cx="12192000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9"/>
            <p:cNvSpPr/>
            <p:nvPr/>
          </p:nvSpPr>
          <p:spPr>
            <a:xfrm>
              <a:off x="374650" y="304800"/>
              <a:ext cx="914400" cy="914400"/>
            </a:xfrm>
            <a:prstGeom prst="diamond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88" name="Google Shape;388;p9"/>
            <p:cNvCxnSpPr/>
            <p:nvPr/>
          </p:nvCxnSpPr>
          <p:spPr>
            <a:xfrm rot="10800000">
              <a:off x="11461750" y="651510"/>
              <a:ext cx="0" cy="339090"/>
            </a:xfrm>
            <a:prstGeom prst="straightConnector1">
              <a:avLst/>
            </a:prstGeom>
            <a:noFill/>
            <a:ln cap="flat" cmpd="sng" w="66675">
              <a:solidFill>
                <a:schemeClr val="lt1"/>
              </a:solidFill>
              <a:prstDash val="dash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389" name="Google Shape;389;p9"/>
          <p:cNvSpPr txBox="1"/>
          <p:nvPr/>
        </p:nvSpPr>
        <p:spPr>
          <a:xfrm>
            <a:off x="4394201" y="2731262"/>
            <a:ext cx="3852898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Helium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9"/>
          <p:cNvSpPr txBox="1"/>
          <p:nvPr/>
        </p:nvSpPr>
        <p:spPr>
          <a:xfrm>
            <a:off x="4394201" y="3379351"/>
            <a:ext cx="3090897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Helium is the category of noble gas elements in the periodic table with atomic number 2, it’s symbol is ‘He’.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9"/>
          <p:cNvSpPr txBox="1"/>
          <p:nvPr/>
        </p:nvSpPr>
        <p:spPr>
          <a:xfrm>
            <a:off x="8247099" y="2731262"/>
            <a:ext cx="3852898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Lithium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9"/>
          <p:cNvSpPr txBox="1"/>
          <p:nvPr/>
        </p:nvSpPr>
        <p:spPr>
          <a:xfrm>
            <a:off x="8247099" y="3379350"/>
            <a:ext cx="3090897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Lithium is the lightest metal element in the periodic table with atomic number 3, it’s symbol is ‘Li’.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62bedc6c9f_1_1"/>
          <p:cNvSpPr txBox="1"/>
          <p:nvPr>
            <p:ph type="title"/>
          </p:nvPr>
        </p:nvSpPr>
        <p:spPr>
          <a:xfrm>
            <a:off x="838200" y="100587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Our </a:t>
            </a:r>
            <a:r>
              <a:rPr lang="en-US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Reach</a:t>
            </a: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.</a:t>
            </a:r>
            <a:endParaRPr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400" name="Google Shape;400;g62bedc6c9f_1_1"/>
          <p:cNvGrpSpPr/>
          <p:nvPr/>
        </p:nvGrpSpPr>
        <p:grpSpPr>
          <a:xfrm>
            <a:off x="0" y="304800"/>
            <a:ext cx="12192000" cy="914400"/>
            <a:chOff x="0" y="304800"/>
            <a:chExt cx="12192000" cy="914400"/>
          </a:xfrm>
        </p:grpSpPr>
        <p:sp>
          <p:nvSpPr>
            <p:cNvPr id="401" name="Google Shape;401;g62bedc6c9f_1_1"/>
            <p:cNvSpPr/>
            <p:nvPr/>
          </p:nvSpPr>
          <p:spPr>
            <a:xfrm>
              <a:off x="0" y="533400"/>
              <a:ext cx="12192000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g62bedc6c9f_1_1"/>
            <p:cNvSpPr/>
            <p:nvPr/>
          </p:nvSpPr>
          <p:spPr>
            <a:xfrm>
              <a:off x="374650" y="304800"/>
              <a:ext cx="914400" cy="914400"/>
            </a:xfrm>
            <a:prstGeom prst="diamond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03" name="Google Shape;403;g62bedc6c9f_1_1"/>
            <p:cNvCxnSpPr/>
            <p:nvPr/>
          </p:nvCxnSpPr>
          <p:spPr>
            <a:xfrm rot="10800000">
              <a:off x="11461750" y="651600"/>
              <a:ext cx="0" cy="339000"/>
            </a:xfrm>
            <a:prstGeom prst="straightConnector1">
              <a:avLst/>
            </a:prstGeom>
            <a:noFill/>
            <a:ln cap="flat" cmpd="sng" w="66675">
              <a:solidFill>
                <a:schemeClr val="lt1"/>
              </a:solidFill>
              <a:prstDash val="dash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404" name="Google Shape;404;g62bedc6c9f_1_1"/>
          <p:cNvSpPr txBox="1"/>
          <p:nvPr/>
        </p:nvSpPr>
        <p:spPr>
          <a:xfrm>
            <a:off x="1204950" y="2509950"/>
            <a:ext cx="9782100" cy="15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>
                <a:latin typeface="Montserrat ExtraBold"/>
                <a:ea typeface="Montserrat ExtraBold"/>
                <a:cs typeface="Montserrat ExtraBold"/>
                <a:sym typeface="Montserrat ExtraBold"/>
              </a:rPr>
              <a:t>56,</a:t>
            </a:r>
            <a:r>
              <a:rPr lang="en-US" sz="10000">
                <a:solidFill>
                  <a:srgbClr val="FF000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000</a:t>
            </a:r>
            <a:r>
              <a:rPr lang="en-US" sz="10000">
                <a:latin typeface="Montserrat ExtraBold"/>
                <a:ea typeface="Montserrat ExtraBold"/>
                <a:cs typeface="Montserrat ExtraBold"/>
                <a:sym typeface="Montserrat ExtraBold"/>
              </a:rPr>
              <a:t>,000</a:t>
            </a:r>
            <a:endParaRPr sz="100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05" name="Google Shape;405;g62bedc6c9f_1_1"/>
          <p:cNvSpPr txBox="1"/>
          <p:nvPr/>
        </p:nvSpPr>
        <p:spPr>
          <a:xfrm>
            <a:off x="4561350" y="4068750"/>
            <a:ext cx="30693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&amp; counting...</a:t>
            </a:r>
            <a:endParaRPr sz="24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06" name="Google Shape;406;g62bedc6c9f_1_1"/>
          <p:cNvSpPr txBox="1"/>
          <p:nvPr/>
        </p:nvSpPr>
        <p:spPr>
          <a:xfrm>
            <a:off x="1723500" y="4939600"/>
            <a:ext cx="8745000" cy="7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Montserrat ExtraBold"/>
                <a:ea typeface="Montserrat ExtraBold"/>
                <a:cs typeface="Montserrat ExtraBold"/>
                <a:sym typeface="Montserrat ExtraBold"/>
              </a:rPr>
              <a:t>Join us now &amp; get 20% discount.</a:t>
            </a:r>
            <a:endParaRPr sz="30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descr="MyFreeSlides" id="407" name="Google Shape;407;g62bedc6c9f_1_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3496" y="5733090"/>
            <a:ext cx="1905000" cy="4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g62bedc6c9f_1_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62bedc6c9f_2_360"/>
          <p:cNvSpPr txBox="1"/>
          <p:nvPr>
            <p:ph type="title"/>
          </p:nvPr>
        </p:nvSpPr>
        <p:spPr>
          <a:xfrm>
            <a:off x="838200" y="172945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Thanks</a:t>
            </a:r>
            <a:r>
              <a:rPr lang="en-US" sz="6000">
                <a:latin typeface="Arial Black"/>
                <a:ea typeface="Arial Black"/>
                <a:cs typeface="Arial Black"/>
                <a:sym typeface="Arial Black"/>
              </a:rPr>
              <a:t>!</a:t>
            </a:r>
            <a:endParaRPr sz="6000"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415" name="Google Shape;415;g62bedc6c9f_2_360"/>
          <p:cNvGrpSpPr/>
          <p:nvPr/>
        </p:nvGrpSpPr>
        <p:grpSpPr>
          <a:xfrm flipH="1" rot="10800000">
            <a:off x="1" y="3414524"/>
            <a:ext cx="2811372" cy="3443484"/>
            <a:chOff x="129351" y="66599"/>
            <a:chExt cx="2811372" cy="3443484"/>
          </a:xfrm>
        </p:grpSpPr>
        <p:sp>
          <p:nvSpPr>
            <p:cNvPr id="416" name="Google Shape;416;g62bedc6c9f_2_360"/>
            <p:cNvSpPr/>
            <p:nvPr/>
          </p:nvSpPr>
          <p:spPr>
            <a:xfrm>
              <a:off x="1594883" y="1711841"/>
              <a:ext cx="595500" cy="5955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g62bedc6c9f_2_360"/>
            <p:cNvSpPr/>
            <p:nvPr/>
          </p:nvSpPr>
          <p:spPr>
            <a:xfrm>
              <a:off x="1192171" y="2084969"/>
              <a:ext cx="231600" cy="231600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g62bedc6c9f_2_360"/>
            <p:cNvSpPr/>
            <p:nvPr/>
          </p:nvSpPr>
          <p:spPr>
            <a:xfrm>
              <a:off x="1192171" y="230944"/>
              <a:ext cx="1316700" cy="1316700"/>
            </a:xfrm>
            <a:prstGeom prst="ellipse">
              <a:avLst/>
            </a:prstGeom>
            <a:solidFill>
              <a:srgbClr val="FF0000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g62bedc6c9f_2_360"/>
            <p:cNvSpPr/>
            <p:nvPr/>
          </p:nvSpPr>
          <p:spPr>
            <a:xfrm>
              <a:off x="129351" y="1122363"/>
              <a:ext cx="962700" cy="962700"/>
            </a:xfrm>
            <a:prstGeom prst="ellipse">
              <a:avLst/>
            </a:prstGeom>
            <a:solidFill>
              <a:schemeClr val="dk1">
                <a:alpha val="2863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g62bedc6c9f_2_360"/>
            <p:cNvSpPr/>
            <p:nvPr/>
          </p:nvSpPr>
          <p:spPr>
            <a:xfrm>
              <a:off x="610654" y="444169"/>
              <a:ext cx="432000" cy="432000"/>
            </a:xfrm>
            <a:prstGeom prst="ellipse">
              <a:avLst/>
            </a:prstGeom>
            <a:solidFill>
              <a:srgbClr val="92D050">
                <a:alpha val="6391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g62bedc6c9f_2_360"/>
            <p:cNvSpPr/>
            <p:nvPr/>
          </p:nvSpPr>
          <p:spPr>
            <a:xfrm>
              <a:off x="458035" y="2331121"/>
              <a:ext cx="734100" cy="734100"/>
            </a:xfrm>
            <a:prstGeom prst="ellipse">
              <a:avLst/>
            </a:prstGeom>
            <a:solidFill>
              <a:srgbClr val="00B0F0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g62bedc6c9f_2_360"/>
            <p:cNvSpPr/>
            <p:nvPr/>
          </p:nvSpPr>
          <p:spPr>
            <a:xfrm>
              <a:off x="2508723" y="66599"/>
              <a:ext cx="432000" cy="432000"/>
            </a:xfrm>
            <a:prstGeom prst="ellipse">
              <a:avLst/>
            </a:prstGeom>
            <a:solidFill>
              <a:srgbClr val="92D050">
                <a:alpha val="6391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g62bedc6c9f_2_360"/>
            <p:cNvSpPr/>
            <p:nvPr/>
          </p:nvSpPr>
          <p:spPr>
            <a:xfrm>
              <a:off x="164352" y="3212783"/>
              <a:ext cx="297300" cy="297300"/>
            </a:xfrm>
            <a:prstGeom prst="ellipse">
              <a:avLst/>
            </a:prstGeom>
            <a:solidFill>
              <a:srgbClr val="D60093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g62bedc6c9f_2_360"/>
            <p:cNvSpPr/>
            <p:nvPr/>
          </p:nvSpPr>
          <p:spPr>
            <a:xfrm>
              <a:off x="226421" y="211035"/>
              <a:ext cx="231600" cy="231600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5" name="Google Shape;425;g62bedc6c9f_2_360"/>
          <p:cNvGrpSpPr/>
          <p:nvPr/>
        </p:nvGrpSpPr>
        <p:grpSpPr>
          <a:xfrm flipH="1">
            <a:off x="9380626" y="-1"/>
            <a:ext cx="2811372" cy="3443484"/>
            <a:chOff x="129351" y="66599"/>
            <a:chExt cx="2811372" cy="3443484"/>
          </a:xfrm>
        </p:grpSpPr>
        <p:sp>
          <p:nvSpPr>
            <p:cNvPr id="426" name="Google Shape;426;g62bedc6c9f_2_360"/>
            <p:cNvSpPr/>
            <p:nvPr/>
          </p:nvSpPr>
          <p:spPr>
            <a:xfrm>
              <a:off x="1594883" y="1711841"/>
              <a:ext cx="595500" cy="5955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g62bedc6c9f_2_360"/>
            <p:cNvSpPr/>
            <p:nvPr/>
          </p:nvSpPr>
          <p:spPr>
            <a:xfrm>
              <a:off x="1192171" y="2084969"/>
              <a:ext cx="231600" cy="231600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g62bedc6c9f_2_360"/>
            <p:cNvSpPr/>
            <p:nvPr/>
          </p:nvSpPr>
          <p:spPr>
            <a:xfrm>
              <a:off x="1192171" y="230944"/>
              <a:ext cx="1316700" cy="1316700"/>
            </a:xfrm>
            <a:prstGeom prst="ellipse">
              <a:avLst/>
            </a:prstGeom>
            <a:solidFill>
              <a:srgbClr val="FF0000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g62bedc6c9f_2_360"/>
            <p:cNvSpPr/>
            <p:nvPr/>
          </p:nvSpPr>
          <p:spPr>
            <a:xfrm>
              <a:off x="129351" y="1122363"/>
              <a:ext cx="962700" cy="962700"/>
            </a:xfrm>
            <a:prstGeom prst="ellipse">
              <a:avLst/>
            </a:prstGeom>
            <a:solidFill>
              <a:schemeClr val="dk1">
                <a:alpha val="2863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g62bedc6c9f_2_360"/>
            <p:cNvSpPr/>
            <p:nvPr/>
          </p:nvSpPr>
          <p:spPr>
            <a:xfrm>
              <a:off x="610654" y="444169"/>
              <a:ext cx="432000" cy="432000"/>
            </a:xfrm>
            <a:prstGeom prst="ellipse">
              <a:avLst/>
            </a:prstGeom>
            <a:solidFill>
              <a:srgbClr val="92D050">
                <a:alpha val="6391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g62bedc6c9f_2_360"/>
            <p:cNvSpPr/>
            <p:nvPr/>
          </p:nvSpPr>
          <p:spPr>
            <a:xfrm>
              <a:off x="458035" y="2331121"/>
              <a:ext cx="734100" cy="734100"/>
            </a:xfrm>
            <a:prstGeom prst="ellipse">
              <a:avLst/>
            </a:prstGeom>
            <a:solidFill>
              <a:srgbClr val="00B0F0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g62bedc6c9f_2_360"/>
            <p:cNvSpPr/>
            <p:nvPr/>
          </p:nvSpPr>
          <p:spPr>
            <a:xfrm>
              <a:off x="2508723" y="66599"/>
              <a:ext cx="432000" cy="432000"/>
            </a:xfrm>
            <a:prstGeom prst="ellipse">
              <a:avLst/>
            </a:prstGeom>
            <a:solidFill>
              <a:srgbClr val="92D050">
                <a:alpha val="6391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g62bedc6c9f_2_360"/>
            <p:cNvSpPr/>
            <p:nvPr/>
          </p:nvSpPr>
          <p:spPr>
            <a:xfrm>
              <a:off x="164352" y="3212783"/>
              <a:ext cx="297300" cy="297300"/>
            </a:xfrm>
            <a:prstGeom prst="ellipse">
              <a:avLst/>
            </a:prstGeom>
            <a:solidFill>
              <a:srgbClr val="D60093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g62bedc6c9f_2_360"/>
            <p:cNvSpPr/>
            <p:nvPr/>
          </p:nvSpPr>
          <p:spPr>
            <a:xfrm>
              <a:off x="226421" y="211035"/>
              <a:ext cx="231600" cy="231600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5" name="Google Shape;435;g62bedc6c9f_2_360"/>
          <p:cNvSpPr txBox="1"/>
          <p:nvPr/>
        </p:nvSpPr>
        <p:spPr>
          <a:xfrm>
            <a:off x="6260450" y="3632825"/>
            <a:ext cx="5356200" cy="21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Calibri"/>
                <a:ea typeface="Calibri"/>
                <a:cs typeface="Calibri"/>
                <a:sym typeface="Calibri"/>
              </a:rPr>
              <a:t>Any Questions?</a:t>
            </a:r>
            <a:endParaRPr b="1"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Contact me at: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●"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@username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●"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Fb: username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g62bedc6c9f_2_36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>
            <a:alpha val="85490"/>
          </a:schemeClr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"/>
          <p:cNvSpPr/>
          <p:nvPr/>
        </p:nvSpPr>
        <p:spPr>
          <a:xfrm rot="1817672">
            <a:off x="6808626" y="-895338"/>
            <a:ext cx="5129969" cy="8471127"/>
          </a:xfrm>
          <a:prstGeom prst="rect">
            <a:avLst/>
          </a:prstGeom>
          <a:solidFill>
            <a:srgbClr val="FF0000">
              <a:alpha val="5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"/>
          <p:cNvSpPr txBox="1"/>
          <p:nvPr/>
        </p:nvSpPr>
        <p:spPr>
          <a:xfrm>
            <a:off x="504793" y="1392572"/>
            <a:ext cx="3219919" cy="3375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Editing In Google Slides: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Click On The Button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“Open In Google Slide"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Will Provide A Copy Of This Template On Your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Google Drive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Sure You Are Logged In By Your Google Account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Now You Will Be Able To Edit, Add, Modify Or Delete Slides.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"/>
          <p:cNvSpPr txBox="1"/>
          <p:nvPr/>
        </p:nvSpPr>
        <p:spPr>
          <a:xfrm>
            <a:off x="597159" y="360111"/>
            <a:ext cx="949856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haroni"/>
                <a:ea typeface="Aharoni"/>
                <a:cs typeface="Aharoni"/>
                <a:sym typeface="Aharoni"/>
              </a:rPr>
              <a:t>INSTRUCTIONS</a:t>
            </a:r>
            <a:r>
              <a:rPr b="0" i="0" lang="en-US" sz="4000" u="none" cap="none" strike="noStrike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 FOR USE: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"/>
          <p:cNvSpPr txBox="1"/>
          <p:nvPr/>
        </p:nvSpPr>
        <p:spPr>
          <a:xfrm>
            <a:off x="504793" y="5129848"/>
            <a:ext cx="71088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template is Free to Use under </a:t>
            </a:r>
            <a:r>
              <a:rPr b="0" i="0" lang="en-US" sz="1800" u="sng" cap="none" strike="noStrik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Creative Commons Attribution License 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can Mention Us “By : </a:t>
            </a:r>
            <a:r>
              <a:rPr b="0" i="0" lang="en-US" sz="1800" u="none" cap="none" strike="noStrike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MyFreeSlides.com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 in a Slide Footer or Keep this Credit Slide in your work!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Photo/Graphics/Designs Credits: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"/>
          <p:cNvSpPr txBox="1"/>
          <p:nvPr/>
        </p:nvSpPr>
        <p:spPr>
          <a:xfrm>
            <a:off x="4486040" y="1392571"/>
            <a:ext cx="2585879" cy="3247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Also Edit In Powerpoint®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Click On The Button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“Download As PPT"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Will Provide You A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.Pptx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File That You Can Edit In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Microsoft Powerpoint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Sure To Download And Install The Fonts Used In This Presentation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Black"/>
              <a:buNone/>
            </a:pP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1. </a:t>
            </a:r>
            <a:r>
              <a:rPr lang="en-US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Topic</a:t>
            </a: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 Name</a:t>
            </a:r>
            <a:endParaRPr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03" name="Google Shape;203;p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-US"/>
              <a:t>Start by adding few points.</a:t>
            </a:r>
            <a:endParaRPr/>
          </a:p>
        </p:txBody>
      </p:sp>
      <p:grpSp>
        <p:nvGrpSpPr>
          <p:cNvPr id="204" name="Google Shape;204;p3"/>
          <p:cNvGrpSpPr/>
          <p:nvPr/>
        </p:nvGrpSpPr>
        <p:grpSpPr>
          <a:xfrm>
            <a:off x="0" y="624840"/>
            <a:ext cx="12192000" cy="914400"/>
            <a:chOff x="0" y="304800"/>
            <a:chExt cx="12192000" cy="914400"/>
          </a:xfrm>
        </p:grpSpPr>
        <p:sp>
          <p:nvSpPr>
            <p:cNvPr id="205" name="Google Shape;205;p3"/>
            <p:cNvSpPr/>
            <p:nvPr/>
          </p:nvSpPr>
          <p:spPr>
            <a:xfrm>
              <a:off x="0" y="533400"/>
              <a:ext cx="12192000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374650" y="304800"/>
              <a:ext cx="914400" cy="914400"/>
            </a:xfrm>
            <a:prstGeom prst="diamond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7" name="Google Shape;207;p3"/>
            <p:cNvCxnSpPr/>
            <p:nvPr/>
          </p:nvCxnSpPr>
          <p:spPr>
            <a:xfrm rot="10800000">
              <a:off x="11461750" y="651510"/>
              <a:ext cx="0" cy="339090"/>
            </a:xfrm>
            <a:prstGeom prst="straightConnector1">
              <a:avLst/>
            </a:prstGeom>
            <a:noFill/>
            <a:ln cap="flat" cmpd="sng" w="66675">
              <a:solidFill>
                <a:schemeClr val="lt1"/>
              </a:solidFill>
              <a:prstDash val="dash"/>
              <a:miter lim="800000"/>
              <a:headEnd len="sm" w="sm" type="none"/>
              <a:tailEnd len="med" w="med" type="triangle"/>
            </a:ln>
          </p:spPr>
        </p:cxnSp>
      </p:grpSp>
      <p:grpSp>
        <p:nvGrpSpPr>
          <p:cNvPr id="208" name="Google Shape;208;p3"/>
          <p:cNvGrpSpPr/>
          <p:nvPr/>
        </p:nvGrpSpPr>
        <p:grpSpPr>
          <a:xfrm rot="10800000">
            <a:off x="9216234" y="3212783"/>
            <a:ext cx="2811414" cy="3443364"/>
            <a:chOff x="129351" y="66599"/>
            <a:chExt cx="2811414" cy="3443364"/>
          </a:xfrm>
        </p:grpSpPr>
        <p:sp>
          <p:nvSpPr>
            <p:cNvPr id="209" name="Google Shape;209;p3"/>
            <p:cNvSpPr/>
            <p:nvPr/>
          </p:nvSpPr>
          <p:spPr>
            <a:xfrm>
              <a:off x="1594883" y="1711841"/>
              <a:ext cx="595424" cy="595424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1192171" y="2084969"/>
              <a:ext cx="231614" cy="231614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1192171" y="230944"/>
              <a:ext cx="1316552" cy="1316552"/>
            </a:xfrm>
            <a:prstGeom prst="ellipse">
              <a:avLst/>
            </a:prstGeom>
            <a:solidFill>
              <a:srgbClr val="FF0000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129351" y="1122363"/>
              <a:ext cx="962606" cy="962606"/>
            </a:xfrm>
            <a:prstGeom prst="ellipse">
              <a:avLst/>
            </a:prstGeom>
            <a:solidFill>
              <a:schemeClr val="dk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610654" y="444169"/>
              <a:ext cx="432042" cy="432042"/>
            </a:xfrm>
            <a:prstGeom prst="ellipse">
              <a:avLst/>
            </a:prstGeom>
            <a:solidFill>
              <a:srgbClr val="92D050">
                <a:alpha val="6392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458035" y="2331121"/>
              <a:ext cx="734136" cy="734136"/>
            </a:xfrm>
            <a:prstGeom prst="ellipse">
              <a:avLst/>
            </a:prstGeom>
            <a:solidFill>
              <a:srgbClr val="00B0F0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2508723" y="66599"/>
              <a:ext cx="432042" cy="432042"/>
            </a:xfrm>
            <a:prstGeom prst="ellipse">
              <a:avLst/>
            </a:prstGeom>
            <a:solidFill>
              <a:srgbClr val="92D050">
                <a:alpha val="6392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164352" y="3212783"/>
              <a:ext cx="297180" cy="297180"/>
            </a:xfrm>
            <a:prstGeom prst="ellipse">
              <a:avLst/>
            </a:prstGeom>
            <a:solidFill>
              <a:srgbClr val="D60093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226421" y="211035"/>
              <a:ext cx="231614" cy="231614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8" name="Google Shape;218;p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"/>
          <p:cNvSpPr txBox="1"/>
          <p:nvPr>
            <p:ph type="title"/>
          </p:nvPr>
        </p:nvSpPr>
        <p:spPr>
          <a:xfrm>
            <a:off x="495300" y="171055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</a:pP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Use </a:t>
            </a:r>
            <a:r>
              <a:rPr lang="en-US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IMAGES</a:t>
            </a: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:</a:t>
            </a:r>
            <a:endParaRPr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224" name="Google Shape;224;p4"/>
          <p:cNvGrpSpPr/>
          <p:nvPr/>
        </p:nvGrpSpPr>
        <p:grpSpPr>
          <a:xfrm>
            <a:off x="0" y="304800"/>
            <a:ext cx="12192000" cy="914400"/>
            <a:chOff x="0" y="304800"/>
            <a:chExt cx="12192000" cy="914400"/>
          </a:xfrm>
        </p:grpSpPr>
        <p:sp>
          <p:nvSpPr>
            <p:cNvPr id="225" name="Google Shape;225;p4"/>
            <p:cNvSpPr/>
            <p:nvPr/>
          </p:nvSpPr>
          <p:spPr>
            <a:xfrm>
              <a:off x="0" y="533400"/>
              <a:ext cx="12192000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374650" y="304800"/>
              <a:ext cx="914400" cy="914400"/>
            </a:xfrm>
            <a:prstGeom prst="diamond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7" name="Google Shape;227;p4"/>
            <p:cNvCxnSpPr/>
            <p:nvPr/>
          </p:nvCxnSpPr>
          <p:spPr>
            <a:xfrm rot="10800000">
              <a:off x="11461750" y="651510"/>
              <a:ext cx="0" cy="339090"/>
            </a:xfrm>
            <a:prstGeom prst="straightConnector1">
              <a:avLst/>
            </a:prstGeom>
            <a:noFill/>
            <a:ln cap="flat" cmpd="sng" w="66675">
              <a:solidFill>
                <a:schemeClr val="lt1"/>
              </a:solidFill>
              <a:prstDash val="dash"/>
              <a:miter lim="800000"/>
              <a:headEnd len="sm" w="sm" type="none"/>
              <a:tailEnd len="med" w="med" type="triangle"/>
            </a:ln>
          </p:spPr>
        </p:cxnSp>
      </p:grpSp>
      <p:pic>
        <p:nvPicPr>
          <p:cNvPr descr="A picture containing blur&#10;&#10;Description automatically generated" id="228" name="Google Shape;228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29530" y="1801335"/>
            <a:ext cx="6428740" cy="428582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229" name="Google Shape;229;p4"/>
          <p:cNvSpPr txBox="1"/>
          <p:nvPr/>
        </p:nvSpPr>
        <p:spPr>
          <a:xfrm>
            <a:off x="495300" y="3166452"/>
            <a:ext cx="4086860" cy="32953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Adding pictures not just make your presentation look beautiful but energetic too.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Images can be used to explain complex ideas easily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"/>
          <p:cNvSpPr txBox="1"/>
          <p:nvPr/>
        </p:nvSpPr>
        <p:spPr>
          <a:xfrm>
            <a:off x="475377" y="914422"/>
            <a:ext cx="268102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  <a:t>Maps.</a:t>
            </a:r>
            <a:endParaRPr b="0" i="0" sz="1400" u="none" cap="none" strike="noStrike">
              <a:solidFill>
                <a:schemeClr val="dk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236" name="Google Shape;236;p5"/>
          <p:cNvGrpSpPr/>
          <p:nvPr/>
        </p:nvGrpSpPr>
        <p:grpSpPr>
          <a:xfrm>
            <a:off x="1515787" y="1028700"/>
            <a:ext cx="9160428" cy="5322176"/>
            <a:chOff x="4339327" y="1787378"/>
            <a:chExt cx="5664521" cy="3291067"/>
          </a:xfrm>
        </p:grpSpPr>
        <p:sp>
          <p:nvSpPr>
            <p:cNvPr id="237" name="Google Shape;237;p5"/>
            <p:cNvSpPr/>
            <p:nvPr/>
          </p:nvSpPr>
          <p:spPr>
            <a:xfrm>
              <a:off x="4339327" y="2391883"/>
              <a:ext cx="2469443" cy="2686562"/>
            </a:xfrm>
            <a:custGeom>
              <a:rect b="b" l="l" r="r" t="t"/>
              <a:pathLst>
                <a:path extrusionOk="0" h="2351" w="216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5030680" y="1809090"/>
              <a:ext cx="1871794" cy="1093595"/>
            </a:xfrm>
            <a:custGeom>
              <a:rect b="b" l="l" r="r" t="t"/>
              <a:pathLst>
                <a:path extrusionOk="0" h="957" w="1638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6742492" y="2081060"/>
              <a:ext cx="3261356" cy="2526581"/>
            </a:xfrm>
            <a:custGeom>
              <a:rect b="b" l="l" r="r" t="t"/>
              <a:pathLst>
                <a:path extrusionOk="0" h="2211" w="2854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7173302" y="1787378"/>
              <a:ext cx="1495836" cy="372531"/>
            </a:xfrm>
            <a:custGeom>
              <a:rect b="b" l="l" r="r" t="t"/>
              <a:pathLst>
                <a:path extrusionOk="0" h="326" w="1309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8792554" y="4182544"/>
              <a:ext cx="1057027" cy="671926"/>
            </a:xfrm>
            <a:custGeom>
              <a:rect b="b" l="l" r="r" t="t"/>
              <a:pathLst>
                <a:path extrusionOk="0" h="588" w="925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5"/>
          <p:cNvSpPr/>
          <p:nvPr/>
        </p:nvSpPr>
        <p:spPr>
          <a:xfrm>
            <a:off x="7425059" y="3546570"/>
            <a:ext cx="1507062" cy="358637"/>
          </a:xfrm>
          <a:prstGeom prst="wedgeRectCallout">
            <a:avLst>
              <a:gd fmla="val -22205" name="adj1"/>
              <a:gd fmla="val 100136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Our Office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5"/>
          <p:cNvSpPr/>
          <p:nvPr/>
        </p:nvSpPr>
        <p:spPr>
          <a:xfrm>
            <a:off x="4770541" y="1812706"/>
            <a:ext cx="387148" cy="387148"/>
          </a:xfrm>
          <a:prstGeom prst="plus">
            <a:avLst>
              <a:gd fmla="val 3841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5"/>
          <p:cNvSpPr/>
          <p:nvPr/>
        </p:nvSpPr>
        <p:spPr>
          <a:xfrm>
            <a:off x="8885478" y="2166645"/>
            <a:ext cx="387148" cy="387148"/>
          </a:xfrm>
          <a:prstGeom prst="plus">
            <a:avLst>
              <a:gd fmla="val 3841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5"/>
          <p:cNvSpPr/>
          <p:nvPr/>
        </p:nvSpPr>
        <p:spPr>
          <a:xfrm>
            <a:off x="4181731" y="4807953"/>
            <a:ext cx="387148" cy="387148"/>
          </a:xfrm>
          <a:prstGeom prst="plus">
            <a:avLst>
              <a:gd fmla="val 3841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"/>
          <p:cNvSpPr/>
          <p:nvPr/>
        </p:nvSpPr>
        <p:spPr>
          <a:xfrm>
            <a:off x="-2077743" y="2227836"/>
            <a:ext cx="3995444" cy="5519163"/>
          </a:xfrm>
          <a:custGeom>
            <a:rect b="b" l="l" r="r" t="t"/>
            <a:pathLst>
              <a:path extrusionOk="0" h="4977766" w="4155487">
                <a:moveTo>
                  <a:pt x="332726" y="140154"/>
                </a:moveTo>
                <a:cubicBezTo>
                  <a:pt x="888986" y="-416106"/>
                  <a:pt x="3397871" y="827859"/>
                  <a:pt x="3910316" y="1351734"/>
                </a:cubicBezTo>
                <a:cubicBezTo>
                  <a:pt x="4422761" y="1875609"/>
                  <a:pt x="3386441" y="2778579"/>
                  <a:pt x="3407396" y="3283404"/>
                </a:cubicBezTo>
                <a:cubicBezTo>
                  <a:pt x="3428351" y="3788229"/>
                  <a:pt x="4508486" y="4146369"/>
                  <a:pt x="4036046" y="4380684"/>
                </a:cubicBezTo>
                <a:cubicBezTo>
                  <a:pt x="3563606" y="4614999"/>
                  <a:pt x="1186166" y="5394144"/>
                  <a:pt x="572756" y="4689294"/>
                </a:cubicBezTo>
                <a:cubicBezTo>
                  <a:pt x="-40654" y="3984444"/>
                  <a:pt x="-223534" y="696414"/>
                  <a:pt x="332726" y="140154"/>
                </a:cubicBezTo>
                <a:close/>
              </a:path>
            </a:pathLst>
          </a:custGeom>
          <a:solidFill>
            <a:srgbClr val="FF0000">
              <a:alpha val="5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6"/>
          <p:cNvSpPr txBox="1"/>
          <p:nvPr>
            <p:ph type="title"/>
          </p:nvPr>
        </p:nvSpPr>
        <p:spPr>
          <a:xfrm>
            <a:off x="839788" y="131381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</a:pP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Compare(split) two </a:t>
            </a:r>
            <a:r>
              <a:rPr lang="en-US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Categories.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53" name="Google Shape;253;p6"/>
          <p:cNvSpPr txBox="1"/>
          <p:nvPr>
            <p:ph idx="1" type="body"/>
          </p:nvPr>
        </p:nvSpPr>
        <p:spPr>
          <a:xfrm>
            <a:off x="3378201" y="2744153"/>
            <a:ext cx="385289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/>
              <a:t>Planets</a:t>
            </a:r>
            <a:endParaRPr sz="4000"/>
          </a:p>
        </p:txBody>
      </p:sp>
      <p:sp>
        <p:nvSpPr>
          <p:cNvPr id="254" name="Google Shape;254;p6"/>
          <p:cNvSpPr txBox="1"/>
          <p:nvPr>
            <p:ph idx="3" type="body"/>
          </p:nvPr>
        </p:nvSpPr>
        <p:spPr>
          <a:xfrm>
            <a:off x="7502491" y="2744153"/>
            <a:ext cx="385289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/>
              <a:t>Stars</a:t>
            </a:r>
            <a:endParaRPr sz="4000"/>
          </a:p>
        </p:txBody>
      </p:sp>
      <p:grpSp>
        <p:nvGrpSpPr>
          <p:cNvPr id="255" name="Google Shape;255;p6"/>
          <p:cNvGrpSpPr/>
          <p:nvPr/>
        </p:nvGrpSpPr>
        <p:grpSpPr>
          <a:xfrm>
            <a:off x="0" y="304800"/>
            <a:ext cx="12192000" cy="914400"/>
            <a:chOff x="0" y="304800"/>
            <a:chExt cx="12192000" cy="914400"/>
          </a:xfrm>
        </p:grpSpPr>
        <p:sp>
          <p:nvSpPr>
            <p:cNvPr id="256" name="Google Shape;256;p6"/>
            <p:cNvSpPr/>
            <p:nvPr/>
          </p:nvSpPr>
          <p:spPr>
            <a:xfrm>
              <a:off x="0" y="533400"/>
              <a:ext cx="12192000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374650" y="304800"/>
              <a:ext cx="914400" cy="914400"/>
            </a:xfrm>
            <a:prstGeom prst="diamond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58" name="Google Shape;258;p6"/>
            <p:cNvCxnSpPr/>
            <p:nvPr/>
          </p:nvCxnSpPr>
          <p:spPr>
            <a:xfrm rot="10800000">
              <a:off x="11461750" y="651510"/>
              <a:ext cx="0" cy="339090"/>
            </a:xfrm>
            <a:prstGeom prst="straightConnector1">
              <a:avLst/>
            </a:prstGeom>
            <a:noFill/>
            <a:ln cap="flat" cmpd="sng" w="66675">
              <a:solidFill>
                <a:schemeClr val="lt1"/>
              </a:solidFill>
              <a:prstDash val="dash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59" name="Google Shape;259;p6"/>
          <p:cNvSpPr txBox="1"/>
          <p:nvPr/>
        </p:nvSpPr>
        <p:spPr>
          <a:xfrm>
            <a:off x="3378201" y="3721340"/>
            <a:ext cx="38528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Planets are the non-luminescent objects. They revolve around the sun in their specific paths called orbits.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6"/>
          <p:cNvSpPr txBox="1"/>
          <p:nvPr/>
        </p:nvSpPr>
        <p:spPr>
          <a:xfrm>
            <a:off x="7502491" y="3721339"/>
            <a:ext cx="38528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Stars are the luminescent objects. They emit radiations and light by fusion of gases such as Hydrogen &amp; Helium.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62bedc6c9f_0_0"/>
          <p:cNvSpPr txBox="1"/>
          <p:nvPr>
            <p:ph type="title"/>
          </p:nvPr>
        </p:nvSpPr>
        <p:spPr>
          <a:xfrm>
            <a:off x="657113" y="110602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</a:pP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Use Diagrams to explain </a:t>
            </a:r>
            <a:r>
              <a:rPr lang="en-US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process</a:t>
            </a: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.</a:t>
            </a:r>
            <a:endParaRPr>
              <a:solidFill>
                <a:srgbClr val="FF0000"/>
              </a:solidFill>
            </a:endParaRPr>
          </a:p>
        </p:txBody>
      </p:sp>
      <p:grpSp>
        <p:nvGrpSpPr>
          <p:cNvPr id="268" name="Google Shape;268;g62bedc6c9f_0_0"/>
          <p:cNvGrpSpPr/>
          <p:nvPr/>
        </p:nvGrpSpPr>
        <p:grpSpPr>
          <a:xfrm>
            <a:off x="0" y="304800"/>
            <a:ext cx="12192000" cy="914400"/>
            <a:chOff x="0" y="304800"/>
            <a:chExt cx="12192000" cy="914400"/>
          </a:xfrm>
        </p:grpSpPr>
        <p:sp>
          <p:nvSpPr>
            <p:cNvPr id="269" name="Google Shape;269;g62bedc6c9f_0_0"/>
            <p:cNvSpPr/>
            <p:nvPr/>
          </p:nvSpPr>
          <p:spPr>
            <a:xfrm>
              <a:off x="0" y="533400"/>
              <a:ext cx="12192000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g62bedc6c9f_0_0"/>
            <p:cNvSpPr/>
            <p:nvPr/>
          </p:nvSpPr>
          <p:spPr>
            <a:xfrm>
              <a:off x="374650" y="304800"/>
              <a:ext cx="914400" cy="914400"/>
            </a:xfrm>
            <a:prstGeom prst="diamond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71" name="Google Shape;271;g62bedc6c9f_0_0"/>
            <p:cNvCxnSpPr/>
            <p:nvPr/>
          </p:nvCxnSpPr>
          <p:spPr>
            <a:xfrm rot="10800000">
              <a:off x="11461750" y="651600"/>
              <a:ext cx="0" cy="339000"/>
            </a:xfrm>
            <a:prstGeom prst="straightConnector1">
              <a:avLst/>
            </a:prstGeom>
            <a:noFill/>
            <a:ln cap="flat" cmpd="sng" w="66675">
              <a:solidFill>
                <a:schemeClr val="lt1"/>
              </a:solidFill>
              <a:prstDash val="dash"/>
              <a:miter lim="800000"/>
              <a:headEnd len="sm" w="sm" type="none"/>
              <a:tailEnd len="med" w="med" type="triangle"/>
            </a:ln>
          </p:spPr>
        </p:cxnSp>
      </p:grpSp>
      <p:cxnSp>
        <p:nvCxnSpPr>
          <p:cNvPr id="272" name="Google Shape;272;g62bedc6c9f_0_0"/>
          <p:cNvCxnSpPr>
            <a:stCxn id="273" idx="2"/>
            <a:endCxn id="274" idx="0"/>
          </p:cNvCxnSpPr>
          <p:nvPr/>
        </p:nvCxnSpPr>
        <p:spPr>
          <a:xfrm flipH="1" rot="-5400000">
            <a:off x="6893250" y="2413584"/>
            <a:ext cx="765900" cy="23604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275" name="Google Shape;275;g62bedc6c9f_0_0"/>
          <p:cNvCxnSpPr>
            <a:stCxn id="276" idx="2"/>
            <a:endCxn id="277" idx="0"/>
          </p:cNvCxnSpPr>
          <p:nvPr/>
        </p:nvCxnSpPr>
        <p:spPr>
          <a:xfrm flipH="1" rot="-5400000">
            <a:off x="3825150" y="4666400"/>
            <a:ext cx="948000" cy="1127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278" name="Google Shape;278;g62bedc6c9f_0_0"/>
          <p:cNvCxnSpPr>
            <a:stCxn id="279" idx="0"/>
            <a:endCxn id="276" idx="2"/>
          </p:cNvCxnSpPr>
          <p:nvPr/>
        </p:nvCxnSpPr>
        <p:spPr>
          <a:xfrm rot="-5400000">
            <a:off x="2698150" y="4666500"/>
            <a:ext cx="948000" cy="1127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280" name="Google Shape;280;g62bedc6c9f_0_0"/>
          <p:cNvCxnSpPr>
            <a:stCxn id="274" idx="2"/>
            <a:endCxn id="281" idx="0"/>
          </p:cNvCxnSpPr>
          <p:nvPr/>
        </p:nvCxnSpPr>
        <p:spPr>
          <a:xfrm flipH="1" rot="-5400000">
            <a:off x="8545950" y="4666400"/>
            <a:ext cx="948000" cy="1127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282" name="Google Shape;282;g62bedc6c9f_0_0"/>
          <p:cNvCxnSpPr>
            <a:stCxn id="283" idx="0"/>
            <a:endCxn id="274" idx="2"/>
          </p:cNvCxnSpPr>
          <p:nvPr/>
        </p:nvCxnSpPr>
        <p:spPr>
          <a:xfrm rot="-5400000">
            <a:off x="7418950" y="4666500"/>
            <a:ext cx="948000" cy="1127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284" name="Google Shape;284;g62bedc6c9f_0_0"/>
          <p:cNvCxnSpPr>
            <a:stCxn id="276" idx="0"/>
            <a:endCxn id="273" idx="2"/>
          </p:cNvCxnSpPr>
          <p:nvPr/>
        </p:nvCxnSpPr>
        <p:spPr>
          <a:xfrm rot="-5400000">
            <a:off x="4532850" y="2413700"/>
            <a:ext cx="765900" cy="23604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diamond"/>
            <a:tailEnd len="med" w="med" type="diamond"/>
          </a:ln>
        </p:spPr>
      </p:cxnSp>
      <p:sp>
        <p:nvSpPr>
          <p:cNvPr id="273" name="Google Shape;273;g62bedc6c9f_0_0"/>
          <p:cNvSpPr txBox="1"/>
          <p:nvPr/>
        </p:nvSpPr>
        <p:spPr>
          <a:xfrm>
            <a:off x="5070600" y="2431734"/>
            <a:ext cx="20508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1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6" name="Google Shape;276;g62bedc6c9f_0_0"/>
          <p:cNvSpPr txBox="1"/>
          <p:nvPr/>
        </p:nvSpPr>
        <p:spPr>
          <a:xfrm>
            <a:off x="2710200" y="3976850"/>
            <a:ext cx="20508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1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4" name="Google Shape;274;g62bedc6c9f_0_0"/>
          <p:cNvSpPr txBox="1"/>
          <p:nvPr/>
        </p:nvSpPr>
        <p:spPr>
          <a:xfrm>
            <a:off x="7431000" y="3976850"/>
            <a:ext cx="20508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1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1" name="Google Shape;281;g62bedc6c9f_0_0"/>
          <p:cNvSpPr txBox="1"/>
          <p:nvPr/>
        </p:nvSpPr>
        <p:spPr>
          <a:xfrm>
            <a:off x="8558000" y="5704050"/>
            <a:ext cx="20508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1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3" name="Google Shape;283;g62bedc6c9f_0_0"/>
          <p:cNvSpPr txBox="1"/>
          <p:nvPr/>
        </p:nvSpPr>
        <p:spPr>
          <a:xfrm>
            <a:off x="6304000" y="5704050"/>
            <a:ext cx="20508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1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7" name="Google Shape;277;g62bedc6c9f_0_0"/>
          <p:cNvSpPr txBox="1"/>
          <p:nvPr/>
        </p:nvSpPr>
        <p:spPr>
          <a:xfrm>
            <a:off x="3837200" y="5704050"/>
            <a:ext cx="20508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1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9" name="Google Shape;279;g62bedc6c9f_0_0"/>
          <p:cNvSpPr txBox="1"/>
          <p:nvPr/>
        </p:nvSpPr>
        <p:spPr>
          <a:xfrm>
            <a:off x="1583200" y="5704050"/>
            <a:ext cx="20508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1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5" name="Google Shape;285;g62bedc6c9f_0_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7"/>
          <p:cNvSpPr txBox="1"/>
          <p:nvPr>
            <p:ph type="title"/>
          </p:nvPr>
        </p:nvSpPr>
        <p:spPr>
          <a:xfrm>
            <a:off x="838200" y="10382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</a:pP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Or Use </a:t>
            </a:r>
            <a:r>
              <a:rPr lang="en-US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IMAGES</a:t>
            </a: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.</a:t>
            </a:r>
            <a:endParaRPr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A view of the earth from space&#10;&#10;Description automatically generated" id="291" name="Google Shape;291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2315441"/>
            <a:ext cx="5181600" cy="344790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A picture containing outdoor object&#10;&#10;Description automatically generated" id="292" name="Google Shape;292;p7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72200" y="2311891"/>
            <a:ext cx="5181600" cy="345500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293" name="Google Shape;293;p7"/>
          <p:cNvSpPr txBox="1"/>
          <p:nvPr/>
        </p:nvSpPr>
        <p:spPr>
          <a:xfrm>
            <a:off x="1502551" y="6147753"/>
            <a:ext cx="3852898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Aparajita"/>
                <a:ea typeface="Aparajita"/>
                <a:cs typeface="Aparajita"/>
                <a:sym typeface="Aparajita"/>
              </a:rPr>
              <a:t>Picture A</a:t>
            </a:r>
            <a:endParaRPr sz="4000">
              <a:solidFill>
                <a:schemeClr val="dk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sp>
        <p:nvSpPr>
          <p:cNvPr id="294" name="Google Shape;294;p7"/>
          <p:cNvSpPr txBox="1"/>
          <p:nvPr/>
        </p:nvSpPr>
        <p:spPr>
          <a:xfrm>
            <a:off x="6588091" y="6147753"/>
            <a:ext cx="3852898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Aparajita"/>
                <a:ea typeface="Aparajita"/>
                <a:cs typeface="Aparajita"/>
                <a:sym typeface="Aparajita"/>
              </a:rPr>
              <a:t>Picture B</a:t>
            </a:r>
            <a:endParaRPr sz="4000">
              <a:solidFill>
                <a:schemeClr val="dk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grpSp>
        <p:nvGrpSpPr>
          <p:cNvPr id="295" name="Google Shape;295;p7"/>
          <p:cNvGrpSpPr/>
          <p:nvPr/>
        </p:nvGrpSpPr>
        <p:grpSpPr>
          <a:xfrm>
            <a:off x="0" y="228600"/>
            <a:ext cx="12192000" cy="914400"/>
            <a:chOff x="0" y="304800"/>
            <a:chExt cx="12192000" cy="914400"/>
          </a:xfrm>
        </p:grpSpPr>
        <p:sp>
          <p:nvSpPr>
            <p:cNvPr id="296" name="Google Shape;296;p7"/>
            <p:cNvSpPr/>
            <p:nvPr/>
          </p:nvSpPr>
          <p:spPr>
            <a:xfrm>
              <a:off x="0" y="533400"/>
              <a:ext cx="12192000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374650" y="304800"/>
              <a:ext cx="914400" cy="914400"/>
            </a:xfrm>
            <a:prstGeom prst="diamond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8" name="Google Shape;298;p7"/>
            <p:cNvCxnSpPr/>
            <p:nvPr/>
          </p:nvCxnSpPr>
          <p:spPr>
            <a:xfrm rot="10800000">
              <a:off x="11461750" y="651510"/>
              <a:ext cx="0" cy="339090"/>
            </a:xfrm>
            <a:prstGeom prst="straightConnector1">
              <a:avLst/>
            </a:prstGeom>
            <a:noFill/>
            <a:ln cap="flat" cmpd="sng" w="66675">
              <a:solidFill>
                <a:schemeClr val="lt1"/>
              </a:solidFill>
              <a:prstDash val="dash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99" name="Google Shape;299;p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62bedc6c9f_0_793"/>
          <p:cNvSpPr txBox="1"/>
          <p:nvPr>
            <p:ph type="title"/>
          </p:nvPr>
        </p:nvSpPr>
        <p:spPr>
          <a:xfrm>
            <a:off x="838200" y="11430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 Black"/>
                <a:ea typeface="Arial Black"/>
                <a:cs typeface="Arial Black"/>
                <a:sym typeface="Arial Black"/>
              </a:rPr>
              <a:t>Add Tables to </a:t>
            </a:r>
            <a:r>
              <a:rPr lang="en-US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Compare Data</a:t>
            </a:r>
            <a:endParaRPr>
              <a:solidFill>
                <a:srgbClr val="FF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306" name="Google Shape;306;g62bedc6c9f_0_793"/>
          <p:cNvGrpSpPr/>
          <p:nvPr/>
        </p:nvGrpSpPr>
        <p:grpSpPr>
          <a:xfrm>
            <a:off x="0" y="228600"/>
            <a:ext cx="12192000" cy="914400"/>
            <a:chOff x="0" y="304800"/>
            <a:chExt cx="12192000" cy="914400"/>
          </a:xfrm>
        </p:grpSpPr>
        <p:sp>
          <p:nvSpPr>
            <p:cNvPr id="307" name="Google Shape;307;g62bedc6c9f_0_793"/>
            <p:cNvSpPr/>
            <p:nvPr/>
          </p:nvSpPr>
          <p:spPr>
            <a:xfrm>
              <a:off x="0" y="533400"/>
              <a:ext cx="12192000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g62bedc6c9f_0_793"/>
            <p:cNvSpPr/>
            <p:nvPr/>
          </p:nvSpPr>
          <p:spPr>
            <a:xfrm>
              <a:off x="374650" y="304800"/>
              <a:ext cx="914400" cy="914400"/>
            </a:xfrm>
            <a:prstGeom prst="diamond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09" name="Google Shape;309;g62bedc6c9f_0_793"/>
            <p:cNvCxnSpPr/>
            <p:nvPr/>
          </p:nvCxnSpPr>
          <p:spPr>
            <a:xfrm rot="10800000">
              <a:off x="11461750" y="651600"/>
              <a:ext cx="0" cy="339000"/>
            </a:xfrm>
            <a:prstGeom prst="straightConnector1">
              <a:avLst/>
            </a:prstGeom>
            <a:noFill/>
            <a:ln cap="flat" cmpd="sng" w="66675">
              <a:solidFill>
                <a:schemeClr val="lt1"/>
              </a:solidFill>
              <a:prstDash val="dash"/>
              <a:miter lim="800000"/>
              <a:headEnd len="sm" w="sm" type="none"/>
              <a:tailEnd len="med" w="med" type="triangle"/>
            </a:ln>
          </p:spPr>
        </p:cxnSp>
      </p:grpSp>
      <p:grpSp>
        <p:nvGrpSpPr>
          <p:cNvPr id="310" name="Google Shape;310;g62bedc6c9f_0_793"/>
          <p:cNvGrpSpPr/>
          <p:nvPr/>
        </p:nvGrpSpPr>
        <p:grpSpPr>
          <a:xfrm flipH="1" rot="10800000">
            <a:off x="0" y="4461669"/>
            <a:ext cx="1956434" cy="2396321"/>
            <a:chOff x="129351" y="66599"/>
            <a:chExt cx="2811372" cy="3443484"/>
          </a:xfrm>
        </p:grpSpPr>
        <p:sp>
          <p:nvSpPr>
            <p:cNvPr id="311" name="Google Shape;311;g62bedc6c9f_0_793"/>
            <p:cNvSpPr/>
            <p:nvPr/>
          </p:nvSpPr>
          <p:spPr>
            <a:xfrm>
              <a:off x="1594883" y="1711841"/>
              <a:ext cx="595500" cy="5955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g62bedc6c9f_0_793"/>
            <p:cNvSpPr/>
            <p:nvPr/>
          </p:nvSpPr>
          <p:spPr>
            <a:xfrm>
              <a:off x="1192171" y="2084969"/>
              <a:ext cx="231600" cy="231600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g62bedc6c9f_0_793"/>
            <p:cNvSpPr/>
            <p:nvPr/>
          </p:nvSpPr>
          <p:spPr>
            <a:xfrm>
              <a:off x="1192171" y="230944"/>
              <a:ext cx="1316700" cy="1316700"/>
            </a:xfrm>
            <a:prstGeom prst="ellipse">
              <a:avLst/>
            </a:prstGeom>
            <a:solidFill>
              <a:srgbClr val="FF0000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g62bedc6c9f_0_793"/>
            <p:cNvSpPr/>
            <p:nvPr/>
          </p:nvSpPr>
          <p:spPr>
            <a:xfrm>
              <a:off x="129351" y="1122363"/>
              <a:ext cx="962700" cy="962700"/>
            </a:xfrm>
            <a:prstGeom prst="ellipse">
              <a:avLst/>
            </a:prstGeom>
            <a:solidFill>
              <a:schemeClr val="dk1">
                <a:alpha val="2863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g62bedc6c9f_0_793"/>
            <p:cNvSpPr/>
            <p:nvPr/>
          </p:nvSpPr>
          <p:spPr>
            <a:xfrm>
              <a:off x="610654" y="444169"/>
              <a:ext cx="432000" cy="432000"/>
            </a:xfrm>
            <a:prstGeom prst="ellipse">
              <a:avLst/>
            </a:prstGeom>
            <a:solidFill>
              <a:srgbClr val="92D050">
                <a:alpha val="6391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g62bedc6c9f_0_793"/>
            <p:cNvSpPr/>
            <p:nvPr/>
          </p:nvSpPr>
          <p:spPr>
            <a:xfrm>
              <a:off x="458035" y="2331121"/>
              <a:ext cx="734100" cy="734100"/>
            </a:xfrm>
            <a:prstGeom prst="ellipse">
              <a:avLst/>
            </a:prstGeom>
            <a:solidFill>
              <a:srgbClr val="00B0F0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g62bedc6c9f_0_793"/>
            <p:cNvSpPr/>
            <p:nvPr/>
          </p:nvSpPr>
          <p:spPr>
            <a:xfrm>
              <a:off x="2508723" y="66599"/>
              <a:ext cx="432000" cy="432000"/>
            </a:xfrm>
            <a:prstGeom prst="ellipse">
              <a:avLst/>
            </a:prstGeom>
            <a:solidFill>
              <a:srgbClr val="92D050">
                <a:alpha val="6391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g62bedc6c9f_0_793"/>
            <p:cNvSpPr/>
            <p:nvPr/>
          </p:nvSpPr>
          <p:spPr>
            <a:xfrm>
              <a:off x="164352" y="3212783"/>
              <a:ext cx="297300" cy="297300"/>
            </a:xfrm>
            <a:prstGeom prst="ellipse">
              <a:avLst/>
            </a:prstGeom>
            <a:solidFill>
              <a:srgbClr val="D60093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g62bedc6c9f_0_793"/>
            <p:cNvSpPr/>
            <p:nvPr/>
          </p:nvSpPr>
          <p:spPr>
            <a:xfrm>
              <a:off x="226421" y="211035"/>
              <a:ext cx="231600" cy="231600"/>
            </a:xfrm>
            <a:prstGeom prst="ellipse">
              <a:avLst/>
            </a:prstGeom>
            <a:solidFill>
              <a:srgbClr val="FF6600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320" name="Google Shape;320;g62bedc6c9f_0_793"/>
          <p:cNvGraphicFramePr/>
          <p:nvPr/>
        </p:nvGraphicFramePr>
        <p:xfrm>
          <a:off x="2738050" y="2649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{58775EB6-5AF1-4BCD-B81E-1315B3FFA935}</a:tableStyleId>
              </a:tblPr>
              <a:tblGrid>
                <a:gridCol w="2227525"/>
                <a:gridCol w="2227525"/>
                <a:gridCol w="2227525"/>
                <a:gridCol w="2227525"/>
              </a:tblGrid>
              <a:tr h="913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/>
                        <a:t>A</a:t>
                      </a:r>
                      <a:endParaRPr b="1" sz="30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3000">
                          <a:solidFill>
                            <a:schemeClr val="dk1"/>
                          </a:solidFill>
                        </a:rPr>
                        <a:t>B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3000">
                          <a:solidFill>
                            <a:schemeClr val="dk1"/>
                          </a:solidFill>
                        </a:rPr>
                        <a:t>C</a:t>
                      </a:r>
                      <a:endParaRPr/>
                    </a:p>
                  </a:txBody>
                  <a:tcPr marT="91425" marB="91425" marR="91425" marL="91425" anchor="ctr"/>
                </a:tc>
              </a:tr>
              <a:tr h="913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Hydrogen</a:t>
                      </a:r>
                      <a:endParaRPr sz="24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25</a:t>
                      </a:r>
                      <a:endParaRPr sz="24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10</a:t>
                      </a:r>
                      <a:endParaRPr sz="24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15</a:t>
                      </a:r>
                      <a:endParaRPr sz="2400"/>
                    </a:p>
                  </a:txBody>
                  <a:tcPr marT="91425" marB="91425" marR="91425" marL="91425" anchor="ctr"/>
                </a:tc>
              </a:tr>
              <a:tr h="913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</a:rPr>
                        <a:t>Helium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45</a:t>
                      </a:r>
                      <a:endParaRPr sz="24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15</a:t>
                      </a:r>
                      <a:endParaRPr sz="24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30</a:t>
                      </a:r>
                      <a:endParaRPr sz="2400"/>
                    </a:p>
                  </a:txBody>
                  <a:tcPr marT="91425" marB="91425" marR="91425" marL="91425" anchor="ctr"/>
                </a:tc>
              </a:tr>
              <a:tr h="913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</a:rPr>
                        <a:t>Lithium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65</a:t>
                      </a:r>
                      <a:endParaRPr sz="24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20</a:t>
                      </a:r>
                      <a:endParaRPr sz="24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45</a:t>
                      </a:r>
                      <a:endParaRPr sz="2400"/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  <p:sp>
        <p:nvSpPr>
          <p:cNvPr id="321" name="Google Shape;321;g62bedc6c9f_0_79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2019-09-16T11:04:38Z</dcterms:created>
  <dc:creator>dharya malhotra</dc:creator>
</cp:coreProperties>
</file>