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Lato"/>
      <p:bold r:id="rId26"/>
      <p:boldItalic r:id="rId27"/>
    </p:embeddedFont>
    <p:embeddedFont>
      <p:font typeface="Inter"/>
      <p:regular r:id="rId28"/>
      <p:bold r:id="rId29"/>
    </p:embeddedFont>
    <p:embeddedFont>
      <p:font typeface="UnifrakturMaguntia"/>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fP7zOZe4oBD+HWuQWluakd1s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bold.fntdata"/><Relationship Id="rId25" Type="http://schemas.openxmlformats.org/officeDocument/2006/relationships/slide" Target="slides/slide21.xml"/><Relationship Id="rId28" Type="http://schemas.openxmlformats.org/officeDocument/2006/relationships/font" Target="fonts/Inter-regular.fntdata"/><Relationship Id="rId27" Type="http://schemas.openxmlformats.org/officeDocument/2006/relationships/font" Target="fonts/La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bold.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UnifrakturMaguntia-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36.png"/><Relationship Id="rId7"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6.png"/><Relationship Id="rId6"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66.png"/><Relationship Id="rId22" Type="http://schemas.openxmlformats.org/officeDocument/2006/relationships/image" Target="../media/image54.png"/><Relationship Id="rId21" Type="http://schemas.openxmlformats.org/officeDocument/2006/relationships/image" Target="../media/image52.png"/><Relationship Id="rId24" Type="http://schemas.openxmlformats.org/officeDocument/2006/relationships/image" Target="../media/image60.png"/><Relationship Id="rId23"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8.png"/><Relationship Id="rId26" Type="http://schemas.openxmlformats.org/officeDocument/2006/relationships/image" Target="../media/image80.png"/><Relationship Id="rId25" Type="http://schemas.openxmlformats.org/officeDocument/2006/relationships/image" Target="../media/image98.png"/><Relationship Id="rId28" Type="http://schemas.openxmlformats.org/officeDocument/2006/relationships/image" Target="../media/image58.png"/><Relationship Id="rId27" Type="http://schemas.openxmlformats.org/officeDocument/2006/relationships/image" Target="../media/image92.png"/><Relationship Id="rId5" Type="http://schemas.openxmlformats.org/officeDocument/2006/relationships/image" Target="../media/image67.png"/><Relationship Id="rId6" Type="http://schemas.openxmlformats.org/officeDocument/2006/relationships/image" Target="../media/image46.png"/><Relationship Id="rId7" Type="http://schemas.openxmlformats.org/officeDocument/2006/relationships/image" Target="../media/image63.png"/><Relationship Id="rId8" Type="http://schemas.openxmlformats.org/officeDocument/2006/relationships/image" Target="../media/image44.png"/><Relationship Id="rId11" Type="http://schemas.openxmlformats.org/officeDocument/2006/relationships/image" Target="../media/image82.png"/><Relationship Id="rId10" Type="http://schemas.openxmlformats.org/officeDocument/2006/relationships/image" Target="../media/image45.png"/><Relationship Id="rId13" Type="http://schemas.openxmlformats.org/officeDocument/2006/relationships/image" Target="../media/image49.png"/><Relationship Id="rId12" Type="http://schemas.openxmlformats.org/officeDocument/2006/relationships/image" Target="../media/image59.png"/><Relationship Id="rId15" Type="http://schemas.openxmlformats.org/officeDocument/2006/relationships/image" Target="../media/image70.png"/><Relationship Id="rId14" Type="http://schemas.openxmlformats.org/officeDocument/2006/relationships/image" Target="../media/image50.png"/><Relationship Id="rId17" Type="http://schemas.openxmlformats.org/officeDocument/2006/relationships/image" Target="../media/image55.png"/><Relationship Id="rId16" Type="http://schemas.openxmlformats.org/officeDocument/2006/relationships/image" Target="../media/image78.png"/><Relationship Id="rId19" Type="http://schemas.openxmlformats.org/officeDocument/2006/relationships/image" Target="../media/image72.png"/><Relationship Id="rId1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79.png"/><Relationship Id="rId6" Type="http://schemas.openxmlformats.org/officeDocument/2006/relationships/image" Target="../media/image9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74.png"/><Relationship Id="rId6"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101.png"/><Relationship Id="rId6"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68.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image" Target="../media/image88.png"/><Relationship Id="rId6" Type="http://schemas.openxmlformats.org/officeDocument/2006/relationships/image" Target="../media/image100.png"/><Relationship Id="rId7"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62.png"/><Relationship Id="rId5" Type="http://schemas.openxmlformats.org/officeDocument/2006/relationships/hyperlink" Target="https://unsplash.com/" TargetMode="External"/><Relationship Id="rId6" Type="http://schemas.openxmlformats.org/officeDocument/2006/relationships/image" Target="../media/image91.png"/><Relationship Id="rId7" Type="http://schemas.openxmlformats.org/officeDocument/2006/relationships/image" Target="../media/image94.png"/><Relationship Id="rId8"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8.png"/><Relationship Id="rId6"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51.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37.png"/><Relationship Id="rId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17" name="Google Shape;17;p1"/>
          <p:cNvSpPr/>
          <p:nvPr/>
        </p:nvSpPr>
        <p:spPr>
          <a:xfrm>
            <a:off x="13438280" y="7658100"/>
            <a:ext cx="8971555" cy="2226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 name="Google Shape;20;p1"/>
          <p:cNvSpPr/>
          <p:nvPr/>
        </p:nvSpPr>
        <p:spPr>
          <a:xfrm>
            <a:off x="13438280" y="3873500"/>
            <a:ext cx="8840305" cy="41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4000"/>
              <a:buFont typeface="UnifrakturMaguntia"/>
              <a:buNone/>
            </a:pPr>
            <a:r>
              <a:rPr b="0" i="0" lang="en-US" sz="24000" u="none" cap="none" strike="noStrike">
                <a:solidFill>
                  <a:srgbClr val="C3986B"/>
                </a:solidFill>
                <a:latin typeface="UnifrakturMaguntia"/>
                <a:ea typeface="UnifrakturMaguntia"/>
                <a:cs typeface="UnifrakturMaguntia"/>
                <a:sym typeface="UnifrakturMaguntia"/>
              </a:rPr>
              <a:t>Gothic</a:t>
            </a:r>
            <a:endParaRPr b="0" i="0" sz="24000" u="none" cap="none" strike="noStrike">
              <a:solidFill>
                <a:schemeClr val="dk1"/>
              </a:solidFill>
              <a:latin typeface="Calibri"/>
              <a:ea typeface="Calibri"/>
              <a:cs typeface="Calibri"/>
              <a:sym typeface="Calibri"/>
            </a:endParaRPr>
          </a:p>
        </p:txBody>
      </p:sp>
      <p:pic>
        <p:nvPicPr>
          <p:cNvPr descr=" " id="21" name="Google Shape;21;p1"/>
          <p:cNvPicPr preferRelativeResize="0"/>
          <p:nvPr/>
        </p:nvPicPr>
        <p:blipFill rotWithShape="1">
          <a:blip r:embed="rId5">
            <a:alphaModFix/>
          </a:blip>
          <a:srcRect b="0" l="0" r="0" t="0"/>
          <a:stretch/>
        </p:blipFill>
        <p:spPr>
          <a:xfrm>
            <a:off x="1625803" y="1917700"/>
            <a:ext cx="10966339" cy="101991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00" name="Shape 200"/>
        <p:cNvGrpSpPr/>
        <p:nvPr/>
      </p:nvGrpSpPr>
      <p:grpSpPr>
        <a:xfrm>
          <a:off x="0" y="0"/>
          <a:ext cx="0" cy="0"/>
          <a:chOff x="0" y="0"/>
          <a:chExt cx="0" cy="0"/>
        </a:xfrm>
      </p:grpSpPr>
      <p:pic>
        <p:nvPicPr>
          <p:cNvPr descr=" " id="201" name="Google Shape;201;p10"/>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02" name="Google Shape;20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4" name="Google Shape;204;p10"/>
          <p:cNvSpPr/>
          <p:nvPr/>
        </p:nvSpPr>
        <p:spPr>
          <a:xfrm>
            <a:off x="9557945" y="1244600"/>
            <a:ext cx="5978214"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Pricing Plan</a:t>
            </a:r>
            <a:endParaRPr b="0" i="0" sz="8000" u="none" cap="none" strike="noStrike">
              <a:solidFill>
                <a:schemeClr val="dk1"/>
              </a:solidFill>
              <a:latin typeface="Calibri"/>
              <a:ea typeface="Calibri"/>
              <a:cs typeface="Calibri"/>
              <a:sym typeface="Calibri"/>
            </a:endParaRPr>
          </a:p>
        </p:txBody>
      </p:sp>
      <p:sp>
        <p:nvSpPr>
          <p:cNvPr id="205" name="Google Shape;205;p10"/>
          <p:cNvSpPr/>
          <p:nvPr/>
        </p:nvSpPr>
        <p:spPr>
          <a:xfrm>
            <a:off x="1778222" y="3632200"/>
            <a:ext cx="20843305" cy="802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1778222" y="3632200"/>
            <a:ext cx="6439705" cy="80264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10"/>
          <p:cNvPicPr preferRelativeResize="0"/>
          <p:nvPr/>
        </p:nvPicPr>
        <p:blipFill rotWithShape="1">
          <a:blip r:embed="rId5">
            <a:alphaModFix/>
          </a:blip>
          <a:srcRect b="0" l="0" r="0" t="0"/>
          <a:stretch/>
        </p:blipFill>
        <p:spPr>
          <a:xfrm>
            <a:off x="4236085" y="4089400"/>
            <a:ext cx="1523980" cy="1625600"/>
          </a:xfrm>
          <a:prstGeom prst="rect">
            <a:avLst/>
          </a:prstGeom>
          <a:noFill/>
          <a:ln>
            <a:noFill/>
          </a:ln>
        </p:spPr>
      </p:pic>
      <p:sp>
        <p:nvSpPr>
          <p:cNvPr id="208" name="Google Shape;208;p10"/>
          <p:cNvSpPr/>
          <p:nvPr/>
        </p:nvSpPr>
        <p:spPr>
          <a:xfrm>
            <a:off x="4159770" y="6019800"/>
            <a:ext cx="16766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Basic</a:t>
            </a:r>
            <a:endParaRPr b="0" i="0" sz="4800" u="none" cap="none" strike="noStrike">
              <a:solidFill>
                <a:schemeClr val="dk1"/>
              </a:solidFill>
              <a:latin typeface="Calibri"/>
              <a:ea typeface="Calibri"/>
              <a:cs typeface="Calibri"/>
              <a:sym typeface="Calibri"/>
            </a:endParaRPr>
          </a:p>
        </p:txBody>
      </p:sp>
      <p:sp>
        <p:nvSpPr>
          <p:cNvPr id="209" name="Google Shape;209;p10"/>
          <p:cNvSpPr/>
          <p:nvPr/>
        </p:nvSpPr>
        <p:spPr>
          <a:xfrm>
            <a:off x="2235479" y="69596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0" name="Google Shape;210;p10"/>
          <p:cNvSpPr/>
          <p:nvPr/>
        </p:nvSpPr>
        <p:spPr>
          <a:xfrm>
            <a:off x="3639005" y="10566400"/>
            <a:ext cx="271814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$10/month</a:t>
            </a:r>
            <a:endParaRPr b="0" i="0" sz="4800" u="none" cap="none" strike="noStrike">
              <a:solidFill>
                <a:schemeClr val="dk1"/>
              </a:solidFill>
              <a:latin typeface="Calibri"/>
              <a:ea typeface="Calibri"/>
              <a:cs typeface="Calibri"/>
              <a:sym typeface="Calibri"/>
            </a:endParaRPr>
          </a:p>
        </p:txBody>
      </p:sp>
      <p:sp>
        <p:nvSpPr>
          <p:cNvPr id="211" name="Google Shape;211;p10"/>
          <p:cNvSpPr/>
          <p:nvPr/>
        </p:nvSpPr>
        <p:spPr>
          <a:xfrm>
            <a:off x="8980022" y="3632200"/>
            <a:ext cx="6439705" cy="80264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p10"/>
          <p:cNvPicPr preferRelativeResize="0"/>
          <p:nvPr/>
        </p:nvPicPr>
        <p:blipFill rotWithShape="1">
          <a:blip r:embed="rId6">
            <a:alphaModFix/>
          </a:blip>
          <a:srcRect b="0" l="0" r="0" t="0"/>
          <a:stretch/>
        </p:blipFill>
        <p:spPr>
          <a:xfrm>
            <a:off x="11491656" y="4089400"/>
            <a:ext cx="1416441" cy="1625600"/>
          </a:xfrm>
          <a:prstGeom prst="rect">
            <a:avLst/>
          </a:prstGeom>
          <a:noFill/>
          <a:ln>
            <a:noFill/>
          </a:ln>
        </p:spPr>
      </p:pic>
      <p:sp>
        <p:nvSpPr>
          <p:cNvPr id="213" name="Google Shape;213;p10"/>
          <p:cNvSpPr/>
          <p:nvPr/>
        </p:nvSpPr>
        <p:spPr>
          <a:xfrm>
            <a:off x="11507638" y="6019800"/>
            <a:ext cx="1384473"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Elite</a:t>
            </a:r>
            <a:endParaRPr b="0" i="0" sz="4800" u="none" cap="none" strike="noStrike">
              <a:solidFill>
                <a:schemeClr val="dk1"/>
              </a:solidFill>
              <a:latin typeface="Calibri"/>
              <a:ea typeface="Calibri"/>
              <a:cs typeface="Calibri"/>
              <a:sym typeface="Calibri"/>
            </a:endParaRPr>
          </a:p>
        </p:txBody>
      </p:sp>
      <p:sp>
        <p:nvSpPr>
          <p:cNvPr id="214" name="Google Shape;214;p10"/>
          <p:cNvSpPr/>
          <p:nvPr/>
        </p:nvSpPr>
        <p:spPr>
          <a:xfrm>
            <a:off x="9437280" y="69596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a:t>
            </a:r>
            <a:endParaRPr b="0" i="0" sz="3200" u="none" cap="none" strike="noStrike">
              <a:solidFill>
                <a:schemeClr val="dk1"/>
              </a:solidFill>
              <a:latin typeface="Calibri"/>
              <a:ea typeface="Calibri"/>
              <a:cs typeface="Calibri"/>
              <a:sym typeface="Calibri"/>
            </a:endParaRPr>
          </a:p>
        </p:txBody>
      </p:sp>
      <p:sp>
        <p:nvSpPr>
          <p:cNvPr id="215" name="Google Shape;215;p10"/>
          <p:cNvSpPr/>
          <p:nvPr/>
        </p:nvSpPr>
        <p:spPr>
          <a:xfrm>
            <a:off x="10796349" y="10566400"/>
            <a:ext cx="280705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$50/month</a:t>
            </a:r>
            <a:endParaRPr b="0" i="0" sz="4800" u="none" cap="none" strike="noStrike">
              <a:solidFill>
                <a:schemeClr val="dk1"/>
              </a:solidFill>
              <a:latin typeface="Calibri"/>
              <a:ea typeface="Calibri"/>
              <a:cs typeface="Calibri"/>
              <a:sym typeface="Calibri"/>
            </a:endParaRPr>
          </a:p>
        </p:txBody>
      </p:sp>
      <p:sp>
        <p:nvSpPr>
          <p:cNvPr id="216" name="Google Shape;216;p10"/>
          <p:cNvSpPr/>
          <p:nvPr/>
        </p:nvSpPr>
        <p:spPr>
          <a:xfrm>
            <a:off x="16181822" y="3632200"/>
            <a:ext cx="6439705" cy="80264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p10"/>
          <p:cNvPicPr preferRelativeResize="0"/>
          <p:nvPr/>
        </p:nvPicPr>
        <p:blipFill rotWithShape="1">
          <a:blip r:embed="rId7">
            <a:alphaModFix/>
          </a:blip>
          <a:srcRect b="0" l="0" r="0" t="0"/>
          <a:stretch/>
        </p:blipFill>
        <p:spPr>
          <a:xfrm>
            <a:off x="18249583" y="4089400"/>
            <a:ext cx="2304188" cy="1625600"/>
          </a:xfrm>
          <a:prstGeom prst="rect">
            <a:avLst/>
          </a:prstGeom>
          <a:noFill/>
          <a:ln>
            <a:noFill/>
          </a:ln>
        </p:spPr>
      </p:pic>
      <p:sp>
        <p:nvSpPr>
          <p:cNvPr id="218" name="Google Shape;218;p10"/>
          <p:cNvSpPr/>
          <p:nvPr/>
        </p:nvSpPr>
        <p:spPr>
          <a:xfrm>
            <a:off x="18074359" y="6019800"/>
            <a:ext cx="2654632"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Legendary</a:t>
            </a:r>
            <a:endParaRPr b="0" i="0" sz="4800" u="none" cap="none" strike="noStrike">
              <a:solidFill>
                <a:schemeClr val="dk1"/>
              </a:solidFill>
              <a:latin typeface="Calibri"/>
              <a:ea typeface="Calibri"/>
              <a:cs typeface="Calibri"/>
              <a:sym typeface="Calibri"/>
            </a:endParaRPr>
          </a:p>
        </p:txBody>
      </p:sp>
      <p:sp>
        <p:nvSpPr>
          <p:cNvPr id="219" name="Google Shape;219;p10"/>
          <p:cNvSpPr/>
          <p:nvPr/>
        </p:nvSpPr>
        <p:spPr>
          <a:xfrm>
            <a:off x="16639080" y="69596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20" name="Google Shape;220;p10"/>
          <p:cNvSpPr/>
          <p:nvPr/>
        </p:nvSpPr>
        <p:spPr>
          <a:xfrm>
            <a:off x="17896537" y="10566400"/>
            <a:ext cx="3010276"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25" name="Shape 225"/>
        <p:cNvGrpSpPr/>
        <p:nvPr/>
      </p:nvGrpSpPr>
      <p:grpSpPr>
        <a:xfrm>
          <a:off x="0" y="0"/>
          <a:ext cx="0" cy="0"/>
          <a:chOff x="0" y="0"/>
          <a:chExt cx="0" cy="0"/>
        </a:xfrm>
      </p:grpSpPr>
      <p:pic>
        <p:nvPicPr>
          <p:cNvPr descr=" " id="226" name="Google Shape;226;p11"/>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27" name="Google Shape;22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29" name="Google Shape;229;p11"/>
          <p:cNvPicPr preferRelativeResize="0"/>
          <p:nvPr/>
        </p:nvPicPr>
        <p:blipFill rotWithShape="1">
          <a:blip r:embed="rId5">
            <a:alphaModFix/>
          </a:blip>
          <a:srcRect b="0" l="0" r="0" t="0"/>
          <a:stretch/>
        </p:blipFill>
        <p:spPr>
          <a:xfrm>
            <a:off x="17286861" y="787400"/>
            <a:ext cx="6084060" cy="12369800"/>
          </a:xfrm>
          <a:prstGeom prst="rect">
            <a:avLst/>
          </a:prstGeom>
          <a:noFill/>
          <a:ln>
            <a:noFill/>
          </a:ln>
        </p:spPr>
      </p:pic>
      <p:pic>
        <p:nvPicPr>
          <p:cNvPr descr=" " id="230" name="Google Shape;230;p11"/>
          <p:cNvPicPr preferRelativeResize="0"/>
          <p:nvPr/>
        </p:nvPicPr>
        <p:blipFill rotWithShape="1">
          <a:blip r:embed="rId6">
            <a:alphaModFix/>
          </a:blip>
          <a:srcRect b="0" l="0" r="0" t="0"/>
          <a:stretch/>
        </p:blipFill>
        <p:spPr>
          <a:xfrm>
            <a:off x="685886" y="787400"/>
            <a:ext cx="6084060" cy="12369800"/>
          </a:xfrm>
          <a:prstGeom prst="rect">
            <a:avLst/>
          </a:prstGeom>
          <a:noFill/>
          <a:ln>
            <a:noFill/>
          </a:ln>
        </p:spPr>
      </p:pic>
      <p:sp>
        <p:nvSpPr>
          <p:cNvPr id="231" name="Google Shape;231;p11"/>
          <p:cNvSpPr/>
          <p:nvPr/>
        </p:nvSpPr>
        <p:spPr>
          <a:xfrm>
            <a:off x="8548168" y="2235200"/>
            <a:ext cx="5000192"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UnifrakturMaguntia"/>
              <a:buNone/>
            </a:pPr>
            <a:r>
              <a:rPr b="0" i="0" lang="en-US" sz="8000" u="none" cap="none" strike="noStrike">
                <a:solidFill>
                  <a:srgbClr val="FFFFFF"/>
                </a:solidFill>
                <a:latin typeface="UnifrakturMaguntia"/>
                <a:ea typeface="UnifrakturMaguntia"/>
                <a:cs typeface="UnifrakturMaguntia"/>
                <a:sym typeface="UnifrakturMaguntia"/>
              </a:rPr>
              <a:t>Some Data</a:t>
            </a:r>
            <a:endParaRPr b="0" i="0" sz="8000" u="none" cap="none" strike="noStrike">
              <a:solidFill>
                <a:schemeClr val="dk1"/>
              </a:solidFill>
              <a:latin typeface="Calibri"/>
              <a:ea typeface="Calibri"/>
              <a:cs typeface="Calibri"/>
              <a:sym typeface="Calibri"/>
            </a:endParaRPr>
          </a:p>
        </p:txBody>
      </p:sp>
      <p:sp>
        <p:nvSpPr>
          <p:cNvPr id="232" name="Google Shape;232;p11"/>
          <p:cNvSpPr/>
          <p:nvPr/>
        </p:nvSpPr>
        <p:spPr>
          <a:xfrm>
            <a:off x="7900387" y="5029200"/>
            <a:ext cx="8573572"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7900387" y="5029200"/>
            <a:ext cx="8573572"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7900387" y="5029200"/>
            <a:ext cx="3175397" cy="1663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8662483" y="5334000"/>
            <a:ext cx="1989915"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70%</a:t>
            </a:r>
            <a:endParaRPr b="0" i="0" sz="8000" u="none" cap="none" strike="noStrike">
              <a:solidFill>
                <a:schemeClr val="dk1"/>
              </a:solidFill>
              <a:latin typeface="Calibri"/>
              <a:ea typeface="Calibri"/>
              <a:cs typeface="Calibri"/>
              <a:sym typeface="Calibri"/>
            </a:endParaRPr>
          </a:p>
        </p:txBody>
      </p:sp>
      <p:sp>
        <p:nvSpPr>
          <p:cNvPr id="236" name="Google Shape;236;p11"/>
          <p:cNvSpPr/>
          <p:nvPr/>
        </p:nvSpPr>
        <p:spPr>
          <a:xfrm>
            <a:off x="11279010" y="5092700"/>
            <a:ext cx="5194949" cy="15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a:off x="11279010" y="5092700"/>
            <a:ext cx="5347368"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UnifrakturMaguntia"/>
              <a:buNone/>
            </a:pPr>
            <a:r>
              <a:rPr b="0" i="0" lang="en-US" sz="3600" u="none" cap="none" strike="noStrike">
                <a:solidFill>
                  <a:srgbClr val="FFFFFF"/>
                </a:solidFill>
                <a:latin typeface="UnifrakturMaguntia"/>
                <a:ea typeface="UnifrakturMaguntia"/>
                <a:cs typeface="UnifrakturMaguntia"/>
                <a:sym typeface="UnifrakturMaguntia"/>
              </a:rPr>
              <a:t>Enchanted Creatures</a:t>
            </a:r>
            <a:endParaRPr b="0" i="0" sz="3600" u="none" cap="none" strike="noStrike">
              <a:solidFill>
                <a:schemeClr val="dk1"/>
              </a:solidFill>
              <a:latin typeface="Calibri"/>
              <a:ea typeface="Calibri"/>
              <a:cs typeface="Calibri"/>
              <a:sym typeface="Calibri"/>
            </a:endParaRPr>
          </a:p>
        </p:txBody>
      </p:sp>
      <p:sp>
        <p:nvSpPr>
          <p:cNvPr id="238" name="Google Shape;238;p11"/>
          <p:cNvSpPr/>
          <p:nvPr/>
        </p:nvSpPr>
        <p:spPr>
          <a:xfrm>
            <a:off x="11279010" y="5664200"/>
            <a:ext cx="5330433"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39" name="Google Shape;239;p11"/>
          <p:cNvSpPr/>
          <p:nvPr/>
        </p:nvSpPr>
        <p:spPr>
          <a:xfrm>
            <a:off x="7900387" y="7302500"/>
            <a:ext cx="8573572"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1"/>
          <p:cNvSpPr/>
          <p:nvPr/>
        </p:nvSpPr>
        <p:spPr>
          <a:xfrm>
            <a:off x="7900387" y="7302500"/>
            <a:ext cx="3200800" cy="1663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a:off x="8662483" y="7607300"/>
            <a:ext cx="201531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60%</a:t>
            </a:r>
            <a:endParaRPr b="0" i="0" sz="8000" u="none" cap="none" strike="noStrike">
              <a:solidFill>
                <a:schemeClr val="dk1"/>
              </a:solidFill>
              <a:latin typeface="Calibri"/>
              <a:ea typeface="Calibri"/>
              <a:cs typeface="Calibri"/>
              <a:sym typeface="Calibri"/>
            </a:endParaRPr>
          </a:p>
        </p:txBody>
      </p:sp>
      <p:sp>
        <p:nvSpPr>
          <p:cNvPr id="242" name="Google Shape;242;p11"/>
          <p:cNvSpPr/>
          <p:nvPr/>
        </p:nvSpPr>
        <p:spPr>
          <a:xfrm>
            <a:off x="11304413" y="7372350"/>
            <a:ext cx="5169546"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1304413" y="7372350"/>
            <a:ext cx="5321965" cy="109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UnifrakturMaguntia"/>
              <a:buNone/>
            </a:pPr>
            <a:r>
              <a:rPr b="0" i="0" lang="en-US" sz="3600" u="none" cap="none" strike="noStrike">
                <a:solidFill>
                  <a:srgbClr val="FFFFFF"/>
                </a:solidFill>
                <a:latin typeface="UnifrakturMaguntia"/>
                <a:ea typeface="UnifrakturMaguntia"/>
                <a:cs typeface="UnifrakturMaguntia"/>
                <a:sym typeface="UnifrakturMaguntia"/>
              </a:rPr>
              <a:t>Magic-Wielding Individuals</a:t>
            </a:r>
            <a:endParaRPr b="0" i="0" sz="3600" u="none" cap="none" strike="noStrike">
              <a:solidFill>
                <a:schemeClr val="dk1"/>
              </a:solidFill>
              <a:latin typeface="Calibri"/>
              <a:ea typeface="Calibri"/>
              <a:cs typeface="Calibri"/>
              <a:sym typeface="Calibri"/>
            </a:endParaRPr>
          </a:p>
        </p:txBody>
      </p:sp>
      <p:sp>
        <p:nvSpPr>
          <p:cNvPr id="244" name="Google Shape;244;p11"/>
          <p:cNvSpPr/>
          <p:nvPr/>
        </p:nvSpPr>
        <p:spPr>
          <a:xfrm>
            <a:off x="11304413" y="8413750"/>
            <a:ext cx="5305030"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45" name="Google Shape;245;p11"/>
          <p:cNvSpPr/>
          <p:nvPr/>
        </p:nvSpPr>
        <p:spPr>
          <a:xfrm>
            <a:off x="7900387" y="9575800"/>
            <a:ext cx="8573572" cy="166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7900387" y="9575800"/>
            <a:ext cx="3200800" cy="1663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a:off x="8662483" y="9880600"/>
            <a:ext cx="201531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90%</a:t>
            </a:r>
            <a:endParaRPr b="0" i="0" sz="8000" u="none" cap="none" strike="noStrike">
              <a:solidFill>
                <a:schemeClr val="dk1"/>
              </a:solidFill>
              <a:latin typeface="Calibri"/>
              <a:ea typeface="Calibri"/>
              <a:cs typeface="Calibri"/>
              <a:sym typeface="Calibri"/>
            </a:endParaRPr>
          </a:p>
        </p:txBody>
      </p:sp>
      <p:sp>
        <p:nvSpPr>
          <p:cNvPr id="248" name="Google Shape;248;p11"/>
          <p:cNvSpPr/>
          <p:nvPr/>
        </p:nvSpPr>
        <p:spPr>
          <a:xfrm>
            <a:off x="11304413" y="9639300"/>
            <a:ext cx="5169546" cy="15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1304413" y="9639300"/>
            <a:ext cx="5321965"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UnifrakturMaguntia"/>
              <a:buNone/>
            </a:pPr>
            <a:r>
              <a:rPr b="0" i="0" lang="en-US" sz="3600" u="none" cap="none" strike="noStrike">
                <a:solidFill>
                  <a:srgbClr val="FFFFFF"/>
                </a:solidFill>
                <a:latin typeface="UnifrakturMaguntia"/>
                <a:ea typeface="UnifrakturMaguntia"/>
                <a:cs typeface="UnifrakturMaguntia"/>
                <a:sym typeface="UnifrakturMaguntia"/>
              </a:rPr>
              <a:t>Spells Cast</a:t>
            </a:r>
            <a:endParaRPr b="0" i="0" sz="3600" u="none" cap="none" strike="noStrike">
              <a:solidFill>
                <a:schemeClr val="dk1"/>
              </a:solidFill>
              <a:latin typeface="Calibri"/>
              <a:ea typeface="Calibri"/>
              <a:cs typeface="Calibri"/>
              <a:sym typeface="Calibri"/>
            </a:endParaRPr>
          </a:p>
        </p:txBody>
      </p:sp>
      <p:sp>
        <p:nvSpPr>
          <p:cNvPr id="250" name="Google Shape;250;p11"/>
          <p:cNvSpPr/>
          <p:nvPr/>
        </p:nvSpPr>
        <p:spPr>
          <a:xfrm>
            <a:off x="11304413" y="10210800"/>
            <a:ext cx="530503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55" name="Shape 255"/>
        <p:cNvGrpSpPr/>
        <p:nvPr/>
      </p:nvGrpSpPr>
      <p:grpSpPr>
        <a:xfrm>
          <a:off x="0" y="0"/>
          <a:ext cx="0" cy="0"/>
          <a:chOff x="0" y="0"/>
          <a:chExt cx="0" cy="0"/>
        </a:xfrm>
      </p:grpSpPr>
      <p:pic>
        <p:nvPicPr>
          <p:cNvPr descr=" " id="256" name="Google Shape;256;p12"/>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57" name="Google Shape;257;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59" name="Google Shape;259;p12"/>
          <p:cNvSpPr/>
          <p:nvPr/>
        </p:nvSpPr>
        <p:spPr>
          <a:xfrm>
            <a:off x="4305838" y="3403600"/>
            <a:ext cx="15762670" cy="570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2"/>
          <p:cNvSpPr/>
          <p:nvPr/>
        </p:nvSpPr>
        <p:spPr>
          <a:xfrm>
            <a:off x="4305838" y="3403600"/>
            <a:ext cx="15762670" cy="433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7754319" y="3403600"/>
            <a:ext cx="9881835" cy="416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4000"/>
              <a:buFont typeface="UnifrakturMaguntia"/>
              <a:buNone/>
            </a:pPr>
            <a:r>
              <a:rPr b="0" i="0" lang="en-US" sz="24000" u="none" cap="none" strike="noStrike">
                <a:solidFill>
                  <a:srgbClr val="C3986B"/>
                </a:solidFill>
                <a:latin typeface="UnifrakturMaguntia"/>
                <a:ea typeface="UnifrakturMaguntia"/>
                <a:cs typeface="UnifrakturMaguntia"/>
                <a:sym typeface="UnifrakturMaguntia"/>
              </a:rPr>
              <a:t>234,567</a:t>
            </a:r>
            <a:endParaRPr b="0" i="0" sz="24000" u="none" cap="none" strike="noStrike">
              <a:solidFill>
                <a:schemeClr val="dk1"/>
              </a:solidFill>
              <a:latin typeface="Calibri"/>
              <a:ea typeface="Calibri"/>
              <a:cs typeface="Calibri"/>
              <a:sym typeface="Calibri"/>
            </a:endParaRPr>
          </a:p>
        </p:txBody>
      </p:sp>
      <p:sp>
        <p:nvSpPr>
          <p:cNvPr id="262" name="Google Shape;262;p12"/>
          <p:cNvSpPr/>
          <p:nvPr/>
        </p:nvSpPr>
        <p:spPr>
          <a:xfrm>
            <a:off x="4170355" y="6756400"/>
            <a:ext cx="16033637" cy="1248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263" name="Google Shape;263;p12"/>
          <p:cNvSpPr/>
          <p:nvPr/>
        </p:nvSpPr>
        <p:spPr>
          <a:xfrm>
            <a:off x="7483352" y="8140700"/>
            <a:ext cx="9407642"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68" name="Shape 268"/>
        <p:cNvGrpSpPr/>
        <p:nvPr/>
      </p:nvGrpSpPr>
      <p:grpSpPr>
        <a:xfrm>
          <a:off x="0" y="0"/>
          <a:ext cx="0" cy="0"/>
          <a:chOff x="0" y="0"/>
          <a:chExt cx="0" cy="0"/>
        </a:xfrm>
      </p:grpSpPr>
      <p:pic>
        <p:nvPicPr>
          <p:cNvPr descr=" " id="269" name="Google Shape;269;p13"/>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70" name="Google Shape;27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72" name="Google Shape;272;p13"/>
          <p:cNvSpPr/>
          <p:nvPr/>
        </p:nvSpPr>
        <p:spPr>
          <a:xfrm>
            <a:off x="3391324" y="24765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3334167" y="2476500"/>
            <a:ext cx="7989299" cy="2298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3"/>
          <p:cNvSpPr/>
          <p:nvPr/>
        </p:nvSpPr>
        <p:spPr>
          <a:xfrm>
            <a:off x="3554328" y="2781300"/>
            <a:ext cx="7007042" cy="2230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233 Coins</a:t>
            </a:r>
            <a:endParaRPr b="0" i="0" sz="12800" u="none" cap="none" strike="noStrike">
              <a:solidFill>
                <a:schemeClr val="dk1"/>
              </a:solidFill>
              <a:latin typeface="Calibri"/>
              <a:ea typeface="Calibri"/>
              <a:cs typeface="Calibri"/>
              <a:sym typeface="Calibri"/>
            </a:endParaRPr>
          </a:p>
        </p:txBody>
      </p:sp>
      <p:sp>
        <p:nvSpPr>
          <p:cNvPr id="275" name="Google Shape;275;p13"/>
          <p:cNvSpPr/>
          <p:nvPr/>
        </p:nvSpPr>
        <p:spPr>
          <a:xfrm>
            <a:off x="3391324" y="50800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3323582" y="50800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277" name="Google Shape;277;p13"/>
          <p:cNvSpPr/>
          <p:nvPr/>
        </p:nvSpPr>
        <p:spPr>
          <a:xfrm>
            <a:off x="3391324" y="72263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3"/>
          <p:cNvSpPr/>
          <p:nvPr/>
        </p:nvSpPr>
        <p:spPr>
          <a:xfrm>
            <a:off x="3226203" y="7226300"/>
            <a:ext cx="8205226" cy="2298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a:off x="3446364" y="7531100"/>
            <a:ext cx="7222969" cy="2230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456 Hours</a:t>
            </a:r>
            <a:endParaRPr b="0" i="0" sz="12800" u="none" cap="none" strike="noStrike">
              <a:solidFill>
                <a:schemeClr val="dk1"/>
              </a:solidFill>
              <a:latin typeface="Calibri"/>
              <a:ea typeface="Calibri"/>
              <a:cs typeface="Calibri"/>
              <a:sym typeface="Calibri"/>
            </a:endParaRPr>
          </a:p>
        </p:txBody>
      </p:sp>
      <p:sp>
        <p:nvSpPr>
          <p:cNvPr id="280" name="Google Shape;280;p13"/>
          <p:cNvSpPr/>
          <p:nvPr/>
        </p:nvSpPr>
        <p:spPr>
          <a:xfrm>
            <a:off x="3391324" y="98298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3323582" y="98298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282" name="Google Shape;282;p13"/>
          <p:cNvSpPr/>
          <p:nvPr/>
        </p:nvSpPr>
        <p:spPr>
          <a:xfrm>
            <a:off x="13552594" y="24765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3"/>
          <p:cNvSpPr/>
          <p:nvPr/>
        </p:nvSpPr>
        <p:spPr>
          <a:xfrm>
            <a:off x="15387973" y="2476500"/>
            <a:ext cx="4204225" cy="2298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15608134" y="2781300"/>
            <a:ext cx="3221969" cy="2230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85%</a:t>
            </a:r>
            <a:endParaRPr b="0" i="0" sz="12800" u="none" cap="none" strike="noStrike">
              <a:solidFill>
                <a:schemeClr val="dk1"/>
              </a:solidFill>
              <a:latin typeface="Calibri"/>
              <a:ea typeface="Calibri"/>
              <a:cs typeface="Calibri"/>
              <a:sym typeface="Calibri"/>
            </a:endParaRPr>
          </a:p>
        </p:txBody>
      </p:sp>
      <p:sp>
        <p:nvSpPr>
          <p:cNvPr id="285" name="Google Shape;285;p13"/>
          <p:cNvSpPr/>
          <p:nvPr/>
        </p:nvSpPr>
        <p:spPr>
          <a:xfrm>
            <a:off x="13552594" y="50800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p:nvPr/>
        </p:nvSpPr>
        <p:spPr>
          <a:xfrm>
            <a:off x="13484852" y="50800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287" name="Google Shape;287;p13"/>
          <p:cNvSpPr/>
          <p:nvPr/>
        </p:nvSpPr>
        <p:spPr>
          <a:xfrm>
            <a:off x="13552594" y="7226300"/>
            <a:ext cx="7874984" cy="308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a:off x="14111464" y="7226300"/>
            <a:ext cx="6757245" cy="22987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p:nvPr/>
        </p:nvSpPr>
        <p:spPr>
          <a:xfrm>
            <a:off x="14331625" y="7531100"/>
            <a:ext cx="5774988" cy="2230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535 Km</a:t>
            </a:r>
            <a:endParaRPr b="0" i="0" sz="12800" u="none" cap="none" strike="noStrike">
              <a:solidFill>
                <a:schemeClr val="dk1"/>
              </a:solidFill>
              <a:latin typeface="Calibri"/>
              <a:ea typeface="Calibri"/>
              <a:cs typeface="Calibri"/>
              <a:sym typeface="Calibri"/>
            </a:endParaRPr>
          </a:p>
        </p:txBody>
      </p:sp>
      <p:sp>
        <p:nvSpPr>
          <p:cNvPr id="290" name="Google Shape;290;p13"/>
          <p:cNvSpPr/>
          <p:nvPr/>
        </p:nvSpPr>
        <p:spPr>
          <a:xfrm>
            <a:off x="13552594" y="98298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3"/>
          <p:cNvSpPr/>
          <p:nvPr/>
        </p:nvSpPr>
        <p:spPr>
          <a:xfrm>
            <a:off x="13484852" y="98298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96" name="Shape 296"/>
        <p:cNvGrpSpPr/>
        <p:nvPr/>
      </p:nvGrpSpPr>
      <p:grpSpPr>
        <a:xfrm>
          <a:off x="0" y="0"/>
          <a:ext cx="0" cy="0"/>
          <a:chOff x="0" y="0"/>
          <a:chExt cx="0" cy="0"/>
        </a:xfrm>
      </p:grpSpPr>
      <p:pic>
        <p:nvPicPr>
          <p:cNvPr descr=" " id="297" name="Google Shape;297;p14"/>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98" name="Google Shape;29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0" name="Google Shape;300;p14"/>
          <p:cNvSpPr/>
          <p:nvPr/>
        </p:nvSpPr>
        <p:spPr>
          <a:xfrm>
            <a:off x="9361070" y="1447800"/>
            <a:ext cx="5457449"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Some Graph</a:t>
            </a:r>
            <a:endParaRPr b="0" i="0" sz="8000" u="none" cap="none" strike="noStrike">
              <a:solidFill>
                <a:schemeClr val="dk1"/>
              </a:solidFill>
              <a:latin typeface="Calibri"/>
              <a:ea typeface="Calibri"/>
              <a:cs typeface="Calibri"/>
              <a:sym typeface="Calibri"/>
            </a:endParaRPr>
          </a:p>
        </p:txBody>
      </p:sp>
      <p:sp>
        <p:nvSpPr>
          <p:cNvPr id="301" name="Google Shape;301;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3" name="Google Shape;303;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4" name="Google Shape;304;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5" name="Google Shape;305;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6" name="Google Shape;306;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7" name="Google Shape;307;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8" name="Google Shape;308;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09" name="Google Shape;309;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0" name="Google Shape;310;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2185"/>
              <a:buFont typeface="Lato"/>
              <a:buNone/>
            </a:pPr>
            <a:r>
              <a:rPr b="0" i="0" lang="en-US" sz="2185" u="none" cap="none" strike="noStrike">
                <a:solidFill>
                  <a:srgbClr val="C3986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1" name="Google Shape;311;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2" name="Google Shape;312;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3" name="Google Shape;313;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4" name="Google Shape;314;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5" name="Google Shape;315;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6" name="Google Shape;316;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7" name="Google Shape;317;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8" name="Google Shape;318;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19" name="Google Shape;319;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0" name="Google Shape;320;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820"/>
              <a:buFont typeface="Lato"/>
              <a:buNone/>
            </a:pPr>
            <a:r>
              <a:rPr b="0" i="0" lang="en-US" sz="1820" u="none" cap="none" strike="noStrike">
                <a:solidFill>
                  <a:srgbClr val="C3986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1" name="Google Shape;321;p14"/>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22" name="Google Shape;322;p1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23" name="Google Shape;323;p1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24" name="Google Shape;324;p1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25" name="Google Shape;325;p1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26" name="Google Shape;326;p1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27" name="Google Shape;327;p1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28" name="Google Shape;328;p1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29" name="Google Shape;329;p14"/>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30" name="Google Shape;330;p14"/>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31" name="Google Shape;331;p1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32" name="Google Shape;332;p1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33" name="Google Shape;333;p1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34" name="Google Shape;334;p1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35" name="Google Shape;335;p1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36" name="Google Shape;336;p1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37" name="Google Shape;337;p1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38" name="Google Shape;338;p1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39" name="Google Shape;339;p1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40" name="Google Shape;340;p1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41" name="Google Shape;341;p1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42" name="Google Shape;342;p1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43" name="Google Shape;343;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p1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46" name="Google Shape;346;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47" name="Google Shape;347;p14"/>
          <p:cNvSpPr/>
          <p:nvPr/>
        </p:nvSpPr>
        <p:spPr>
          <a:xfrm>
            <a:off x="16435854" y="6365379"/>
            <a:ext cx="1524191"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
          <p:cNvSpPr/>
          <p:nvPr/>
        </p:nvSpPr>
        <p:spPr>
          <a:xfrm>
            <a:off x="16435854" y="6419850"/>
            <a:ext cx="1727416"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34.574</a:t>
            </a:r>
            <a:endParaRPr b="0" i="0" sz="4800" u="none" cap="none" strike="noStrike">
              <a:solidFill>
                <a:schemeClr val="dk1"/>
              </a:solidFill>
              <a:latin typeface="Calibri"/>
              <a:ea typeface="Calibri"/>
              <a:cs typeface="Calibri"/>
              <a:sym typeface="Calibri"/>
            </a:endParaRPr>
          </a:p>
        </p:txBody>
      </p:sp>
      <p:sp>
        <p:nvSpPr>
          <p:cNvPr id="349" name="Google Shape;349;p14"/>
          <p:cNvSpPr/>
          <p:nvPr/>
        </p:nvSpPr>
        <p:spPr>
          <a:xfrm>
            <a:off x="16753394" y="7054850"/>
            <a:ext cx="1024595"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50" name="Google Shape;350;p14"/>
          <p:cNvSpPr/>
          <p:nvPr/>
        </p:nvSpPr>
        <p:spPr>
          <a:xfrm>
            <a:off x="13260457" y="10515600"/>
            <a:ext cx="7874984"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3260457" y="10515600"/>
            <a:ext cx="7874984"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13158845" y="10515600"/>
            <a:ext cx="80782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Treasure Found</a:t>
            </a:r>
            <a:endParaRPr b="0" i="0" sz="4800" u="none" cap="none" strike="noStrike">
              <a:solidFill>
                <a:schemeClr val="dk1"/>
              </a:solidFill>
              <a:latin typeface="Calibri"/>
              <a:ea typeface="Calibri"/>
              <a:cs typeface="Calibri"/>
              <a:sym typeface="Calibri"/>
            </a:endParaRPr>
          </a:p>
        </p:txBody>
      </p:sp>
      <p:sp>
        <p:nvSpPr>
          <p:cNvPr id="353" name="Google Shape;353;p14"/>
          <p:cNvSpPr/>
          <p:nvPr/>
        </p:nvSpPr>
        <p:spPr>
          <a:xfrm>
            <a:off x="13192716" y="11252200"/>
            <a:ext cx="8010468"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4" name="Google Shape;354;p14"/>
          <p:cNvSpPr/>
          <p:nvPr/>
        </p:nvSpPr>
        <p:spPr>
          <a:xfrm>
            <a:off x="3251606" y="10515600"/>
            <a:ext cx="7874984"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3251606" y="10515600"/>
            <a:ext cx="7874984"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3149994" y="10515600"/>
            <a:ext cx="807821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Spellcasting Progress</a:t>
            </a:r>
            <a:endParaRPr b="0" i="0" sz="4800" u="none" cap="none" strike="noStrike">
              <a:solidFill>
                <a:schemeClr val="dk1"/>
              </a:solidFill>
              <a:latin typeface="Calibri"/>
              <a:ea typeface="Calibri"/>
              <a:cs typeface="Calibri"/>
              <a:sym typeface="Calibri"/>
            </a:endParaRPr>
          </a:p>
        </p:txBody>
      </p:sp>
      <p:sp>
        <p:nvSpPr>
          <p:cNvPr id="357" name="Google Shape;357;p14"/>
          <p:cNvSpPr/>
          <p:nvPr/>
        </p:nvSpPr>
        <p:spPr>
          <a:xfrm>
            <a:off x="3183865" y="11252200"/>
            <a:ext cx="8010468"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362" name="Shape 362"/>
        <p:cNvGrpSpPr/>
        <p:nvPr/>
      </p:nvGrpSpPr>
      <p:grpSpPr>
        <a:xfrm>
          <a:off x="0" y="0"/>
          <a:ext cx="0" cy="0"/>
          <a:chOff x="0" y="0"/>
          <a:chExt cx="0" cy="0"/>
        </a:xfrm>
      </p:grpSpPr>
      <p:pic>
        <p:nvPicPr>
          <p:cNvPr descr=" " id="363" name="Google Shape;363;p15"/>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364" name="Google Shape;36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6" name="Google Shape;366;p15"/>
          <p:cNvSpPr/>
          <p:nvPr/>
        </p:nvSpPr>
        <p:spPr>
          <a:xfrm>
            <a:off x="13450981" y="5753100"/>
            <a:ext cx="8738692"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5"/>
          <p:cNvSpPr/>
          <p:nvPr/>
        </p:nvSpPr>
        <p:spPr>
          <a:xfrm>
            <a:off x="13450981" y="5753100"/>
            <a:ext cx="8738692"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p:nvPr/>
        </p:nvSpPr>
        <p:spPr>
          <a:xfrm>
            <a:off x="13450981" y="5753100"/>
            <a:ext cx="8941918"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A web application</a:t>
            </a:r>
            <a:endParaRPr b="0" i="0" sz="4800" u="none" cap="none" strike="noStrike">
              <a:solidFill>
                <a:schemeClr val="dk1"/>
              </a:solidFill>
              <a:latin typeface="Calibri"/>
              <a:ea typeface="Calibri"/>
              <a:cs typeface="Calibri"/>
              <a:sym typeface="Calibri"/>
            </a:endParaRPr>
          </a:p>
        </p:txBody>
      </p:sp>
      <p:sp>
        <p:nvSpPr>
          <p:cNvPr id="369" name="Google Shape;369;p15"/>
          <p:cNvSpPr/>
          <p:nvPr/>
        </p:nvSpPr>
        <p:spPr>
          <a:xfrm>
            <a:off x="13450981" y="6591300"/>
            <a:ext cx="887417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0" name="Google Shape;370;p1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71" name="Google Shape;371;p1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72" name="Google Shape;372;p15"/>
          <p:cNvSpPr/>
          <p:nvPr/>
        </p:nvSpPr>
        <p:spPr>
          <a:xfrm>
            <a:off x="7633654" y="1524000"/>
            <a:ext cx="8620144"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377" name="Shape 377"/>
        <p:cNvGrpSpPr/>
        <p:nvPr/>
      </p:nvGrpSpPr>
      <p:grpSpPr>
        <a:xfrm>
          <a:off x="0" y="0"/>
          <a:ext cx="0" cy="0"/>
          <a:chOff x="0" y="0"/>
          <a:chExt cx="0" cy="0"/>
        </a:xfrm>
      </p:grpSpPr>
      <p:pic>
        <p:nvPicPr>
          <p:cNvPr descr=" " id="378" name="Google Shape;378;p16"/>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379" name="Google Shape;379;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1" name="Google Shape;381;p16"/>
          <p:cNvSpPr/>
          <p:nvPr/>
        </p:nvSpPr>
        <p:spPr>
          <a:xfrm>
            <a:off x="2946768" y="4660900"/>
            <a:ext cx="8738692"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6"/>
          <p:cNvSpPr/>
          <p:nvPr/>
        </p:nvSpPr>
        <p:spPr>
          <a:xfrm>
            <a:off x="2946768" y="4660900"/>
            <a:ext cx="8738692"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2946768" y="4660900"/>
            <a:ext cx="8941918"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An mobile app</a:t>
            </a:r>
            <a:endParaRPr b="0" i="0" sz="4800" u="none" cap="none" strike="noStrike">
              <a:solidFill>
                <a:schemeClr val="dk1"/>
              </a:solidFill>
              <a:latin typeface="Calibri"/>
              <a:ea typeface="Calibri"/>
              <a:cs typeface="Calibri"/>
              <a:sym typeface="Calibri"/>
            </a:endParaRPr>
          </a:p>
        </p:txBody>
      </p:sp>
      <p:sp>
        <p:nvSpPr>
          <p:cNvPr id="384" name="Google Shape;384;p16"/>
          <p:cNvSpPr/>
          <p:nvPr/>
        </p:nvSpPr>
        <p:spPr>
          <a:xfrm>
            <a:off x="2946768" y="5499100"/>
            <a:ext cx="887417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5" name="Google Shape;385;p16"/>
          <p:cNvSpPr/>
          <p:nvPr/>
        </p:nvSpPr>
        <p:spPr>
          <a:xfrm>
            <a:off x="2946768" y="7658100"/>
            <a:ext cx="9090103" cy="3361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386" name="Google Shape;386;p16"/>
          <p:cNvSpPr/>
          <p:nvPr/>
        </p:nvSpPr>
        <p:spPr>
          <a:xfrm>
            <a:off x="2946768" y="2159000"/>
            <a:ext cx="9763287"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The Future of Fantasy</a:t>
            </a:r>
            <a:endParaRPr b="0" i="0" sz="8000" u="none" cap="none" strike="noStrike">
              <a:solidFill>
                <a:schemeClr val="dk1"/>
              </a:solidFill>
              <a:latin typeface="Calibri"/>
              <a:ea typeface="Calibri"/>
              <a:cs typeface="Calibri"/>
              <a:sym typeface="Calibri"/>
            </a:endParaRPr>
          </a:p>
        </p:txBody>
      </p:sp>
      <p:pic>
        <p:nvPicPr>
          <p:cNvPr descr=" " id="387" name="Google Shape;387;p1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388" name="Google Shape;388;p1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393" name="Shape 393"/>
        <p:cNvGrpSpPr/>
        <p:nvPr/>
      </p:nvGrpSpPr>
      <p:grpSpPr>
        <a:xfrm>
          <a:off x="0" y="0"/>
          <a:ext cx="0" cy="0"/>
          <a:chOff x="0" y="0"/>
          <a:chExt cx="0" cy="0"/>
        </a:xfrm>
      </p:grpSpPr>
      <p:pic>
        <p:nvPicPr>
          <p:cNvPr descr=" " id="394" name="Google Shape;394;p17"/>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395" name="Google Shape;39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97" name="Google Shape;397;p17"/>
          <p:cNvSpPr/>
          <p:nvPr/>
        </p:nvSpPr>
        <p:spPr>
          <a:xfrm>
            <a:off x="1587698" y="8369300"/>
            <a:ext cx="5715714"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
          <p:cNvSpPr/>
          <p:nvPr/>
        </p:nvSpPr>
        <p:spPr>
          <a:xfrm>
            <a:off x="1587698" y="8369300"/>
            <a:ext cx="5715714" cy="18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a:off x="1587698" y="8369300"/>
            <a:ext cx="591894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A web application</a:t>
            </a:r>
            <a:endParaRPr b="0" i="0" sz="4800" u="none" cap="none" strike="noStrike">
              <a:solidFill>
                <a:schemeClr val="dk1"/>
              </a:solidFill>
              <a:latin typeface="Calibri"/>
              <a:ea typeface="Calibri"/>
              <a:cs typeface="Calibri"/>
              <a:sym typeface="Calibri"/>
            </a:endParaRPr>
          </a:p>
        </p:txBody>
      </p:sp>
      <p:sp>
        <p:nvSpPr>
          <p:cNvPr id="400" name="Google Shape;400;p17"/>
          <p:cNvSpPr/>
          <p:nvPr/>
        </p:nvSpPr>
        <p:spPr>
          <a:xfrm>
            <a:off x="1587698" y="9207500"/>
            <a:ext cx="5851198"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1" name="Google Shape;401;p17"/>
          <p:cNvSpPr/>
          <p:nvPr/>
        </p:nvSpPr>
        <p:spPr>
          <a:xfrm>
            <a:off x="1587698" y="1536700"/>
            <a:ext cx="6079827" cy="455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Wonder</a:t>
            </a:r>
            <a:endParaRPr b="0" i="0" sz="8000" u="none" cap="none" strike="noStrike">
              <a:solidFill>
                <a:schemeClr val="dk1"/>
              </a:solidFill>
              <a:latin typeface="Calibri"/>
              <a:ea typeface="Calibri"/>
              <a:cs typeface="Calibri"/>
              <a:sym typeface="Calibri"/>
            </a:endParaRPr>
          </a:p>
        </p:txBody>
      </p:sp>
      <p:sp>
        <p:nvSpPr>
          <p:cNvPr id="402" name="Google Shape;402;p17"/>
          <p:cNvSpPr/>
          <p:nvPr/>
        </p:nvSpPr>
        <p:spPr>
          <a:xfrm>
            <a:off x="18125165" y="4711700"/>
            <a:ext cx="5381239" cy="5571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3" name="Google Shape;403;p17"/>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04" name="Google Shape;404;p17"/>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409" name="Shape 409"/>
        <p:cNvGrpSpPr/>
        <p:nvPr/>
      </p:nvGrpSpPr>
      <p:grpSpPr>
        <a:xfrm>
          <a:off x="0" y="0"/>
          <a:ext cx="0" cy="0"/>
          <a:chOff x="0" y="0"/>
          <a:chExt cx="0" cy="0"/>
        </a:xfrm>
      </p:grpSpPr>
      <p:pic>
        <p:nvPicPr>
          <p:cNvPr descr=" " id="410" name="Google Shape;410;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1" name="Google Shape;41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3" name="Google Shape;413;p18"/>
          <p:cNvSpPr/>
          <p:nvPr/>
        </p:nvSpPr>
        <p:spPr>
          <a:xfrm>
            <a:off x="15559445" y="1003300"/>
            <a:ext cx="7578614"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418" name="Shape 418"/>
        <p:cNvGrpSpPr/>
        <p:nvPr/>
      </p:nvGrpSpPr>
      <p:grpSpPr>
        <a:xfrm>
          <a:off x="0" y="0"/>
          <a:ext cx="0" cy="0"/>
          <a:chOff x="0" y="0"/>
          <a:chExt cx="0" cy="0"/>
        </a:xfrm>
      </p:grpSpPr>
      <p:pic>
        <p:nvPicPr>
          <p:cNvPr descr=" " id="419" name="Google Shape;419;p19"/>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420" name="Google Shape;420;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22" name="Google Shape;422;p19"/>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23" name="Google Shape;423;p19"/>
          <p:cNvSpPr/>
          <p:nvPr/>
        </p:nvSpPr>
        <p:spPr>
          <a:xfrm>
            <a:off x="6192024" y="1250950"/>
            <a:ext cx="11770138"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Fantasy Realm at a Glance</a:t>
            </a:r>
            <a:endParaRPr b="0" i="0" sz="8000" u="none" cap="none" strike="noStrike">
              <a:solidFill>
                <a:schemeClr val="dk1"/>
              </a:solidFill>
              <a:latin typeface="Calibri"/>
              <a:ea typeface="Calibri"/>
              <a:cs typeface="Calibri"/>
              <a:sym typeface="Calibri"/>
            </a:endParaRPr>
          </a:p>
        </p:txBody>
      </p:sp>
      <p:sp>
        <p:nvSpPr>
          <p:cNvPr id="424" name="Google Shape;424;p19"/>
          <p:cNvSpPr/>
          <p:nvPr/>
        </p:nvSpPr>
        <p:spPr>
          <a:xfrm>
            <a:off x="16118315" y="376555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16118315" y="376555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16118315" y="376555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The Enchanted Forest</a:t>
            </a:r>
            <a:endParaRPr b="0" i="0" sz="4800" u="none" cap="none" strike="noStrike">
              <a:solidFill>
                <a:schemeClr val="dk1"/>
              </a:solidFill>
              <a:latin typeface="Calibri"/>
              <a:ea typeface="Calibri"/>
              <a:cs typeface="Calibri"/>
              <a:sym typeface="Calibri"/>
            </a:endParaRPr>
          </a:p>
        </p:txBody>
      </p:sp>
      <p:sp>
        <p:nvSpPr>
          <p:cNvPr id="427" name="Google Shape;427;p19"/>
          <p:cNvSpPr/>
          <p:nvPr/>
        </p:nvSpPr>
        <p:spPr>
          <a:xfrm>
            <a:off x="16118315" y="450215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28" name="Google Shape;428;p19"/>
          <p:cNvSpPr/>
          <p:nvPr/>
        </p:nvSpPr>
        <p:spPr>
          <a:xfrm>
            <a:off x="16118315" y="693420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16118315" y="693420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16118315" y="693420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The Crystal Caves</a:t>
            </a:r>
            <a:endParaRPr b="0" i="0" sz="4800" u="none" cap="none" strike="noStrike">
              <a:solidFill>
                <a:schemeClr val="dk1"/>
              </a:solidFill>
              <a:latin typeface="Calibri"/>
              <a:ea typeface="Calibri"/>
              <a:cs typeface="Calibri"/>
              <a:sym typeface="Calibri"/>
            </a:endParaRPr>
          </a:p>
        </p:txBody>
      </p:sp>
      <p:sp>
        <p:nvSpPr>
          <p:cNvPr id="431" name="Google Shape;431;p19"/>
          <p:cNvSpPr/>
          <p:nvPr/>
        </p:nvSpPr>
        <p:spPr>
          <a:xfrm>
            <a:off x="16118315" y="767080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32" name="Google Shape;432;p19"/>
          <p:cNvSpPr/>
          <p:nvPr/>
        </p:nvSpPr>
        <p:spPr>
          <a:xfrm>
            <a:off x="16118315" y="1009650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16118315" y="10096500"/>
            <a:ext cx="6935067"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16118315" y="10096500"/>
            <a:ext cx="71382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The Dragon's Lair</a:t>
            </a:r>
            <a:endParaRPr b="0" i="0" sz="4800" u="none" cap="none" strike="noStrike">
              <a:solidFill>
                <a:schemeClr val="dk1"/>
              </a:solidFill>
              <a:latin typeface="Calibri"/>
              <a:ea typeface="Calibri"/>
              <a:cs typeface="Calibri"/>
              <a:sym typeface="Calibri"/>
            </a:endParaRPr>
          </a:p>
        </p:txBody>
      </p:sp>
      <p:sp>
        <p:nvSpPr>
          <p:cNvPr id="435" name="Google Shape;435;p19"/>
          <p:cNvSpPr/>
          <p:nvPr/>
        </p:nvSpPr>
        <p:spPr>
          <a:xfrm>
            <a:off x="16118315" y="1083310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28" name="Google Shape;28;p2"/>
          <p:cNvSpPr/>
          <p:nvPr/>
        </p:nvSpPr>
        <p:spPr>
          <a:xfrm>
            <a:off x="9437280" y="3924300"/>
            <a:ext cx="6321157"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Welcome</a:t>
            </a:r>
            <a:endParaRPr b="0" i="0" sz="12800" u="none" cap="none" strike="noStrike">
              <a:solidFill>
                <a:schemeClr val="dk1"/>
              </a:solidFill>
              <a:latin typeface="Calibri"/>
              <a:ea typeface="Calibri"/>
              <a:cs typeface="Calibri"/>
              <a:sym typeface="Calibri"/>
            </a:endParaRPr>
          </a:p>
        </p:txBody>
      </p:sp>
      <p:sp>
        <p:nvSpPr>
          <p:cNvPr id="29" name="Google Shape;29;p2"/>
          <p:cNvSpPr/>
          <p:nvPr/>
        </p:nvSpPr>
        <p:spPr>
          <a:xfrm>
            <a:off x="5000192" y="6921500"/>
            <a:ext cx="14399366" cy="2065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0" name="Google Shape;30;p2"/>
          <p:cNvPicPr preferRelativeResize="0"/>
          <p:nvPr/>
        </p:nvPicPr>
        <p:blipFill rotWithShape="1">
          <a:blip r:embed="rId4">
            <a:alphaModFix/>
          </a:blip>
          <a:srcRect b="0" l="0" r="0" t="0"/>
          <a:stretch/>
        </p:blipFill>
        <p:spPr>
          <a:xfrm>
            <a:off x="355646" y="406400"/>
            <a:ext cx="6491552" cy="6914824"/>
          </a:xfrm>
          <a:prstGeom prst="rect">
            <a:avLst/>
          </a:prstGeom>
          <a:noFill/>
          <a:ln>
            <a:noFill/>
          </a:ln>
        </p:spPr>
      </p:pic>
      <p:pic>
        <p:nvPicPr>
          <p:cNvPr descr=" " id="31" name="Google Shape;31;p2"/>
          <p:cNvPicPr preferRelativeResize="0"/>
          <p:nvPr/>
        </p:nvPicPr>
        <p:blipFill rotWithShape="1">
          <a:blip r:embed="rId5">
            <a:alphaModFix/>
          </a:blip>
          <a:srcRect b="0" l="0" r="0" t="0"/>
          <a:stretch/>
        </p:blipFill>
        <p:spPr>
          <a:xfrm>
            <a:off x="17528191" y="6400800"/>
            <a:ext cx="6491553" cy="6914824"/>
          </a:xfrm>
          <a:prstGeom prst="rect">
            <a:avLst/>
          </a:prstGeom>
          <a:noFill/>
          <a:ln>
            <a:noFill/>
          </a:ln>
        </p:spPr>
      </p:pic>
      <p:sp>
        <p:nvSpPr>
          <p:cNvPr id="32" name="Google Shape;32;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440" name="Shape 440"/>
        <p:cNvGrpSpPr/>
        <p:nvPr/>
      </p:nvGrpSpPr>
      <p:grpSpPr>
        <a:xfrm>
          <a:off x="0" y="0"/>
          <a:ext cx="0" cy="0"/>
          <a:chOff x="0" y="0"/>
          <a:chExt cx="0" cy="0"/>
        </a:xfrm>
      </p:grpSpPr>
      <p:pic>
        <p:nvPicPr>
          <p:cNvPr descr=" " id="441" name="Google Shape;441;p20"/>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442" name="Google Shape;44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3" name="Google Shape;443;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4" name="Google Shape;444;p20"/>
          <p:cNvSpPr/>
          <p:nvPr/>
        </p:nvSpPr>
        <p:spPr>
          <a:xfrm>
            <a:off x="9894537" y="1536700"/>
            <a:ext cx="4606442"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Our Team</a:t>
            </a:r>
            <a:endParaRPr b="0" i="0" sz="8000" u="none" cap="none" strike="noStrike">
              <a:solidFill>
                <a:schemeClr val="dk1"/>
              </a:solidFill>
              <a:latin typeface="Calibri"/>
              <a:ea typeface="Calibri"/>
              <a:cs typeface="Calibri"/>
              <a:sym typeface="Calibri"/>
            </a:endParaRPr>
          </a:p>
        </p:txBody>
      </p:sp>
      <p:sp>
        <p:nvSpPr>
          <p:cNvPr id="445" name="Google Shape;445;p20"/>
          <p:cNvSpPr/>
          <p:nvPr/>
        </p:nvSpPr>
        <p:spPr>
          <a:xfrm>
            <a:off x="2070359" y="4025900"/>
            <a:ext cx="6096762" cy="75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p20"/>
          <p:cNvPicPr preferRelativeResize="0"/>
          <p:nvPr/>
        </p:nvPicPr>
        <p:blipFill rotWithShape="1">
          <a:blip r:embed="rId5">
            <a:alphaModFix/>
          </a:blip>
          <a:srcRect b="0" l="0" r="0" t="0"/>
          <a:stretch/>
        </p:blipFill>
        <p:spPr>
          <a:xfrm>
            <a:off x="2070359" y="4025900"/>
            <a:ext cx="6096762" cy="6096000"/>
          </a:xfrm>
          <a:prstGeom prst="rect">
            <a:avLst/>
          </a:prstGeom>
          <a:noFill/>
          <a:ln>
            <a:noFill/>
          </a:ln>
        </p:spPr>
      </p:pic>
      <p:sp>
        <p:nvSpPr>
          <p:cNvPr id="447" name="Google Shape;447;p20"/>
          <p:cNvSpPr/>
          <p:nvPr/>
        </p:nvSpPr>
        <p:spPr>
          <a:xfrm>
            <a:off x="2070359"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2070359"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1968746" y="103251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Eldruin</a:t>
            </a:r>
            <a:endParaRPr b="0" i="0" sz="4800" u="none" cap="none" strike="noStrike">
              <a:solidFill>
                <a:schemeClr val="dk1"/>
              </a:solidFill>
              <a:latin typeface="Calibri"/>
              <a:ea typeface="Calibri"/>
              <a:cs typeface="Calibri"/>
              <a:sym typeface="Calibri"/>
            </a:endParaRPr>
          </a:p>
        </p:txBody>
      </p:sp>
      <p:sp>
        <p:nvSpPr>
          <p:cNvPr id="450" name="Google Shape;450;p20"/>
          <p:cNvSpPr/>
          <p:nvPr/>
        </p:nvSpPr>
        <p:spPr>
          <a:xfrm>
            <a:off x="2002617" y="111125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451" name="Google Shape;451;p20"/>
          <p:cNvSpPr/>
          <p:nvPr/>
        </p:nvSpPr>
        <p:spPr>
          <a:xfrm>
            <a:off x="9145143" y="4025900"/>
            <a:ext cx="6096762" cy="75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p20"/>
          <p:cNvPicPr preferRelativeResize="0"/>
          <p:nvPr/>
        </p:nvPicPr>
        <p:blipFill rotWithShape="1">
          <a:blip r:embed="rId6">
            <a:alphaModFix/>
          </a:blip>
          <a:srcRect b="0" l="0" r="0" t="0"/>
          <a:stretch/>
        </p:blipFill>
        <p:spPr>
          <a:xfrm>
            <a:off x="9145143" y="4025900"/>
            <a:ext cx="6096762" cy="6096000"/>
          </a:xfrm>
          <a:prstGeom prst="rect">
            <a:avLst/>
          </a:prstGeom>
          <a:noFill/>
          <a:ln>
            <a:noFill/>
          </a:ln>
        </p:spPr>
      </p:pic>
      <p:sp>
        <p:nvSpPr>
          <p:cNvPr id="453" name="Google Shape;453;p20"/>
          <p:cNvSpPr/>
          <p:nvPr/>
        </p:nvSpPr>
        <p:spPr>
          <a:xfrm>
            <a:off x="9145143"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9145143"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9043530" y="103251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Elementalen</a:t>
            </a:r>
            <a:endParaRPr b="0" i="0" sz="4800" u="none" cap="none" strike="noStrike">
              <a:solidFill>
                <a:schemeClr val="dk1"/>
              </a:solidFill>
              <a:latin typeface="Calibri"/>
              <a:ea typeface="Calibri"/>
              <a:cs typeface="Calibri"/>
              <a:sym typeface="Calibri"/>
            </a:endParaRPr>
          </a:p>
        </p:txBody>
      </p:sp>
      <p:sp>
        <p:nvSpPr>
          <p:cNvPr id="456" name="Google Shape;456;p20"/>
          <p:cNvSpPr/>
          <p:nvPr/>
        </p:nvSpPr>
        <p:spPr>
          <a:xfrm>
            <a:off x="9077401" y="111125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457" name="Google Shape;457;p20"/>
          <p:cNvSpPr/>
          <p:nvPr/>
        </p:nvSpPr>
        <p:spPr>
          <a:xfrm>
            <a:off x="16219927" y="4025900"/>
            <a:ext cx="6096762" cy="75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p20"/>
          <p:cNvPicPr preferRelativeResize="0"/>
          <p:nvPr/>
        </p:nvPicPr>
        <p:blipFill rotWithShape="1">
          <a:blip r:embed="rId7">
            <a:alphaModFix/>
          </a:blip>
          <a:srcRect b="0" l="0" r="0" t="0"/>
          <a:stretch/>
        </p:blipFill>
        <p:spPr>
          <a:xfrm>
            <a:off x="16219927" y="4025900"/>
            <a:ext cx="6096762" cy="6096000"/>
          </a:xfrm>
          <a:prstGeom prst="rect">
            <a:avLst/>
          </a:prstGeom>
          <a:noFill/>
          <a:ln>
            <a:noFill/>
          </a:ln>
        </p:spPr>
      </p:pic>
      <p:sp>
        <p:nvSpPr>
          <p:cNvPr id="459" name="Google Shape;459;p20"/>
          <p:cNvSpPr/>
          <p:nvPr/>
        </p:nvSpPr>
        <p:spPr>
          <a:xfrm>
            <a:off x="16219927"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16219927" y="10325100"/>
            <a:ext cx="6096762"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16118315" y="10325100"/>
            <a:ext cx="6299987"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Lunaria</a:t>
            </a:r>
            <a:endParaRPr b="0" i="0" sz="4800" u="none" cap="none" strike="noStrike">
              <a:solidFill>
                <a:schemeClr val="dk1"/>
              </a:solidFill>
              <a:latin typeface="Calibri"/>
              <a:ea typeface="Calibri"/>
              <a:cs typeface="Calibri"/>
              <a:sym typeface="Calibri"/>
            </a:endParaRPr>
          </a:p>
        </p:txBody>
      </p:sp>
      <p:sp>
        <p:nvSpPr>
          <p:cNvPr id="462" name="Google Shape;462;p20"/>
          <p:cNvSpPr/>
          <p:nvPr/>
        </p:nvSpPr>
        <p:spPr>
          <a:xfrm>
            <a:off x="16152185" y="111125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467" name="Shape 467"/>
        <p:cNvGrpSpPr/>
        <p:nvPr/>
      </p:nvGrpSpPr>
      <p:grpSpPr>
        <a:xfrm>
          <a:off x="0" y="0"/>
          <a:ext cx="0" cy="0"/>
          <a:chOff x="0" y="0"/>
          <a:chExt cx="0" cy="0"/>
        </a:xfrm>
      </p:grpSpPr>
      <p:pic>
        <p:nvPicPr>
          <p:cNvPr descr=" " id="468" name="Google Shape;468;p21"/>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469" name="Google Shape;46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1" name="Google Shape;471;p21"/>
          <p:cNvSpPr/>
          <p:nvPr/>
        </p:nvSpPr>
        <p:spPr>
          <a:xfrm>
            <a:off x="12777797" y="3467100"/>
            <a:ext cx="7426195"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choosing EaTemp</a:t>
            </a:r>
            <a:endParaRPr b="0" i="0" sz="8000" u="none" cap="none" strike="noStrike">
              <a:solidFill>
                <a:schemeClr val="dk1"/>
              </a:solidFill>
              <a:latin typeface="Calibri"/>
              <a:ea typeface="Calibri"/>
              <a:cs typeface="Calibri"/>
              <a:sym typeface="Calibri"/>
            </a:endParaRPr>
          </a:p>
        </p:txBody>
      </p:sp>
      <p:sp>
        <p:nvSpPr>
          <p:cNvPr id="472" name="Google Shape;472;p21"/>
          <p:cNvSpPr/>
          <p:nvPr/>
        </p:nvSpPr>
        <p:spPr>
          <a:xfrm>
            <a:off x="12777797" y="6921500"/>
            <a:ext cx="9636271" cy="353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473" name="Google Shape;473;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474" name="Google Shape;474;p21"/>
          <p:cNvPicPr preferRelativeResize="0"/>
          <p:nvPr/>
        </p:nvPicPr>
        <p:blipFill rotWithShape="1">
          <a:blip r:embed="rId6">
            <a:alphaModFix/>
          </a:blip>
          <a:srcRect b="0" l="0" r="0" t="0"/>
          <a:stretch/>
        </p:blipFill>
        <p:spPr>
          <a:xfrm>
            <a:off x="355646" y="6400775"/>
            <a:ext cx="6491552" cy="6914828"/>
          </a:xfrm>
          <a:prstGeom prst="rect">
            <a:avLst/>
          </a:prstGeom>
          <a:noFill/>
          <a:ln>
            <a:noFill/>
          </a:ln>
        </p:spPr>
      </p:pic>
      <p:pic>
        <p:nvPicPr>
          <p:cNvPr descr=" " id="475" name="Google Shape;475;p21"/>
          <p:cNvPicPr preferRelativeResize="0"/>
          <p:nvPr/>
        </p:nvPicPr>
        <p:blipFill rotWithShape="1">
          <a:blip r:embed="rId7">
            <a:alphaModFix/>
          </a:blip>
          <a:srcRect b="0" l="0" r="0" t="0"/>
          <a:stretch/>
        </p:blipFill>
        <p:spPr>
          <a:xfrm>
            <a:off x="17528191" y="406375"/>
            <a:ext cx="6491553" cy="6914828"/>
          </a:xfrm>
          <a:prstGeom prst="rect">
            <a:avLst/>
          </a:prstGeom>
          <a:noFill/>
          <a:ln>
            <a:noFill/>
          </a:ln>
        </p:spPr>
      </p:pic>
      <p:pic>
        <p:nvPicPr>
          <p:cNvPr descr=" " id="476" name="Google Shape;476;p21"/>
          <p:cNvPicPr preferRelativeResize="0"/>
          <p:nvPr/>
        </p:nvPicPr>
        <p:blipFill rotWithShape="1">
          <a:blip r:embed="rId8">
            <a:alphaModFix/>
          </a:blip>
          <a:srcRect b="0" l="0" r="0" t="0"/>
          <a:stretch/>
        </p:blipFill>
        <p:spPr>
          <a:xfrm>
            <a:off x="1638505" y="2146300"/>
            <a:ext cx="10402600" cy="10325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38" name="Shape 38"/>
        <p:cNvGrpSpPr/>
        <p:nvPr/>
      </p:nvGrpSpPr>
      <p:grpSpPr>
        <a:xfrm>
          <a:off x="0" y="0"/>
          <a:ext cx="0" cy="0"/>
          <a:chOff x="0" y="0"/>
          <a:chExt cx="0" cy="0"/>
        </a:xfrm>
      </p:grpSpPr>
      <p:pic>
        <p:nvPicPr>
          <p:cNvPr descr=" " id="39" name="Google Shape;39;p3"/>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40" name="Google Shape;4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 name="Google Shape;42;p3"/>
          <p:cNvSpPr/>
          <p:nvPr/>
        </p:nvSpPr>
        <p:spPr>
          <a:xfrm>
            <a:off x="5696662" y="920750"/>
            <a:ext cx="11998766" cy="2230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12800"/>
              <a:buFont typeface="UnifrakturMaguntia"/>
              <a:buNone/>
            </a:pPr>
            <a:r>
              <a:rPr b="0" i="0" lang="en-US" sz="12800" u="none" cap="none" strike="noStrike">
                <a:solidFill>
                  <a:srgbClr val="C3986B"/>
                </a:solidFill>
                <a:latin typeface="UnifrakturMaguntia"/>
                <a:ea typeface="UnifrakturMaguntia"/>
                <a:cs typeface="UnifrakturMaguntia"/>
                <a:sym typeface="UnifrakturMaguntia"/>
              </a:rPr>
              <a:t>Table of Contents</a:t>
            </a:r>
            <a:endParaRPr b="0" i="0" sz="12800" u="none" cap="none" strike="noStrike">
              <a:solidFill>
                <a:schemeClr val="dk1"/>
              </a:solidFill>
              <a:latin typeface="Calibri"/>
              <a:ea typeface="Calibri"/>
              <a:cs typeface="Calibri"/>
              <a:sym typeface="Calibri"/>
            </a:endParaRPr>
          </a:p>
        </p:txBody>
      </p:sp>
      <p:pic>
        <p:nvPicPr>
          <p:cNvPr descr=" " id="43" name="Google Shape;43;p3"/>
          <p:cNvPicPr preferRelativeResize="0"/>
          <p:nvPr/>
        </p:nvPicPr>
        <p:blipFill rotWithShape="1">
          <a:blip r:embed="rId5">
            <a:alphaModFix/>
          </a:blip>
          <a:srcRect b="0" l="0" r="0" t="0"/>
          <a:stretch/>
        </p:blipFill>
        <p:spPr>
          <a:xfrm>
            <a:off x="38105" y="1701800"/>
            <a:ext cx="685886" cy="10299700"/>
          </a:xfrm>
          <a:prstGeom prst="rect">
            <a:avLst/>
          </a:prstGeom>
          <a:noFill/>
          <a:ln>
            <a:noFill/>
          </a:ln>
        </p:spPr>
      </p:pic>
      <p:pic>
        <p:nvPicPr>
          <p:cNvPr descr=" " id="44" name="Google Shape;44;p3"/>
          <p:cNvPicPr preferRelativeResize="0"/>
          <p:nvPr/>
        </p:nvPicPr>
        <p:blipFill rotWithShape="1">
          <a:blip r:embed="rId5">
            <a:alphaModFix/>
          </a:blip>
          <a:srcRect b="0" l="0" r="0" t="0"/>
          <a:stretch/>
        </p:blipFill>
        <p:spPr>
          <a:xfrm>
            <a:off x="23599550" y="1701800"/>
            <a:ext cx="685886" cy="10299700"/>
          </a:xfrm>
          <a:prstGeom prst="rect">
            <a:avLst/>
          </a:prstGeom>
          <a:noFill/>
          <a:ln>
            <a:noFill/>
          </a:ln>
        </p:spPr>
      </p:pic>
      <p:pic>
        <p:nvPicPr>
          <p:cNvPr descr=" " id="45" name="Google Shape;45;p3"/>
          <p:cNvPicPr preferRelativeResize="0"/>
          <p:nvPr/>
        </p:nvPicPr>
        <p:blipFill rotWithShape="1">
          <a:blip r:embed="rId6">
            <a:alphaModFix/>
          </a:blip>
          <a:srcRect b="0" l="0" r="0" t="0"/>
          <a:stretch/>
        </p:blipFill>
        <p:spPr>
          <a:xfrm>
            <a:off x="16639080" y="4127500"/>
            <a:ext cx="6484160" cy="8286750"/>
          </a:xfrm>
          <a:prstGeom prst="rect">
            <a:avLst/>
          </a:prstGeom>
          <a:noFill/>
          <a:ln>
            <a:noFill/>
          </a:ln>
        </p:spPr>
      </p:pic>
      <p:sp>
        <p:nvSpPr>
          <p:cNvPr id="46" name="Google Shape;46;p3"/>
          <p:cNvSpPr/>
          <p:nvPr/>
        </p:nvSpPr>
        <p:spPr>
          <a:xfrm>
            <a:off x="2451406"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2451406" y="4521200"/>
            <a:ext cx="1625803" cy="1625600"/>
          </a:xfrm>
          <a:prstGeom prst="roundRect">
            <a:avLst>
              <a:gd fmla="val 781313" name="adj"/>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2915014" y="4914900"/>
            <a:ext cx="69858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01</a:t>
            </a:r>
            <a:endParaRPr b="0" i="0" sz="4800" u="none" cap="none" strike="noStrike">
              <a:solidFill>
                <a:schemeClr val="dk1"/>
              </a:solidFill>
              <a:latin typeface="Calibri"/>
              <a:ea typeface="Calibri"/>
              <a:cs typeface="Calibri"/>
              <a:sym typeface="Calibri"/>
            </a:endParaRPr>
          </a:p>
        </p:txBody>
      </p:sp>
      <p:sp>
        <p:nvSpPr>
          <p:cNvPr id="49" name="Google Shape;49;p3"/>
          <p:cNvSpPr/>
          <p:nvPr/>
        </p:nvSpPr>
        <p:spPr>
          <a:xfrm>
            <a:off x="4280435" y="47244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4280435" y="47244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Introduction</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4280435" y="54610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2" name="Google Shape;52;p3"/>
          <p:cNvSpPr/>
          <p:nvPr/>
        </p:nvSpPr>
        <p:spPr>
          <a:xfrm>
            <a:off x="9919940"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919940" y="4521200"/>
            <a:ext cx="1625803" cy="1625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0345443" y="49149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1748968" y="47244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1748968" y="47244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1748968" y="54610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2451406"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2451406" y="7505700"/>
            <a:ext cx="1625803" cy="1625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2870559" y="7899400"/>
            <a:ext cx="78749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03</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4280435" y="77089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280435" y="77089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Wonders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4280435" y="84455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9919940"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9919940" y="7505700"/>
            <a:ext cx="1625803" cy="1625600"/>
          </a:xfrm>
          <a:prstGeom prst="roundRect">
            <a:avLst>
              <a:gd fmla="val 781313" name="adj"/>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0345443" y="78994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04</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1748968" y="77089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1748968" y="77089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Magic</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1748968" y="84455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2451406"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2451406" y="10490200"/>
            <a:ext cx="1625803" cy="1625600"/>
          </a:xfrm>
          <a:prstGeom prst="roundRect">
            <a:avLst>
              <a:gd fmla="val 781313" name="adj"/>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2876910" y="108839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05</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4280435" y="106934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280435" y="106934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Adventure</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4280435" y="114300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Happily Ever After</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9919940"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9919940" y="10490200"/>
            <a:ext cx="1625803" cy="1625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0345443" y="10883900"/>
            <a:ext cx="774797"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06</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1748968" y="10693400"/>
            <a:ext cx="5487086"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1748968" y="10693400"/>
            <a:ext cx="569031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Conclusion</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1748968" y="114300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86" name="Shape 86"/>
        <p:cNvGrpSpPr/>
        <p:nvPr/>
      </p:nvGrpSpPr>
      <p:grpSpPr>
        <a:xfrm>
          <a:off x="0" y="0"/>
          <a:ext cx="0" cy="0"/>
          <a:chOff x="0" y="0"/>
          <a:chExt cx="0" cy="0"/>
        </a:xfrm>
      </p:grpSpPr>
      <p:pic>
        <p:nvPicPr>
          <p:cNvPr descr=" " id="87" name="Google Shape;87;p4"/>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pic>
        <p:nvPicPr>
          <p:cNvPr descr=" " id="88" name="Google Shape;88;p4"/>
          <p:cNvPicPr preferRelativeResize="0"/>
          <p:nvPr/>
        </p:nvPicPr>
        <p:blipFill rotWithShape="1">
          <a:blip r:embed="rId4">
            <a:alphaModFix/>
          </a:blip>
          <a:srcRect b="0" l="0" r="0" t="0"/>
          <a:stretch/>
        </p:blipFill>
        <p:spPr>
          <a:xfrm>
            <a:off x="2959470" y="3771900"/>
            <a:ext cx="18696737" cy="1256314"/>
          </a:xfrm>
          <a:prstGeom prst="rect">
            <a:avLst/>
          </a:prstGeom>
          <a:noFill/>
          <a:ln>
            <a:noFill/>
          </a:ln>
        </p:spPr>
      </p:pic>
      <p:sp>
        <p:nvSpPr>
          <p:cNvPr id="89" name="Google Shape;8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p4"/>
          <p:cNvSpPr/>
          <p:nvPr/>
        </p:nvSpPr>
        <p:spPr>
          <a:xfrm>
            <a:off x="2959470" y="1892300"/>
            <a:ext cx="13319731"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p4"/>
          <p:cNvSpPr/>
          <p:nvPr/>
        </p:nvSpPr>
        <p:spPr>
          <a:xfrm>
            <a:off x="2959470" y="5842000"/>
            <a:ext cx="8861474" cy="447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p4"/>
          <p:cNvSpPr/>
          <p:nvPr/>
        </p:nvSpPr>
        <p:spPr>
          <a:xfrm>
            <a:off x="12701588" y="5842000"/>
            <a:ext cx="8861474" cy="447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98" name="Shape 98"/>
        <p:cNvGrpSpPr/>
        <p:nvPr/>
      </p:nvGrpSpPr>
      <p:grpSpPr>
        <a:xfrm>
          <a:off x="0" y="0"/>
          <a:ext cx="0" cy="0"/>
          <a:chOff x="0" y="0"/>
          <a:chExt cx="0" cy="0"/>
        </a:xfrm>
      </p:grpSpPr>
      <p:pic>
        <p:nvPicPr>
          <p:cNvPr descr=" " id="99" name="Google Shape;99;p5"/>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pic>
        <p:nvPicPr>
          <p:cNvPr descr=" " id="100" name="Google Shape;100;p5"/>
          <p:cNvPicPr preferRelativeResize="0"/>
          <p:nvPr/>
        </p:nvPicPr>
        <p:blipFill rotWithShape="1">
          <a:blip r:embed="rId4">
            <a:alphaModFix/>
          </a:blip>
          <a:srcRect b="0" l="0" r="0" t="0"/>
          <a:stretch/>
        </p:blipFill>
        <p:spPr>
          <a:xfrm>
            <a:off x="6274584" y="1866900"/>
            <a:ext cx="16829603" cy="9982200"/>
          </a:xfrm>
          <a:prstGeom prst="rect">
            <a:avLst/>
          </a:prstGeom>
          <a:noFill/>
          <a:ln>
            <a:noFill/>
          </a:ln>
        </p:spPr>
      </p:pic>
      <p:sp>
        <p:nvSpPr>
          <p:cNvPr id="101" name="Google Shape;10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03" name="Google Shape;103;p5"/>
          <p:cNvSpPr/>
          <p:nvPr/>
        </p:nvSpPr>
        <p:spPr>
          <a:xfrm>
            <a:off x="1778222" y="876300"/>
            <a:ext cx="7874984" cy="52070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p5"/>
          <p:cNvPicPr preferRelativeResize="0"/>
          <p:nvPr/>
        </p:nvPicPr>
        <p:blipFill rotWithShape="1">
          <a:blip r:embed="rId6">
            <a:alphaModFix/>
          </a:blip>
          <a:srcRect b="0" l="0" r="0" t="0"/>
          <a:stretch/>
        </p:blipFill>
        <p:spPr>
          <a:xfrm>
            <a:off x="4679716" y="1181100"/>
            <a:ext cx="2071999" cy="1625600"/>
          </a:xfrm>
          <a:prstGeom prst="rect">
            <a:avLst/>
          </a:prstGeom>
          <a:noFill/>
          <a:ln>
            <a:noFill/>
          </a:ln>
        </p:spPr>
      </p:pic>
      <p:sp>
        <p:nvSpPr>
          <p:cNvPr id="105" name="Google Shape;105;p5"/>
          <p:cNvSpPr/>
          <p:nvPr/>
        </p:nvSpPr>
        <p:spPr>
          <a:xfrm>
            <a:off x="2184673" y="3111500"/>
            <a:ext cx="7062083"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2083060" y="3111500"/>
            <a:ext cx="7265308"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p5"/>
          <p:cNvSpPr/>
          <p:nvPr/>
        </p:nvSpPr>
        <p:spPr>
          <a:xfrm>
            <a:off x="2116931" y="3848100"/>
            <a:ext cx="7197566" cy="2065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p5"/>
          <p:cNvSpPr/>
          <p:nvPr/>
        </p:nvSpPr>
        <p:spPr>
          <a:xfrm>
            <a:off x="1778222" y="7239000"/>
            <a:ext cx="7874984" cy="52070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7">
            <a:alphaModFix/>
          </a:blip>
          <a:srcRect b="0" l="0" r="0" t="0"/>
          <a:stretch/>
        </p:blipFill>
        <p:spPr>
          <a:xfrm>
            <a:off x="4738439" y="7543800"/>
            <a:ext cx="1954550" cy="1625600"/>
          </a:xfrm>
          <a:prstGeom prst="rect">
            <a:avLst/>
          </a:prstGeom>
          <a:noFill/>
          <a:ln>
            <a:noFill/>
          </a:ln>
        </p:spPr>
      </p:pic>
      <p:sp>
        <p:nvSpPr>
          <p:cNvPr id="110" name="Google Shape;110;p5"/>
          <p:cNvSpPr/>
          <p:nvPr/>
        </p:nvSpPr>
        <p:spPr>
          <a:xfrm>
            <a:off x="2184673" y="9474200"/>
            <a:ext cx="7062083"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2083060" y="9474200"/>
            <a:ext cx="7265308"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Dragon Taming</a:t>
            </a:r>
            <a:endParaRPr b="0" i="0" sz="4800" u="none" cap="none" strike="noStrike">
              <a:solidFill>
                <a:schemeClr val="dk1"/>
              </a:solidFill>
              <a:latin typeface="Calibri"/>
              <a:ea typeface="Calibri"/>
              <a:cs typeface="Calibri"/>
              <a:sym typeface="Calibri"/>
            </a:endParaRPr>
          </a:p>
        </p:txBody>
      </p:sp>
      <p:sp>
        <p:nvSpPr>
          <p:cNvPr id="112" name="Google Shape;112;p5"/>
          <p:cNvSpPr/>
          <p:nvPr/>
        </p:nvSpPr>
        <p:spPr>
          <a:xfrm>
            <a:off x="2116931" y="10210800"/>
            <a:ext cx="7197566" cy="2065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117" name="Shape 117"/>
        <p:cNvGrpSpPr/>
        <p:nvPr/>
      </p:nvGrpSpPr>
      <p:grpSpPr>
        <a:xfrm>
          <a:off x="0" y="0"/>
          <a:ext cx="0" cy="0"/>
          <a:chOff x="0" y="0"/>
          <a:chExt cx="0" cy="0"/>
        </a:xfrm>
      </p:grpSpPr>
      <p:pic>
        <p:nvPicPr>
          <p:cNvPr descr=" " id="118" name="Google Shape;118;p6"/>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119" name="Google Shape;11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1" name="Google Shape;121;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6"/>
          <p:cNvPicPr preferRelativeResize="0"/>
          <p:nvPr/>
        </p:nvPicPr>
        <p:blipFill rotWithShape="1">
          <a:blip r:embed="rId5">
            <a:alphaModFix/>
          </a:blip>
          <a:srcRect b="0" l="0" r="0" t="0"/>
          <a:stretch/>
        </p:blipFill>
        <p:spPr>
          <a:xfrm>
            <a:off x="2934067" y="1384300"/>
            <a:ext cx="8129016" cy="7785100"/>
          </a:xfrm>
          <a:prstGeom prst="rect">
            <a:avLst/>
          </a:prstGeom>
          <a:noFill/>
          <a:ln>
            <a:noFill/>
          </a:ln>
        </p:spPr>
      </p:pic>
      <p:sp>
        <p:nvSpPr>
          <p:cNvPr id="123" name="Google Shape;123;p6"/>
          <p:cNvSpPr/>
          <p:nvPr/>
        </p:nvSpPr>
        <p:spPr>
          <a:xfrm>
            <a:off x="2934067" y="9779000"/>
            <a:ext cx="8129016" cy="1244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3696162" y="10083800"/>
            <a:ext cx="467418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p6"/>
          <p:cNvSpPr/>
          <p:nvPr/>
        </p:nvSpPr>
        <p:spPr>
          <a:xfrm>
            <a:off x="2934067" y="11633200"/>
            <a:ext cx="81290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2934067" y="11633200"/>
            <a:ext cx="826450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p6"/>
          <p:cNvPicPr preferRelativeResize="0"/>
          <p:nvPr/>
        </p:nvPicPr>
        <p:blipFill rotWithShape="1">
          <a:blip r:embed="rId6">
            <a:alphaModFix/>
          </a:blip>
          <a:srcRect b="0" l="0" r="0" t="0"/>
          <a:stretch/>
        </p:blipFill>
        <p:spPr>
          <a:xfrm>
            <a:off x="13323965" y="1384300"/>
            <a:ext cx="8129016" cy="7785100"/>
          </a:xfrm>
          <a:prstGeom prst="rect">
            <a:avLst/>
          </a:prstGeom>
          <a:noFill/>
          <a:ln>
            <a:noFill/>
          </a:ln>
        </p:spPr>
      </p:pic>
      <p:sp>
        <p:nvSpPr>
          <p:cNvPr id="129" name="Google Shape;129;p6"/>
          <p:cNvSpPr/>
          <p:nvPr/>
        </p:nvSpPr>
        <p:spPr>
          <a:xfrm>
            <a:off x="13323965" y="9779000"/>
            <a:ext cx="8129016" cy="1244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14086061" y="10083800"/>
            <a:ext cx="415341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Dragon Taming</a:t>
            </a:r>
            <a:endParaRPr b="0" i="0" sz="4800" u="none" cap="none" strike="noStrike">
              <a:solidFill>
                <a:schemeClr val="dk1"/>
              </a:solidFill>
              <a:latin typeface="Calibri"/>
              <a:ea typeface="Calibri"/>
              <a:cs typeface="Calibri"/>
              <a:sym typeface="Calibri"/>
            </a:endParaRPr>
          </a:p>
        </p:txBody>
      </p:sp>
      <p:sp>
        <p:nvSpPr>
          <p:cNvPr id="131" name="Google Shape;131;p6"/>
          <p:cNvSpPr/>
          <p:nvPr/>
        </p:nvSpPr>
        <p:spPr>
          <a:xfrm>
            <a:off x="13323965" y="11633200"/>
            <a:ext cx="81290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13323965" y="11633200"/>
            <a:ext cx="826450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137" name="Shape 137"/>
        <p:cNvGrpSpPr/>
        <p:nvPr/>
      </p:nvGrpSpPr>
      <p:grpSpPr>
        <a:xfrm>
          <a:off x="0" y="0"/>
          <a:ext cx="0" cy="0"/>
          <a:chOff x="0" y="0"/>
          <a:chExt cx="0" cy="0"/>
        </a:xfrm>
      </p:grpSpPr>
      <p:pic>
        <p:nvPicPr>
          <p:cNvPr descr=" " id="138" name="Google Shape;138;p7"/>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139" name="Google Shape;13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1" name="Google Shape;141;p7"/>
          <p:cNvPicPr preferRelativeResize="0"/>
          <p:nvPr/>
        </p:nvPicPr>
        <p:blipFill rotWithShape="1">
          <a:blip r:embed="rId5">
            <a:alphaModFix/>
          </a:blip>
          <a:srcRect b="0" l="0" r="0" t="0"/>
          <a:stretch/>
        </p:blipFill>
        <p:spPr>
          <a:xfrm>
            <a:off x="863708" y="1316515"/>
            <a:ext cx="6068311" cy="4556472"/>
          </a:xfrm>
          <a:prstGeom prst="rect">
            <a:avLst/>
          </a:prstGeom>
          <a:noFill/>
          <a:ln>
            <a:noFill/>
          </a:ln>
        </p:spPr>
      </p:pic>
      <p:sp>
        <p:nvSpPr>
          <p:cNvPr id="142" name="Google Shape;142;p7"/>
          <p:cNvSpPr/>
          <p:nvPr/>
        </p:nvSpPr>
        <p:spPr>
          <a:xfrm>
            <a:off x="5347368" y="4013200"/>
            <a:ext cx="8306838" cy="521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5347368" y="4013200"/>
            <a:ext cx="8510064" cy="464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4" name="Google Shape;144;p7"/>
          <p:cNvSpPr/>
          <p:nvPr/>
        </p:nvSpPr>
        <p:spPr>
          <a:xfrm>
            <a:off x="10021553" y="8763000"/>
            <a:ext cx="3785073" cy="6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UnifrakturMaguntia"/>
              <a:buNone/>
            </a:pPr>
            <a:r>
              <a:rPr b="0" i="0" lang="en-US" sz="3600" u="none" cap="none" strike="noStrike">
                <a:solidFill>
                  <a:srgbClr val="FFFFFF"/>
                </a:solidFill>
                <a:latin typeface="UnifrakturMaguntia"/>
                <a:ea typeface="UnifrakturMaguntia"/>
                <a:cs typeface="UnifrakturMaguntia"/>
                <a:sym typeface="UnifrakturMaguntia"/>
              </a:rPr>
              <a:t>The Dream Weaver</a:t>
            </a:r>
            <a:endParaRPr b="0" i="0" sz="3600" u="none" cap="none" strike="noStrike">
              <a:solidFill>
                <a:schemeClr val="dk1"/>
              </a:solidFill>
              <a:latin typeface="Calibri"/>
              <a:ea typeface="Calibri"/>
              <a:cs typeface="Calibri"/>
              <a:sym typeface="Calibri"/>
            </a:endParaRPr>
          </a:p>
        </p:txBody>
      </p:sp>
      <p:pic>
        <p:nvPicPr>
          <p:cNvPr descr=" " id="145" name="Google Shape;145;p7"/>
          <p:cNvPicPr preferRelativeResize="0"/>
          <p:nvPr/>
        </p:nvPicPr>
        <p:blipFill rotWithShape="1">
          <a:blip r:embed="rId6">
            <a:alphaModFix/>
          </a:blip>
          <a:srcRect b="0" l="0" r="0" t="0"/>
          <a:stretch/>
        </p:blipFill>
        <p:spPr>
          <a:xfrm>
            <a:off x="14390899" y="2438400"/>
            <a:ext cx="8976742" cy="88411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150" name="Shape 150"/>
        <p:cNvGrpSpPr/>
        <p:nvPr/>
      </p:nvGrpSpPr>
      <p:grpSpPr>
        <a:xfrm>
          <a:off x="0" y="0"/>
          <a:ext cx="0" cy="0"/>
          <a:chOff x="0" y="0"/>
          <a:chExt cx="0" cy="0"/>
        </a:xfrm>
      </p:grpSpPr>
      <p:pic>
        <p:nvPicPr>
          <p:cNvPr descr=" " id="151" name="Google Shape;151;p8"/>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pic>
        <p:nvPicPr>
          <p:cNvPr descr=" " id="152" name="Google Shape;152;p8"/>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53" name="Google Shape;153;p8"/>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54" name="Google Shape;15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56" name="Google Shape;156;p8"/>
          <p:cNvSpPr/>
          <p:nvPr/>
        </p:nvSpPr>
        <p:spPr>
          <a:xfrm>
            <a:off x="1079635" y="2247900"/>
            <a:ext cx="7049381"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8"/>
          <p:cNvSpPr/>
          <p:nvPr/>
        </p:nvSpPr>
        <p:spPr>
          <a:xfrm>
            <a:off x="1079635" y="2247900"/>
            <a:ext cx="7049381" cy="1244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1841730" y="2552700"/>
            <a:ext cx="415341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Dragon Taming </a:t>
            </a:r>
            <a:endParaRPr b="0" i="0" sz="4800" u="none" cap="none" strike="noStrike">
              <a:solidFill>
                <a:schemeClr val="dk1"/>
              </a:solidFill>
              <a:latin typeface="Calibri"/>
              <a:ea typeface="Calibri"/>
              <a:cs typeface="Calibri"/>
              <a:sym typeface="Calibri"/>
            </a:endParaRPr>
          </a:p>
        </p:txBody>
      </p:sp>
      <p:sp>
        <p:nvSpPr>
          <p:cNvPr id="159" name="Google Shape;159;p8"/>
          <p:cNvSpPr/>
          <p:nvPr/>
        </p:nvSpPr>
        <p:spPr>
          <a:xfrm>
            <a:off x="1079635" y="37973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0" name="Google Shape;160;p8"/>
          <p:cNvSpPr/>
          <p:nvPr/>
        </p:nvSpPr>
        <p:spPr>
          <a:xfrm>
            <a:off x="8675184" y="2247900"/>
            <a:ext cx="7049381"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
          <p:cNvSpPr/>
          <p:nvPr/>
        </p:nvSpPr>
        <p:spPr>
          <a:xfrm>
            <a:off x="8675184" y="2247900"/>
            <a:ext cx="7049381" cy="1244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9437280" y="2552700"/>
            <a:ext cx="490281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The Art of Unicorn</a:t>
            </a:r>
            <a:endParaRPr b="0" i="0" sz="4800" u="none" cap="none" strike="noStrike">
              <a:solidFill>
                <a:schemeClr val="dk1"/>
              </a:solidFill>
              <a:latin typeface="Calibri"/>
              <a:ea typeface="Calibri"/>
              <a:cs typeface="Calibri"/>
              <a:sym typeface="Calibri"/>
            </a:endParaRPr>
          </a:p>
        </p:txBody>
      </p:sp>
      <p:sp>
        <p:nvSpPr>
          <p:cNvPr id="163" name="Google Shape;163;p8"/>
          <p:cNvSpPr/>
          <p:nvPr/>
        </p:nvSpPr>
        <p:spPr>
          <a:xfrm>
            <a:off x="8675184" y="37973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64" name="Google Shape;164;p8"/>
          <p:cNvSpPr/>
          <p:nvPr/>
        </p:nvSpPr>
        <p:spPr>
          <a:xfrm>
            <a:off x="16270734" y="2247900"/>
            <a:ext cx="7049381"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16270734" y="2247900"/>
            <a:ext cx="7049381" cy="1244600"/>
          </a:xfrm>
          <a:prstGeom prst="rect">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17032829" y="2552700"/>
            <a:ext cx="415341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UnifrakturMaguntia"/>
              <a:buNone/>
            </a:pPr>
            <a:r>
              <a:rPr b="0" i="0" lang="en-US" sz="4800" u="none" cap="none" strike="noStrike">
                <a:solidFill>
                  <a:srgbClr val="FFFFFF"/>
                </a:solidFill>
                <a:latin typeface="UnifrakturMaguntia"/>
                <a:ea typeface="UnifrakturMaguntia"/>
                <a:cs typeface="UnifrakturMaguntia"/>
                <a:sym typeface="UnifrakturMaguntia"/>
              </a:rPr>
              <a:t>Dragon Taming </a:t>
            </a:r>
            <a:endParaRPr b="0" i="0" sz="4800" u="none" cap="none" strike="noStrike">
              <a:solidFill>
                <a:schemeClr val="dk1"/>
              </a:solidFill>
              <a:latin typeface="Calibri"/>
              <a:ea typeface="Calibri"/>
              <a:cs typeface="Calibri"/>
              <a:sym typeface="Calibri"/>
            </a:endParaRPr>
          </a:p>
        </p:txBody>
      </p:sp>
      <p:sp>
        <p:nvSpPr>
          <p:cNvPr id="167" name="Google Shape;167;p8"/>
          <p:cNvSpPr/>
          <p:nvPr/>
        </p:nvSpPr>
        <p:spPr>
          <a:xfrm>
            <a:off x="16270734" y="37973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19"/>
        </a:solidFill>
      </p:bgPr>
    </p:bg>
    <p:spTree>
      <p:nvGrpSpPr>
        <p:cNvPr id="172" name="Shape 172"/>
        <p:cNvGrpSpPr/>
        <p:nvPr/>
      </p:nvGrpSpPr>
      <p:grpSpPr>
        <a:xfrm>
          <a:off x="0" y="0"/>
          <a:ext cx="0" cy="0"/>
          <a:chOff x="0" y="0"/>
          <a:chExt cx="0" cy="0"/>
        </a:xfrm>
      </p:grpSpPr>
      <p:pic>
        <p:nvPicPr>
          <p:cNvPr descr=" " id="173" name="Google Shape;173;p9"/>
          <p:cNvPicPr preferRelativeResize="0"/>
          <p:nvPr/>
        </p:nvPicPr>
        <p:blipFill rotWithShape="1">
          <a:blip r:embed="rId3">
            <a:alphaModFix/>
          </a:blip>
          <a:srcRect b="0" l="0" r="0" t="0"/>
          <a:stretch/>
        </p:blipFill>
        <p:spPr>
          <a:xfrm>
            <a:off x="381048" y="381000"/>
            <a:ext cx="23624947" cy="12954000"/>
          </a:xfrm>
          <a:prstGeom prst="rect">
            <a:avLst/>
          </a:prstGeom>
          <a:noFill/>
          <a:ln>
            <a:noFill/>
          </a:ln>
        </p:spPr>
      </p:pic>
      <p:sp>
        <p:nvSpPr>
          <p:cNvPr id="174" name="Google Shape;174;p9"/>
          <p:cNvSpPr/>
          <p:nvPr/>
        </p:nvSpPr>
        <p:spPr>
          <a:xfrm>
            <a:off x="4261383" y="1397000"/>
            <a:ext cx="15009043" cy="1392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3986B"/>
              </a:buClr>
              <a:buSzPts val="8000"/>
              <a:buFont typeface="UnifrakturMaguntia"/>
              <a:buNone/>
            </a:pPr>
            <a:r>
              <a:rPr b="0" i="0" lang="en-US" sz="8000" u="none" cap="none" strike="noStrike">
                <a:solidFill>
                  <a:srgbClr val="C3986B"/>
                </a:solidFill>
                <a:latin typeface="UnifrakturMaguntia"/>
                <a:ea typeface="UnifrakturMaguntia"/>
                <a:cs typeface="UnifrakturMaguntia"/>
                <a:sym typeface="UnifrakturMaguntia"/>
              </a:rPr>
              <a:t>The Magic of Dragons: A Research</a:t>
            </a:r>
            <a:endParaRPr b="0" i="0" sz="8000" u="none" cap="none" strike="noStrike">
              <a:solidFill>
                <a:schemeClr val="dk1"/>
              </a:solidFill>
              <a:latin typeface="Calibri"/>
              <a:ea typeface="Calibri"/>
              <a:cs typeface="Calibri"/>
              <a:sym typeface="Calibri"/>
            </a:endParaRPr>
          </a:p>
        </p:txBody>
      </p:sp>
      <p:sp>
        <p:nvSpPr>
          <p:cNvPr id="175" name="Google Shape;175;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14200375" y="4406900"/>
            <a:ext cx="8205226" cy="8204200"/>
          </a:xfrm>
          <a:prstGeom prst="ellipse">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15229203" y="6299200"/>
            <a:ext cx="6160270" cy="6159500"/>
          </a:xfrm>
          <a:prstGeom prst="ellipse">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16258032" y="8178800"/>
            <a:ext cx="4089911" cy="4089400"/>
          </a:xfrm>
          <a:prstGeom prst="ellipse">
            <a:avLst/>
          </a:prstGeom>
          <a:solidFill>
            <a:srgbClr val="0C0C19"/>
          </a:solidFill>
          <a:ln cap="flat" cmpd="sng" w="50800">
            <a:solidFill>
              <a:srgbClr val="C398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17515489" y="4991100"/>
            <a:ext cx="1549594"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6.7M</a:t>
            </a:r>
            <a:endParaRPr b="0" i="0" sz="4800" u="none" cap="none" strike="noStrike">
              <a:solidFill>
                <a:schemeClr val="dk1"/>
              </a:solidFill>
              <a:latin typeface="Calibri"/>
              <a:ea typeface="Calibri"/>
              <a:cs typeface="Calibri"/>
              <a:sym typeface="Calibri"/>
            </a:endParaRPr>
          </a:p>
        </p:txBody>
      </p:sp>
      <p:sp>
        <p:nvSpPr>
          <p:cNvPr id="180" name="Google Shape;180;p9"/>
          <p:cNvSpPr/>
          <p:nvPr/>
        </p:nvSpPr>
        <p:spPr>
          <a:xfrm>
            <a:off x="17528191" y="9804400"/>
            <a:ext cx="156229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2.3M</a:t>
            </a:r>
            <a:endParaRPr b="0" i="0" sz="4800" u="none" cap="none" strike="noStrike">
              <a:solidFill>
                <a:schemeClr val="dk1"/>
              </a:solidFill>
              <a:latin typeface="Calibri"/>
              <a:ea typeface="Calibri"/>
              <a:cs typeface="Calibri"/>
              <a:sym typeface="Calibri"/>
            </a:endParaRPr>
          </a:p>
        </p:txBody>
      </p:sp>
      <p:sp>
        <p:nvSpPr>
          <p:cNvPr id="181" name="Google Shape;181;p9"/>
          <p:cNvSpPr/>
          <p:nvPr/>
        </p:nvSpPr>
        <p:spPr>
          <a:xfrm>
            <a:off x="17528191" y="6870700"/>
            <a:ext cx="1562295"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3986B"/>
              </a:buClr>
              <a:buSzPts val="4800"/>
              <a:buFont typeface="UnifrakturMaguntia"/>
              <a:buNone/>
            </a:pPr>
            <a:r>
              <a:rPr b="0" i="0" lang="en-US" sz="4800" u="none" cap="none" strike="noStrike">
                <a:solidFill>
                  <a:srgbClr val="C3986B"/>
                </a:solidFill>
                <a:latin typeface="UnifrakturMaguntia"/>
                <a:ea typeface="UnifrakturMaguntia"/>
                <a:cs typeface="UnifrakturMaguntia"/>
                <a:sym typeface="UnifrakturMaguntia"/>
              </a:rPr>
              <a:t>4.4M</a:t>
            </a:r>
            <a:endParaRPr b="0" i="0" sz="4800" u="none" cap="none" strike="noStrike">
              <a:solidFill>
                <a:schemeClr val="dk1"/>
              </a:solidFill>
              <a:latin typeface="Calibri"/>
              <a:ea typeface="Calibri"/>
              <a:cs typeface="Calibri"/>
              <a:sym typeface="Calibri"/>
            </a:endParaRPr>
          </a:p>
        </p:txBody>
      </p:sp>
      <p:sp>
        <p:nvSpPr>
          <p:cNvPr id="182" name="Google Shape;18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84" name="Google Shape;184;p9"/>
          <p:cNvSpPr/>
          <p:nvPr/>
        </p:nvSpPr>
        <p:spPr>
          <a:xfrm>
            <a:off x="3734267" y="32766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9"/>
          <p:cNvPicPr preferRelativeResize="0"/>
          <p:nvPr/>
        </p:nvPicPr>
        <p:blipFill rotWithShape="1">
          <a:blip r:embed="rId5">
            <a:alphaModFix/>
          </a:blip>
          <a:srcRect b="0" l="0" r="0" t="0"/>
          <a:stretch/>
        </p:blipFill>
        <p:spPr>
          <a:xfrm>
            <a:off x="3734267" y="3276600"/>
            <a:ext cx="1400170" cy="1016000"/>
          </a:xfrm>
          <a:prstGeom prst="rect">
            <a:avLst/>
          </a:prstGeom>
          <a:noFill/>
          <a:ln>
            <a:noFill/>
          </a:ln>
        </p:spPr>
      </p:pic>
      <p:sp>
        <p:nvSpPr>
          <p:cNvPr id="186" name="Google Shape;186;p9"/>
          <p:cNvSpPr/>
          <p:nvPr/>
        </p:nvSpPr>
        <p:spPr>
          <a:xfrm>
            <a:off x="3734267" y="45974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3734267" y="45974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8" name="Google Shape;188;p9"/>
          <p:cNvSpPr/>
          <p:nvPr/>
        </p:nvSpPr>
        <p:spPr>
          <a:xfrm>
            <a:off x="3734267" y="66294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9"/>
          <p:cNvPicPr preferRelativeResize="0"/>
          <p:nvPr/>
        </p:nvPicPr>
        <p:blipFill rotWithShape="1">
          <a:blip r:embed="rId6">
            <a:alphaModFix/>
          </a:blip>
          <a:srcRect b="0" l="0" r="0" t="0"/>
          <a:stretch/>
        </p:blipFill>
        <p:spPr>
          <a:xfrm>
            <a:off x="3734267" y="6629400"/>
            <a:ext cx="788230" cy="1016000"/>
          </a:xfrm>
          <a:prstGeom prst="rect">
            <a:avLst/>
          </a:prstGeom>
          <a:noFill/>
          <a:ln>
            <a:noFill/>
          </a:ln>
        </p:spPr>
      </p:pic>
      <p:sp>
        <p:nvSpPr>
          <p:cNvPr id="190" name="Google Shape;190;p9"/>
          <p:cNvSpPr/>
          <p:nvPr/>
        </p:nvSpPr>
        <p:spPr>
          <a:xfrm>
            <a:off x="3734267" y="79502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3734267" y="79502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2" name="Google Shape;192;p9"/>
          <p:cNvSpPr/>
          <p:nvPr/>
        </p:nvSpPr>
        <p:spPr>
          <a:xfrm>
            <a:off x="3734267" y="99822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p9"/>
          <p:cNvPicPr preferRelativeResize="0"/>
          <p:nvPr/>
        </p:nvPicPr>
        <p:blipFill rotWithShape="1">
          <a:blip r:embed="rId7">
            <a:alphaModFix/>
          </a:blip>
          <a:srcRect b="0" l="0" r="0" t="0"/>
          <a:stretch/>
        </p:blipFill>
        <p:spPr>
          <a:xfrm>
            <a:off x="3734267" y="9982200"/>
            <a:ext cx="1244632" cy="1016000"/>
          </a:xfrm>
          <a:prstGeom prst="rect">
            <a:avLst/>
          </a:prstGeom>
          <a:noFill/>
          <a:ln>
            <a:noFill/>
          </a:ln>
        </p:spPr>
      </p:pic>
      <p:sp>
        <p:nvSpPr>
          <p:cNvPr id="194" name="Google Shape;194;p9"/>
          <p:cNvSpPr/>
          <p:nvPr/>
        </p:nvSpPr>
        <p:spPr>
          <a:xfrm>
            <a:off x="3734267" y="113030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3734267" y="113030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2023-11-29T06:34:53Z</dcterms:created>
  <dc:creator>PptxGenJS</dc:creator>
</cp:coreProperties>
</file>