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7"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36.jpg"/><Relationship Id="rId2" Type="http://schemas.openxmlformats.org/officeDocument/2006/relationships/image" Target="../media/image16.png"/><Relationship Id="rId1" Type="http://schemas.openxmlformats.org/officeDocument/2006/relationships/slideLayout" Target="../slideLayouts/slideLayout43.xml"/><Relationship Id="rId6" Type="http://schemas.openxmlformats.org/officeDocument/2006/relationships/image" Target="../media/image35.jp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7.svg"/><Relationship Id="rId7" Type="http://schemas.openxmlformats.org/officeDocument/2006/relationships/image" Target="../media/image40.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9.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46.sv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5.jp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svg"/><Relationship Id="rId10" Type="http://schemas.openxmlformats.org/officeDocument/2006/relationships/image" Target="../media/image53.jpg"/><Relationship Id="rId4" Type="http://schemas.openxmlformats.org/officeDocument/2006/relationships/image" Target="../media/image49.png"/><Relationship Id="rId9"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4.xml"/><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53.jpg"/><Relationship Id="rId5" Type="http://schemas.openxmlformats.org/officeDocument/2006/relationships/image" Target="../media/image55.jpg"/><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17.svg"/><Relationship Id="rId2" Type="http://schemas.openxmlformats.org/officeDocument/2006/relationships/image" Target="../media/image59.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7.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4.svg"/><Relationship Id="rId3" Type="http://schemas.openxmlformats.org/officeDocument/2006/relationships/image" Target="../media/image17.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3.png"/><Relationship Id="rId2" Type="http://schemas.openxmlformats.org/officeDocument/2006/relationships/image" Target="../media/image16.png"/><Relationship Id="rId16" Type="http://schemas.openxmlformats.org/officeDocument/2006/relationships/image" Target="../media/image15.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4.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geralt"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6.svg"/><Relationship Id="rId7" Type="http://schemas.openxmlformats.org/officeDocument/2006/relationships/image" Target="../media/image16.png"/><Relationship Id="rId12"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78.svg"/><Relationship Id="rId5" Type="http://schemas.openxmlformats.org/officeDocument/2006/relationships/image" Target="../media/image6.png"/><Relationship Id="rId10" Type="http://schemas.openxmlformats.org/officeDocument/2006/relationships/image" Target="../media/image77.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Layout" Target="../slideLayouts/slideLayout5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18" name="Picture 17" descr="A person looking at the camera&#10;&#10;Description automatically generated">
            <a:extLst>
              <a:ext uri="{FF2B5EF4-FFF2-40B4-BE49-F238E27FC236}">
                <a16:creationId xmlns:a16="http://schemas.microsoft.com/office/drawing/2014/main" id="{6DCBA65E-7230-4B18-AC29-F13140E07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2400"/>
            <a:ext cx="12192000" cy="6858000"/>
          </a:xfrm>
          <a:prstGeom prst="rect">
            <a:avLst/>
          </a:prstGeom>
        </p:spPr>
      </p:pic>
      <p:sp>
        <p:nvSpPr>
          <p:cNvPr id="4" name="Rectangle 3">
            <a:extLst>
              <a:ext uri="{FF2B5EF4-FFF2-40B4-BE49-F238E27FC236}">
                <a16:creationId xmlns:a16="http://schemas.microsoft.com/office/drawing/2014/main" id="{F4484B4D-7E9B-489C-AAED-66B3898AA78D}"/>
              </a:ext>
            </a:extLst>
          </p:cNvPr>
          <p:cNvSpPr/>
          <p:nvPr/>
        </p:nvSpPr>
        <p:spPr>
          <a:xfrm>
            <a:off x="0" y="4505325"/>
            <a:ext cx="6443529" cy="14667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82036469-5E3A-465A-9968-463C0EDCC6B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333375 w 12192000"/>
              <a:gd name="connsiteY5" fmla="*/ 248613 h 6858000"/>
              <a:gd name="connsiteX6" fmla="*/ 333375 w 12192000"/>
              <a:gd name="connsiteY6" fmla="*/ 6609386 h 6858000"/>
              <a:gd name="connsiteX7" fmla="*/ 11858625 w 12192000"/>
              <a:gd name="connsiteY7" fmla="*/ 6609386 h 6858000"/>
              <a:gd name="connsiteX8" fmla="*/ 11858625 w 12192000"/>
              <a:gd name="connsiteY8" fmla="*/ 248613 h 6858000"/>
              <a:gd name="connsiteX9" fmla="*/ 333375 w 12192000"/>
              <a:gd name="connsiteY9" fmla="*/ 248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54188DA-3636-4A68-988B-4DD1045DCE6A}"/>
              </a:ext>
            </a:extLst>
          </p:cNvPr>
          <p:cNvGrpSpPr/>
          <p:nvPr/>
        </p:nvGrpSpPr>
        <p:grpSpPr>
          <a:xfrm>
            <a:off x="1054254" y="717322"/>
            <a:ext cx="2265303" cy="671201"/>
            <a:chOff x="5010150" y="2736041"/>
            <a:chExt cx="3086100" cy="914400"/>
          </a:xfrm>
        </p:grpSpPr>
        <p:pic>
          <p:nvPicPr>
            <p:cNvPr id="19" name="Graphic 18">
              <a:extLst>
                <a:ext uri="{FF2B5EF4-FFF2-40B4-BE49-F238E27FC236}">
                  <a16:creationId xmlns:a16="http://schemas.microsoft.com/office/drawing/2014/main" id="{3AE0EA83-16A5-4107-BC0D-883F6E444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0150" y="2957482"/>
              <a:ext cx="2171700" cy="471518"/>
            </a:xfrm>
            <a:prstGeom prst="rect">
              <a:avLst/>
            </a:prstGeom>
          </p:spPr>
        </p:pic>
        <p:pic>
          <p:nvPicPr>
            <p:cNvPr id="20" name="Graphic 19" descr="Earth globe: Americas">
              <a:extLst>
                <a:ext uri="{FF2B5EF4-FFF2-40B4-BE49-F238E27FC236}">
                  <a16:creationId xmlns:a16="http://schemas.microsoft.com/office/drawing/2014/main" id="{81A3E4FD-398E-41FB-888D-F642834C1A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81850" y="2736041"/>
              <a:ext cx="914400" cy="914400"/>
            </a:xfrm>
            <a:prstGeom prst="rect">
              <a:avLst/>
            </a:prstGeom>
          </p:spPr>
        </p:pic>
      </p:grpSp>
      <p:sp>
        <p:nvSpPr>
          <p:cNvPr id="2" name="Rectangle 1">
            <a:extLst>
              <a:ext uri="{FF2B5EF4-FFF2-40B4-BE49-F238E27FC236}">
                <a16:creationId xmlns:a16="http://schemas.microsoft.com/office/drawing/2014/main" id="{ED9B16C9-9CBC-40F4-9C17-5712A25A84CA}"/>
              </a:ext>
            </a:extLst>
          </p:cNvPr>
          <p:cNvSpPr/>
          <p:nvPr/>
        </p:nvSpPr>
        <p:spPr>
          <a:xfrm rot="21448624">
            <a:off x="85726" y="61690"/>
            <a:ext cx="11991974" cy="6720109"/>
          </a:xfrm>
          <a:prstGeom prst="rect">
            <a:avLst/>
          </a:prstGeom>
          <a:noFill/>
          <a:ln w="793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nvGrpSpPr>
          <p:cNvPr id="11" name="Group 10">
            <a:extLst>
              <a:ext uri="{FF2B5EF4-FFF2-40B4-BE49-F238E27FC236}">
                <a16:creationId xmlns:a16="http://schemas.microsoft.com/office/drawing/2014/main" id="{A418E624-E2AC-43CC-A75C-19308BFAE2D4}"/>
              </a:ext>
            </a:extLst>
          </p:cNvPr>
          <p:cNvGrpSpPr/>
          <p:nvPr/>
        </p:nvGrpSpPr>
        <p:grpSpPr>
          <a:xfrm>
            <a:off x="8869289" y="4141082"/>
            <a:ext cx="2030382" cy="2030382"/>
            <a:chOff x="8531364" y="4060233"/>
            <a:chExt cx="2030382" cy="2030382"/>
          </a:xfrm>
        </p:grpSpPr>
        <p:sp>
          <p:nvSpPr>
            <p:cNvPr id="28" name="Oval 27">
              <a:extLst>
                <a:ext uri="{FF2B5EF4-FFF2-40B4-BE49-F238E27FC236}">
                  <a16:creationId xmlns:a16="http://schemas.microsoft.com/office/drawing/2014/main" id="{FB17B144-3DD6-4ED9-BC22-F19047182B0B}"/>
                </a:ext>
              </a:extLst>
            </p:cNvPr>
            <p:cNvSpPr/>
            <p:nvPr/>
          </p:nvSpPr>
          <p:spPr>
            <a:xfrm>
              <a:off x="8531364" y="4060233"/>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Graphic 3" descr="Brain in head">
              <a:extLst>
                <a:ext uri="{FF2B5EF4-FFF2-40B4-BE49-F238E27FC236}">
                  <a16:creationId xmlns:a16="http://schemas.microsoft.com/office/drawing/2014/main" id="{8BB9895E-ACF1-40F2-8AD6-7D85FCC526AB}"/>
                </a:ext>
              </a:extLst>
            </p:cNvPr>
            <p:cNvSpPr/>
            <p:nvPr/>
          </p:nvSpPr>
          <p:spPr>
            <a:xfrm>
              <a:off x="8975418" y="4349731"/>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0E35FCD5-C6A0-4128-B449-6BF2DD23DDF7}"/>
              </a:ext>
            </a:extLst>
          </p:cNvPr>
          <p:cNvSpPr txBox="1"/>
          <p:nvPr/>
        </p:nvSpPr>
        <p:spPr>
          <a:xfrm>
            <a:off x="0" y="4625183"/>
            <a:ext cx="660589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Your Title Here</a:t>
            </a:r>
          </a:p>
        </p:txBody>
      </p:sp>
      <p:pic>
        <p:nvPicPr>
          <p:cNvPr id="30" name="Graphic 29">
            <a:extLst>
              <a:ext uri="{FF2B5EF4-FFF2-40B4-BE49-F238E27FC236}">
                <a16:creationId xmlns:a16="http://schemas.microsoft.com/office/drawing/2014/main" id="{2BE3A62B-5549-4549-94B0-2F2ACE082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48704" y="3416241"/>
            <a:ext cx="1430859" cy="830822"/>
          </a:xfrm>
          <a:prstGeom prst="rect">
            <a:avLst/>
          </a:prstGeom>
        </p:spPr>
      </p:pic>
      <p:sp>
        <p:nvSpPr>
          <p:cNvPr id="31" name="Isosceles Triangle 30">
            <a:extLst>
              <a:ext uri="{FF2B5EF4-FFF2-40B4-BE49-F238E27FC236}">
                <a16:creationId xmlns:a16="http://schemas.microsoft.com/office/drawing/2014/main" id="{F1F5EC74-4861-4374-9A14-847CF1A767E0}"/>
              </a:ext>
            </a:extLst>
          </p:cNvPr>
          <p:cNvSpPr/>
          <p:nvPr/>
        </p:nvSpPr>
        <p:spPr>
          <a:xfrm rot="15300000">
            <a:off x="270753" y="4066432"/>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a:extLst>
              <a:ext uri="{FF2B5EF4-FFF2-40B4-BE49-F238E27FC236}">
                <a16:creationId xmlns:a16="http://schemas.microsoft.com/office/drawing/2014/main" id="{56128944-6065-4904-802C-C0CEE0A645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49656" y="1909577"/>
            <a:ext cx="3000896" cy="2074694"/>
          </a:xfrm>
          <a:prstGeom prst="rect">
            <a:avLst/>
          </a:prstGeom>
        </p:spPr>
      </p:pic>
    </p:spTree>
    <p:extLst>
      <p:ext uri="{BB962C8B-B14F-4D97-AF65-F5344CB8AC3E}">
        <p14:creationId xmlns:p14="http://schemas.microsoft.com/office/powerpoint/2010/main" val="1843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80021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dirty="0">
                <a:solidFill>
                  <a:prstClr val="black"/>
                </a:solidFill>
                <a:hlinkClick r:id="rId14"/>
              </a:rPr>
              <a:t>https://www.pexels.com/@geralt</a:t>
            </a:r>
            <a:r>
              <a:rPr lang="en-GB" sz="1400" dirty="0">
                <a:solidFill>
                  <a:prstClr val="black"/>
                </a:solidFill>
              </a:rPr>
              <a:t> </a:t>
            </a: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Placeholder 3" descr="A person looking at the camera&#10;&#10;Description automatically generated">
            <a:extLst>
              <a:ext uri="{FF2B5EF4-FFF2-40B4-BE49-F238E27FC236}">
                <a16:creationId xmlns:a16="http://schemas.microsoft.com/office/drawing/2014/main" id="{73C65C86-9E4A-4CF9-ACE9-9F251A25EADC}"/>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1574</Words>
  <Application>Microsoft Office PowerPoint</Application>
  <PresentationFormat>Widescreen</PresentationFormat>
  <Paragraphs>149</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8</cp:revision>
  <dcterms:created xsi:type="dcterms:W3CDTF">2019-06-11T18:07:25Z</dcterms:created>
  <dcterms:modified xsi:type="dcterms:W3CDTF">2019-06-12T16:42:33Z</dcterms:modified>
</cp:coreProperties>
</file>