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2" r:id="rId3"/>
    <p:sldMasterId id="2147483716" r:id="rId4"/>
  </p:sldMasterIdLst>
  <p:sldIdLst>
    <p:sldId id="387" r:id="rId5"/>
    <p:sldId id="275" r:id="rId6"/>
    <p:sldId id="383" r:id="rId7"/>
    <p:sldId id="281" r:id="rId8"/>
    <p:sldId id="262" r:id="rId9"/>
    <p:sldId id="327" r:id="rId10"/>
    <p:sldId id="373" r:id="rId11"/>
    <p:sldId id="389" r:id="rId12"/>
    <p:sldId id="377" r:id="rId13"/>
    <p:sldId id="308" r:id="rId14"/>
    <p:sldId id="283" r:id="rId15"/>
    <p:sldId id="391" r:id="rId16"/>
    <p:sldId id="372" r:id="rId17"/>
    <p:sldId id="319" r:id="rId18"/>
    <p:sldId id="375" r:id="rId19"/>
    <p:sldId id="288" r:id="rId20"/>
    <p:sldId id="390" r:id="rId21"/>
    <p:sldId id="380" r:id="rId22"/>
    <p:sldId id="385" r:id="rId23"/>
    <p:sldId id="284" r:id="rId24"/>
    <p:sldId id="282" r:id="rId25"/>
    <p:sldId id="286" r:id="rId26"/>
    <p:sldId id="378" r:id="rId27"/>
    <p:sldId id="289" r:id="rId28"/>
    <p:sldId id="291"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0417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61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90569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AF8DFC-60E4-4F5D-A33F-49A25238FB24}"/>
              </a:ext>
            </a:extLst>
          </p:cNvPr>
          <p:cNvSpPr>
            <a:spLocks noGrp="1"/>
          </p:cNvSpPr>
          <p:nvPr>
            <p:ph type="pic" sz="quarter" idx="10"/>
          </p:nvPr>
        </p:nvSpPr>
        <p:spPr>
          <a:xfrm>
            <a:off x="776688" y="1125000"/>
            <a:ext cx="2449513" cy="2447925"/>
          </a:xfrm>
          <a:prstGeom prst="flowChartConnector">
            <a:avLst/>
          </a:prstGeom>
        </p:spPr>
        <p:txBody>
          <a:bodyPr/>
          <a:lstStyle/>
          <a:p>
            <a:endParaRPr lang="en-GB"/>
          </a:p>
        </p:txBody>
      </p:sp>
      <p:sp>
        <p:nvSpPr>
          <p:cNvPr id="14" name="Picture Placeholder 4">
            <a:extLst>
              <a:ext uri="{FF2B5EF4-FFF2-40B4-BE49-F238E27FC236}">
                <a16:creationId xmlns:a16="http://schemas.microsoft.com/office/drawing/2014/main" id="{222359B3-C7FB-4EB5-9738-D96A5AC87232}"/>
              </a:ext>
            </a:extLst>
          </p:cNvPr>
          <p:cNvSpPr>
            <a:spLocks noGrp="1"/>
          </p:cNvSpPr>
          <p:nvPr>
            <p:ph type="pic" sz="quarter" idx="11"/>
          </p:nvPr>
        </p:nvSpPr>
        <p:spPr>
          <a:xfrm>
            <a:off x="3504000" y="1125000"/>
            <a:ext cx="2449513" cy="2447925"/>
          </a:xfrm>
          <a:prstGeom prst="flowChartConnector">
            <a:avLst/>
          </a:prstGeom>
        </p:spPr>
        <p:txBody>
          <a:bodyPr/>
          <a:lstStyle/>
          <a:p>
            <a:endParaRPr lang="en-GB"/>
          </a:p>
        </p:txBody>
      </p:sp>
      <p:sp>
        <p:nvSpPr>
          <p:cNvPr id="15" name="Picture Placeholder 4">
            <a:extLst>
              <a:ext uri="{FF2B5EF4-FFF2-40B4-BE49-F238E27FC236}">
                <a16:creationId xmlns:a16="http://schemas.microsoft.com/office/drawing/2014/main" id="{267F20E4-8402-403E-8807-05F614DF6540}"/>
              </a:ext>
            </a:extLst>
          </p:cNvPr>
          <p:cNvSpPr>
            <a:spLocks noGrp="1"/>
          </p:cNvSpPr>
          <p:nvPr>
            <p:ph type="pic" sz="quarter" idx="12"/>
          </p:nvPr>
        </p:nvSpPr>
        <p:spPr>
          <a:xfrm>
            <a:off x="6231312" y="1125000"/>
            <a:ext cx="2449513" cy="2447925"/>
          </a:xfrm>
          <a:prstGeom prst="flowChartConnector">
            <a:avLst/>
          </a:prstGeom>
        </p:spPr>
        <p:txBody>
          <a:bodyPr/>
          <a:lstStyle/>
          <a:p>
            <a:endParaRPr lang="en-GB"/>
          </a:p>
        </p:txBody>
      </p:sp>
      <p:sp>
        <p:nvSpPr>
          <p:cNvPr id="16" name="Picture Placeholder 4">
            <a:extLst>
              <a:ext uri="{FF2B5EF4-FFF2-40B4-BE49-F238E27FC236}">
                <a16:creationId xmlns:a16="http://schemas.microsoft.com/office/drawing/2014/main" id="{46CC72A1-C97B-4B89-98C9-A100E0DB2169}"/>
              </a:ext>
            </a:extLst>
          </p:cNvPr>
          <p:cNvSpPr>
            <a:spLocks noGrp="1"/>
          </p:cNvSpPr>
          <p:nvPr>
            <p:ph type="pic" sz="quarter" idx="13"/>
          </p:nvPr>
        </p:nvSpPr>
        <p:spPr>
          <a:xfrm>
            <a:off x="8958624" y="1125000"/>
            <a:ext cx="2449513" cy="2447925"/>
          </a:xfrm>
          <a:prstGeom prst="flowChartConnector">
            <a:avLst/>
          </a:prstGeom>
        </p:spPr>
        <p:txBody>
          <a:bodyPr/>
          <a:lstStyle/>
          <a:p>
            <a:endParaRPr lang="en-GB"/>
          </a:p>
        </p:txBody>
      </p:sp>
      <p:sp>
        <p:nvSpPr>
          <p:cNvPr id="17" name="Text Placeholder 14">
            <a:extLst>
              <a:ext uri="{FF2B5EF4-FFF2-40B4-BE49-F238E27FC236}">
                <a16:creationId xmlns:a16="http://schemas.microsoft.com/office/drawing/2014/main" id="{630E0409-8206-4D34-B62A-FEFB1D7179BE}"/>
              </a:ext>
            </a:extLst>
          </p:cNvPr>
          <p:cNvSpPr>
            <a:spLocks noGrp="1"/>
          </p:cNvSpPr>
          <p:nvPr>
            <p:ph type="body" sz="quarter" idx="14"/>
          </p:nvPr>
        </p:nvSpPr>
        <p:spPr>
          <a:xfrm>
            <a:off x="709126" y="4451350"/>
            <a:ext cx="10711543" cy="1846813"/>
          </a:xfrm>
        </p:spPr>
        <p:txBody>
          <a:bodyPr>
            <a:noAutofit/>
          </a:bodyPr>
          <a:lstStyle>
            <a:lvl1pPr marL="0" indent="0" algn="ctr">
              <a:buNone/>
              <a:defRPr sz="4800" b="1">
                <a:solidFill>
                  <a:schemeClr val="bg1"/>
                </a:solidFill>
                <a:latin typeface="Raleway" panose="020B0503030101060003" pitchFamily="34" charset="0"/>
              </a:defRPr>
            </a:lvl1pPr>
          </a:lstStyle>
          <a:p>
            <a:pPr lvl="0"/>
            <a:r>
              <a:rPr lang="en-US" dirty="0"/>
              <a:t>Click to edit Master text styles</a:t>
            </a:r>
          </a:p>
        </p:txBody>
      </p:sp>
    </p:spTree>
    <p:extLst>
      <p:ext uri="{BB962C8B-B14F-4D97-AF65-F5344CB8AC3E}">
        <p14:creationId xmlns:p14="http://schemas.microsoft.com/office/powerpoint/2010/main" val="314946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165878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2381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5838825" y="0"/>
            <a:ext cx="6353175" cy="6858000"/>
          </a:xfrm>
        </p:spPr>
        <p:txBody>
          <a:bodyPr/>
          <a:lstStyle/>
          <a:p>
            <a:endParaRPr lang="en-GB"/>
          </a:p>
        </p:txBody>
      </p:sp>
    </p:spTree>
    <p:extLst>
      <p:ext uri="{BB962C8B-B14F-4D97-AF65-F5344CB8AC3E}">
        <p14:creationId xmlns:p14="http://schemas.microsoft.com/office/powerpoint/2010/main" val="240613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17474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872919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75840" y="1842453"/>
            <a:ext cx="2704724" cy="3173099"/>
          </a:xfrm>
        </p:spPr>
        <p:txBody>
          <a:bodyPr/>
          <a:lstStyle/>
          <a:p>
            <a:endParaRPr lang="en-GB"/>
          </a:p>
        </p:txBody>
      </p:sp>
      <p:sp>
        <p:nvSpPr>
          <p:cNvPr id="3" name="Picture Placeholder 2">
            <a:extLst>
              <a:ext uri="{FF2B5EF4-FFF2-40B4-BE49-F238E27FC236}">
                <a16:creationId xmlns:a16="http://schemas.microsoft.com/office/drawing/2014/main" id="{644A1D00-480C-4347-90AF-6090D8B1F997}"/>
              </a:ext>
            </a:extLst>
          </p:cNvPr>
          <p:cNvSpPr>
            <a:spLocks noGrp="1"/>
          </p:cNvSpPr>
          <p:nvPr>
            <p:ph type="pic" sz="quarter" idx="12"/>
          </p:nvPr>
        </p:nvSpPr>
        <p:spPr>
          <a:xfrm>
            <a:off x="3254372" y="1842449"/>
            <a:ext cx="2704724" cy="3173099"/>
          </a:xfrm>
        </p:spPr>
        <p:txBody>
          <a:bodyPr/>
          <a:lstStyle/>
          <a:p>
            <a:endParaRPr lang="en-GB"/>
          </a:p>
        </p:txBody>
      </p:sp>
      <p:sp>
        <p:nvSpPr>
          <p:cNvPr id="5" name="Picture Placeholder 2">
            <a:extLst>
              <a:ext uri="{FF2B5EF4-FFF2-40B4-BE49-F238E27FC236}">
                <a16:creationId xmlns:a16="http://schemas.microsoft.com/office/drawing/2014/main" id="{FFFEB98F-B927-428F-8B06-3A6173D13717}"/>
              </a:ext>
            </a:extLst>
          </p:cNvPr>
          <p:cNvSpPr>
            <a:spLocks noGrp="1"/>
          </p:cNvSpPr>
          <p:nvPr>
            <p:ph type="pic" sz="quarter" idx="13"/>
          </p:nvPr>
        </p:nvSpPr>
        <p:spPr>
          <a:xfrm>
            <a:off x="6232904" y="1842450"/>
            <a:ext cx="2704724" cy="3173099"/>
          </a:xfrm>
        </p:spPr>
        <p:txBody>
          <a:bodyPr/>
          <a:lstStyle/>
          <a:p>
            <a:endParaRPr lang="en-GB"/>
          </a:p>
        </p:txBody>
      </p:sp>
      <p:sp>
        <p:nvSpPr>
          <p:cNvPr id="6" name="Picture Placeholder 2">
            <a:extLst>
              <a:ext uri="{FF2B5EF4-FFF2-40B4-BE49-F238E27FC236}">
                <a16:creationId xmlns:a16="http://schemas.microsoft.com/office/drawing/2014/main" id="{B2D08DBC-A9FE-4091-B208-FEA898F8F70A}"/>
              </a:ext>
            </a:extLst>
          </p:cNvPr>
          <p:cNvSpPr>
            <a:spLocks noGrp="1"/>
          </p:cNvSpPr>
          <p:nvPr>
            <p:ph type="pic" sz="quarter" idx="14"/>
          </p:nvPr>
        </p:nvSpPr>
        <p:spPr>
          <a:xfrm>
            <a:off x="9211436" y="1842451"/>
            <a:ext cx="2704724" cy="3173099"/>
          </a:xfrm>
        </p:spPr>
        <p:txBody>
          <a:bodyPr/>
          <a:lstStyle/>
          <a:p>
            <a:endParaRPr lang="en-GB"/>
          </a:p>
        </p:txBody>
      </p:sp>
    </p:spTree>
    <p:extLst>
      <p:ext uri="{BB962C8B-B14F-4D97-AF65-F5344CB8AC3E}">
        <p14:creationId xmlns:p14="http://schemas.microsoft.com/office/powerpoint/2010/main" val="2384732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47C7-55FB-4A43-9761-2389734534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9004F2-5602-4DD8-B5AA-CE113BF8F1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261D7F-6984-4CD3-A930-7DD04E59AA6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0CA6AF8D-24C1-4366-8AF7-27F73C3ED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7405AC-28B5-4D45-9759-AF7B4C73F86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14417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3861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E596-30F3-4E21-8BB8-3B2F683DC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DAA57-607E-462A-B0C1-6B4DBDC70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24008F-16E1-4DA0-9F9C-FFA7A6FD3A1D}"/>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FC13D26C-6899-4EBE-8A03-9C7A236AD1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056CEA-896C-4DDE-A426-903C0EDA4DF7}"/>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5423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FDCA-B94F-4AE6-8638-8138A3EF1A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57980B-78F4-4870-82DE-B43AAEE75A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058910-0C63-4EC6-8F31-3EB9D05C849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42CB206B-957C-4130-A668-2629A0DFB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163EB-A37B-4EB2-9162-FDC1556C2C0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3727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403D-F80D-43A0-9B3B-B4F9D79061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206AA0-7765-4213-86F7-3CD5AE2341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4D10CB-91FC-4A86-99F3-B239C9D3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2C3B03-481C-4569-B0F9-78C17E8EB690}"/>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3F43B7D1-B88E-4344-A407-5C34FCFA34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9397EF-6914-4010-BB58-026D905FB6EA}"/>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2498652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99AF-7D9A-42B1-98EF-C0E9E208BD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BBF1C4-1025-47D0-8149-E1F3E911A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FF13A-A2B8-4917-BD16-3C39AB60E8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2D0944-444A-4268-9E28-CB4C37A05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0B57C8-C652-406B-95C2-DF4227A64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9A77FD-2BFE-4065-AFD4-D92603B832B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8" name="Footer Placeholder 7">
            <a:extLst>
              <a:ext uri="{FF2B5EF4-FFF2-40B4-BE49-F238E27FC236}">
                <a16:creationId xmlns:a16="http://schemas.microsoft.com/office/drawing/2014/main" id="{931832AA-DA04-40F9-AFED-462F82188C4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3CE15-96EA-449E-933E-50D0BE613389}"/>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23677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0F34F-EAF1-43BE-99BE-0DC942A2B9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F5C0D0-367C-4C4E-813F-95F46DD9510F}"/>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4" name="Footer Placeholder 3">
            <a:extLst>
              <a:ext uri="{FF2B5EF4-FFF2-40B4-BE49-F238E27FC236}">
                <a16:creationId xmlns:a16="http://schemas.microsoft.com/office/drawing/2014/main" id="{AF840417-2C2F-4DA9-B905-37EEE882F5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15A667-2A5E-4C11-A908-6653E073CB52}"/>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24055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E4185-4DE1-43BF-99A2-CB730710EE59}"/>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3" name="Footer Placeholder 2">
            <a:extLst>
              <a:ext uri="{FF2B5EF4-FFF2-40B4-BE49-F238E27FC236}">
                <a16:creationId xmlns:a16="http://schemas.microsoft.com/office/drawing/2014/main" id="{46874E70-2215-4620-96B3-C7BA844114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09375C-85AF-4CE8-B159-F58A520A3E6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3738511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04BB-FE15-41AD-A230-5B2972E4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ABA404-1A80-47CF-91D4-54E3019CC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FDEF29-6456-4A67-A464-533FC8CDE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11871-0802-4C86-8144-88EF8BF05064}"/>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9FE384FC-F90E-4697-B746-C1A2A95A03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F77D7-F131-4397-8AC6-73F002ABCC3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185931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F6B0-D698-48ED-A92F-1648CFD01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2F22D-4A7E-4DB9-9BAB-E9EAEE1BD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79B6C7-7A46-4598-B35C-7A411CCFD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4A168-085A-4EBD-B930-E8429A42EB3C}"/>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6" name="Footer Placeholder 5">
            <a:extLst>
              <a:ext uri="{FF2B5EF4-FFF2-40B4-BE49-F238E27FC236}">
                <a16:creationId xmlns:a16="http://schemas.microsoft.com/office/drawing/2014/main" id="{6C3A5EB4-E43D-47B0-B783-1FE1ECE299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F67C38-AE8D-49C9-A775-094699AEE8F8}"/>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06550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901C-C732-49C8-8A19-3D33303E5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606E1C-BF2D-4FF2-AD25-C8D461FED1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76120-48A3-45ED-878A-1B7100F695C2}"/>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B09AE2C1-C8EF-47EF-AAB4-55521E2B1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2F9FD-EB59-479C-8A11-3950E3446D6F}"/>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162425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14D21-4EF9-4232-913B-90BED2EDA4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F021D0-07C6-47D0-BED4-A66987E3C0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904F5D-10B1-471C-B092-62DD99F2FE0A}"/>
              </a:ext>
            </a:extLst>
          </p:cNvPr>
          <p:cNvSpPr>
            <a:spLocks noGrp="1"/>
          </p:cNvSpPr>
          <p:nvPr>
            <p:ph type="dt" sz="half" idx="10"/>
          </p:nvPr>
        </p:nvSpPr>
        <p:spPr/>
        <p:txBody>
          <a:body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C1026FE9-D285-4726-88C6-9347D0BC7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7948A2-238D-447A-A4F0-3BCBA75DB18D}"/>
              </a:ext>
            </a:extLst>
          </p:cNvPr>
          <p:cNvSpPr>
            <a:spLocks noGrp="1"/>
          </p:cNvSpPr>
          <p:nvPr>
            <p:ph type="sldNum" sz="quarter" idx="12"/>
          </p:nvPr>
        </p:nvSpPr>
        <p:spPr/>
        <p:txBody>
          <a:bodyPr/>
          <a:lstStyle/>
          <a:p>
            <a:fld id="{1961462A-495E-4E84-B7D2-F25738525BBA}" type="slidenum">
              <a:rPr lang="en-GB" smtClean="0"/>
              <a:t>‹#›</a:t>
            </a:fld>
            <a:endParaRPr lang="en-GB"/>
          </a:p>
        </p:txBody>
      </p:sp>
    </p:spTree>
    <p:extLst>
      <p:ext uri="{BB962C8B-B14F-4D97-AF65-F5344CB8AC3E}">
        <p14:creationId xmlns:p14="http://schemas.microsoft.com/office/powerpoint/2010/main" val="42730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83009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884237" y="1111250"/>
            <a:ext cx="2168525" cy="2168525"/>
          </a:xfrm>
          <a:prstGeom prst="ellipse">
            <a:avLst/>
          </a:prstGeom>
        </p:spPr>
        <p:txBody>
          <a:bodyPr/>
          <a:lstStyle/>
          <a:p>
            <a:endParaRPr lang="en-GB" dirty="0"/>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6469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609D91-0B8A-4137-B739-C0FFC206EE3F}"/>
              </a:ext>
            </a:extLst>
          </p:cNvPr>
          <p:cNvSpPr>
            <a:spLocks noGrp="1"/>
          </p:cNvSpPr>
          <p:nvPr>
            <p:ph type="pic" sz="quarter" idx="10"/>
          </p:nvPr>
        </p:nvSpPr>
        <p:spPr>
          <a:xfrm>
            <a:off x="985837" y="1585912"/>
            <a:ext cx="3686175" cy="3686175"/>
          </a:xfrm>
          <a:prstGeom prst="ellipse">
            <a:avLst/>
          </a:prstGeom>
        </p:spPr>
        <p:txBody>
          <a:bodyPr/>
          <a:lstStyle/>
          <a:p>
            <a:endParaRPr lang="en-GB"/>
          </a:p>
        </p:txBody>
      </p:sp>
      <p:sp>
        <p:nvSpPr>
          <p:cNvPr id="13" name="Text Placeholder 12">
            <a:extLst>
              <a:ext uri="{FF2B5EF4-FFF2-40B4-BE49-F238E27FC236}">
                <a16:creationId xmlns:a16="http://schemas.microsoft.com/office/drawing/2014/main" id="{F76B1254-B95A-4D3A-A56B-B2EF717A4B10}"/>
              </a:ext>
            </a:extLst>
          </p:cNvPr>
          <p:cNvSpPr>
            <a:spLocks noGrp="1"/>
          </p:cNvSpPr>
          <p:nvPr>
            <p:ph type="body" sz="quarter" idx="11"/>
          </p:nvPr>
        </p:nvSpPr>
        <p:spPr>
          <a:xfrm>
            <a:off x="5686425" y="1133475"/>
            <a:ext cx="52101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889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4588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78571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1695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724488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081821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7026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12619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94471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51066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896593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243657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4414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97383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755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60279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577052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73411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25606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60243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624027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843518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33959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3729540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4219426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468548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785077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18558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9388428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3775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6179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294359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821327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3271704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9293556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116407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142489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622911" y="879186"/>
            <a:ext cx="5099632" cy="5099628"/>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562861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2251105" y="-1360991"/>
            <a:ext cx="8458200" cy="8458194"/>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5996591" y="1911838"/>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6207095" y="3989894"/>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72040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4005129" y="671558"/>
            <a:ext cx="4181742" cy="4181740"/>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3602488" y="5165409"/>
            <a:ext cx="6195409" cy="1250603"/>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3678261" y="6036291"/>
            <a:ext cx="5616575" cy="454125"/>
          </a:xfrm>
        </p:spPr>
        <p:txBody>
          <a:bodyPr/>
          <a:lstStyle>
            <a:lvl1pPr marL="0" indent="0">
              <a:buFontTx/>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69637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6024126" y="200025"/>
            <a:ext cx="5982574" cy="6457950"/>
          </a:xfrm>
        </p:spPr>
        <p:txBody>
          <a:bodyPr/>
          <a:lstStyle/>
          <a:p>
            <a:endParaRPr lang="en-GB"/>
          </a:p>
        </p:txBody>
      </p:sp>
    </p:spTree>
    <p:extLst>
      <p:ext uri="{BB962C8B-B14F-4D97-AF65-F5344CB8AC3E}">
        <p14:creationId xmlns:p14="http://schemas.microsoft.com/office/powerpoint/2010/main" val="16262367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325581">
            <a:off x="6213068" y="707958"/>
            <a:ext cx="4318000" cy="5442083"/>
          </a:xfrm>
        </p:spPr>
        <p:txBody>
          <a:bodyPr/>
          <a:lstStyle/>
          <a:p>
            <a:endParaRPr lang="en-GB"/>
          </a:p>
        </p:txBody>
      </p:sp>
    </p:spTree>
    <p:extLst>
      <p:ext uri="{BB962C8B-B14F-4D97-AF65-F5344CB8AC3E}">
        <p14:creationId xmlns:p14="http://schemas.microsoft.com/office/powerpoint/2010/main" val="36032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37377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1318775" y="1288425"/>
            <a:ext cx="4281150" cy="4281150"/>
          </a:xfrm>
        </p:spPr>
        <p:txBody>
          <a:bodyPr/>
          <a:lstStyle/>
          <a:p>
            <a:endParaRPr lang="en-GB"/>
          </a:p>
        </p:txBody>
      </p:sp>
    </p:spTree>
    <p:extLst>
      <p:ext uri="{BB962C8B-B14F-4D97-AF65-F5344CB8AC3E}">
        <p14:creationId xmlns:p14="http://schemas.microsoft.com/office/powerpoint/2010/main" val="10533334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
        <p:nvSpPr>
          <p:cNvPr id="6" name="Picture Placeholder 2">
            <a:extLst>
              <a:ext uri="{FF2B5EF4-FFF2-40B4-BE49-F238E27FC236}">
                <a16:creationId xmlns:a16="http://schemas.microsoft.com/office/drawing/2014/main" id="{F704D096-0201-4EC7-8642-F7463FA35932}"/>
              </a:ext>
            </a:extLst>
          </p:cNvPr>
          <p:cNvSpPr>
            <a:spLocks noGrp="1"/>
          </p:cNvSpPr>
          <p:nvPr>
            <p:ph type="pic" sz="quarter" idx="12"/>
          </p:nvPr>
        </p:nvSpPr>
        <p:spPr>
          <a:xfrm>
            <a:off x="6235580" y="205099"/>
            <a:ext cx="5731380" cy="6447802"/>
          </a:xfrm>
        </p:spPr>
        <p:txBody>
          <a:bodyPr/>
          <a:lstStyle/>
          <a:p>
            <a:endParaRPr lang="en-GB"/>
          </a:p>
        </p:txBody>
      </p:sp>
    </p:spTree>
    <p:extLst>
      <p:ext uri="{BB962C8B-B14F-4D97-AF65-F5344CB8AC3E}">
        <p14:creationId xmlns:p14="http://schemas.microsoft.com/office/powerpoint/2010/main" val="461279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66B5597-730C-4777-914F-F77C4A29FE0A}"/>
              </a:ext>
            </a:extLst>
          </p:cNvPr>
          <p:cNvSpPr>
            <a:spLocks noGrp="1"/>
          </p:cNvSpPr>
          <p:nvPr>
            <p:ph type="pic" sz="quarter" idx="11"/>
          </p:nvPr>
        </p:nvSpPr>
        <p:spPr>
          <a:xfrm>
            <a:off x="225040" y="205099"/>
            <a:ext cx="5731380" cy="6447802"/>
          </a:xfrm>
        </p:spPr>
        <p:txBody>
          <a:bodyPr/>
          <a:lstStyle/>
          <a:p>
            <a:endParaRPr lang="en-GB"/>
          </a:p>
        </p:txBody>
      </p:sp>
    </p:spTree>
    <p:extLst>
      <p:ext uri="{BB962C8B-B14F-4D97-AF65-F5344CB8AC3E}">
        <p14:creationId xmlns:p14="http://schemas.microsoft.com/office/powerpoint/2010/main" val="421607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0701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12/06/2019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1138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3.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28827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1"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15D1D-681D-412D-AD69-AB6DE773A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231BB5-8ABE-4170-B031-CE02CF1CB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E9062E-51BB-47E5-BBEF-41E0B9332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A740D-5C2A-4F1D-B82A-9ABAE18340D9}" type="datetimeFigureOut">
              <a:rPr lang="en-GB" smtClean="0"/>
              <a:t>12/06/2019</a:t>
            </a:fld>
            <a:endParaRPr lang="en-GB"/>
          </a:p>
        </p:txBody>
      </p:sp>
      <p:sp>
        <p:nvSpPr>
          <p:cNvPr id="5" name="Footer Placeholder 4">
            <a:extLst>
              <a:ext uri="{FF2B5EF4-FFF2-40B4-BE49-F238E27FC236}">
                <a16:creationId xmlns:a16="http://schemas.microsoft.com/office/drawing/2014/main" id="{64004441-3C96-4292-9150-732567C2C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5C0AD2-9217-4DBC-AC51-2ED348AEF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462A-495E-4E84-B7D2-F25738525BBA}" type="slidenum">
              <a:rPr lang="en-GB" smtClean="0"/>
              <a:t>‹#›</a:t>
            </a:fld>
            <a:endParaRPr lang="en-GB"/>
          </a:p>
        </p:txBody>
      </p:sp>
    </p:spTree>
    <p:extLst>
      <p:ext uri="{BB962C8B-B14F-4D97-AF65-F5344CB8AC3E}">
        <p14:creationId xmlns:p14="http://schemas.microsoft.com/office/powerpoint/2010/main" val="30534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272137394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12/06/2019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14771610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6.jpg"/><Relationship Id="rId2" Type="http://schemas.openxmlformats.org/officeDocument/2006/relationships/image" Target="../media/image16.png"/><Relationship Id="rId1" Type="http://schemas.openxmlformats.org/officeDocument/2006/relationships/slideLayout" Target="../slideLayouts/slideLayout43.xml"/><Relationship Id="rId6" Type="http://schemas.openxmlformats.org/officeDocument/2006/relationships/image" Target="../media/image35.jp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svg"/><Relationship Id="rId7"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39.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46.sv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6.jp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5.jpg"/><Relationship Id="rId2"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51.png"/><Relationship Id="rId11" Type="http://schemas.openxmlformats.org/officeDocument/2006/relationships/image" Target="../media/image54.jpg"/><Relationship Id="rId5" Type="http://schemas.openxmlformats.org/officeDocument/2006/relationships/image" Target="../media/image50.svg"/><Relationship Id="rId10" Type="http://schemas.openxmlformats.org/officeDocument/2006/relationships/image" Target="../media/image53.jpg"/><Relationship Id="rId4" Type="http://schemas.openxmlformats.org/officeDocument/2006/relationships/image" Target="../media/image49.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7.xml"/><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myfreeslide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4.xml"/><Relationship Id="rId4" Type="http://schemas.openxmlformats.org/officeDocument/2006/relationships/image" Target="../media/image56.jpg"/></Relationships>
</file>

<file path=ppt/slides/_rels/slide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53.jpg"/><Relationship Id="rId5" Type="http://schemas.openxmlformats.org/officeDocument/2006/relationships/image" Target="../media/image55.jp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17.svg"/><Relationship Id="rId2" Type="http://schemas.openxmlformats.org/officeDocument/2006/relationships/image" Target="../media/image59.png"/><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62.sv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7.xml"/><Relationship Id="rId5" Type="http://schemas.openxmlformats.org/officeDocument/2006/relationships/image" Target="../media/image66.sv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hyperlink" Target="https://www.pexels.com/@apasaric" TargetMode="External"/><Relationship Id="rId13" Type="http://schemas.openxmlformats.org/officeDocument/2006/relationships/hyperlink" Target="https://www.pexels.com/@amine-m-siouri-1025778" TargetMode="External"/><Relationship Id="rId18" Type="http://schemas.openxmlformats.org/officeDocument/2006/relationships/image" Target="../media/image74.svg"/><Relationship Id="rId3" Type="http://schemas.openxmlformats.org/officeDocument/2006/relationships/image" Target="../media/image17.svg"/><Relationship Id="rId7" Type="http://schemas.openxmlformats.org/officeDocument/2006/relationships/hyperlink" Target="https://www.pexels.com/@eric-anada-280222" TargetMode="External"/><Relationship Id="rId12" Type="http://schemas.openxmlformats.org/officeDocument/2006/relationships/hyperlink" Target="https://www.pexels.com/@punchbrandstock" TargetMode="External"/><Relationship Id="rId17" Type="http://schemas.openxmlformats.org/officeDocument/2006/relationships/image" Target="../media/image73.png"/><Relationship Id="rId2" Type="http://schemas.openxmlformats.org/officeDocument/2006/relationships/image" Target="../media/image16.png"/><Relationship Id="rId16" Type="http://schemas.openxmlformats.org/officeDocument/2006/relationships/image" Target="../media/image15.svg"/><Relationship Id="rId1" Type="http://schemas.openxmlformats.org/officeDocument/2006/relationships/slideLayout" Target="../slideLayouts/slideLayout6.xml"/><Relationship Id="rId6" Type="http://schemas.openxmlformats.org/officeDocument/2006/relationships/hyperlink" Target="https://www.pexels.com/@rawpixel" TargetMode="External"/><Relationship Id="rId11" Type="http://schemas.openxmlformats.org/officeDocument/2006/relationships/hyperlink" Target="https://www.pexels.com/@luizclas-170497" TargetMode="External"/><Relationship Id="rId5" Type="http://schemas.openxmlformats.org/officeDocument/2006/relationships/hyperlink" Target="https://www.pexels.com/@minan1398" TargetMode="External"/><Relationship Id="rId15" Type="http://schemas.openxmlformats.org/officeDocument/2006/relationships/image" Target="../media/image14.png"/><Relationship Id="rId10" Type="http://schemas.openxmlformats.org/officeDocument/2006/relationships/hyperlink" Target="https://www.pexels.com/@vou-criar-perfil-novo-1029523" TargetMode="External"/><Relationship Id="rId4" Type="http://schemas.openxmlformats.org/officeDocument/2006/relationships/hyperlink" Target="https://creativecommons.org/licenses/by/4.0/" TargetMode="External"/><Relationship Id="rId9" Type="http://schemas.openxmlformats.org/officeDocument/2006/relationships/hyperlink" Target="https://www.pexels.com/@arthur-brognoli-1180470" TargetMode="External"/><Relationship Id="rId14" Type="http://schemas.openxmlformats.org/officeDocument/2006/relationships/hyperlink" Target="https://www.pexels.com/@jhonismartin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6.svg"/><Relationship Id="rId7" Type="http://schemas.openxmlformats.org/officeDocument/2006/relationships/image" Target="../media/image16.png"/><Relationship Id="rId12"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7.svg"/><Relationship Id="rId11" Type="http://schemas.openxmlformats.org/officeDocument/2006/relationships/image" Target="../media/image78.svg"/><Relationship Id="rId5" Type="http://schemas.openxmlformats.org/officeDocument/2006/relationships/image" Target="../media/image6.png"/><Relationship Id="rId10" Type="http://schemas.openxmlformats.org/officeDocument/2006/relationships/image" Target="../media/image77.png"/><Relationship Id="rId4" Type="http://schemas.openxmlformats.org/officeDocument/2006/relationships/hyperlink" Target="https://www.myfreeslides.com/contact/" TargetMode="External"/><Relationship Id="rId9" Type="http://schemas.openxmlformats.org/officeDocument/2006/relationships/hyperlink" Target="https://www.myfreeslide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0.xml"/><Relationship Id="rId6" Type="http://schemas.openxmlformats.org/officeDocument/2006/relationships/image" Target="../media/image1.jp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4.jpg"/><Relationship Id="rId1" Type="http://schemas.openxmlformats.org/officeDocument/2006/relationships/slideLayout" Target="../slideLayouts/slideLayout5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1.svg"/><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28.jp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28.jpg"/><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svg"/><Relationship Id="rId7"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4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3" name="Picture 22" descr="A close up of a hand&#10;&#10;Description automatically generated">
            <a:extLst>
              <a:ext uri="{FF2B5EF4-FFF2-40B4-BE49-F238E27FC236}">
                <a16:creationId xmlns:a16="http://schemas.microsoft.com/office/drawing/2014/main" id="{9DA27F90-5999-4C20-82DC-B69B9B715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Freeform: Shape 25">
            <a:extLst>
              <a:ext uri="{FF2B5EF4-FFF2-40B4-BE49-F238E27FC236}">
                <a16:creationId xmlns:a16="http://schemas.microsoft.com/office/drawing/2014/main" id="{82036469-5E3A-465A-9968-463C0EDCC6B6}"/>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333375 w 12192000"/>
              <a:gd name="connsiteY5" fmla="*/ 248613 h 6858000"/>
              <a:gd name="connsiteX6" fmla="*/ 333375 w 12192000"/>
              <a:gd name="connsiteY6" fmla="*/ 6609386 h 6858000"/>
              <a:gd name="connsiteX7" fmla="*/ 11858625 w 12192000"/>
              <a:gd name="connsiteY7" fmla="*/ 6609386 h 6858000"/>
              <a:gd name="connsiteX8" fmla="*/ 11858625 w 12192000"/>
              <a:gd name="connsiteY8" fmla="*/ 248613 h 6858000"/>
              <a:gd name="connsiteX9" fmla="*/ 333375 w 12192000"/>
              <a:gd name="connsiteY9" fmla="*/ 248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333375" y="248613"/>
                </a:moveTo>
                <a:lnTo>
                  <a:pt x="333375" y="6609386"/>
                </a:lnTo>
                <a:lnTo>
                  <a:pt x="11858625" y="6609386"/>
                </a:lnTo>
                <a:lnTo>
                  <a:pt x="11858625" y="248613"/>
                </a:lnTo>
                <a:lnTo>
                  <a:pt x="333375" y="24861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F54188DA-3636-4A68-988B-4DD1045DCE6A}"/>
              </a:ext>
            </a:extLst>
          </p:cNvPr>
          <p:cNvGrpSpPr/>
          <p:nvPr/>
        </p:nvGrpSpPr>
        <p:grpSpPr>
          <a:xfrm>
            <a:off x="669694" y="565398"/>
            <a:ext cx="2265303" cy="671201"/>
            <a:chOff x="5010150" y="2736041"/>
            <a:chExt cx="3086100" cy="914400"/>
          </a:xfrm>
        </p:grpSpPr>
        <p:pic>
          <p:nvPicPr>
            <p:cNvPr id="19" name="Graphic 18">
              <a:extLst>
                <a:ext uri="{FF2B5EF4-FFF2-40B4-BE49-F238E27FC236}">
                  <a16:creationId xmlns:a16="http://schemas.microsoft.com/office/drawing/2014/main" id="{3AE0EA83-16A5-4107-BC0D-883F6E4448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0150" y="2957482"/>
              <a:ext cx="2171700" cy="471518"/>
            </a:xfrm>
            <a:prstGeom prst="rect">
              <a:avLst/>
            </a:prstGeom>
          </p:spPr>
        </p:pic>
        <p:pic>
          <p:nvPicPr>
            <p:cNvPr id="20" name="Graphic 19" descr="Earth globe: Americas">
              <a:extLst>
                <a:ext uri="{FF2B5EF4-FFF2-40B4-BE49-F238E27FC236}">
                  <a16:creationId xmlns:a16="http://schemas.microsoft.com/office/drawing/2014/main" id="{81A3E4FD-398E-41FB-888D-F642834C1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1850" y="2736041"/>
              <a:ext cx="914400" cy="914400"/>
            </a:xfrm>
            <a:prstGeom prst="rect">
              <a:avLst/>
            </a:prstGeom>
          </p:spPr>
        </p:pic>
      </p:grpSp>
      <p:sp>
        <p:nvSpPr>
          <p:cNvPr id="2" name="Rectangle 1">
            <a:extLst>
              <a:ext uri="{FF2B5EF4-FFF2-40B4-BE49-F238E27FC236}">
                <a16:creationId xmlns:a16="http://schemas.microsoft.com/office/drawing/2014/main" id="{ED9B16C9-9CBC-40F4-9C17-5712A25A84CA}"/>
              </a:ext>
            </a:extLst>
          </p:cNvPr>
          <p:cNvSpPr/>
          <p:nvPr/>
        </p:nvSpPr>
        <p:spPr>
          <a:xfrm rot="21448624">
            <a:off x="85726" y="61690"/>
            <a:ext cx="11991974" cy="6720109"/>
          </a:xfrm>
          <a:prstGeom prst="rect">
            <a:avLst/>
          </a:prstGeom>
          <a:noFill/>
          <a:ln w="793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418E624-E2AC-43CC-A75C-19308BFAE2D4}"/>
              </a:ext>
            </a:extLst>
          </p:cNvPr>
          <p:cNvGrpSpPr/>
          <p:nvPr/>
        </p:nvGrpSpPr>
        <p:grpSpPr>
          <a:xfrm>
            <a:off x="9201833" y="4060233"/>
            <a:ext cx="2030382" cy="2030382"/>
            <a:chOff x="8531364" y="4060233"/>
            <a:chExt cx="2030382" cy="2030382"/>
          </a:xfrm>
        </p:grpSpPr>
        <p:sp>
          <p:nvSpPr>
            <p:cNvPr id="28" name="Oval 27">
              <a:extLst>
                <a:ext uri="{FF2B5EF4-FFF2-40B4-BE49-F238E27FC236}">
                  <a16:creationId xmlns:a16="http://schemas.microsoft.com/office/drawing/2014/main" id="{FB17B144-3DD6-4ED9-BC22-F19047182B0B}"/>
                </a:ext>
              </a:extLst>
            </p:cNvPr>
            <p:cNvSpPr/>
            <p:nvPr/>
          </p:nvSpPr>
          <p:spPr>
            <a:xfrm>
              <a:off x="8531364" y="4060233"/>
              <a:ext cx="2030382" cy="2030382"/>
            </a:xfrm>
            <a:prstGeom prst="ellipse">
              <a:avLst/>
            </a:prstGeom>
            <a:solidFill>
              <a:schemeClr val="tx1">
                <a:lumMod val="95000"/>
                <a:lumOff val="5000"/>
              </a:schemeClr>
            </a:solidFill>
            <a:ln w="1047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Graphic 3" descr="Brain in head">
              <a:extLst>
                <a:ext uri="{FF2B5EF4-FFF2-40B4-BE49-F238E27FC236}">
                  <a16:creationId xmlns:a16="http://schemas.microsoft.com/office/drawing/2014/main" id="{8BB9895E-ACF1-40F2-8AD6-7D85FCC526AB}"/>
                </a:ext>
              </a:extLst>
            </p:cNvPr>
            <p:cNvSpPr/>
            <p:nvPr/>
          </p:nvSpPr>
          <p:spPr>
            <a:xfrm>
              <a:off x="8975418" y="4349731"/>
              <a:ext cx="1209866" cy="1423372"/>
            </a:xfrm>
            <a:custGeom>
              <a:avLst/>
              <a:gdLst>
                <a:gd name="connsiteX0" fmla="*/ 435484 w 647700"/>
                <a:gd name="connsiteY0" fmla="*/ 312420 h 762000"/>
                <a:gd name="connsiteX1" fmla="*/ 350711 w 647700"/>
                <a:gd name="connsiteY1" fmla="*/ 312420 h 762000"/>
                <a:gd name="connsiteX2" fmla="*/ 284989 w 647700"/>
                <a:gd name="connsiteY2" fmla="*/ 377190 h 762000"/>
                <a:gd name="connsiteX3" fmla="*/ 284989 w 647700"/>
                <a:gd name="connsiteY3" fmla="*/ 447675 h 762000"/>
                <a:gd name="connsiteX4" fmla="*/ 242126 w 647700"/>
                <a:gd name="connsiteY4" fmla="*/ 447675 h 762000"/>
                <a:gd name="connsiteX5" fmla="*/ 242126 w 647700"/>
                <a:gd name="connsiteY5" fmla="*/ 391478 h 762000"/>
                <a:gd name="connsiteX6" fmla="*/ 228791 w 647700"/>
                <a:gd name="connsiteY6" fmla="*/ 329565 h 762000"/>
                <a:gd name="connsiteX7" fmla="*/ 200216 w 647700"/>
                <a:gd name="connsiteY7" fmla="*/ 304800 h 762000"/>
                <a:gd name="connsiteX8" fmla="*/ 179261 w 647700"/>
                <a:gd name="connsiteY8" fmla="*/ 286703 h 762000"/>
                <a:gd name="connsiteX9" fmla="*/ 172594 w 647700"/>
                <a:gd name="connsiteY9" fmla="*/ 273368 h 762000"/>
                <a:gd name="connsiteX10" fmla="*/ 207836 w 647700"/>
                <a:gd name="connsiteY10" fmla="*/ 268605 h 762000"/>
                <a:gd name="connsiteX11" fmla="*/ 218314 w 647700"/>
                <a:gd name="connsiteY11" fmla="*/ 259080 h 762000"/>
                <a:gd name="connsiteX12" fmla="*/ 210694 w 647700"/>
                <a:gd name="connsiteY12" fmla="*/ 246698 h 762000"/>
                <a:gd name="connsiteX13" fmla="*/ 166879 w 647700"/>
                <a:gd name="connsiteY13" fmla="*/ 251460 h 762000"/>
                <a:gd name="connsiteX14" fmla="*/ 165926 w 647700"/>
                <a:gd name="connsiteY14" fmla="*/ 246698 h 762000"/>
                <a:gd name="connsiteX15" fmla="*/ 168784 w 647700"/>
                <a:gd name="connsiteY15" fmla="*/ 220980 h 762000"/>
                <a:gd name="connsiteX16" fmla="*/ 213551 w 647700"/>
                <a:gd name="connsiteY16" fmla="*/ 185738 h 762000"/>
                <a:gd name="connsiteX17" fmla="*/ 224981 w 647700"/>
                <a:gd name="connsiteY17" fmla="*/ 182880 h 762000"/>
                <a:gd name="connsiteX18" fmla="*/ 227839 w 647700"/>
                <a:gd name="connsiteY18" fmla="*/ 181928 h 762000"/>
                <a:gd name="connsiteX19" fmla="*/ 228791 w 647700"/>
                <a:gd name="connsiteY19" fmla="*/ 181928 h 762000"/>
                <a:gd name="connsiteX20" fmla="*/ 241174 w 647700"/>
                <a:gd name="connsiteY20" fmla="*/ 184785 h 762000"/>
                <a:gd name="connsiteX21" fmla="*/ 245936 w 647700"/>
                <a:gd name="connsiteY21" fmla="*/ 185738 h 762000"/>
                <a:gd name="connsiteX22" fmla="*/ 251651 w 647700"/>
                <a:gd name="connsiteY22" fmla="*/ 186690 h 762000"/>
                <a:gd name="connsiteX23" fmla="*/ 264986 w 647700"/>
                <a:gd name="connsiteY23" fmla="*/ 226695 h 762000"/>
                <a:gd name="connsiteX24" fmla="*/ 245936 w 647700"/>
                <a:gd name="connsiteY24" fmla="*/ 263843 h 762000"/>
                <a:gd name="connsiteX25" fmla="*/ 244984 w 647700"/>
                <a:gd name="connsiteY25" fmla="*/ 279083 h 762000"/>
                <a:gd name="connsiteX26" fmla="*/ 259271 w 647700"/>
                <a:gd name="connsiteY26" fmla="*/ 280035 h 762000"/>
                <a:gd name="connsiteX27" fmla="*/ 275464 w 647700"/>
                <a:gd name="connsiteY27" fmla="*/ 260033 h 762000"/>
                <a:gd name="connsiteX28" fmla="*/ 276416 w 647700"/>
                <a:gd name="connsiteY28" fmla="*/ 260033 h 762000"/>
                <a:gd name="connsiteX29" fmla="*/ 323089 w 647700"/>
                <a:gd name="connsiteY29" fmla="*/ 245745 h 762000"/>
                <a:gd name="connsiteX30" fmla="*/ 327851 w 647700"/>
                <a:gd name="connsiteY30" fmla="*/ 239077 h 762000"/>
                <a:gd name="connsiteX31" fmla="*/ 325946 w 647700"/>
                <a:gd name="connsiteY31" fmla="*/ 231458 h 762000"/>
                <a:gd name="connsiteX32" fmla="*/ 311659 w 647700"/>
                <a:gd name="connsiteY32" fmla="*/ 228600 h 762000"/>
                <a:gd name="connsiteX33" fmla="*/ 284036 w 647700"/>
                <a:gd name="connsiteY33" fmla="*/ 238125 h 762000"/>
                <a:gd name="connsiteX34" fmla="*/ 285941 w 647700"/>
                <a:gd name="connsiteY34" fmla="*/ 228600 h 762000"/>
                <a:gd name="connsiteX35" fmla="*/ 280226 w 647700"/>
                <a:gd name="connsiteY35" fmla="*/ 193358 h 762000"/>
                <a:gd name="connsiteX36" fmla="*/ 303086 w 647700"/>
                <a:gd name="connsiteY36" fmla="*/ 195263 h 762000"/>
                <a:gd name="connsiteX37" fmla="*/ 323089 w 647700"/>
                <a:gd name="connsiteY37" fmla="*/ 193358 h 762000"/>
                <a:gd name="connsiteX38" fmla="*/ 370714 w 647700"/>
                <a:gd name="connsiteY38" fmla="*/ 223838 h 762000"/>
                <a:gd name="connsiteX39" fmla="*/ 418339 w 647700"/>
                <a:gd name="connsiteY39" fmla="*/ 279083 h 762000"/>
                <a:gd name="connsiteX40" fmla="*/ 423101 w 647700"/>
                <a:gd name="connsiteY40" fmla="*/ 289560 h 762000"/>
                <a:gd name="connsiteX41" fmla="*/ 434531 w 647700"/>
                <a:gd name="connsiteY41" fmla="*/ 289560 h 762000"/>
                <a:gd name="connsiteX42" fmla="*/ 439294 w 647700"/>
                <a:gd name="connsiteY42" fmla="*/ 279083 h 762000"/>
                <a:gd name="connsiteX43" fmla="*/ 413576 w 647700"/>
                <a:gd name="connsiteY43" fmla="*/ 226695 h 762000"/>
                <a:gd name="connsiteX44" fmla="*/ 446914 w 647700"/>
                <a:gd name="connsiteY44" fmla="*/ 209550 h 762000"/>
                <a:gd name="connsiteX45" fmla="*/ 445961 w 647700"/>
                <a:gd name="connsiteY45" fmla="*/ 194310 h 762000"/>
                <a:gd name="connsiteX46" fmla="*/ 430721 w 647700"/>
                <a:gd name="connsiteY46" fmla="*/ 195263 h 762000"/>
                <a:gd name="connsiteX47" fmla="*/ 395479 w 647700"/>
                <a:gd name="connsiteY47" fmla="*/ 204788 h 762000"/>
                <a:gd name="connsiteX48" fmla="*/ 345949 w 647700"/>
                <a:gd name="connsiteY48" fmla="*/ 186690 h 762000"/>
                <a:gd name="connsiteX49" fmla="*/ 383096 w 647700"/>
                <a:gd name="connsiteY49" fmla="*/ 154305 h 762000"/>
                <a:gd name="connsiteX50" fmla="*/ 379286 w 647700"/>
                <a:gd name="connsiteY50" fmla="*/ 139065 h 762000"/>
                <a:gd name="connsiteX51" fmla="*/ 364999 w 647700"/>
                <a:gd name="connsiteY51" fmla="*/ 142875 h 762000"/>
                <a:gd name="connsiteX52" fmla="*/ 260224 w 647700"/>
                <a:gd name="connsiteY52" fmla="*/ 167640 h 762000"/>
                <a:gd name="connsiteX53" fmla="*/ 276416 w 647700"/>
                <a:gd name="connsiteY53" fmla="*/ 124778 h 762000"/>
                <a:gd name="connsiteX54" fmla="*/ 270701 w 647700"/>
                <a:gd name="connsiteY54" fmla="*/ 115253 h 762000"/>
                <a:gd name="connsiteX55" fmla="*/ 259271 w 647700"/>
                <a:gd name="connsiteY55" fmla="*/ 116205 h 762000"/>
                <a:gd name="connsiteX56" fmla="*/ 254509 w 647700"/>
                <a:gd name="connsiteY56" fmla="*/ 126682 h 762000"/>
                <a:gd name="connsiteX57" fmla="*/ 220219 w 647700"/>
                <a:gd name="connsiteY57" fmla="*/ 162878 h 762000"/>
                <a:gd name="connsiteX58" fmla="*/ 210694 w 647700"/>
                <a:gd name="connsiteY58" fmla="*/ 165735 h 762000"/>
                <a:gd name="connsiteX59" fmla="*/ 178309 w 647700"/>
                <a:gd name="connsiteY59" fmla="*/ 138113 h 762000"/>
                <a:gd name="connsiteX60" fmla="*/ 167831 w 647700"/>
                <a:gd name="connsiteY60" fmla="*/ 140970 h 762000"/>
                <a:gd name="connsiteX61" fmla="*/ 164974 w 647700"/>
                <a:gd name="connsiteY61" fmla="*/ 152400 h 762000"/>
                <a:gd name="connsiteX62" fmla="*/ 173546 w 647700"/>
                <a:gd name="connsiteY62" fmla="*/ 160020 h 762000"/>
                <a:gd name="connsiteX63" fmla="*/ 190691 w 647700"/>
                <a:gd name="connsiteY63" fmla="*/ 174308 h 762000"/>
                <a:gd name="connsiteX64" fmla="*/ 190691 w 647700"/>
                <a:gd name="connsiteY64" fmla="*/ 175260 h 762000"/>
                <a:gd name="connsiteX65" fmla="*/ 151639 w 647700"/>
                <a:gd name="connsiteY65" fmla="*/ 215265 h 762000"/>
                <a:gd name="connsiteX66" fmla="*/ 148781 w 647700"/>
                <a:gd name="connsiteY66" fmla="*/ 228600 h 762000"/>
                <a:gd name="connsiteX67" fmla="*/ 144019 w 647700"/>
                <a:gd name="connsiteY67" fmla="*/ 221933 h 762000"/>
                <a:gd name="connsiteX68" fmla="*/ 136399 w 647700"/>
                <a:gd name="connsiteY68" fmla="*/ 196215 h 762000"/>
                <a:gd name="connsiteX69" fmla="*/ 129731 w 647700"/>
                <a:gd name="connsiteY69" fmla="*/ 187643 h 762000"/>
                <a:gd name="connsiteX70" fmla="*/ 119254 w 647700"/>
                <a:gd name="connsiteY70" fmla="*/ 189548 h 762000"/>
                <a:gd name="connsiteX71" fmla="*/ 116396 w 647700"/>
                <a:gd name="connsiteY71" fmla="*/ 200025 h 762000"/>
                <a:gd name="connsiteX72" fmla="*/ 126874 w 647700"/>
                <a:gd name="connsiteY72" fmla="*/ 231458 h 762000"/>
                <a:gd name="connsiteX73" fmla="*/ 150686 w 647700"/>
                <a:gd name="connsiteY73" fmla="*/ 253365 h 762000"/>
                <a:gd name="connsiteX74" fmla="*/ 163069 w 647700"/>
                <a:gd name="connsiteY74" fmla="*/ 292418 h 762000"/>
                <a:gd name="connsiteX75" fmla="*/ 138304 w 647700"/>
                <a:gd name="connsiteY75" fmla="*/ 313373 h 762000"/>
                <a:gd name="connsiteX76" fmla="*/ 132589 w 647700"/>
                <a:gd name="connsiteY76" fmla="*/ 322898 h 762000"/>
                <a:gd name="connsiteX77" fmla="*/ 138304 w 647700"/>
                <a:gd name="connsiteY77" fmla="*/ 332423 h 762000"/>
                <a:gd name="connsiteX78" fmla="*/ 148781 w 647700"/>
                <a:gd name="connsiteY78" fmla="*/ 331470 h 762000"/>
                <a:gd name="connsiteX79" fmla="*/ 174499 w 647700"/>
                <a:gd name="connsiteY79" fmla="*/ 309563 h 762000"/>
                <a:gd name="connsiteX80" fmla="*/ 191644 w 647700"/>
                <a:gd name="connsiteY80" fmla="*/ 321945 h 762000"/>
                <a:gd name="connsiteX81" fmla="*/ 216409 w 647700"/>
                <a:gd name="connsiteY81" fmla="*/ 342900 h 762000"/>
                <a:gd name="connsiteX82" fmla="*/ 224981 w 647700"/>
                <a:gd name="connsiteY82" fmla="*/ 390525 h 762000"/>
                <a:gd name="connsiteX83" fmla="*/ 224981 w 647700"/>
                <a:gd name="connsiteY83" fmla="*/ 447675 h 762000"/>
                <a:gd name="connsiteX84" fmla="*/ 181166 w 647700"/>
                <a:gd name="connsiteY84" fmla="*/ 447675 h 762000"/>
                <a:gd name="connsiteX85" fmla="*/ 143066 w 647700"/>
                <a:gd name="connsiteY85" fmla="*/ 371475 h 762000"/>
                <a:gd name="connsiteX86" fmla="*/ 83059 w 647700"/>
                <a:gd name="connsiteY86" fmla="*/ 307658 h 762000"/>
                <a:gd name="connsiteX87" fmla="*/ 82106 w 647700"/>
                <a:gd name="connsiteY87" fmla="*/ 300990 h 762000"/>
                <a:gd name="connsiteX88" fmla="*/ 84964 w 647700"/>
                <a:gd name="connsiteY88" fmla="*/ 224790 h 762000"/>
                <a:gd name="connsiteX89" fmla="*/ 82106 w 647700"/>
                <a:gd name="connsiteY89" fmla="*/ 204788 h 762000"/>
                <a:gd name="connsiteX90" fmla="*/ 134494 w 647700"/>
                <a:gd name="connsiteY90" fmla="*/ 141923 h 762000"/>
                <a:gd name="connsiteX91" fmla="*/ 196406 w 647700"/>
                <a:gd name="connsiteY91" fmla="*/ 98107 h 762000"/>
                <a:gd name="connsiteX92" fmla="*/ 211646 w 647700"/>
                <a:gd name="connsiteY92" fmla="*/ 100013 h 762000"/>
                <a:gd name="connsiteX93" fmla="*/ 257366 w 647700"/>
                <a:gd name="connsiteY93" fmla="*/ 77153 h 762000"/>
                <a:gd name="connsiteX94" fmla="*/ 305944 w 647700"/>
                <a:gd name="connsiteY94" fmla="*/ 94298 h 762000"/>
                <a:gd name="connsiteX95" fmla="*/ 363094 w 647700"/>
                <a:gd name="connsiteY95" fmla="*/ 85725 h 762000"/>
                <a:gd name="connsiteX96" fmla="*/ 405004 w 647700"/>
                <a:gd name="connsiteY96" fmla="*/ 125730 h 762000"/>
                <a:gd name="connsiteX97" fmla="*/ 408814 w 647700"/>
                <a:gd name="connsiteY97" fmla="*/ 125730 h 762000"/>
                <a:gd name="connsiteX98" fmla="*/ 474536 w 647700"/>
                <a:gd name="connsiteY98" fmla="*/ 190500 h 762000"/>
                <a:gd name="connsiteX99" fmla="*/ 474536 w 647700"/>
                <a:gd name="connsiteY99" fmla="*/ 193358 h 762000"/>
                <a:gd name="connsiteX100" fmla="*/ 506921 w 647700"/>
                <a:gd name="connsiteY100" fmla="*/ 254318 h 762000"/>
                <a:gd name="connsiteX101" fmla="*/ 435484 w 647700"/>
                <a:gd name="connsiteY101" fmla="*/ 312420 h 762000"/>
                <a:gd name="connsiteX102" fmla="*/ 638366 w 647700"/>
                <a:gd name="connsiteY102" fmla="*/ 412433 h 762000"/>
                <a:gd name="connsiteX103" fmla="*/ 572644 w 647700"/>
                <a:gd name="connsiteY103" fmla="*/ 299085 h 762000"/>
                <a:gd name="connsiteX104" fmla="*/ 572644 w 647700"/>
                <a:gd name="connsiteY104" fmla="*/ 295275 h 762000"/>
                <a:gd name="connsiteX105" fmla="*/ 432626 w 647700"/>
                <a:gd name="connsiteY105" fmla="*/ 40005 h 762000"/>
                <a:gd name="connsiteX106" fmla="*/ 140209 w 647700"/>
                <a:gd name="connsiteY106" fmla="*/ 40005 h 762000"/>
                <a:gd name="connsiteX107" fmla="*/ 191 w 647700"/>
                <a:gd name="connsiteY107" fmla="*/ 295275 h 762000"/>
                <a:gd name="connsiteX108" fmla="*/ 112586 w 647700"/>
                <a:gd name="connsiteY108" fmla="*/ 523875 h 762000"/>
                <a:gd name="connsiteX109" fmla="*/ 112586 w 647700"/>
                <a:gd name="connsiteY109" fmla="*/ 762000 h 762000"/>
                <a:gd name="connsiteX110" fmla="*/ 413576 w 647700"/>
                <a:gd name="connsiteY110" fmla="*/ 762000 h 762000"/>
                <a:gd name="connsiteX111" fmla="*/ 413576 w 647700"/>
                <a:gd name="connsiteY111" fmla="*/ 648653 h 762000"/>
                <a:gd name="connsiteX112" fmla="*/ 460249 w 647700"/>
                <a:gd name="connsiteY112" fmla="*/ 648653 h 762000"/>
                <a:gd name="connsiteX113" fmla="*/ 540259 w 647700"/>
                <a:gd name="connsiteY113" fmla="*/ 615315 h 762000"/>
                <a:gd name="connsiteX114" fmla="*/ 572644 w 647700"/>
                <a:gd name="connsiteY114" fmla="*/ 535305 h 762000"/>
                <a:gd name="connsiteX115" fmla="*/ 572644 w 647700"/>
                <a:gd name="connsiteY115" fmla="*/ 478155 h 762000"/>
                <a:gd name="connsiteX116" fmla="*/ 614554 w 647700"/>
                <a:gd name="connsiteY116" fmla="*/ 478155 h 762000"/>
                <a:gd name="connsiteX117" fmla="*/ 638366 w 647700"/>
                <a:gd name="connsiteY117" fmla="*/ 412433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47700" h="762000">
                  <a:moveTo>
                    <a:pt x="435484" y="312420"/>
                  </a:moveTo>
                  <a:lnTo>
                    <a:pt x="350711" y="312420"/>
                  </a:lnTo>
                  <a:cubicBezTo>
                    <a:pt x="314516" y="312420"/>
                    <a:pt x="284989" y="340995"/>
                    <a:pt x="284989" y="377190"/>
                  </a:cubicBezTo>
                  <a:lnTo>
                    <a:pt x="284989" y="447675"/>
                  </a:lnTo>
                  <a:lnTo>
                    <a:pt x="242126" y="447675"/>
                  </a:lnTo>
                  <a:lnTo>
                    <a:pt x="242126" y="391478"/>
                  </a:lnTo>
                  <a:cubicBezTo>
                    <a:pt x="242126" y="371475"/>
                    <a:pt x="243079" y="345758"/>
                    <a:pt x="228791" y="329565"/>
                  </a:cubicBezTo>
                  <a:cubicBezTo>
                    <a:pt x="220219" y="320040"/>
                    <a:pt x="210694" y="312420"/>
                    <a:pt x="200216" y="304800"/>
                  </a:cubicBezTo>
                  <a:cubicBezTo>
                    <a:pt x="192596" y="300038"/>
                    <a:pt x="184976" y="294323"/>
                    <a:pt x="179261" y="286703"/>
                  </a:cubicBezTo>
                  <a:cubicBezTo>
                    <a:pt x="176404" y="282893"/>
                    <a:pt x="174499" y="278130"/>
                    <a:pt x="172594" y="273368"/>
                  </a:cubicBezTo>
                  <a:cubicBezTo>
                    <a:pt x="184024" y="268605"/>
                    <a:pt x="196406" y="267653"/>
                    <a:pt x="207836" y="268605"/>
                  </a:cubicBezTo>
                  <a:cubicBezTo>
                    <a:pt x="213551" y="268605"/>
                    <a:pt x="218314" y="264795"/>
                    <a:pt x="218314" y="259080"/>
                  </a:cubicBezTo>
                  <a:cubicBezTo>
                    <a:pt x="219266" y="253365"/>
                    <a:pt x="215456" y="248602"/>
                    <a:pt x="210694" y="246698"/>
                  </a:cubicBezTo>
                  <a:cubicBezTo>
                    <a:pt x="196406" y="244793"/>
                    <a:pt x="181166" y="246698"/>
                    <a:pt x="166879" y="251460"/>
                  </a:cubicBezTo>
                  <a:cubicBezTo>
                    <a:pt x="166879" y="249555"/>
                    <a:pt x="166879" y="247650"/>
                    <a:pt x="165926" y="246698"/>
                  </a:cubicBezTo>
                  <a:cubicBezTo>
                    <a:pt x="164974" y="238125"/>
                    <a:pt x="166879" y="229552"/>
                    <a:pt x="168784" y="220980"/>
                  </a:cubicBezTo>
                  <a:cubicBezTo>
                    <a:pt x="176404" y="200978"/>
                    <a:pt x="195454" y="192405"/>
                    <a:pt x="213551" y="185738"/>
                  </a:cubicBezTo>
                  <a:cubicBezTo>
                    <a:pt x="216409" y="184785"/>
                    <a:pt x="220219" y="183833"/>
                    <a:pt x="224981" y="182880"/>
                  </a:cubicBezTo>
                  <a:lnTo>
                    <a:pt x="227839" y="181928"/>
                  </a:lnTo>
                  <a:lnTo>
                    <a:pt x="228791" y="181928"/>
                  </a:lnTo>
                  <a:cubicBezTo>
                    <a:pt x="233554" y="182880"/>
                    <a:pt x="237364" y="183833"/>
                    <a:pt x="241174" y="184785"/>
                  </a:cubicBezTo>
                  <a:lnTo>
                    <a:pt x="245936" y="185738"/>
                  </a:lnTo>
                  <a:lnTo>
                    <a:pt x="251651" y="186690"/>
                  </a:lnTo>
                  <a:cubicBezTo>
                    <a:pt x="261176" y="198120"/>
                    <a:pt x="265939" y="212408"/>
                    <a:pt x="264986" y="226695"/>
                  </a:cubicBezTo>
                  <a:cubicBezTo>
                    <a:pt x="264034" y="240983"/>
                    <a:pt x="257366" y="254318"/>
                    <a:pt x="245936" y="263843"/>
                  </a:cubicBezTo>
                  <a:cubicBezTo>
                    <a:pt x="242126" y="267653"/>
                    <a:pt x="241174" y="274320"/>
                    <a:pt x="244984" y="279083"/>
                  </a:cubicBezTo>
                  <a:cubicBezTo>
                    <a:pt x="248794" y="282893"/>
                    <a:pt x="254509" y="283845"/>
                    <a:pt x="259271" y="280035"/>
                  </a:cubicBezTo>
                  <a:cubicBezTo>
                    <a:pt x="265939" y="274320"/>
                    <a:pt x="271654" y="267653"/>
                    <a:pt x="275464" y="260033"/>
                  </a:cubicBezTo>
                  <a:lnTo>
                    <a:pt x="276416" y="260033"/>
                  </a:lnTo>
                  <a:cubicBezTo>
                    <a:pt x="292609" y="258127"/>
                    <a:pt x="308801" y="253365"/>
                    <a:pt x="323089" y="245745"/>
                  </a:cubicBezTo>
                  <a:cubicBezTo>
                    <a:pt x="324994" y="243840"/>
                    <a:pt x="326899" y="241935"/>
                    <a:pt x="327851" y="239077"/>
                  </a:cubicBezTo>
                  <a:cubicBezTo>
                    <a:pt x="328804" y="236220"/>
                    <a:pt x="327851" y="233363"/>
                    <a:pt x="325946" y="231458"/>
                  </a:cubicBezTo>
                  <a:cubicBezTo>
                    <a:pt x="322136" y="226695"/>
                    <a:pt x="316421" y="225743"/>
                    <a:pt x="311659" y="228600"/>
                  </a:cubicBezTo>
                  <a:cubicBezTo>
                    <a:pt x="303086" y="233363"/>
                    <a:pt x="294514" y="237173"/>
                    <a:pt x="284036" y="238125"/>
                  </a:cubicBezTo>
                  <a:cubicBezTo>
                    <a:pt x="284989" y="235268"/>
                    <a:pt x="285941" y="231458"/>
                    <a:pt x="285941" y="228600"/>
                  </a:cubicBezTo>
                  <a:cubicBezTo>
                    <a:pt x="286894" y="216218"/>
                    <a:pt x="284989" y="203835"/>
                    <a:pt x="280226" y="193358"/>
                  </a:cubicBezTo>
                  <a:cubicBezTo>
                    <a:pt x="287846" y="194310"/>
                    <a:pt x="295466" y="195263"/>
                    <a:pt x="303086" y="195263"/>
                  </a:cubicBezTo>
                  <a:cubicBezTo>
                    <a:pt x="309754" y="195263"/>
                    <a:pt x="316421" y="194310"/>
                    <a:pt x="323089" y="193358"/>
                  </a:cubicBezTo>
                  <a:cubicBezTo>
                    <a:pt x="335471" y="208598"/>
                    <a:pt x="351664" y="219075"/>
                    <a:pt x="370714" y="223838"/>
                  </a:cubicBezTo>
                  <a:cubicBezTo>
                    <a:pt x="395479" y="236220"/>
                    <a:pt x="418339" y="252413"/>
                    <a:pt x="418339" y="279083"/>
                  </a:cubicBezTo>
                  <a:cubicBezTo>
                    <a:pt x="418339" y="282893"/>
                    <a:pt x="420244" y="287655"/>
                    <a:pt x="423101" y="289560"/>
                  </a:cubicBezTo>
                  <a:cubicBezTo>
                    <a:pt x="426911" y="291465"/>
                    <a:pt x="430721" y="291465"/>
                    <a:pt x="434531" y="289560"/>
                  </a:cubicBezTo>
                  <a:cubicBezTo>
                    <a:pt x="438341" y="287655"/>
                    <a:pt x="440246" y="282893"/>
                    <a:pt x="439294" y="279083"/>
                  </a:cubicBezTo>
                  <a:cubicBezTo>
                    <a:pt x="439294" y="258127"/>
                    <a:pt x="429769" y="239077"/>
                    <a:pt x="413576" y="226695"/>
                  </a:cubicBezTo>
                  <a:cubicBezTo>
                    <a:pt x="426911" y="225743"/>
                    <a:pt x="438341" y="219075"/>
                    <a:pt x="446914" y="209550"/>
                  </a:cubicBezTo>
                  <a:cubicBezTo>
                    <a:pt x="450724" y="204788"/>
                    <a:pt x="449771" y="198120"/>
                    <a:pt x="445961" y="194310"/>
                  </a:cubicBezTo>
                  <a:cubicBezTo>
                    <a:pt x="441199" y="190500"/>
                    <a:pt x="434531" y="191453"/>
                    <a:pt x="430721" y="195263"/>
                  </a:cubicBezTo>
                  <a:cubicBezTo>
                    <a:pt x="425959" y="200978"/>
                    <a:pt x="413576" y="205740"/>
                    <a:pt x="395479" y="204788"/>
                  </a:cubicBezTo>
                  <a:cubicBezTo>
                    <a:pt x="377381" y="204788"/>
                    <a:pt x="359284" y="198120"/>
                    <a:pt x="345949" y="186690"/>
                  </a:cubicBezTo>
                  <a:cubicBezTo>
                    <a:pt x="361189" y="180023"/>
                    <a:pt x="374524" y="168593"/>
                    <a:pt x="383096" y="154305"/>
                  </a:cubicBezTo>
                  <a:cubicBezTo>
                    <a:pt x="385954" y="149543"/>
                    <a:pt x="384049" y="142875"/>
                    <a:pt x="379286" y="139065"/>
                  </a:cubicBezTo>
                  <a:cubicBezTo>
                    <a:pt x="374524" y="136208"/>
                    <a:pt x="367856" y="138113"/>
                    <a:pt x="364999" y="142875"/>
                  </a:cubicBezTo>
                  <a:cubicBezTo>
                    <a:pt x="348806" y="172403"/>
                    <a:pt x="314516" y="180975"/>
                    <a:pt x="260224" y="167640"/>
                  </a:cubicBezTo>
                  <a:cubicBezTo>
                    <a:pt x="272606" y="157163"/>
                    <a:pt x="278321" y="140970"/>
                    <a:pt x="276416" y="124778"/>
                  </a:cubicBezTo>
                  <a:cubicBezTo>
                    <a:pt x="276416" y="120968"/>
                    <a:pt x="274511" y="117157"/>
                    <a:pt x="270701" y="115253"/>
                  </a:cubicBezTo>
                  <a:cubicBezTo>
                    <a:pt x="266891" y="113348"/>
                    <a:pt x="263081" y="113348"/>
                    <a:pt x="259271" y="116205"/>
                  </a:cubicBezTo>
                  <a:cubicBezTo>
                    <a:pt x="255461" y="118110"/>
                    <a:pt x="254509" y="122873"/>
                    <a:pt x="254509" y="126682"/>
                  </a:cubicBezTo>
                  <a:cubicBezTo>
                    <a:pt x="255461" y="151448"/>
                    <a:pt x="242126" y="156210"/>
                    <a:pt x="220219" y="162878"/>
                  </a:cubicBezTo>
                  <a:cubicBezTo>
                    <a:pt x="217361" y="163830"/>
                    <a:pt x="213551" y="164783"/>
                    <a:pt x="210694" y="165735"/>
                  </a:cubicBezTo>
                  <a:cubicBezTo>
                    <a:pt x="204979" y="152400"/>
                    <a:pt x="192596" y="141923"/>
                    <a:pt x="178309" y="138113"/>
                  </a:cubicBezTo>
                  <a:cubicBezTo>
                    <a:pt x="174499" y="137160"/>
                    <a:pt x="170689" y="138113"/>
                    <a:pt x="167831" y="140970"/>
                  </a:cubicBezTo>
                  <a:cubicBezTo>
                    <a:pt x="164974" y="143828"/>
                    <a:pt x="164021" y="147638"/>
                    <a:pt x="164974" y="152400"/>
                  </a:cubicBezTo>
                  <a:cubicBezTo>
                    <a:pt x="165926" y="156210"/>
                    <a:pt x="168784" y="159068"/>
                    <a:pt x="173546" y="160020"/>
                  </a:cubicBezTo>
                  <a:cubicBezTo>
                    <a:pt x="181166" y="161925"/>
                    <a:pt x="186881" y="167640"/>
                    <a:pt x="190691" y="174308"/>
                  </a:cubicBezTo>
                  <a:lnTo>
                    <a:pt x="190691" y="175260"/>
                  </a:lnTo>
                  <a:cubicBezTo>
                    <a:pt x="172594" y="182880"/>
                    <a:pt x="158306" y="197168"/>
                    <a:pt x="151639" y="215265"/>
                  </a:cubicBezTo>
                  <a:cubicBezTo>
                    <a:pt x="149734" y="219075"/>
                    <a:pt x="148781" y="223838"/>
                    <a:pt x="148781" y="228600"/>
                  </a:cubicBezTo>
                  <a:cubicBezTo>
                    <a:pt x="146876" y="226695"/>
                    <a:pt x="144971" y="224790"/>
                    <a:pt x="144019" y="221933"/>
                  </a:cubicBezTo>
                  <a:cubicBezTo>
                    <a:pt x="140209" y="214313"/>
                    <a:pt x="137351" y="204788"/>
                    <a:pt x="136399" y="196215"/>
                  </a:cubicBezTo>
                  <a:cubicBezTo>
                    <a:pt x="135446" y="192405"/>
                    <a:pt x="132589" y="188595"/>
                    <a:pt x="129731" y="187643"/>
                  </a:cubicBezTo>
                  <a:cubicBezTo>
                    <a:pt x="125921" y="185738"/>
                    <a:pt x="122111" y="186690"/>
                    <a:pt x="119254" y="189548"/>
                  </a:cubicBezTo>
                  <a:cubicBezTo>
                    <a:pt x="116396" y="192405"/>
                    <a:pt x="114491" y="196215"/>
                    <a:pt x="116396" y="200025"/>
                  </a:cubicBezTo>
                  <a:cubicBezTo>
                    <a:pt x="118301" y="211455"/>
                    <a:pt x="121159" y="221933"/>
                    <a:pt x="126874" y="231458"/>
                  </a:cubicBezTo>
                  <a:cubicBezTo>
                    <a:pt x="132589" y="240983"/>
                    <a:pt x="140209" y="248602"/>
                    <a:pt x="150686" y="253365"/>
                  </a:cubicBezTo>
                  <a:cubicBezTo>
                    <a:pt x="151639" y="266700"/>
                    <a:pt x="156401" y="280035"/>
                    <a:pt x="163069" y="292418"/>
                  </a:cubicBezTo>
                  <a:cubicBezTo>
                    <a:pt x="156401" y="300990"/>
                    <a:pt x="147829" y="307658"/>
                    <a:pt x="138304" y="313373"/>
                  </a:cubicBezTo>
                  <a:cubicBezTo>
                    <a:pt x="135446" y="315278"/>
                    <a:pt x="133541" y="319088"/>
                    <a:pt x="132589" y="322898"/>
                  </a:cubicBezTo>
                  <a:cubicBezTo>
                    <a:pt x="132589" y="326708"/>
                    <a:pt x="134494" y="330518"/>
                    <a:pt x="138304" y="332423"/>
                  </a:cubicBezTo>
                  <a:cubicBezTo>
                    <a:pt x="142114" y="334328"/>
                    <a:pt x="145924" y="334328"/>
                    <a:pt x="148781" y="331470"/>
                  </a:cubicBezTo>
                  <a:cubicBezTo>
                    <a:pt x="158306" y="324803"/>
                    <a:pt x="166879" y="318135"/>
                    <a:pt x="174499" y="309563"/>
                  </a:cubicBezTo>
                  <a:cubicBezTo>
                    <a:pt x="180214" y="314325"/>
                    <a:pt x="185929" y="318135"/>
                    <a:pt x="191644" y="321945"/>
                  </a:cubicBezTo>
                  <a:cubicBezTo>
                    <a:pt x="201169" y="327660"/>
                    <a:pt x="208789" y="334328"/>
                    <a:pt x="216409" y="342900"/>
                  </a:cubicBezTo>
                  <a:cubicBezTo>
                    <a:pt x="224981" y="353378"/>
                    <a:pt x="224981" y="373380"/>
                    <a:pt x="224981" y="390525"/>
                  </a:cubicBezTo>
                  <a:lnTo>
                    <a:pt x="224981" y="447675"/>
                  </a:lnTo>
                  <a:lnTo>
                    <a:pt x="181166" y="447675"/>
                  </a:lnTo>
                  <a:cubicBezTo>
                    <a:pt x="181166" y="377190"/>
                    <a:pt x="146876" y="373380"/>
                    <a:pt x="143066" y="371475"/>
                  </a:cubicBezTo>
                  <a:cubicBezTo>
                    <a:pt x="128779" y="367665"/>
                    <a:pt x="91631" y="347663"/>
                    <a:pt x="83059" y="307658"/>
                  </a:cubicBezTo>
                  <a:cubicBezTo>
                    <a:pt x="82106" y="305753"/>
                    <a:pt x="82106" y="302895"/>
                    <a:pt x="82106" y="300990"/>
                  </a:cubicBezTo>
                  <a:cubicBezTo>
                    <a:pt x="65914" y="278130"/>
                    <a:pt x="66866" y="246698"/>
                    <a:pt x="84964" y="224790"/>
                  </a:cubicBezTo>
                  <a:cubicBezTo>
                    <a:pt x="83059" y="218123"/>
                    <a:pt x="82106" y="211455"/>
                    <a:pt x="82106" y="204788"/>
                  </a:cubicBezTo>
                  <a:cubicBezTo>
                    <a:pt x="82106" y="174308"/>
                    <a:pt x="104014" y="147638"/>
                    <a:pt x="134494" y="141923"/>
                  </a:cubicBezTo>
                  <a:cubicBezTo>
                    <a:pt x="144019" y="115253"/>
                    <a:pt x="168784" y="97155"/>
                    <a:pt x="196406" y="98107"/>
                  </a:cubicBezTo>
                  <a:cubicBezTo>
                    <a:pt x="201169" y="98107"/>
                    <a:pt x="206884" y="99060"/>
                    <a:pt x="211646" y="100013"/>
                  </a:cubicBezTo>
                  <a:cubicBezTo>
                    <a:pt x="223076" y="86678"/>
                    <a:pt x="239269" y="79057"/>
                    <a:pt x="257366" y="77153"/>
                  </a:cubicBezTo>
                  <a:cubicBezTo>
                    <a:pt x="275464" y="76200"/>
                    <a:pt x="292609" y="81915"/>
                    <a:pt x="305944" y="94298"/>
                  </a:cubicBezTo>
                  <a:cubicBezTo>
                    <a:pt x="323089" y="82868"/>
                    <a:pt x="344044" y="80010"/>
                    <a:pt x="363094" y="85725"/>
                  </a:cubicBezTo>
                  <a:cubicBezTo>
                    <a:pt x="383096" y="91440"/>
                    <a:pt x="398336" y="106680"/>
                    <a:pt x="405004" y="125730"/>
                  </a:cubicBezTo>
                  <a:lnTo>
                    <a:pt x="408814" y="125730"/>
                  </a:lnTo>
                  <a:cubicBezTo>
                    <a:pt x="445009" y="125730"/>
                    <a:pt x="473584" y="154305"/>
                    <a:pt x="474536" y="190500"/>
                  </a:cubicBezTo>
                  <a:lnTo>
                    <a:pt x="474536" y="193358"/>
                  </a:lnTo>
                  <a:cubicBezTo>
                    <a:pt x="496444" y="205740"/>
                    <a:pt x="508826" y="229552"/>
                    <a:pt x="506921" y="254318"/>
                  </a:cubicBezTo>
                  <a:cubicBezTo>
                    <a:pt x="499301" y="287655"/>
                    <a:pt x="469774" y="313373"/>
                    <a:pt x="435484" y="312420"/>
                  </a:cubicBezTo>
                  <a:close/>
                  <a:moveTo>
                    <a:pt x="638366" y="412433"/>
                  </a:moveTo>
                  <a:lnTo>
                    <a:pt x="572644" y="299085"/>
                  </a:lnTo>
                  <a:lnTo>
                    <a:pt x="572644" y="295275"/>
                  </a:lnTo>
                  <a:cubicBezTo>
                    <a:pt x="576454" y="190500"/>
                    <a:pt x="523114" y="92393"/>
                    <a:pt x="432626" y="40005"/>
                  </a:cubicBezTo>
                  <a:cubicBezTo>
                    <a:pt x="342139" y="-13335"/>
                    <a:pt x="230696" y="-13335"/>
                    <a:pt x="140209" y="40005"/>
                  </a:cubicBezTo>
                  <a:cubicBezTo>
                    <a:pt x="49721" y="92393"/>
                    <a:pt x="-3619" y="190500"/>
                    <a:pt x="191" y="295275"/>
                  </a:cubicBezTo>
                  <a:cubicBezTo>
                    <a:pt x="191" y="384810"/>
                    <a:pt x="41149" y="469583"/>
                    <a:pt x="112586" y="523875"/>
                  </a:cubicBezTo>
                  <a:lnTo>
                    <a:pt x="112586" y="762000"/>
                  </a:lnTo>
                  <a:lnTo>
                    <a:pt x="413576" y="762000"/>
                  </a:lnTo>
                  <a:lnTo>
                    <a:pt x="413576" y="648653"/>
                  </a:lnTo>
                  <a:lnTo>
                    <a:pt x="460249" y="648653"/>
                  </a:lnTo>
                  <a:cubicBezTo>
                    <a:pt x="490729" y="648653"/>
                    <a:pt x="519304" y="637223"/>
                    <a:pt x="540259" y="615315"/>
                  </a:cubicBezTo>
                  <a:cubicBezTo>
                    <a:pt x="561214" y="594360"/>
                    <a:pt x="572644" y="564833"/>
                    <a:pt x="572644" y="535305"/>
                  </a:cubicBezTo>
                  <a:lnTo>
                    <a:pt x="572644" y="478155"/>
                  </a:lnTo>
                  <a:lnTo>
                    <a:pt x="614554" y="478155"/>
                  </a:lnTo>
                  <a:cubicBezTo>
                    <a:pt x="639319" y="476250"/>
                    <a:pt x="661226" y="447675"/>
                    <a:pt x="638366" y="412433"/>
                  </a:cubicBez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TextBox 26">
            <a:extLst>
              <a:ext uri="{FF2B5EF4-FFF2-40B4-BE49-F238E27FC236}">
                <a16:creationId xmlns:a16="http://schemas.microsoft.com/office/drawing/2014/main" id="{0E35FCD5-C6A0-4128-B449-6BF2DD23DDF7}"/>
              </a:ext>
            </a:extLst>
          </p:cNvPr>
          <p:cNvSpPr txBox="1"/>
          <p:nvPr/>
        </p:nvSpPr>
        <p:spPr>
          <a:xfrm>
            <a:off x="2155919" y="3966961"/>
            <a:ext cx="6469168"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600" dirty="0">
                <a:solidFill>
                  <a:prstClr val="white"/>
                </a:solidFill>
                <a:latin typeface="Aharoni" panose="02010803020104030203" pitchFamily="2" charset="-79"/>
                <a:cs typeface="Aharoni" panose="02010803020104030203" pitchFamily="2" charset="-79"/>
              </a:rPr>
              <a:t>OCD</a:t>
            </a:r>
            <a:endParaRPr kumimoji="0" lang="en-GB" sz="16600" b="0" i="0" u="none" strike="noStrike" kern="120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endParaRPr>
          </a:p>
        </p:txBody>
      </p:sp>
      <p:pic>
        <p:nvPicPr>
          <p:cNvPr id="30" name="Graphic 29">
            <a:extLst>
              <a:ext uri="{FF2B5EF4-FFF2-40B4-BE49-F238E27FC236}">
                <a16:creationId xmlns:a16="http://schemas.microsoft.com/office/drawing/2014/main" id="{2BE3A62B-5549-4549-94B0-2F2ACE0825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81248" y="3335392"/>
            <a:ext cx="1430859" cy="830822"/>
          </a:xfrm>
          <a:prstGeom prst="rect">
            <a:avLst/>
          </a:prstGeom>
        </p:spPr>
      </p:pic>
      <p:sp>
        <p:nvSpPr>
          <p:cNvPr id="31" name="Isosceles Triangle 30">
            <a:extLst>
              <a:ext uri="{FF2B5EF4-FFF2-40B4-BE49-F238E27FC236}">
                <a16:creationId xmlns:a16="http://schemas.microsoft.com/office/drawing/2014/main" id="{F1F5EC74-4861-4374-9A14-847CF1A767E0}"/>
              </a:ext>
            </a:extLst>
          </p:cNvPr>
          <p:cNvSpPr/>
          <p:nvPr/>
        </p:nvSpPr>
        <p:spPr>
          <a:xfrm rot="15300000">
            <a:off x="888436" y="4188963"/>
            <a:ext cx="787400" cy="6787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56128944-6065-4904-802C-C0CEE0A645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89413" y="1886262"/>
            <a:ext cx="3000896" cy="2074694"/>
          </a:xfrm>
          <a:prstGeom prst="rect">
            <a:avLst/>
          </a:prstGeom>
        </p:spPr>
      </p:pic>
    </p:spTree>
    <p:extLst>
      <p:ext uri="{BB962C8B-B14F-4D97-AF65-F5344CB8AC3E}">
        <p14:creationId xmlns:p14="http://schemas.microsoft.com/office/powerpoint/2010/main" val="1843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771743" y="3319031"/>
            <a:ext cx="473938" cy="473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912129" y="5970393"/>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50C0E98-69E1-48B3-8AFE-C60CFDBA1F32}"/>
              </a:ext>
            </a:extLst>
          </p:cNvPr>
          <p:cNvSpPr txBox="1"/>
          <p:nvPr/>
        </p:nvSpPr>
        <p:spPr>
          <a:xfrm>
            <a:off x="420528"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31EC9C43-5E3C-4162-A2A5-2396F5DCB6E1}"/>
              </a:ext>
            </a:extLst>
          </p:cNvPr>
          <p:cNvSpPr txBox="1"/>
          <p:nvPr/>
        </p:nvSpPr>
        <p:spPr>
          <a:xfrm>
            <a:off x="6298921" y="4190445"/>
            <a:ext cx="549160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2">
            <a:extLst>
              <a:ext uri="{FF2B5EF4-FFF2-40B4-BE49-F238E27FC236}">
                <a16:creationId xmlns:a16="http://schemas.microsoft.com/office/drawing/2014/main" id="{1C4D5FFC-C225-42F3-BD78-8EE3BDF16B7D}"/>
              </a:ext>
            </a:extLst>
          </p:cNvPr>
          <p:cNvSpPr txBox="1">
            <a:spLocks/>
          </p:cNvSpPr>
          <p:nvPr/>
        </p:nvSpPr>
        <p:spPr>
          <a:xfrm>
            <a:off x="13853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sp>
        <p:nvSpPr>
          <p:cNvPr id="27" name="Title 2">
            <a:extLst>
              <a:ext uri="{FF2B5EF4-FFF2-40B4-BE49-F238E27FC236}">
                <a16:creationId xmlns:a16="http://schemas.microsoft.com/office/drawing/2014/main" id="{297E2574-B7D9-4E8A-9260-6E2E6A6824CD}"/>
              </a:ext>
            </a:extLst>
          </p:cNvPr>
          <p:cNvSpPr txBox="1">
            <a:spLocks/>
          </p:cNvSpPr>
          <p:nvPr/>
        </p:nvSpPr>
        <p:spPr>
          <a:xfrm>
            <a:off x="7177881" y="3678854"/>
            <a:ext cx="3932237" cy="4739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Raleway" panose="020B0503030101060003" pitchFamily="34" charset="0"/>
                <a:ea typeface="+mj-ea"/>
                <a:cs typeface="+mj-cs"/>
              </a:rPr>
              <a:t>Your Text Heading</a:t>
            </a:r>
          </a:p>
        </p:txBody>
      </p:sp>
      <p:pic>
        <p:nvPicPr>
          <p:cNvPr id="11" name="Graphic 10">
            <a:extLst>
              <a:ext uri="{FF2B5EF4-FFF2-40B4-BE49-F238E27FC236}">
                <a16:creationId xmlns:a16="http://schemas.microsoft.com/office/drawing/2014/main" id="{090CE5CE-9A01-4BD1-8082-E029242F0A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3982" y="419366"/>
            <a:ext cx="904018" cy="139080"/>
          </a:xfrm>
          <a:prstGeom prst="rect">
            <a:avLst/>
          </a:prstGeom>
        </p:spPr>
      </p:pic>
      <p:pic>
        <p:nvPicPr>
          <p:cNvPr id="13" name="Graphic 12">
            <a:extLst>
              <a:ext uri="{FF2B5EF4-FFF2-40B4-BE49-F238E27FC236}">
                <a16:creationId xmlns:a16="http://schemas.microsoft.com/office/drawing/2014/main" id="{0353D195-1EE5-4187-8849-F673817CE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7" name="Picture Placeholder 6" descr="A necklace with a chain around its neck&#10;&#10;Description automatically generated">
            <a:extLst>
              <a:ext uri="{FF2B5EF4-FFF2-40B4-BE49-F238E27FC236}">
                <a16:creationId xmlns:a16="http://schemas.microsoft.com/office/drawing/2014/main" id="{991D30AE-A18A-4922-B91C-07E5A5528B4C}"/>
              </a:ext>
            </a:extLst>
          </p:cNvPr>
          <p:cNvPicPr>
            <a:picLocks noGrp="1" noChangeAspect="1"/>
          </p:cNvPicPr>
          <p:nvPr>
            <p:ph type="pic" sz="quarter" idx="10"/>
          </p:nvPr>
        </p:nvPicPr>
        <p:blipFill rotWithShape="1">
          <a:blip r:embed="rId6">
            <a:extLst>
              <a:ext uri="{28A0092B-C50C-407E-A947-70E740481C1C}">
                <a14:useLocalDpi xmlns:a14="http://schemas.microsoft.com/office/drawing/2010/main" val="0"/>
              </a:ext>
            </a:extLst>
          </a:blip>
          <a:srcRect l="977" t="2367" r="313" b="17741"/>
          <a:stretch/>
        </p:blipFill>
        <p:spPr>
          <a:xfrm>
            <a:off x="0" y="0"/>
            <a:ext cx="6096000" cy="3429000"/>
          </a:xfrm>
        </p:spPr>
      </p:pic>
      <p:pic>
        <p:nvPicPr>
          <p:cNvPr id="9" name="Picture Placeholder 8" descr="A picture containing indoor, table&#10;&#10;Description automatically generated">
            <a:extLst>
              <a:ext uri="{FF2B5EF4-FFF2-40B4-BE49-F238E27FC236}">
                <a16:creationId xmlns:a16="http://schemas.microsoft.com/office/drawing/2014/main" id="{57E7BA51-58DA-45D6-916C-2A9E61050FF7}"/>
              </a:ext>
            </a:extLst>
          </p:cNvPr>
          <p:cNvPicPr>
            <a:picLocks noGrp="1" noChangeAspect="1"/>
          </p:cNvPicPr>
          <p:nvPr>
            <p:ph type="pic" sz="quarter" idx="12"/>
          </p:nvPr>
        </p:nvPicPr>
        <p:blipFill rotWithShape="1">
          <a:blip r:embed="rId7">
            <a:extLst>
              <a:ext uri="{28A0092B-C50C-407E-A947-70E740481C1C}">
                <a14:useLocalDpi xmlns:a14="http://schemas.microsoft.com/office/drawing/2010/main" val="0"/>
              </a:ext>
            </a:extLst>
          </a:blip>
          <a:srcRect l="19048" r="8959" b="28008"/>
          <a:stretch/>
        </p:blipFill>
        <p:spPr>
          <a:xfrm>
            <a:off x="6096000" y="0"/>
            <a:ext cx="6096000" cy="3429000"/>
          </a:xfrm>
        </p:spPr>
      </p:pic>
    </p:spTree>
    <p:extLst>
      <p:ext uri="{BB962C8B-B14F-4D97-AF65-F5344CB8AC3E}">
        <p14:creationId xmlns:p14="http://schemas.microsoft.com/office/powerpoint/2010/main" val="1041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501800" y="3941269"/>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961292" y="497161"/>
            <a:ext cx="10515600" cy="1325563"/>
          </a:xfrm>
        </p:spPr>
        <p:txBody>
          <a:bodyPr>
            <a:normAutofit/>
          </a:bodyPr>
          <a:lstStyle/>
          <a:p>
            <a:pPr algn="ctr"/>
            <a:r>
              <a:rPr lang="en-GB" sz="4800" b="1" dirty="0">
                <a:solidFill>
                  <a:schemeClr val="accent4"/>
                </a:solidFill>
                <a:latin typeface="Raleway" panose="020B0503030101060003" pitchFamily="34" charset="0"/>
              </a:rPr>
              <a:t>    Text &amp; Description Slide</a:t>
            </a:r>
          </a:p>
        </p:txBody>
      </p:sp>
      <p:sp>
        <p:nvSpPr>
          <p:cNvPr id="14" name="TextBox 13">
            <a:extLst>
              <a:ext uri="{FF2B5EF4-FFF2-40B4-BE49-F238E27FC236}">
                <a16:creationId xmlns:a16="http://schemas.microsoft.com/office/drawing/2014/main" id="{952E31DE-4A21-4690-85DC-6005506A63B0}"/>
              </a:ext>
            </a:extLst>
          </p:cNvPr>
          <p:cNvSpPr txBox="1"/>
          <p:nvPr/>
        </p:nvSpPr>
        <p:spPr>
          <a:xfrm>
            <a:off x="784792" y="1841895"/>
            <a:ext cx="1072800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lorem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vitae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Praesent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tempor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volutpat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rhoncus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justo</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sagittis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ac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vulputate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eu</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metus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urna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Integer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porttitor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eros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accumsan</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lorem.</a:t>
            </a:r>
          </a:p>
        </p:txBody>
      </p:sp>
      <p:sp>
        <p:nvSpPr>
          <p:cNvPr id="17" name="TextBox 16">
            <a:extLst>
              <a:ext uri="{FF2B5EF4-FFF2-40B4-BE49-F238E27FC236}">
                <a16:creationId xmlns:a16="http://schemas.microsoft.com/office/drawing/2014/main" id="{3A890D91-1B50-4163-8DC9-6B3417B3D721}"/>
              </a:ext>
            </a:extLst>
          </p:cNvPr>
          <p:cNvSpPr txBox="1"/>
          <p:nvPr/>
        </p:nvSpPr>
        <p:spPr>
          <a:xfrm>
            <a:off x="748892" y="4459108"/>
            <a:ext cx="1072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20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endParaRPr kumimoji="0" lang="en-GB" sz="20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7" name="Arrow: Right 6">
            <a:extLst>
              <a:ext uri="{FF2B5EF4-FFF2-40B4-BE49-F238E27FC236}">
                <a16:creationId xmlns:a16="http://schemas.microsoft.com/office/drawing/2014/main" id="{79585466-1F57-4908-B25C-A7A7A349B1BD}"/>
              </a:ext>
            </a:extLst>
          </p:cNvPr>
          <p:cNvSpPr/>
          <p:nvPr/>
        </p:nvSpPr>
        <p:spPr>
          <a:xfrm>
            <a:off x="6702529" y="6172841"/>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18">
            <a:extLst>
              <a:ext uri="{FF2B5EF4-FFF2-40B4-BE49-F238E27FC236}">
                <a16:creationId xmlns:a16="http://schemas.microsoft.com/office/drawing/2014/main" id="{084945F5-48B0-4C6A-B6AF-FE03194F5476}"/>
              </a:ext>
            </a:extLst>
          </p:cNvPr>
          <p:cNvSpPr/>
          <p:nvPr/>
        </p:nvSpPr>
        <p:spPr>
          <a:xfrm rot="10800000">
            <a:off x="5057673" y="6145899"/>
            <a:ext cx="485671" cy="375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Open book">
            <a:extLst>
              <a:ext uri="{FF2B5EF4-FFF2-40B4-BE49-F238E27FC236}">
                <a16:creationId xmlns:a16="http://schemas.microsoft.com/office/drawing/2014/main" id="{7E1A6540-AD79-4DE4-A4C0-66A263940E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593" y="679675"/>
            <a:ext cx="914400" cy="914400"/>
          </a:xfrm>
          <a:prstGeom prst="rect">
            <a:avLst/>
          </a:prstGeom>
        </p:spPr>
      </p:pic>
    </p:spTree>
    <p:extLst>
      <p:ext uri="{BB962C8B-B14F-4D97-AF65-F5344CB8AC3E}">
        <p14:creationId xmlns:p14="http://schemas.microsoft.com/office/powerpoint/2010/main" val="313686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Treatment and Medication</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02789" y="1795154"/>
            <a:ext cx="1212094" cy="1212094"/>
          </a:xfrm>
          <a:prstGeom prst="rect">
            <a:avLst/>
          </a:prstGeom>
        </p:spPr>
      </p:pic>
      <p:pic>
        <p:nvPicPr>
          <p:cNvPr id="4" name="Graphic 3" descr="Stethoscope">
            <a:extLst>
              <a:ext uri="{FF2B5EF4-FFF2-40B4-BE49-F238E27FC236}">
                <a16:creationId xmlns:a16="http://schemas.microsoft.com/office/drawing/2014/main" id="{8CADB85E-5D0F-4839-9708-F25777A7F8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57167" y="1871451"/>
            <a:ext cx="1099170" cy="1099170"/>
          </a:xfrm>
          <a:prstGeom prst="rect">
            <a:avLst/>
          </a:prstGeom>
        </p:spPr>
      </p:pic>
    </p:spTree>
    <p:extLst>
      <p:ext uri="{BB962C8B-B14F-4D97-AF65-F5344CB8AC3E}">
        <p14:creationId xmlns:p14="http://schemas.microsoft.com/office/powerpoint/2010/main" val="297511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Sign and Symptoms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3985" y="762000"/>
            <a:ext cx="934962" cy="934962"/>
          </a:xfrm>
          <a:prstGeom prst="rect">
            <a:avLst/>
          </a:prstGeom>
        </p:spPr>
      </p:pic>
      <p:pic>
        <p:nvPicPr>
          <p:cNvPr id="3" name="Graphic 2" descr="Magnifying glass">
            <a:extLst>
              <a:ext uri="{FF2B5EF4-FFF2-40B4-BE49-F238E27FC236}">
                <a16:creationId xmlns:a16="http://schemas.microsoft.com/office/drawing/2014/main" id="{4E5B90B1-5A5F-41D6-B43D-365DC5F2FF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5645" y="2645635"/>
            <a:ext cx="2334426" cy="2334426"/>
          </a:xfrm>
          <a:prstGeom prst="rect">
            <a:avLst/>
          </a:prstGeom>
        </p:spPr>
      </p:pic>
    </p:spTree>
    <p:extLst>
      <p:ext uri="{BB962C8B-B14F-4D97-AF65-F5344CB8AC3E}">
        <p14:creationId xmlns:p14="http://schemas.microsoft.com/office/powerpoint/2010/main" val="33631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D51A41F6-8E51-49BA-A2A2-BF82182FDE74}"/>
              </a:ext>
            </a:extLst>
          </p:cNvPr>
          <p:cNvSpPr txBox="1">
            <a:spLocks/>
          </p:cNvSpPr>
          <p:nvPr/>
        </p:nvSpPr>
        <p:spPr>
          <a:xfrm>
            <a:off x="583191" y="547725"/>
            <a:ext cx="8738609" cy="1008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Here are Some Photos : </a:t>
            </a:r>
            <a:endParaRPr kumimoji="0" lang="en-GB" sz="4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sp>
        <p:nvSpPr>
          <p:cNvPr id="28" name="Rectangle 27">
            <a:extLst>
              <a:ext uri="{FF2B5EF4-FFF2-40B4-BE49-F238E27FC236}">
                <a16:creationId xmlns:a16="http://schemas.microsoft.com/office/drawing/2014/main" id="{1518E200-5212-40E7-A509-1CF2D44EC6EB}"/>
              </a:ext>
            </a:extLst>
          </p:cNvPr>
          <p:cNvSpPr/>
          <p:nvPr/>
        </p:nvSpPr>
        <p:spPr>
          <a:xfrm>
            <a:off x="5213938" y="4459770"/>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1BECCCA-893D-4A94-AC67-600A09D8B607}"/>
              </a:ext>
            </a:extLst>
          </p:cNvPr>
          <p:cNvSpPr/>
          <p:nvPr/>
        </p:nvSpPr>
        <p:spPr>
          <a:xfrm>
            <a:off x="5848906" y="4198776"/>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46C43A8B-BC27-4F9A-AA7B-CE938477E373}"/>
              </a:ext>
            </a:extLst>
          </p:cNvPr>
          <p:cNvGrpSpPr/>
          <p:nvPr/>
        </p:nvGrpSpPr>
        <p:grpSpPr>
          <a:xfrm>
            <a:off x="6825663" y="5504312"/>
            <a:ext cx="1714500" cy="914400"/>
            <a:chOff x="6568768" y="5488813"/>
            <a:chExt cx="1714500" cy="914400"/>
          </a:xfrm>
        </p:grpSpPr>
        <p:pic>
          <p:nvPicPr>
            <p:cNvPr id="3" name="Graphic 2" descr="Film strip">
              <a:extLst>
                <a:ext uri="{FF2B5EF4-FFF2-40B4-BE49-F238E27FC236}">
                  <a16:creationId xmlns:a16="http://schemas.microsoft.com/office/drawing/2014/main" id="{5D3A07D1-D06D-430E-B81E-B707C09590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568768" y="5488813"/>
              <a:ext cx="914400" cy="914400"/>
            </a:xfrm>
            <a:prstGeom prst="rect">
              <a:avLst/>
            </a:prstGeom>
          </p:spPr>
        </p:pic>
        <p:pic>
          <p:nvPicPr>
            <p:cNvPr id="14" name="Graphic 13" descr="Film strip">
              <a:extLst>
                <a:ext uri="{FF2B5EF4-FFF2-40B4-BE49-F238E27FC236}">
                  <a16:creationId xmlns:a16="http://schemas.microsoft.com/office/drawing/2014/main" id="{296BED4E-4945-4E22-9CA5-5CB8D201FA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7368868" y="5488813"/>
              <a:ext cx="914400" cy="914400"/>
            </a:xfrm>
            <a:prstGeom prst="rect">
              <a:avLst/>
            </a:prstGeom>
          </p:spPr>
        </p:pic>
      </p:grpSp>
      <p:pic>
        <p:nvPicPr>
          <p:cNvPr id="18" name="Graphic 17">
            <a:extLst>
              <a:ext uri="{FF2B5EF4-FFF2-40B4-BE49-F238E27FC236}">
                <a16:creationId xmlns:a16="http://schemas.microsoft.com/office/drawing/2014/main" id="{B6A4FF03-43EB-4D2F-B195-1CECD9953E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9567" y="5480702"/>
            <a:ext cx="3346772" cy="1074616"/>
          </a:xfrm>
          <a:prstGeom prst="rect">
            <a:avLst/>
          </a:prstGeom>
        </p:spPr>
      </p:pic>
      <p:grpSp>
        <p:nvGrpSpPr>
          <p:cNvPr id="19" name="Group 18">
            <a:extLst>
              <a:ext uri="{FF2B5EF4-FFF2-40B4-BE49-F238E27FC236}">
                <a16:creationId xmlns:a16="http://schemas.microsoft.com/office/drawing/2014/main" id="{4F65E209-3482-4DB8-AF51-E55833532846}"/>
              </a:ext>
            </a:extLst>
          </p:cNvPr>
          <p:cNvGrpSpPr/>
          <p:nvPr/>
        </p:nvGrpSpPr>
        <p:grpSpPr>
          <a:xfrm rot="10800000">
            <a:off x="10797950" y="5463195"/>
            <a:ext cx="1149695" cy="1146191"/>
            <a:chOff x="3421887" y="367584"/>
            <a:chExt cx="1596052" cy="1591188"/>
          </a:xfrm>
          <a:solidFill>
            <a:schemeClr val="bg1"/>
          </a:solidFill>
        </p:grpSpPr>
        <p:sp>
          <p:nvSpPr>
            <p:cNvPr id="20" name="Rectangle 19">
              <a:extLst>
                <a:ext uri="{FF2B5EF4-FFF2-40B4-BE49-F238E27FC236}">
                  <a16:creationId xmlns:a16="http://schemas.microsoft.com/office/drawing/2014/main" id="{ADC6BD9C-BFE2-436B-9500-27A22FE64FF4}"/>
                </a:ext>
              </a:extLst>
            </p:cNvPr>
            <p:cNvSpPr/>
            <p:nvPr/>
          </p:nvSpPr>
          <p:spPr>
            <a:xfrm>
              <a:off x="3421887" y="367584"/>
              <a:ext cx="1596052"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84E51-DB2E-480C-BF74-BACEC7D1C669}"/>
                </a:ext>
              </a:extLst>
            </p:cNvPr>
            <p:cNvSpPr/>
            <p:nvPr/>
          </p:nvSpPr>
          <p:spPr>
            <a:xfrm rot="5400000">
              <a:off x="2865518" y="923953"/>
              <a:ext cx="1591188" cy="478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5" name="Graphic 24">
            <a:extLst>
              <a:ext uri="{FF2B5EF4-FFF2-40B4-BE49-F238E27FC236}">
                <a16:creationId xmlns:a16="http://schemas.microsoft.com/office/drawing/2014/main" id="{A70422ED-2318-4AF2-B8CC-960A368B7A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96429" y="724166"/>
            <a:ext cx="904018" cy="139080"/>
          </a:xfrm>
          <a:prstGeom prst="rect">
            <a:avLst/>
          </a:prstGeom>
        </p:spPr>
      </p:pic>
      <p:pic>
        <p:nvPicPr>
          <p:cNvPr id="30" name="Picture Placeholder 29" descr="A sunset over a body of water with a city in the background&#10;&#10;Description automatically generated">
            <a:extLst>
              <a:ext uri="{FF2B5EF4-FFF2-40B4-BE49-F238E27FC236}">
                <a16:creationId xmlns:a16="http://schemas.microsoft.com/office/drawing/2014/main" id="{E61F5188-E469-423B-9BDF-D476CF9E5DED}"/>
              </a:ext>
            </a:extLst>
          </p:cNvPr>
          <p:cNvPicPr>
            <a:picLocks noGrp="1" noChangeAspect="1"/>
          </p:cNvPicPr>
          <p:nvPr>
            <p:ph type="pic" sz="quarter" idx="11"/>
          </p:nvPr>
        </p:nvPicPr>
        <p:blipFill>
          <a:blip r:embed="rId10">
            <a:extLst>
              <a:ext uri="{28A0092B-C50C-407E-A947-70E740481C1C}">
                <a14:useLocalDpi xmlns:a14="http://schemas.microsoft.com/office/drawing/2010/main" val="0"/>
              </a:ext>
            </a:extLst>
          </a:blip>
          <a:srcRect l="2880" r="2880"/>
          <a:stretch>
            <a:fillRect/>
          </a:stretch>
        </p:blipFill>
        <p:spPr/>
      </p:pic>
      <p:pic>
        <p:nvPicPr>
          <p:cNvPr id="32" name="Picture Placeholder 31" descr="A person standing in front of a sunset&#10;&#10;Description automatically generated">
            <a:extLst>
              <a:ext uri="{FF2B5EF4-FFF2-40B4-BE49-F238E27FC236}">
                <a16:creationId xmlns:a16="http://schemas.microsoft.com/office/drawing/2014/main" id="{385F49D6-AD3D-4C07-B5B6-B52468D71667}"/>
              </a:ext>
            </a:extLst>
          </p:cNvPr>
          <p:cNvPicPr>
            <a:picLocks noGrp="1" noChangeAspect="1"/>
          </p:cNvPicPr>
          <p:nvPr>
            <p:ph type="pic" sz="quarter" idx="12"/>
          </p:nvPr>
        </p:nvPicPr>
        <p:blipFill>
          <a:blip r:embed="rId11">
            <a:extLst>
              <a:ext uri="{28A0092B-C50C-407E-A947-70E740481C1C}">
                <a14:useLocalDpi xmlns:a14="http://schemas.microsoft.com/office/drawing/2010/main" val="0"/>
              </a:ext>
            </a:extLst>
          </a:blip>
          <a:srcRect t="176" b="176"/>
          <a:stretch>
            <a:fillRect/>
          </a:stretch>
        </p:blipFill>
        <p:spPr/>
      </p:pic>
      <p:pic>
        <p:nvPicPr>
          <p:cNvPr id="34" name="Picture Placeholder 33" descr="A person walking across a beach next to the ocean&#10;&#10;Description automatically generated">
            <a:extLst>
              <a:ext uri="{FF2B5EF4-FFF2-40B4-BE49-F238E27FC236}">
                <a16:creationId xmlns:a16="http://schemas.microsoft.com/office/drawing/2014/main" id="{F8BB9AFF-000C-4C00-81C0-82AAE07288DA}"/>
              </a:ext>
            </a:extLst>
          </p:cNvPr>
          <p:cNvPicPr>
            <a:picLocks noGrp="1" noChangeAspect="1"/>
          </p:cNvPicPr>
          <p:nvPr>
            <p:ph type="pic" sz="quarter" idx="13"/>
          </p:nvPr>
        </p:nvPicPr>
        <p:blipFill>
          <a:blip r:embed="rId12">
            <a:extLst>
              <a:ext uri="{28A0092B-C50C-407E-A947-70E740481C1C}">
                <a14:useLocalDpi xmlns:a14="http://schemas.microsoft.com/office/drawing/2010/main" val="0"/>
              </a:ext>
            </a:extLst>
          </a:blip>
          <a:srcRect t="2206" b="2206"/>
          <a:stretch>
            <a:fillRect/>
          </a:stretch>
        </p:blipFill>
        <p:spPr/>
      </p:pic>
      <p:pic>
        <p:nvPicPr>
          <p:cNvPr id="36" name="Picture Placeholder 35" descr="A person with a sunset in the background&#10;&#10;Description automatically generated">
            <a:extLst>
              <a:ext uri="{FF2B5EF4-FFF2-40B4-BE49-F238E27FC236}">
                <a16:creationId xmlns:a16="http://schemas.microsoft.com/office/drawing/2014/main" id="{D31E63AD-2D29-4ECB-A5EA-CE15E373DCD5}"/>
              </a:ext>
            </a:extLst>
          </p:cNvPr>
          <p:cNvPicPr>
            <a:picLocks noGrp="1" noChangeAspect="1"/>
          </p:cNvPicPr>
          <p:nvPr>
            <p:ph type="pic" sz="quarter" idx="14"/>
          </p:nvPr>
        </p:nvPicPr>
        <p:blipFill>
          <a:blip r:embed="rId13">
            <a:extLst>
              <a:ext uri="{28A0092B-C50C-407E-A947-70E740481C1C}">
                <a14:useLocalDpi xmlns:a14="http://schemas.microsoft.com/office/drawing/2010/main" val="0"/>
              </a:ext>
            </a:extLst>
          </a:blip>
          <a:srcRect t="6117" b="6117"/>
          <a:stretch>
            <a:fillRect/>
          </a:stretch>
        </p:blipFill>
        <p:spPr/>
      </p:pic>
    </p:spTree>
    <p:extLst>
      <p:ext uri="{BB962C8B-B14F-4D97-AF65-F5344CB8AC3E}">
        <p14:creationId xmlns:p14="http://schemas.microsoft.com/office/powerpoint/2010/main" val="64733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433BFF65-7155-400F-B116-1520B169F1C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638" b="563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1983111" y="357415"/>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Exercise and Therapy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05499" y="1723555"/>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5">
            <a:extLst>
              <a:ext uri="{FF2B5EF4-FFF2-40B4-BE49-F238E27FC236}">
                <a16:creationId xmlns:a16="http://schemas.microsoft.com/office/drawing/2014/main" id="{838260BE-BAC3-4A36-B3BA-0C95897F4A62}"/>
              </a:ext>
            </a:extLst>
          </p:cNvPr>
          <p:cNvSpPr txBox="1">
            <a:spLocks/>
          </p:cNvSpPr>
          <p:nvPr/>
        </p:nvSpPr>
        <p:spPr>
          <a:xfrm>
            <a:off x="5905499" y="3775209"/>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6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1C8C62B-199C-4845-8F0D-6D2564648193}"/>
              </a:ext>
            </a:extLst>
          </p:cNvPr>
          <p:cNvGraphicFramePr>
            <a:graphicFrameLocks noGrp="1"/>
          </p:cNvGraphicFramePr>
          <p:nvPr/>
        </p:nvGraphicFramePr>
        <p:xfrm>
          <a:off x="732446" y="2360457"/>
          <a:ext cx="10752508" cy="3971976"/>
        </p:xfrm>
        <a:graphic>
          <a:graphicData uri="http://schemas.openxmlformats.org/drawingml/2006/table">
            <a:tbl>
              <a:tblPr firstRow="1" bandRow="1">
                <a:tableStyleId>{073A0DAA-6AF3-43AB-8588-CEC1D06C72B9}</a:tableStyleId>
              </a:tblPr>
              <a:tblGrid>
                <a:gridCol w="2688127">
                  <a:extLst>
                    <a:ext uri="{9D8B030D-6E8A-4147-A177-3AD203B41FA5}">
                      <a16:colId xmlns:a16="http://schemas.microsoft.com/office/drawing/2014/main" val="1828811264"/>
                    </a:ext>
                  </a:extLst>
                </a:gridCol>
                <a:gridCol w="1424892">
                  <a:extLst>
                    <a:ext uri="{9D8B030D-6E8A-4147-A177-3AD203B41FA5}">
                      <a16:colId xmlns:a16="http://schemas.microsoft.com/office/drawing/2014/main" val="3155904124"/>
                    </a:ext>
                  </a:extLst>
                </a:gridCol>
                <a:gridCol w="2461189">
                  <a:extLst>
                    <a:ext uri="{9D8B030D-6E8A-4147-A177-3AD203B41FA5}">
                      <a16:colId xmlns:a16="http://schemas.microsoft.com/office/drawing/2014/main" val="3197967846"/>
                    </a:ext>
                  </a:extLst>
                </a:gridCol>
                <a:gridCol w="4178300">
                  <a:extLst>
                    <a:ext uri="{9D8B030D-6E8A-4147-A177-3AD203B41FA5}">
                      <a16:colId xmlns:a16="http://schemas.microsoft.com/office/drawing/2014/main" val="326580143"/>
                    </a:ext>
                  </a:extLst>
                </a:gridCol>
              </a:tblGrid>
              <a:tr h="661996">
                <a:tc>
                  <a:txBody>
                    <a:bodyPr/>
                    <a:lstStyle/>
                    <a:p>
                      <a:endParaRPr lang="en-GB" dirty="0"/>
                    </a:p>
                  </a:txBody>
                  <a:tcPr>
                    <a:solidFill>
                      <a:schemeClr val="accent4"/>
                    </a:solidFill>
                  </a:tcPr>
                </a:tc>
                <a:tc>
                  <a:txBody>
                    <a:bodyPr/>
                    <a:lstStyle/>
                    <a:p>
                      <a:endParaRPr lang="en-GB" dirty="0"/>
                    </a:p>
                  </a:txBody>
                  <a:tcPr>
                    <a:solidFill>
                      <a:schemeClr val="accent2"/>
                    </a:solidFill>
                  </a:tcPr>
                </a:tc>
                <a:tc>
                  <a:txBody>
                    <a:bodyPr/>
                    <a:lstStyle/>
                    <a:p>
                      <a:endParaRPr lang="en-GB" dirty="0"/>
                    </a:p>
                  </a:txBody>
                  <a:tcPr>
                    <a:solidFill>
                      <a:schemeClr val="accent1"/>
                    </a:solidFill>
                  </a:tcPr>
                </a:tc>
                <a:tc>
                  <a:txBody>
                    <a:bodyPr/>
                    <a:lstStyle/>
                    <a:p>
                      <a:endParaRPr lang="en-GB" dirty="0"/>
                    </a:p>
                  </a:txBody>
                  <a:tcPr>
                    <a:solidFill>
                      <a:schemeClr val="accent6"/>
                    </a:solidFill>
                  </a:tcPr>
                </a:tc>
                <a:extLst>
                  <a:ext uri="{0D108BD9-81ED-4DB2-BD59-A6C34878D82A}">
                    <a16:rowId xmlns:a16="http://schemas.microsoft.com/office/drawing/2014/main" val="2508543530"/>
                  </a:ext>
                </a:extLst>
              </a:tr>
              <a:tr h="661996">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92328766"/>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421597394"/>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85000"/>
                      </a:schemeClr>
                    </a:solidFill>
                  </a:tcPr>
                </a:tc>
                <a:tc>
                  <a:txBody>
                    <a:bodyPr/>
                    <a:lstStyle/>
                    <a:p>
                      <a:endParaRPr lang="en-GB" dirty="0"/>
                    </a:p>
                  </a:txBody>
                  <a:tcPr>
                    <a:solidFill>
                      <a:schemeClr val="accent4">
                        <a:lumMod val="85000"/>
                      </a:schemeClr>
                    </a:solidFill>
                  </a:tcPr>
                </a:tc>
                <a:extLst>
                  <a:ext uri="{0D108BD9-81ED-4DB2-BD59-A6C34878D82A}">
                    <a16:rowId xmlns:a16="http://schemas.microsoft.com/office/drawing/2014/main" val="2399863531"/>
                  </a:ext>
                </a:extLst>
              </a:tr>
              <a:tr h="661996">
                <a:tc>
                  <a:txBody>
                    <a:bodyPr/>
                    <a:lstStyle/>
                    <a:p>
                      <a:endParaRPr lang="en-GB"/>
                    </a:p>
                  </a:txBody>
                  <a:tcPr/>
                </a:tc>
                <a:tc>
                  <a:txBody>
                    <a:bodyPr/>
                    <a:lstStyle/>
                    <a:p>
                      <a:endParaRPr lang="en-GB"/>
                    </a:p>
                  </a:txBody>
                  <a:tcPr/>
                </a:tc>
                <a:tc>
                  <a:txBody>
                    <a:bodyPr/>
                    <a:lstStyle/>
                    <a:p>
                      <a:endParaRPr lang="en-GB" dirty="0"/>
                    </a:p>
                  </a:txBody>
                  <a:tcPr>
                    <a:solidFill>
                      <a:schemeClr val="accent4">
                        <a:lumMod val="95000"/>
                      </a:schemeClr>
                    </a:solidFill>
                  </a:tcPr>
                </a:tc>
                <a:tc>
                  <a:txBody>
                    <a:bodyPr/>
                    <a:lstStyle/>
                    <a:p>
                      <a:endParaRPr lang="en-GB" dirty="0"/>
                    </a:p>
                  </a:txBody>
                  <a:tcPr>
                    <a:solidFill>
                      <a:schemeClr val="accent4">
                        <a:lumMod val="95000"/>
                      </a:schemeClr>
                    </a:solidFill>
                  </a:tcPr>
                </a:tc>
                <a:extLst>
                  <a:ext uri="{0D108BD9-81ED-4DB2-BD59-A6C34878D82A}">
                    <a16:rowId xmlns:a16="http://schemas.microsoft.com/office/drawing/2014/main" val="3607477623"/>
                  </a:ext>
                </a:extLst>
              </a:tr>
              <a:tr h="66199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827110334"/>
                  </a:ext>
                </a:extLst>
              </a:tr>
            </a:tbl>
          </a:graphicData>
        </a:graphic>
      </p:graphicFrame>
      <p:sp>
        <p:nvSpPr>
          <p:cNvPr id="24" name="Text Placeholder 5">
            <a:extLst>
              <a:ext uri="{FF2B5EF4-FFF2-40B4-BE49-F238E27FC236}">
                <a16:creationId xmlns:a16="http://schemas.microsoft.com/office/drawing/2014/main" id="{F4CBBA6D-24F6-4C23-9C24-706686D5696B}"/>
              </a:ext>
            </a:extLst>
          </p:cNvPr>
          <p:cNvSpPr txBox="1">
            <a:spLocks/>
          </p:cNvSpPr>
          <p:nvPr/>
        </p:nvSpPr>
        <p:spPr>
          <a:xfrm>
            <a:off x="3866300" y="2551238"/>
            <a:ext cx="740893"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a:t>
            </a:r>
            <a:endParaRPr kumimoji="0" lang="en-GB" sz="1600" b="1" i="0" u="none" strike="noStrike" kern="1200" cap="none" spc="0" normalizeH="0" baseline="0" noProof="0" dirty="0">
              <a:ln>
                <a:noFill/>
              </a:ln>
              <a:solidFill>
                <a:schemeClr val="bg1"/>
              </a:solidFill>
              <a:effectLst/>
              <a:uLnTx/>
              <a:uFillTx/>
              <a:latin typeface="Calibri" panose="020F0502020204030204"/>
            </a:endParaRPr>
          </a:p>
        </p:txBody>
      </p:sp>
      <p:sp>
        <p:nvSpPr>
          <p:cNvPr id="18" name="Text Placeholder 5">
            <a:extLst>
              <a:ext uri="{FF2B5EF4-FFF2-40B4-BE49-F238E27FC236}">
                <a16:creationId xmlns:a16="http://schemas.microsoft.com/office/drawing/2014/main" id="{DB431364-AEA4-4F61-AE29-9FD9F207458D}"/>
              </a:ext>
            </a:extLst>
          </p:cNvPr>
          <p:cNvSpPr txBox="1">
            <a:spLocks/>
          </p:cNvSpPr>
          <p:nvPr/>
        </p:nvSpPr>
        <p:spPr>
          <a:xfrm>
            <a:off x="5120022"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0" name="Text Placeholder 5">
            <a:extLst>
              <a:ext uri="{FF2B5EF4-FFF2-40B4-BE49-F238E27FC236}">
                <a16:creationId xmlns:a16="http://schemas.microsoft.com/office/drawing/2014/main" id="{24C98DBA-406C-4F22-ACF5-13358A4AC521}"/>
              </a:ext>
            </a:extLst>
          </p:cNvPr>
          <p:cNvSpPr txBox="1">
            <a:spLocks/>
          </p:cNvSpPr>
          <p:nvPr/>
        </p:nvSpPr>
        <p:spPr>
          <a:xfrm>
            <a:off x="8955461" y="2551238"/>
            <a:ext cx="2252436"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1600" b="1" dirty="0">
                <a:solidFill>
                  <a:schemeClr val="bg1"/>
                </a:solidFill>
              </a:rPr>
              <a:t>Lorem ipsum </a:t>
            </a:r>
            <a:r>
              <a:rPr lang="en-GB" sz="1600" b="1" dirty="0" err="1">
                <a:solidFill>
                  <a:schemeClr val="bg1"/>
                </a:solidFill>
              </a:rPr>
              <a:t>dolor</a:t>
            </a:r>
            <a:endParaRPr lang="en-GB" sz="1600" b="1" dirty="0">
              <a:solidFill>
                <a:schemeClr val="bg1"/>
              </a:solidFill>
            </a:endParaRPr>
          </a:p>
        </p:txBody>
      </p:sp>
      <p:sp>
        <p:nvSpPr>
          <p:cNvPr id="22" name="Text Placeholder 5">
            <a:extLst>
              <a:ext uri="{FF2B5EF4-FFF2-40B4-BE49-F238E27FC236}">
                <a16:creationId xmlns:a16="http://schemas.microsoft.com/office/drawing/2014/main" id="{1CC99EED-D5CD-4302-ABFE-EFB7C56752A0}"/>
              </a:ext>
            </a:extLst>
          </p:cNvPr>
          <p:cNvSpPr txBox="1">
            <a:spLocks/>
          </p:cNvSpPr>
          <p:nvPr/>
        </p:nvSpPr>
        <p:spPr>
          <a:xfrm>
            <a:off x="1101035" y="3193099"/>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 Placeholder 5">
            <a:extLst>
              <a:ext uri="{FF2B5EF4-FFF2-40B4-BE49-F238E27FC236}">
                <a16:creationId xmlns:a16="http://schemas.microsoft.com/office/drawing/2014/main" id="{406AAF38-0887-4DD2-A359-B70717D742FB}"/>
              </a:ext>
            </a:extLst>
          </p:cNvPr>
          <p:cNvSpPr txBox="1">
            <a:spLocks/>
          </p:cNvSpPr>
          <p:nvPr/>
        </p:nvSpPr>
        <p:spPr>
          <a:xfrm>
            <a:off x="1101035" y="3857551"/>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 Placeholder 5">
            <a:extLst>
              <a:ext uri="{FF2B5EF4-FFF2-40B4-BE49-F238E27FC236}">
                <a16:creationId xmlns:a16="http://schemas.microsoft.com/office/drawing/2014/main" id="{66811932-C0B5-4C10-986A-03021EA15604}"/>
              </a:ext>
            </a:extLst>
          </p:cNvPr>
          <p:cNvSpPr txBox="1">
            <a:spLocks/>
          </p:cNvSpPr>
          <p:nvPr/>
        </p:nvSpPr>
        <p:spPr>
          <a:xfrm>
            <a:off x="1101035" y="4522003"/>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Placeholder 5">
            <a:extLst>
              <a:ext uri="{FF2B5EF4-FFF2-40B4-BE49-F238E27FC236}">
                <a16:creationId xmlns:a16="http://schemas.microsoft.com/office/drawing/2014/main" id="{FD49A347-66CC-42D0-9428-2E913DE209D2}"/>
              </a:ext>
            </a:extLst>
          </p:cNvPr>
          <p:cNvSpPr txBox="1">
            <a:spLocks/>
          </p:cNvSpPr>
          <p:nvPr/>
        </p:nvSpPr>
        <p:spPr>
          <a:xfrm>
            <a:off x="1101035" y="5186455"/>
            <a:ext cx="2252436" cy="4034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Lorem ipsum </a:t>
            </a:r>
            <a:r>
              <a:rPr kumimoji="0" lang="en-GB" sz="1600" b="1" i="0" u="none" strike="noStrike" kern="1200" cap="none" spc="0" normalizeH="0" baseline="0" noProof="0" dirty="0" err="1">
                <a:ln>
                  <a:noFill/>
                </a:ln>
                <a:solidFill>
                  <a:prstClr val="black"/>
                </a:solidFill>
                <a:effectLst/>
                <a:uLnTx/>
                <a:uFillTx/>
                <a:latin typeface="Calibri" panose="020F0502020204030204"/>
                <a:ea typeface="+mn-ea"/>
                <a:cs typeface="+mn-cs"/>
              </a:rPr>
              <a:t>dolor</a:t>
            </a: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 Placeholder 5">
            <a:extLst>
              <a:ext uri="{FF2B5EF4-FFF2-40B4-BE49-F238E27FC236}">
                <a16:creationId xmlns:a16="http://schemas.microsoft.com/office/drawing/2014/main" id="{4EB6EEC7-CE4F-4800-AE2C-5B3DA40DFC17}"/>
              </a:ext>
            </a:extLst>
          </p:cNvPr>
          <p:cNvSpPr txBox="1">
            <a:spLocks/>
          </p:cNvSpPr>
          <p:nvPr/>
        </p:nvSpPr>
        <p:spPr>
          <a:xfrm>
            <a:off x="931492" y="2549150"/>
            <a:ext cx="2421979" cy="6385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Title Here</a:t>
            </a:r>
          </a:p>
        </p:txBody>
      </p:sp>
      <p:sp>
        <p:nvSpPr>
          <p:cNvPr id="43" name="Title 3">
            <a:extLst>
              <a:ext uri="{FF2B5EF4-FFF2-40B4-BE49-F238E27FC236}">
                <a16:creationId xmlns:a16="http://schemas.microsoft.com/office/drawing/2014/main" id="{128EA8B6-F089-42EB-995F-07B533544303}"/>
              </a:ext>
            </a:extLst>
          </p:cNvPr>
          <p:cNvSpPr>
            <a:spLocks noGrp="1"/>
          </p:cNvSpPr>
          <p:nvPr>
            <p:ph type="title"/>
          </p:nvPr>
        </p:nvSpPr>
        <p:spPr>
          <a:xfrm>
            <a:off x="732446" y="270261"/>
            <a:ext cx="10515600" cy="1050959"/>
          </a:xfrm>
        </p:spPr>
        <p:txBody>
          <a:bodyPr>
            <a:normAutofit/>
          </a:bodyPr>
          <a:lstStyle/>
          <a:p>
            <a:pPr algn="ctr"/>
            <a:r>
              <a:rPr lang="en-GB" sz="4800" b="1" dirty="0">
                <a:solidFill>
                  <a:schemeClr val="accent4"/>
                </a:solidFill>
                <a:latin typeface="Raleway" panose="020B0503030101060003" pitchFamily="34" charset="0"/>
              </a:rPr>
              <a:t>Table &amp; Stats</a:t>
            </a:r>
          </a:p>
        </p:txBody>
      </p:sp>
      <p:sp>
        <p:nvSpPr>
          <p:cNvPr id="44" name="TextBox 43">
            <a:extLst>
              <a:ext uri="{FF2B5EF4-FFF2-40B4-BE49-F238E27FC236}">
                <a16:creationId xmlns:a16="http://schemas.microsoft.com/office/drawing/2014/main" id="{0F5E633A-A878-4F79-BFC9-79078F09CE8E}"/>
              </a:ext>
            </a:extLst>
          </p:cNvPr>
          <p:cNvSpPr txBox="1"/>
          <p:nvPr/>
        </p:nvSpPr>
        <p:spPr>
          <a:xfrm>
            <a:off x="840000" y="1376762"/>
            <a:ext cx="10728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semper</a:t>
            </a:r>
          </a:p>
        </p:txBody>
      </p:sp>
      <p:pic>
        <p:nvPicPr>
          <p:cNvPr id="17" name="Graphic 16" descr="Bookmark">
            <a:extLst>
              <a:ext uri="{FF2B5EF4-FFF2-40B4-BE49-F238E27FC236}">
                <a16:creationId xmlns:a16="http://schemas.microsoft.com/office/drawing/2014/main" id="{1BD6F823-02C2-449C-9D66-916166318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7001" y="-86536"/>
            <a:ext cx="1050959" cy="1050959"/>
          </a:xfrm>
          <a:prstGeom prst="rect">
            <a:avLst/>
          </a:prstGeom>
        </p:spPr>
      </p:pic>
      <p:grpSp>
        <p:nvGrpSpPr>
          <p:cNvPr id="21" name="Group 20">
            <a:extLst>
              <a:ext uri="{FF2B5EF4-FFF2-40B4-BE49-F238E27FC236}">
                <a16:creationId xmlns:a16="http://schemas.microsoft.com/office/drawing/2014/main" id="{AB8EF064-6E6A-4CD0-8E51-A37FDEBAE3A9}"/>
              </a:ext>
            </a:extLst>
          </p:cNvPr>
          <p:cNvGrpSpPr/>
          <p:nvPr/>
        </p:nvGrpSpPr>
        <p:grpSpPr>
          <a:xfrm>
            <a:off x="8530088" y="579517"/>
            <a:ext cx="542391" cy="344645"/>
            <a:chOff x="743484" y="5375305"/>
            <a:chExt cx="1170774" cy="652447"/>
          </a:xfrm>
        </p:grpSpPr>
        <p:sp>
          <p:nvSpPr>
            <p:cNvPr id="23" name="Rectangle 22">
              <a:extLst>
                <a:ext uri="{FF2B5EF4-FFF2-40B4-BE49-F238E27FC236}">
                  <a16:creationId xmlns:a16="http://schemas.microsoft.com/office/drawing/2014/main" id="{A57A42FD-9C5A-4533-BD71-B9BAE854E4C4}"/>
                </a:ext>
              </a:extLst>
            </p:cNvPr>
            <p:cNvSpPr/>
            <p:nvPr/>
          </p:nvSpPr>
          <p:spPr>
            <a:xfrm>
              <a:off x="743484" y="5375305"/>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15F238A-833B-4771-A788-20424A878E06}"/>
                </a:ext>
              </a:extLst>
            </p:cNvPr>
            <p:cNvSpPr/>
            <p:nvPr/>
          </p:nvSpPr>
          <p:spPr>
            <a:xfrm>
              <a:off x="743484" y="5554767"/>
              <a:ext cx="1170774" cy="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2C1C63-039A-429A-A9F4-4571FBB3117A}"/>
                </a:ext>
              </a:extLst>
            </p:cNvPr>
            <p:cNvSpPr/>
            <p:nvPr/>
          </p:nvSpPr>
          <p:spPr>
            <a:xfrm>
              <a:off x="743484" y="5734229"/>
              <a:ext cx="1170774" cy="9400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A8350AD-6B2E-4026-8CC5-1CF99AA66B87}"/>
                </a:ext>
              </a:extLst>
            </p:cNvPr>
            <p:cNvSpPr/>
            <p:nvPr/>
          </p:nvSpPr>
          <p:spPr>
            <a:xfrm>
              <a:off x="743484" y="5933749"/>
              <a:ext cx="1170774" cy="9400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262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78EF894B-8513-4BCE-917C-5BE28F09BF9E}"/>
              </a:ext>
            </a:extLst>
          </p:cNvPr>
          <p:cNvSpPr>
            <a:spLocks noGrp="1"/>
          </p:cNvSpPr>
          <p:nvPr>
            <p:ph type="title"/>
          </p:nvPr>
        </p:nvSpPr>
        <p:spPr>
          <a:xfrm>
            <a:off x="980716" y="624796"/>
            <a:ext cx="10515600" cy="1325563"/>
          </a:xfrm>
        </p:spPr>
        <p:txBody>
          <a:bodyPr>
            <a:normAutofit/>
          </a:bodyPr>
          <a:lstStyle/>
          <a:p>
            <a:pPr algn="ctr"/>
            <a:r>
              <a:rPr lang="en-GB" b="1" dirty="0">
                <a:solidFill>
                  <a:schemeClr val="accent4"/>
                </a:solidFill>
                <a:latin typeface="Raleway" panose="020B0503030101060003" pitchFamily="34" charset="0"/>
              </a:rPr>
              <a:t>List Slide – with Bullets</a:t>
            </a:r>
          </a:p>
        </p:txBody>
      </p:sp>
      <p:sp>
        <p:nvSpPr>
          <p:cNvPr id="20" name="TextBox 19">
            <a:extLst>
              <a:ext uri="{FF2B5EF4-FFF2-40B4-BE49-F238E27FC236}">
                <a16:creationId xmlns:a16="http://schemas.microsoft.com/office/drawing/2014/main" id="{6F076ACD-13DF-425C-977B-09DC2A577F87}"/>
              </a:ext>
            </a:extLst>
          </p:cNvPr>
          <p:cNvSpPr txBox="1"/>
          <p:nvPr/>
        </p:nvSpPr>
        <p:spPr>
          <a:xfrm>
            <a:off x="1628357" y="2307027"/>
            <a:ext cx="517849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 Lorem Ipsum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endParaRPr>
          </a:p>
        </p:txBody>
      </p:sp>
      <p:pic>
        <p:nvPicPr>
          <p:cNvPr id="6" name="Graphic 5">
            <a:extLst>
              <a:ext uri="{FF2B5EF4-FFF2-40B4-BE49-F238E27FC236}">
                <a16:creationId xmlns:a16="http://schemas.microsoft.com/office/drawing/2014/main" id="{BFF24DA8-F6C8-4168-B3D8-6812EB596E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7859" y="1920073"/>
            <a:ext cx="904018" cy="139080"/>
          </a:xfrm>
          <a:prstGeom prst="rect">
            <a:avLst/>
          </a:prstGeom>
        </p:spPr>
      </p:pic>
      <p:sp>
        <p:nvSpPr>
          <p:cNvPr id="7" name="Oval 6">
            <a:extLst>
              <a:ext uri="{FF2B5EF4-FFF2-40B4-BE49-F238E27FC236}">
                <a16:creationId xmlns:a16="http://schemas.microsoft.com/office/drawing/2014/main" id="{CA95D95E-42B3-46A3-88EF-BF71FE0B940E}"/>
              </a:ext>
            </a:extLst>
          </p:cNvPr>
          <p:cNvSpPr/>
          <p:nvPr/>
        </p:nvSpPr>
        <p:spPr>
          <a:xfrm>
            <a:off x="5869230"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9E19B650-50DE-40E3-9A93-27CAFF3B7F53}"/>
              </a:ext>
            </a:extLst>
          </p:cNvPr>
          <p:cNvSpPr/>
          <p:nvPr/>
        </p:nvSpPr>
        <p:spPr>
          <a:xfrm>
            <a:off x="6238516" y="6192608"/>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52C3AA8D-EFC5-4469-8A96-02A937F42C0C}"/>
              </a:ext>
            </a:extLst>
          </p:cNvPr>
          <p:cNvSpPr/>
          <p:nvPr/>
        </p:nvSpPr>
        <p:spPr>
          <a:xfrm>
            <a:off x="6602858" y="6192608"/>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Pin">
            <a:extLst>
              <a:ext uri="{FF2B5EF4-FFF2-40B4-BE49-F238E27FC236}">
                <a16:creationId xmlns:a16="http://schemas.microsoft.com/office/drawing/2014/main" id="{953470E2-D933-42AF-B5F4-252ADA727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9226" y="762000"/>
            <a:ext cx="934962" cy="934962"/>
          </a:xfrm>
          <a:prstGeom prst="rect">
            <a:avLst/>
          </a:prstGeom>
        </p:spPr>
      </p:pic>
      <p:sp>
        <p:nvSpPr>
          <p:cNvPr id="16" name="TextBox 15">
            <a:extLst>
              <a:ext uri="{FF2B5EF4-FFF2-40B4-BE49-F238E27FC236}">
                <a16:creationId xmlns:a16="http://schemas.microsoft.com/office/drawing/2014/main" id="{D2725C01-910C-4492-90F1-3086BF0398A6}"/>
              </a:ext>
            </a:extLst>
          </p:cNvPr>
          <p:cNvSpPr txBox="1"/>
          <p:nvPr/>
        </p:nvSpPr>
        <p:spPr>
          <a:xfrm>
            <a:off x="5327477" y="2307027"/>
            <a:ext cx="2432262"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1966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1967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Raleway" panose="020B0503030101060003" pitchFamily="34" charset="0"/>
                <a:ea typeface="+mn-ea"/>
                <a:cs typeface="+mn-cs"/>
              </a:rPr>
              <a:t>1980</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endParaRPr>
          </a:p>
        </p:txBody>
      </p:sp>
      <p:grpSp>
        <p:nvGrpSpPr>
          <p:cNvPr id="18" name="Graphic 34">
            <a:extLst>
              <a:ext uri="{FF2B5EF4-FFF2-40B4-BE49-F238E27FC236}">
                <a16:creationId xmlns:a16="http://schemas.microsoft.com/office/drawing/2014/main" id="{500E9F59-CDA1-4943-BBD9-E946948FCBBB}"/>
              </a:ext>
            </a:extLst>
          </p:cNvPr>
          <p:cNvGrpSpPr/>
          <p:nvPr/>
        </p:nvGrpSpPr>
        <p:grpSpPr>
          <a:xfrm>
            <a:off x="7749358" y="2708486"/>
            <a:ext cx="1718502" cy="2030958"/>
            <a:chOff x="9849634" y="131013"/>
            <a:chExt cx="2000250" cy="2363932"/>
          </a:xfrm>
        </p:grpSpPr>
        <p:sp>
          <p:nvSpPr>
            <p:cNvPr id="19" name="Freeform: Shape 18">
              <a:extLst>
                <a:ext uri="{FF2B5EF4-FFF2-40B4-BE49-F238E27FC236}">
                  <a16:creationId xmlns:a16="http://schemas.microsoft.com/office/drawing/2014/main" id="{E50389A2-5EED-488D-8218-E922736854A7}"/>
                </a:ext>
              </a:extLst>
            </p:cNvPr>
            <p:cNvSpPr/>
            <p:nvPr/>
          </p:nvSpPr>
          <p:spPr>
            <a:xfrm>
              <a:off x="10704286" y="1920186"/>
              <a:ext cx="90920" cy="454602"/>
            </a:xfrm>
            <a:custGeom>
              <a:avLst/>
              <a:gdLst>
                <a:gd name="connsiteX0" fmla="*/ 127289 w 90920"/>
                <a:gd name="connsiteY0" fmla="*/ 20144 h 454602"/>
                <a:gd name="connsiteX1" fmla="*/ 0 w 90920"/>
                <a:gd name="connsiteY1" fmla="*/ 174709 h 454602"/>
                <a:gd name="connsiteX2" fmla="*/ 145473 w 90920"/>
                <a:gd name="connsiteY2" fmla="*/ 256537 h 454602"/>
                <a:gd name="connsiteX3" fmla="*/ 63644 w 90920"/>
                <a:gd name="connsiteY3" fmla="*/ 274721 h 454602"/>
                <a:gd name="connsiteX4" fmla="*/ 154565 w 90920"/>
                <a:gd name="connsiteY4" fmla="*/ 529299 h 454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0" h="454602">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32D4C4-7D74-4BBA-9E79-5B47CE38DED8}"/>
                </a:ext>
              </a:extLst>
            </p:cNvPr>
            <p:cNvSpPr/>
            <p:nvPr/>
          </p:nvSpPr>
          <p:spPr>
            <a:xfrm>
              <a:off x="10974614" y="1894870"/>
              <a:ext cx="272761" cy="545523"/>
            </a:xfrm>
            <a:custGeom>
              <a:avLst/>
              <a:gdLst>
                <a:gd name="connsiteX0" fmla="*/ 56986 w 272761"/>
                <a:gd name="connsiteY0" fmla="*/ 0 h 545522"/>
                <a:gd name="connsiteX1" fmla="*/ 66078 w 272761"/>
                <a:gd name="connsiteY1" fmla="*/ 300038 h 545522"/>
                <a:gd name="connsiteX2" fmla="*/ 84262 w 272761"/>
                <a:gd name="connsiteY2" fmla="*/ 300038 h 545522"/>
                <a:gd name="connsiteX3" fmla="*/ 84262 w 272761"/>
                <a:gd name="connsiteY3" fmla="*/ 436418 h 545522"/>
                <a:gd name="connsiteX4" fmla="*/ 202459 w 272761"/>
                <a:gd name="connsiteY4" fmla="*/ 454602 h 545522"/>
                <a:gd name="connsiteX5" fmla="*/ 302471 w 272761"/>
                <a:gd name="connsiteY5" fmla="*/ 590983 h 5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761" h="545522">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8EBF3B3D-A514-4387-9ABB-2A41B553B6C5}"/>
                </a:ext>
              </a:extLst>
            </p:cNvPr>
            <p:cNvSpPr/>
            <p:nvPr/>
          </p:nvSpPr>
          <p:spPr>
            <a:xfrm>
              <a:off x="10422433" y="649260"/>
              <a:ext cx="909205" cy="1181966"/>
            </a:xfrm>
            <a:custGeom>
              <a:avLst/>
              <a:gdLst>
                <a:gd name="connsiteX0" fmla="*/ 936481 w 909204"/>
                <a:gd name="connsiteY0" fmla="*/ 472786 h 1181966"/>
                <a:gd name="connsiteX1" fmla="*/ 672811 w 909204"/>
                <a:gd name="connsiteY1" fmla="*/ 900113 h 1181966"/>
                <a:gd name="connsiteX2" fmla="*/ 672811 w 909204"/>
                <a:gd name="connsiteY2" fmla="*/ 1100138 h 1181966"/>
                <a:gd name="connsiteX3" fmla="*/ 545523 w 909204"/>
                <a:gd name="connsiteY3" fmla="*/ 1227426 h 1181966"/>
                <a:gd name="connsiteX4" fmla="*/ 390958 w 909204"/>
                <a:gd name="connsiteY4" fmla="*/ 1227426 h 1181966"/>
                <a:gd name="connsiteX5" fmla="*/ 263669 w 909204"/>
                <a:gd name="connsiteY5" fmla="*/ 1100138 h 1181966"/>
                <a:gd name="connsiteX6" fmla="*/ 263669 w 909204"/>
                <a:gd name="connsiteY6" fmla="*/ 900113 h 1181966"/>
                <a:gd name="connsiteX7" fmla="*/ 0 w 909204"/>
                <a:gd name="connsiteY7" fmla="*/ 472786 h 1181966"/>
                <a:gd name="connsiteX8" fmla="*/ 463694 w 909204"/>
                <a:gd name="connsiteY8" fmla="*/ 0 h 1181966"/>
                <a:gd name="connsiteX9" fmla="*/ 936481 w 909204"/>
                <a:gd name="connsiteY9" fmla="*/ 472786 h 118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204" h="1181966">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w="79510" cap="rnd">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48F8B66-DC25-42B6-8D4C-EFD86BC2B2AE}"/>
                </a:ext>
              </a:extLst>
            </p:cNvPr>
            <p:cNvSpPr/>
            <p:nvPr/>
          </p:nvSpPr>
          <p:spPr>
            <a:xfrm>
              <a:off x="10595182" y="1694845"/>
              <a:ext cx="545523" cy="272761"/>
            </a:xfrm>
            <a:custGeom>
              <a:avLst/>
              <a:gdLst>
                <a:gd name="connsiteX0" fmla="*/ 0 w 545522"/>
                <a:gd name="connsiteY0" fmla="*/ 0 h 272761"/>
                <a:gd name="connsiteX1" fmla="*/ 600075 w 545522"/>
                <a:gd name="connsiteY1" fmla="*/ 0 h 272761"/>
                <a:gd name="connsiteX2" fmla="*/ 600075 w 545522"/>
                <a:gd name="connsiteY2" fmla="*/ 309130 h 272761"/>
                <a:gd name="connsiteX3" fmla="*/ 0 w 545522"/>
                <a:gd name="connsiteY3" fmla="*/ 309130 h 272761"/>
              </a:gdLst>
              <a:ahLst/>
              <a:cxnLst>
                <a:cxn ang="0">
                  <a:pos x="connsiteX0" y="connsiteY0"/>
                </a:cxn>
                <a:cxn ang="0">
                  <a:pos x="connsiteX1" y="connsiteY1"/>
                </a:cxn>
                <a:cxn ang="0">
                  <a:pos x="connsiteX2" y="connsiteY2"/>
                </a:cxn>
                <a:cxn ang="0">
                  <a:pos x="connsiteX3" y="connsiteY3"/>
                </a:cxn>
              </a:cxnLst>
              <a:rect l="l" t="t" r="r" b="b"/>
              <a:pathLst>
                <a:path w="545522" h="272761">
                  <a:moveTo>
                    <a:pt x="0" y="0"/>
                  </a:moveTo>
                  <a:lnTo>
                    <a:pt x="600075" y="0"/>
                  </a:lnTo>
                  <a:lnTo>
                    <a:pt x="600075" y="309130"/>
                  </a:lnTo>
                  <a:lnTo>
                    <a:pt x="0" y="309130"/>
                  </a:lnTo>
                  <a:close/>
                </a:path>
              </a:pathLst>
            </a:custGeom>
            <a:solidFill>
              <a:schemeClr val="tx1"/>
            </a:solidFill>
            <a:ln w="99385"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3F1ED1B-32ED-4BAE-B35F-FCC20F46C07E}"/>
                </a:ext>
              </a:extLst>
            </p:cNvPr>
            <p:cNvSpPr/>
            <p:nvPr/>
          </p:nvSpPr>
          <p:spPr>
            <a:xfrm>
              <a:off x="10595182" y="1849410"/>
              <a:ext cx="545523" cy="90920"/>
            </a:xfrm>
            <a:custGeom>
              <a:avLst/>
              <a:gdLst>
                <a:gd name="connsiteX0" fmla="*/ 0 w 545522"/>
                <a:gd name="connsiteY0" fmla="*/ 0 h 0"/>
                <a:gd name="connsiteX1" fmla="*/ 600075 w 545522"/>
                <a:gd name="connsiteY1" fmla="*/ 0 h 0"/>
              </a:gdLst>
              <a:ahLst/>
              <a:cxnLst>
                <a:cxn ang="0">
                  <a:pos x="connsiteX0" y="connsiteY0"/>
                </a:cxn>
                <a:cxn ang="0">
                  <a:pos x="connsiteX1" y="connsiteY1"/>
                </a:cxn>
              </a:cxnLst>
              <a:rect l="l" t="t" r="r" b="b"/>
              <a:pathLst>
                <a:path w="545522">
                  <a:moveTo>
                    <a:pt x="0" y="0"/>
                  </a:moveTo>
                  <a:lnTo>
                    <a:pt x="600075" y="0"/>
                  </a:lnTo>
                </a:path>
              </a:pathLst>
            </a:custGeom>
            <a:ln w="54561"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2B19D19-2FDB-4E1E-9C08-C96092157F09}"/>
                </a:ext>
              </a:extLst>
            </p:cNvPr>
            <p:cNvSpPr/>
            <p:nvPr/>
          </p:nvSpPr>
          <p:spPr>
            <a:xfrm>
              <a:off x="9940554" y="1549372"/>
              <a:ext cx="363682" cy="90920"/>
            </a:xfrm>
            <a:custGeom>
              <a:avLst/>
              <a:gdLst>
                <a:gd name="connsiteX0" fmla="*/ 436418 w 363681"/>
                <a:gd name="connsiteY0" fmla="*/ 0 h 90920"/>
                <a:gd name="connsiteX1" fmla="*/ 0 w 363681"/>
                <a:gd name="connsiteY1" fmla="*/ 109104 h 90920"/>
              </a:gdLst>
              <a:ahLst/>
              <a:cxnLst>
                <a:cxn ang="0">
                  <a:pos x="connsiteX0" y="connsiteY0"/>
                </a:cxn>
                <a:cxn ang="0">
                  <a:pos x="connsiteX1" y="connsiteY1"/>
                </a:cxn>
              </a:cxnLst>
              <a:rect l="l" t="t" r="r" b="b"/>
              <a:pathLst>
                <a:path w="363681" h="90920">
                  <a:moveTo>
                    <a:pt x="436418" y="0"/>
                  </a:moveTo>
                  <a:cubicBezTo>
                    <a:pt x="400050" y="9092"/>
                    <a:pt x="0" y="109104"/>
                    <a:pt x="0" y="109104"/>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04A23447-1C04-4A5E-96E2-B48FB73917C3}"/>
                </a:ext>
              </a:extLst>
            </p:cNvPr>
            <p:cNvSpPr/>
            <p:nvPr/>
          </p:nvSpPr>
          <p:spPr>
            <a:xfrm>
              <a:off x="9876910" y="994757"/>
              <a:ext cx="272761" cy="90920"/>
            </a:xfrm>
            <a:custGeom>
              <a:avLst/>
              <a:gdLst>
                <a:gd name="connsiteX0" fmla="*/ 300038 w 272761"/>
                <a:gd name="connsiteY0" fmla="*/ 54552 h 0"/>
                <a:gd name="connsiteX1" fmla="*/ 0 w 272761"/>
                <a:gd name="connsiteY1" fmla="*/ 0 h 0"/>
              </a:gdLst>
              <a:ahLst/>
              <a:cxnLst>
                <a:cxn ang="0">
                  <a:pos x="connsiteX0" y="connsiteY0"/>
                </a:cxn>
                <a:cxn ang="0">
                  <a:pos x="connsiteX1" y="connsiteY1"/>
                </a:cxn>
              </a:cxnLst>
              <a:rect l="l" t="t" r="r" b="b"/>
              <a:pathLst>
                <a:path w="272761">
                  <a:moveTo>
                    <a:pt x="300038" y="54552"/>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8DF4DFA1-5571-4CB1-8AFD-C5B183F84017}"/>
                </a:ext>
              </a:extLst>
            </p:cNvPr>
            <p:cNvSpPr/>
            <p:nvPr/>
          </p:nvSpPr>
          <p:spPr>
            <a:xfrm>
              <a:off x="10095119" y="403774"/>
              <a:ext cx="272761" cy="181841"/>
            </a:xfrm>
            <a:custGeom>
              <a:avLst/>
              <a:gdLst>
                <a:gd name="connsiteX0" fmla="*/ 336406 w 272761"/>
                <a:gd name="connsiteY0" fmla="*/ 218209 h 181840"/>
                <a:gd name="connsiteX1" fmla="*/ 0 w 272761"/>
                <a:gd name="connsiteY1" fmla="*/ 0 h 181840"/>
              </a:gdLst>
              <a:ahLst/>
              <a:cxnLst>
                <a:cxn ang="0">
                  <a:pos x="connsiteX0" y="connsiteY0"/>
                </a:cxn>
                <a:cxn ang="0">
                  <a:pos x="connsiteX1" y="connsiteY1"/>
                </a:cxn>
              </a:cxnLst>
              <a:rect l="l" t="t" r="r" b="b"/>
              <a:pathLst>
                <a:path w="272761" h="181840">
                  <a:moveTo>
                    <a:pt x="336406" y="21820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B6BBB26-FC46-4A9D-AD1B-77CA9AE61F4E}"/>
                </a:ext>
              </a:extLst>
            </p:cNvPr>
            <p:cNvSpPr/>
            <p:nvPr/>
          </p:nvSpPr>
          <p:spPr>
            <a:xfrm>
              <a:off x="10858851" y="158289"/>
              <a:ext cx="90920" cy="181841"/>
            </a:xfrm>
            <a:custGeom>
              <a:avLst/>
              <a:gdLst>
                <a:gd name="connsiteX0" fmla="*/ 0 w 0"/>
                <a:gd name="connsiteY0" fmla="*/ 263669 h 181840"/>
                <a:gd name="connsiteX1" fmla="*/ 0 w 0"/>
                <a:gd name="connsiteY1" fmla="*/ 0 h 181840"/>
              </a:gdLst>
              <a:ahLst/>
              <a:cxnLst>
                <a:cxn ang="0">
                  <a:pos x="connsiteX0" y="connsiteY0"/>
                </a:cxn>
                <a:cxn ang="0">
                  <a:pos x="connsiteX1" y="connsiteY1"/>
                </a:cxn>
              </a:cxnLst>
              <a:rect l="l" t="t" r="r" b="b"/>
              <a:pathLst>
                <a:path h="181840">
                  <a:moveTo>
                    <a:pt x="0" y="263669"/>
                  </a:moveTo>
                  <a:lnTo>
                    <a:pt x="0"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8237500-D710-46DA-97BD-8BC46495321B}"/>
                </a:ext>
              </a:extLst>
            </p:cNvPr>
            <p:cNvSpPr/>
            <p:nvPr/>
          </p:nvSpPr>
          <p:spPr>
            <a:xfrm>
              <a:off x="11358914" y="394682"/>
              <a:ext cx="272761" cy="181841"/>
            </a:xfrm>
            <a:custGeom>
              <a:avLst/>
              <a:gdLst>
                <a:gd name="connsiteX0" fmla="*/ 0 w 272761"/>
                <a:gd name="connsiteY0" fmla="*/ 245485 h 181840"/>
                <a:gd name="connsiteX1" fmla="*/ 327314 w 272761"/>
                <a:gd name="connsiteY1" fmla="*/ 0 h 181840"/>
              </a:gdLst>
              <a:ahLst/>
              <a:cxnLst>
                <a:cxn ang="0">
                  <a:pos x="connsiteX0" y="connsiteY0"/>
                </a:cxn>
                <a:cxn ang="0">
                  <a:pos x="connsiteX1" y="connsiteY1"/>
                </a:cxn>
              </a:cxnLst>
              <a:rect l="l" t="t" r="r" b="b"/>
              <a:pathLst>
                <a:path w="272761" h="181840">
                  <a:moveTo>
                    <a:pt x="0" y="245485"/>
                  </a:moveTo>
                  <a:lnTo>
                    <a:pt x="327314" y="0"/>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0DECBA5F-0D21-4D86-B5F6-29CD523172CA}"/>
                </a:ext>
              </a:extLst>
            </p:cNvPr>
            <p:cNvSpPr/>
            <p:nvPr/>
          </p:nvSpPr>
          <p:spPr>
            <a:xfrm>
              <a:off x="11577123" y="1085678"/>
              <a:ext cx="272761" cy="90920"/>
            </a:xfrm>
            <a:custGeom>
              <a:avLst/>
              <a:gdLst>
                <a:gd name="connsiteX0" fmla="*/ 0 w 272761"/>
                <a:gd name="connsiteY0" fmla="*/ 0 h 0"/>
                <a:gd name="connsiteX1" fmla="*/ 281853 w 272761"/>
                <a:gd name="connsiteY1" fmla="*/ 0 h 0"/>
              </a:gdLst>
              <a:ahLst/>
              <a:cxnLst>
                <a:cxn ang="0">
                  <a:pos x="connsiteX0" y="connsiteY0"/>
                </a:cxn>
                <a:cxn ang="0">
                  <a:pos x="connsiteX1" y="connsiteY1"/>
                </a:cxn>
              </a:cxnLst>
              <a:rect l="l" t="t" r="r" b="b"/>
              <a:pathLst>
                <a:path w="272761">
                  <a:moveTo>
                    <a:pt x="0" y="0"/>
                  </a:moveTo>
                  <a:cubicBezTo>
                    <a:pt x="18184" y="9092"/>
                    <a:pt x="281853" y="0"/>
                    <a:pt x="281853" y="0"/>
                  </a:cubicBezTo>
                </a:path>
              </a:pathLst>
            </a:custGeom>
            <a:noFill/>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220E9C3-755B-4886-A978-DAC0853C1785}"/>
                </a:ext>
              </a:extLst>
            </p:cNvPr>
            <p:cNvSpPr/>
            <p:nvPr/>
          </p:nvSpPr>
          <p:spPr>
            <a:xfrm>
              <a:off x="11404374" y="1476636"/>
              <a:ext cx="272761" cy="181841"/>
            </a:xfrm>
            <a:custGeom>
              <a:avLst/>
              <a:gdLst>
                <a:gd name="connsiteX0" fmla="*/ 0 w 272761"/>
                <a:gd name="connsiteY0" fmla="*/ 0 h 181840"/>
                <a:gd name="connsiteX1" fmla="*/ 345498 w 272761"/>
                <a:gd name="connsiteY1" fmla="*/ 181841 h 181840"/>
              </a:gdLst>
              <a:ahLst/>
              <a:cxnLst>
                <a:cxn ang="0">
                  <a:pos x="connsiteX0" y="connsiteY0"/>
                </a:cxn>
                <a:cxn ang="0">
                  <a:pos x="connsiteX1" y="connsiteY1"/>
                </a:cxn>
              </a:cxnLst>
              <a:rect l="l" t="t" r="r" b="b"/>
              <a:pathLst>
                <a:path w="272761" h="181840">
                  <a:moveTo>
                    <a:pt x="0" y="0"/>
                  </a:moveTo>
                  <a:lnTo>
                    <a:pt x="345498" y="181841"/>
                  </a:lnTo>
                </a:path>
              </a:pathLst>
            </a:custGeom>
            <a:ln w="54561" cap="rnd">
              <a:solidFill>
                <a:srgbClr val="FFC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29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yellow, object, water, sitting&#10;&#10;Description automatically generated">
            <a:extLst>
              <a:ext uri="{FF2B5EF4-FFF2-40B4-BE49-F238E27FC236}">
                <a16:creationId xmlns:a16="http://schemas.microsoft.com/office/drawing/2014/main" id="{108985B0-40CC-4780-A99B-B4BCE74DA65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788" b="6788"/>
          <a:stretch>
            <a:fillRect/>
          </a:stretch>
        </p:blipFill>
        <p:spPr/>
      </p:pic>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Description and Text</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7226300" y="1979775"/>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Behaviour </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5956299" y="2742600"/>
            <a:ext cx="5616575" cy="2725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275771"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aphic 10" descr="Drama">
            <a:extLst>
              <a:ext uri="{FF2B5EF4-FFF2-40B4-BE49-F238E27FC236}">
                <a16:creationId xmlns:a16="http://schemas.microsoft.com/office/drawing/2014/main" id="{4354F94A-1998-40D5-81BD-D4E4B706C84D}"/>
              </a:ext>
            </a:extLst>
          </p:cNvPr>
          <p:cNvGrpSpPr/>
          <p:nvPr/>
        </p:nvGrpSpPr>
        <p:grpSpPr>
          <a:xfrm>
            <a:off x="1628775" y="1247775"/>
            <a:ext cx="3943350" cy="3943350"/>
            <a:chOff x="1457325" y="1247775"/>
            <a:chExt cx="3943350" cy="3943350"/>
          </a:xfrm>
          <a:solidFill>
            <a:srgbClr val="00B0F0"/>
          </a:solidFill>
        </p:grpSpPr>
        <p:sp>
          <p:nvSpPr>
            <p:cNvPr id="13" name="Freeform: Shape 12">
              <a:extLst>
                <a:ext uri="{FF2B5EF4-FFF2-40B4-BE49-F238E27FC236}">
                  <a16:creationId xmlns:a16="http://schemas.microsoft.com/office/drawing/2014/main" id="{41ABBDD8-C853-4F5D-97CB-2053E95442FC}"/>
                </a:ext>
              </a:extLst>
            </p:cNvPr>
            <p:cNvSpPr/>
            <p:nvPr/>
          </p:nvSpPr>
          <p:spPr>
            <a:xfrm>
              <a:off x="1785938" y="3001744"/>
              <a:ext cx="1889522" cy="1848445"/>
            </a:xfrm>
            <a:custGeom>
              <a:avLst/>
              <a:gdLst>
                <a:gd name="connsiteX0" fmla="*/ 1868984 w 1889521"/>
                <a:gd name="connsiteY0" fmla="*/ 533995 h 1848445"/>
                <a:gd name="connsiteX1" fmla="*/ 1478756 w 1889521"/>
                <a:gd name="connsiteY1" fmla="*/ 238244 h 1848445"/>
                <a:gd name="connsiteX2" fmla="*/ 1330881 w 1889521"/>
                <a:gd name="connsiteY2" fmla="*/ 0 h 1848445"/>
                <a:gd name="connsiteX3" fmla="*/ 0 w 1889521"/>
                <a:gd name="connsiteY3" fmla="*/ 172522 h 1848445"/>
                <a:gd name="connsiteX4" fmla="*/ 110907 w 1889521"/>
                <a:gd name="connsiteY4" fmla="*/ 1067991 h 1848445"/>
                <a:gd name="connsiteX5" fmla="*/ 1121390 w 1889521"/>
                <a:gd name="connsiteY5" fmla="*/ 1852553 h 1848445"/>
                <a:gd name="connsiteX6" fmla="*/ 1905953 w 1889521"/>
                <a:gd name="connsiteY6" fmla="*/ 842070 h 1848445"/>
                <a:gd name="connsiteX7" fmla="*/ 1868984 w 1889521"/>
                <a:gd name="connsiteY7" fmla="*/ 533995 h 1848445"/>
                <a:gd name="connsiteX8" fmla="*/ 1133713 w 1889521"/>
                <a:gd name="connsiteY8" fmla="*/ 451842 h 1848445"/>
                <a:gd name="connsiteX9" fmla="*/ 1248728 w 1889521"/>
                <a:gd name="connsiteY9" fmla="*/ 423089 h 1848445"/>
                <a:gd name="connsiteX10" fmla="*/ 1441787 w 1889521"/>
                <a:gd name="connsiteY10" fmla="*/ 542211 h 1848445"/>
                <a:gd name="connsiteX11" fmla="*/ 1470541 w 1889521"/>
                <a:gd name="connsiteY11" fmla="*/ 657225 h 1848445"/>
                <a:gd name="connsiteX12" fmla="*/ 1400711 w 1889521"/>
                <a:gd name="connsiteY12" fmla="*/ 698302 h 1848445"/>
                <a:gd name="connsiteX13" fmla="*/ 1359634 w 1889521"/>
                <a:gd name="connsiteY13" fmla="*/ 685979 h 1848445"/>
                <a:gd name="connsiteX14" fmla="*/ 1166575 w 1889521"/>
                <a:gd name="connsiteY14" fmla="*/ 566857 h 1848445"/>
                <a:gd name="connsiteX15" fmla="*/ 1133713 w 1889521"/>
                <a:gd name="connsiteY15" fmla="*/ 451842 h 1848445"/>
                <a:gd name="connsiteX16" fmla="*/ 492919 w 1889521"/>
                <a:gd name="connsiteY16" fmla="*/ 669548 h 1848445"/>
                <a:gd name="connsiteX17" fmla="*/ 640794 w 1889521"/>
                <a:gd name="connsiteY17" fmla="*/ 501134 h 1848445"/>
                <a:gd name="connsiteX18" fmla="*/ 755809 w 1889521"/>
                <a:gd name="connsiteY18" fmla="*/ 492919 h 1848445"/>
                <a:gd name="connsiteX19" fmla="*/ 764024 w 1889521"/>
                <a:gd name="connsiteY19" fmla="*/ 607933 h 1848445"/>
                <a:gd name="connsiteX20" fmla="*/ 616148 w 1889521"/>
                <a:gd name="connsiteY20" fmla="*/ 776347 h 1848445"/>
                <a:gd name="connsiteX21" fmla="*/ 554534 w 1889521"/>
                <a:gd name="connsiteY21" fmla="*/ 805101 h 1848445"/>
                <a:gd name="connsiteX22" fmla="*/ 501134 w 1889521"/>
                <a:gd name="connsiteY22" fmla="*/ 784562 h 1848445"/>
                <a:gd name="connsiteX23" fmla="*/ 492919 w 1889521"/>
                <a:gd name="connsiteY23" fmla="*/ 669548 h 1848445"/>
                <a:gd name="connsiteX24" fmla="*/ 1528048 w 1889521"/>
                <a:gd name="connsiteY24" fmla="*/ 1302127 h 1848445"/>
                <a:gd name="connsiteX25" fmla="*/ 1413034 w 1889521"/>
                <a:gd name="connsiteY25" fmla="*/ 1285696 h 1848445"/>
                <a:gd name="connsiteX26" fmla="*/ 1031022 w 1889521"/>
                <a:gd name="connsiteY26" fmla="*/ 1125498 h 1848445"/>
                <a:gd name="connsiteX27" fmla="*/ 702409 w 1889521"/>
                <a:gd name="connsiteY27" fmla="*/ 1376065 h 1848445"/>
                <a:gd name="connsiteX28" fmla="*/ 628471 w 1889521"/>
                <a:gd name="connsiteY28" fmla="*/ 1425357 h 1848445"/>
                <a:gd name="connsiteX29" fmla="*/ 595610 w 1889521"/>
                <a:gd name="connsiteY29" fmla="*/ 1417141 h 1848445"/>
                <a:gd name="connsiteX30" fmla="*/ 550426 w 1889521"/>
                <a:gd name="connsiteY30" fmla="*/ 1310342 h 1848445"/>
                <a:gd name="connsiteX31" fmla="*/ 1010483 w 1889521"/>
                <a:gd name="connsiteY31" fmla="*/ 961191 h 1848445"/>
                <a:gd name="connsiteX32" fmla="*/ 1544479 w 1889521"/>
                <a:gd name="connsiteY32" fmla="*/ 1187113 h 1848445"/>
                <a:gd name="connsiteX33" fmla="*/ 1528048 w 1889521"/>
                <a:gd name="connsiteY33" fmla="*/ 1302127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89521" h="1848445">
                  <a:moveTo>
                    <a:pt x="1868984" y="533995"/>
                  </a:moveTo>
                  <a:cubicBezTo>
                    <a:pt x="1721108" y="468273"/>
                    <a:pt x="1585555" y="369689"/>
                    <a:pt x="1478756" y="238244"/>
                  </a:cubicBezTo>
                  <a:cubicBezTo>
                    <a:pt x="1417141" y="164306"/>
                    <a:pt x="1367850" y="86261"/>
                    <a:pt x="1330881" y="0"/>
                  </a:cubicBezTo>
                  <a:lnTo>
                    <a:pt x="0" y="172522"/>
                  </a:lnTo>
                  <a:lnTo>
                    <a:pt x="110907" y="1067991"/>
                  </a:lnTo>
                  <a:cubicBezTo>
                    <a:pt x="172522" y="1565017"/>
                    <a:pt x="624364" y="1914168"/>
                    <a:pt x="1121390" y="1852553"/>
                  </a:cubicBezTo>
                  <a:cubicBezTo>
                    <a:pt x="1618417" y="1790938"/>
                    <a:pt x="1967567" y="1339096"/>
                    <a:pt x="1905953" y="842070"/>
                  </a:cubicBezTo>
                  <a:lnTo>
                    <a:pt x="1868984" y="533995"/>
                  </a:lnTo>
                  <a:close/>
                  <a:moveTo>
                    <a:pt x="1133713" y="451842"/>
                  </a:moveTo>
                  <a:cubicBezTo>
                    <a:pt x="1158359" y="414873"/>
                    <a:pt x="1207651" y="402550"/>
                    <a:pt x="1248728" y="423089"/>
                  </a:cubicBezTo>
                  <a:lnTo>
                    <a:pt x="1441787" y="542211"/>
                  </a:lnTo>
                  <a:cubicBezTo>
                    <a:pt x="1478756" y="566857"/>
                    <a:pt x="1491079" y="616148"/>
                    <a:pt x="1470541" y="657225"/>
                  </a:cubicBezTo>
                  <a:cubicBezTo>
                    <a:pt x="1454110" y="681871"/>
                    <a:pt x="1429464" y="698302"/>
                    <a:pt x="1400711" y="698302"/>
                  </a:cubicBezTo>
                  <a:cubicBezTo>
                    <a:pt x="1384280" y="698302"/>
                    <a:pt x="1371957" y="694194"/>
                    <a:pt x="1359634" y="685979"/>
                  </a:cubicBezTo>
                  <a:lnTo>
                    <a:pt x="1166575" y="566857"/>
                  </a:lnTo>
                  <a:cubicBezTo>
                    <a:pt x="1125498" y="542211"/>
                    <a:pt x="1113175" y="492919"/>
                    <a:pt x="1133713" y="451842"/>
                  </a:cubicBezTo>
                  <a:moveTo>
                    <a:pt x="492919" y="669548"/>
                  </a:moveTo>
                  <a:lnTo>
                    <a:pt x="640794" y="501134"/>
                  </a:lnTo>
                  <a:cubicBezTo>
                    <a:pt x="669548" y="468273"/>
                    <a:pt x="722948" y="464165"/>
                    <a:pt x="755809" y="492919"/>
                  </a:cubicBezTo>
                  <a:cubicBezTo>
                    <a:pt x="788670" y="521672"/>
                    <a:pt x="792778" y="575072"/>
                    <a:pt x="764024" y="607933"/>
                  </a:cubicBezTo>
                  <a:lnTo>
                    <a:pt x="616148" y="776347"/>
                  </a:lnTo>
                  <a:cubicBezTo>
                    <a:pt x="599718" y="792778"/>
                    <a:pt x="579180" y="805101"/>
                    <a:pt x="554534" y="805101"/>
                  </a:cubicBezTo>
                  <a:cubicBezTo>
                    <a:pt x="533995" y="805101"/>
                    <a:pt x="517565" y="796885"/>
                    <a:pt x="501134" y="784562"/>
                  </a:cubicBezTo>
                  <a:cubicBezTo>
                    <a:pt x="468273" y="755809"/>
                    <a:pt x="464165" y="702409"/>
                    <a:pt x="492919" y="669548"/>
                  </a:cubicBezTo>
                  <a:moveTo>
                    <a:pt x="1528048" y="1302127"/>
                  </a:moveTo>
                  <a:cubicBezTo>
                    <a:pt x="1491079" y="1330881"/>
                    <a:pt x="1441787" y="1322665"/>
                    <a:pt x="1413034" y="1285696"/>
                  </a:cubicBezTo>
                  <a:cubicBezTo>
                    <a:pt x="1322665" y="1166574"/>
                    <a:pt x="1178897" y="1104959"/>
                    <a:pt x="1031022" y="1125498"/>
                  </a:cubicBezTo>
                  <a:cubicBezTo>
                    <a:pt x="883146" y="1141928"/>
                    <a:pt x="759916" y="1240512"/>
                    <a:pt x="702409" y="1376065"/>
                  </a:cubicBezTo>
                  <a:cubicBezTo>
                    <a:pt x="690086" y="1408926"/>
                    <a:pt x="657225" y="1425357"/>
                    <a:pt x="628471" y="1425357"/>
                  </a:cubicBezTo>
                  <a:cubicBezTo>
                    <a:pt x="616148" y="1425357"/>
                    <a:pt x="607933" y="1421249"/>
                    <a:pt x="595610" y="1417141"/>
                  </a:cubicBezTo>
                  <a:cubicBezTo>
                    <a:pt x="554534" y="1400711"/>
                    <a:pt x="533995" y="1351419"/>
                    <a:pt x="550426" y="1310342"/>
                  </a:cubicBezTo>
                  <a:cubicBezTo>
                    <a:pt x="632579" y="1121390"/>
                    <a:pt x="809208" y="985837"/>
                    <a:pt x="1010483" y="961191"/>
                  </a:cubicBezTo>
                  <a:cubicBezTo>
                    <a:pt x="1215866" y="936546"/>
                    <a:pt x="1417141" y="1022806"/>
                    <a:pt x="1544479" y="1187113"/>
                  </a:cubicBezTo>
                  <a:cubicBezTo>
                    <a:pt x="1573232" y="1224082"/>
                    <a:pt x="1565017" y="1277481"/>
                    <a:pt x="1528048" y="1302127"/>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E0C1476-3C16-4A76-A676-09C4A35F0928}"/>
                </a:ext>
              </a:extLst>
            </p:cNvPr>
            <p:cNvSpPr/>
            <p:nvPr/>
          </p:nvSpPr>
          <p:spPr>
            <a:xfrm>
              <a:off x="3186302" y="1576388"/>
              <a:ext cx="1848445" cy="1848445"/>
            </a:xfrm>
            <a:custGeom>
              <a:avLst/>
              <a:gdLst>
                <a:gd name="connsiteX0" fmla="*/ 86607 w 1848445"/>
                <a:gd name="connsiteY0" fmla="*/ 0 h 1848445"/>
                <a:gd name="connsiteX1" fmla="*/ 4454 w 1848445"/>
                <a:gd name="connsiteY1" fmla="*/ 899577 h 1848445"/>
                <a:gd name="connsiteX2" fmla="*/ 817770 w 1848445"/>
                <a:gd name="connsiteY2" fmla="*/ 1885414 h 1848445"/>
                <a:gd name="connsiteX3" fmla="*/ 1799500 w 1848445"/>
                <a:gd name="connsiteY3" fmla="*/ 1067991 h 1848445"/>
                <a:gd name="connsiteX4" fmla="*/ 1881653 w 1848445"/>
                <a:gd name="connsiteY4" fmla="*/ 168414 h 1848445"/>
                <a:gd name="connsiteX5" fmla="*/ 86607 w 1848445"/>
                <a:gd name="connsiteY5" fmla="*/ 0 h 1848445"/>
                <a:gd name="connsiteX6" fmla="*/ 493265 w 1848445"/>
                <a:gd name="connsiteY6" fmla="*/ 501134 h 1848445"/>
                <a:gd name="connsiteX7" fmla="*/ 719186 w 1848445"/>
                <a:gd name="connsiteY7" fmla="*/ 521672 h 1848445"/>
                <a:gd name="connsiteX8" fmla="*/ 793124 w 1848445"/>
                <a:gd name="connsiteY8" fmla="*/ 612041 h 1848445"/>
                <a:gd name="connsiteX9" fmla="*/ 710971 w 1848445"/>
                <a:gd name="connsiteY9" fmla="*/ 685979 h 1848445"/>
                <a:gd name="connsiteX10" fmla="*/ 702755 w 1848445"/>
                <a:gd name="connsiteY10" fmla="*/ 685979 h 1848445"/>
                <a:gd name="connsiteX11" fmla="*/ 476834 w 1848445"/>
                <a:gd name="connsiteY11" fmla="*/ 665440 h 1848445"/>
                <a:gd name="connsiteX12" fmla="*/ 402896 w 1848445"/>
                <a:gd name="connsiteY12" fmla="*/ 575072 h 1848445"/>
                <a:gd name="connsiteX13" fmla="*/ 493265 w 1848445"/>
                <a:gd name="connsiteY13" fmla="*/ 501134 h 1848445"/>
                <a:gd name="connsiteX14" fmla="*/ 1376411 w 1848445"/>
                <a:gd name="connsiteY14" fmla="*/ 1298019 h 1848445"/>
                <a:gd name="connsiteX15" fmla="*/ 904030 w 1848445"/>
                <a:gd name="connsiteY15" fmla="*/ 1544479 h 1848445"/>
                <a:gd name="connsiteX16" fmla="*/ 850631 w 1848445"/>
                <a:gd name="connsiteY16" fmla="*/ 1540371 h 1848445"/>
                <a:gd name="connsiteX17" fmla="*/ 378250 w 1848445"/>
                <a:gd name="connsiteY17" fmla="*/ 1207651 h 1848445"/>
                <a:gd name="connsiteX18" fmla="*/ 419327 w 1848445"/>
                <a:gd name="connsiteY18" fmla="*/ 1096744 h 1848445"/>
                <a:gd name="connsiteX19" fmla="*/ 530234 w 1848445"/>
                <a:gd name="connsiteY19" fmla="*/ 1137821 h 1848445"/>
                <a:gd name="connsiteX20" fmla="*/ 867061 w 1848445"/>
                <a:gd name="connsiteY20" fmla="*/ 1376065 h 1848445"/>
                <a:gd name="connsiteX21" fmla="*/ 1244966 w 1848445"/>
                <a:gd name="connsiteY21" fmla="*/ 1203543 h 1848445"/>
                <a:gd name="connsiteX22" fmla="*/ 1359980 w 1848445"/>
                <a:gd name="connsiteY22" fmla="*/ 1183005 h 1848445"/>
                <a:gd name="connsiteX23" fmla="*/ 1376411 w 1848445"/>
                <a:gd name="connsiteY23" fmla="*/ 1298019 h 1848445"/>
                <a:gd name="connsiteX24" fmla="*/ 1384626 w 1848445"/>
                <a:gd name="connsiteY24" fmla="*/ 747594 h 1848445"/>
                <a:gd name="connsiteX25" fmla="*/ 1376411 w 1848445"/>
                <a:gd name="connsiteY25" fmla="*/ 747594 h 1848445"/>
                <a:gd name="connsiteX26" fmla="*/ 1150490 w 1848445"/>
                <a:gd name="connsiteY26" fmla="*/ 727055 h 1848445"/>
                <a:gd name="connsiteX27" fmla="*/ 1076552 w 1848445"/>
                <a:gd name="connsiteY27" fmla="*/ 636687 h 1848445"/>
                <a:gd name="connsiteX28" fmla="*/ 1166920 w 1848445"/>
                <a:gd name="connsiteY28" fmla="*/ 562749 h 1848445"/>
                <a:gd name="connsiteX29" fmla="*/ 1392841 w 1848445"/>
                <a:gd name="connsiteY29" fmla="*/ 583287 h 1848445"/>
                <a:gd name="connsiteX30" fmla="*/ 1466779 w 1848445"/>
                <a:gd name="connsiteY30" fmla="*/ 673656 h 1848445"/>
                <a:gd name="connsiteX31" fmla="*/ 1384626 w 1848445"/>
                <a:gd name="connsiteY31" fmla="*/ 747594 h 18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8445" h="1848445">
                  <a:moveTo>
                    <a:pt x="86607" y="0"/>
                  </a:moveTo>
                  <a:lnTo>
                    <a:pt x="4454" y="899577"/>
                  </a:lnTo>
                  <a:cubicBezTo>
                    <a:pt x="-44838" y="1396603"/>
                    <a:pt x="320743" y="1840230"/>
                    <a:pt x="817770" y="1885414"/>
                  </a:cubicBezTo>
                  <a:cubicBezTo>
                    <a:pt x="1314796" y="1930599"/>
                    <a:pt x="1754315" y="1565017"/>
                    <a:pt x="1799500" y="1067991"/>
                  </a:cubicBezTo>
                  <a:lnTo>
                    <a:pt x="1881653" y="168414"/>
                  </a:lnTo>
                  <a:lnTo>
                    <a:pt x="86607" y="0"/>
                  </a:lnTo>
                  <a:close/>
                  <a:moveTo>
                    <a:pt x="493265" y="501134"/>
                  </a:moveTo>
                  <a:lnTo>
                    <a:pt x="719186" y="521672"/>
                  </a:lnTo>
                  <a:cubicBezTo>
                    <a:pt x="764370" y="525780"/>
                    <a:pt x="797231" y="566857"/>
                    <a:pt x="793124" y="612041"/>
                  </a:cubicBezTo>
                  <a:cubicBezTo>
                    <a:pt x="789016" y="653117"/>
                    <a:pt x="752047" y="685979"/>
                    <a:pt x="710971" y="685979"/>
                  </a:cubicBezTo>
                  <a:cubicBezTo>
                    <a:pt x="706863" y="685979"/>
                    <a:pt x="706863" y="685979"/>
                    <a:pt x="702755" y="685979"/>
                  </a:cubicBezTo>
                  <a:lnTo>
                    <a:pt x="476834" y="665440"/>
                  </a:lnTo>
                  <a:cubicBezTo>
                    <a:pt x="431650" y="661333"/>
                    <a:pt x="398789" y="620256"/>
                    <a:pt x="402896" y="575072"/>
                  </a:cubicBezTo>
                  <a:cubicBezTo>
                    <a:pt x="407004" y="529888"/>
                    <a:pt x="448081" y="497026"/>
                    <a:pt x="493265" y="501134"/>
                  </a:cubicBezTo>
                  <a:moveTo>
                    <a:pt x="1376411" y="1298019"/>
                  </a:moveTo>
                  <a:cubicBezTo>
                    <a:pt x="1265504" y="1450003"/>
                    <a:pt x="1088875" y="1544479"/>
                    <a:pt x="904030" y="1544479"/>
                  </a:cubicBezTo>
                  <a:cubicBezTo>
                    <a:pt x="887600" y="1544479"/>
                    <a:pt x="867061" y="1544479"/>
                    <a:pt x="850631" y="1540371"/>
                  </a:cubicBezTo>
                  <a:cubicBezTo>
                    <a:pt x="645248" y="1519833"/>
                    <a:pt x="464511" y="1392496"/>
                    <a:pt x="378250" y="1207651"/>
                  </a:cubicBezTo>
                  <a:cubicBezTo>
                    <a:pt x="357712" y="1166575"/>
                    <a:pt x="378250" y="1117283"/>
                    <a:pt x="419327" y="1096744"/>
                  </a:cubicBezTo>
                  <a:cubicBezTo>
                    <a:pt x="460403" y="1076206"/>
                    <a:pt x="509695" y="1096744"/>
                    <a:pt x="530234" y="1137821"/>
                  </a:cubicBezTo>
                  <a:cubicBezTo>
                    <a:pt x="591848" y="1273374"/>
                    <a:pt x="723294" y="1363742"/>
                    <a:pt x="867061" y="1376065"/>
                  </a:cubicBezTo>
                  <a:cubicBezTo>
                    <a:pt x="1014937" y="1388388"/>
                    <a:pt x="1158705" y="1322665"/>
                    <a:pt x="1244966" y="1203543"/>
                  </a:cubicBezTo>
                  <a:cubicBezTo>
                    <a:pt x="1269612" y="1166575"/>
                    <a:pt x="1323011" y="1158359"/>
                    <a:pt x="1359980" y="1183005"/>
                  </a:cubicBezTo>
                  <a:cubicBezTo>
                    <a:pt x="1392841" y="1207651"/>
                    <a:pt x="1401057" y="1261051"/>
                    <a:pt x="1376411" y="1298019"/>
                  </a:cubicBezTo>
                  <a:moveTo>
                    <a:pt x="1384626" y="747594"/>
                  </a:moveTo>
                  <a:cubicBezTo>
                    <a:pt x="1380518" y="747594"/>
                    <a:pt x="1380518" y="747594"/>
                    <a:pt x="1376411" y="747594"/>
                  </a:cubicBezTo>
                  <a:lnTo>
                    <a:pt x="1150490" y="727055"/>
                  </a:lnTo>
                  <a:cubicBezTo>
                    <a:pt x="1105306" y="722948"/>
                    <a:pt x="1072444" y="681871"/>
                    <a:pt x="1076552" y="636687"/>
                  </a:cubicBezTo>
                  <a:cubicBezTo>
                    <a:pt x="1080660" y="591503"/>
                    <a:pt x="1121736" y="558641"/>
                    <a:pt x="1166920" y="562749"/>
                  </a:cubicBezTo>
                  <a:lnTo>
                    <a:pt x="1392841" y="583287"/>
                  </a:lnTo>
                  <a:cubicBezTo>
                    <a:pt x="1438026" y="587395"/>
                    <a:pt x="1470887" y="628471"/>
                    <a:pt x="1466779" y="673656"/>
                  </a:cubicBezTo>
                  <a:cubicBezTo>
                    <a:pt x="1462672" y="714732"/>
                    <a:pt x="1425703" y="747594"/>
                    <a:pt x="1384626" y="747594"/>
                  </a:cubicBezTo>
                </a:path>
              </a:pathLst>
            </a:custGeom>
            <a:grpFill/>
            <a:ln w="410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0037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A8D064A-8FF8-49FC-8D3D-571D531049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451" y="668456"/>
            <a:ext cx="6336086" cy="7157426"/>
          </a:xfrm>
          <a:prstGeom prst="rect">
            <a:avLst/>
          </a:prstGeom>
        </p:spPr>
      </p:pic>
      <p:sp>
        <p:nvSpPr>
          <p:cNvPr id="3" name="TextBox 2">
            <a:extLst>
              <a:ext uri="{FF2B5EF4-FFF2-40B4-BE49-F238E27FC236}">
                <a16:creationId xmlns:a16="http://schemas.microsoft.com/office/drawing/2014/main" id="{DB6749EB-1AD6-4A38-869C-510361D8346E}"/>
              </a:ext>
            </a:extLst>
          </p:cNvPr>
          <p:cNvSpPr txBox="1"/>
          <p:nvPr/>
        </p:nvSpPr>
        <p:spPr>
          <a:xfrm>
            <a:off x="3232270" y="338418"/>
            <a:ext cx="66513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INSTRUCTIONS FOR USE:</a:t>
            </a:r>
          </a:p>
        </p:txBody>
      </p:sp>
      <p:sp>
        <p:nvSpPr>
          <p:cNvPr id="4" name="Rectangle 3">
            <a:extLst>
              <a:ext uri="{FF2B5EF4-FFF2-40B4-BE49-F238E27FC236}">
                <a16:creationId xmlns:a16="http://schemas.microsoft.com/office/drawing/2014/main" id="{605CA20C-4EC0-4B27-9D33-8E4E58E4B360}"/>
              </a:ext>
            </a:extLst>
          </p:cNvPr>
          <p:cNvSpPr/>
          <p:nvPr/>
        </p:nvSpPr>
        <p:spPr>
          <a:xfrm>
            <a:off x="5425936" y="1975538"/>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
                <a:prstClr val="black"/>
              </a:buClr>
              <a:buSzPts val="1100"/>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Google Slides</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“Open In Google Slide“ under template page 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A Copy Of This Template On Your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Google Drive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(Make Sure You Are Logged In By Your Google Account)</a:t>
            </a:r>
          </a:p>
          <a:p>
            <a:pPr marL="285750" marR="0" lvl="0" indent="-285750" algn="l" defTabSz="914400" rtl="0" eaLnBrk="1" fontAlgn="auto" latinLnBrk="0" hangingPunct="1">
              <a:lnSpc>
                <a:spcPct val="100000"/>
              </a:lnSpc>
              <a:spcBef>
                <a:spcPts val="1000"/>
              </a:spcBef>
              <a:spcAft>
                <a:spcPts val="0"/>
              </a:spcAft>
              <a:buClr>
                <a:prstClr val="black"/>
              </a:buClr>
              <a:buSzPts val="11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And Now You Will Be Able To Edit, Add, Modify Or Delete Slides in your copy with the help of Google Slides Interface.</a:t>
            </a:r>
          </a:p>
        </p:txBody>
      </p:sp>
      <p:sp>
        <p:nvSpPr>
          <p:cNvPr id="7" name="Rectangle 6">
            <a:extLst>
              <a:ext uri="{FF2B5EF4-FFF2-40B4-BE49-F238E27FC236}">
                <a16:creationId xmlns:a16="http://schemas.microsoft.com/office/drawing/2014/main" id="{0A556122-1829-4487-B837-430C526C5A74}"/>
              </a:ext>
            </a:extLst>
          </p:cNvPr>
          <p:cNvSpPr/>
          <p:nvPr/>
        </p:nvSpPr>
        <p:spPr>
          <a:xfrm>
            <a:off x="5514576" y="4318980"/>
            <a:ext cx="6096000" cy="2200602"/>
          </a:xfrm>
          <a:prstGeom prst="rect">
            <a:avLst/>
          </a:prstGeom>
        </p:spPr>
        <p:txBody>
          <a:bodyPr>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How to Get/Edit In </a:t>
            </a: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PowerPoint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Click On The Button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“Download As PPT" under template page</a:t>
            </a:r>
            <a:b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on our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website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It Will Provide You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.Pptx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File. Download on your Device and open/Edit In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Microsoft PowerPoint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Make Sure To Download And Install The Fonts Used In This Presentation if any.</a:t>
            </a:r>
          </a:p>
        </p:txBody>
      </p:sp>
      <p:sp>
        <p:nvSpPr>
          <p:cNvPr id="8" name="Rectangle 7">
            <a:extLst>
              <a:ext uri="{FF2B5EF4-FFF2-40B4-BE49-F238E27FC236}">
                <a16:creationId xmlns:a16="http://schemas.microsoft.com/office/drawing/2014/main" id="{524D57D1-5C1D-452A-B838-5BF3E93374C1}"/>
              </a:ext>
            </a:extLst>
          </p:cNvPr>
          <p:cNvSpPr/>
          <p:nvPr/>
        </p:nvSpPr>
        <p:spPr>
          <a:xfrm flipH="1">
            <a:off x="5347832" y="4584537"/>
            <a:ext cx="45719" cy="1669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D8E6748-D823-4252-BAB6-BD5813CD5C71}"/>
              </a:ext>
            </a:extLst>
          </p:cNvPr>
          <p:cNvSpPr/>
          <p:nvPr/>
        </p:nvSpPr>
        <p:spPr>
          <a:xfrm>
            <a:off x="5304017" y="2556944"/>
            <a:ext cx="45719" cy="15501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7230B7-0F8F-4819-A411-018B7A23CB2D}"/>
              </a:ext>
            </a:extLst>
          </p:cNvPr>
          <p:cNvSpPr/>
          <p:nvPr/>
        </p:nvSpPr>
        <p:spPr>
          <a:xfrm flipH="1">
            <a:off x="5347832" y="2482871"/>
            <a:ext cx="45719" cy="16694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C69C98-8B03-41A9-AD28-2E8FBE66F09F}"/>
              </a:ext>
            </a:extLst>
          </p:cNvPr>
          <p:cNvSpPr/>
          <p:nvPr/>
        </p:nvSpPr>
        <p:spPr>
          <a:xfrm>
            <a:off x="574392" y="1067333"/>
            <a:ext cx="1109448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Lora"/>
                <a:ea typeface="+mn-ea"/>
                <a:cs typeface="+mn-cs"/>
              </a:rPr>
              <a:t>*</a:t>
            </a:r>
            <a:r>
              <a:rPr kumimoji="0" lang="en-US" sz="1800" b="0" i="1" u="none" strike="noStrike" kern="1200" cap="none" spc="0" normalizeH="0" baseline="0" noProof="0" dirty="0">
                <a:ln>
                  <a:noFill/>
                </a:ln>
                <a:solidFill>
                  <a:srgbClr val="222222"/>
                </a:solidFill>
                <a:effectLst/>
                <a:uLnTx/>
                <a:uFillTx/>
                <a:latin typeface="Lora"/>
                <a:ea typeface="+mn-ea"/>
                <a:cs typeface="+mn-cs"/>
              </a:rPr>
              <a:t>This Presentation is easy to use, edit and customize. Just add or replace text, images (Delete previously then Drag and drop new image), slides and information according to your need. You can download both </a:t>
            </a:r>
            <a:r>
              <a:rPr kumimoji="0" lang="en-US" sz="1800" b="1" i="1" u="none" strike="noStrike" kern="1200" cap="none" spc="0" normalizeH="0" baseline="0" noProof="0" dirty="0">
                <a:ln>
                  <a:noFill/>
                </a:ln>
                <a:solidFill>
                  <a:srgbClr val="222222"/>
                </a:solidFill>
                <a:effectLst/>
                <a:uLnTx/>
                <a:uFillTx/>
                <a:latin typeface="Lora"/>
                <a:ea typeface="+mn-ea"/>
                <a:cs typeface="+mn-cs"/>
              </a:rPr>
              <a:t>PowerPoint</a:t>
            </a:r>
            <a:r>
              <a:rPr kumimoji="0" lang="en-US" sz="1800" b="0" i="1" u="none" strike="noStrike" kern="1200" cap="none" spc="0" normalizeH="0" baseline="0" noProof="0" dirty="0">
                <a:ln>
                  <a:noFill/>
                </a:ln>
                <a:solidFill>
                  <a:srgbClr val="222222"/>
                </a:solidFill>
                <a:effectLst/>
                <a:uLnTx/>
                <a:uFillTx/>
                <a:latin typeface="Lora"/>
                <a:ea typeface="+mn-ea"/>
                <a:cs typeface="+mn-cs"/>
              </a:rPr>
              <a:t> or </a:t>
            </a:r>
            <a:r>
              <a:rPr kumimoji="0" lang="en-US" sz="1800" b="1" i="1" u="none" strike="noStrike" kern="1200" cap="none" spc="0" normalizeH="0" baseline="0" noProof="0" dirty="0">
                <a:ln>
                  <a:noFill/>
                </a:ln>
                <a:solidFill>
                  <a:srgbClr val="222222"/>
                </a:solidFill>
                <a:effectLst/>
                <a:uLnTx/>
                <a:uFillTx/>
                <a:latin typeface="Lora"/>
                <a:ea typeface="+mn-ea"/>
                <a:cs typeface="+mn-cs"/>
              </a:rPr>
              <a:t>Google slides </a:t>
            </a:r>
            <a:r>
              <a:rPr kumimoji="0" lang="en-US" sz="1800" b="0" i="1" u="none" strike="noStrike" kern="1200" cap="none" spc="0" normalizeH="0" baseline="0" noProof="0" dirty="0">
                <a:ln>
                  <a:noFill/>
                </a:ln>
                <a:solidFill>
                  <a:srgbClr val="222222"/>
                </a:solidFill>
                <a:effectLst/>
                <a:uLnTx/>
                <a:uFillTx/>
                <a:latin typeface="Lora"/>
                <a:ea typeface="+mn-ea"/>
                <a:cs typeface="+mn-cs"/>
              </a:rPr>
              <a:t>version of the template from our </a:t>
            </a:r>
            <a:r>
              <a:rPr kumimoji="0" lang="en-US" sz="1800" b="1" i="1" u="none" strike="noStrike" kern="1200" cap="none" spc="0" normalizeH="0" baseline="0" noProof="0" dirty="0">
                <a:ln>
                  <a:noFill/>
                </a:ln>
                <a:solidFill>
                  <a:srgbClr val="222222"/>
                </a:solidFill>
                <a:effectLst/>
                <a:uLnTx/>
                <a:uFillTx/>
                <a:latin typeface="Lora"/>
                <a:ea typeface="+mn-ea"/>
                <a:cs typeface="+mn-cs"/>
                <a:hlinkClick r:id="rId4"/>
              </a:rPr>
              <a:t>website</a:t>
            </a:r>
            <a:r>
              <a:rPr kumimoji="0" lang="en-US" sz="1800" b="0" i="1" u="none" strike="noStrike" kern="1200" cap="none" spc="0" normalizeH="0" baseline="0" noProof="0" dirty="0">
                <a:ln>
                  <a:noFill/>
                </a:ln>
                <a:solidFill>
                  <a:srgbClr val="222222"/>
                </a:solidFill>
                <a:effectLst/>
                <a:uLnTx/>
                <a:uFillTx/>
                <a:latin typeface="Lora"/>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5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500"/>
                                  </p:stCondLst>
                                  <p:iterate type="lt">
                                    <p:tmPct val="10000"/>
                                  </p:iterate>
                                  <p:childTnLst>
                                    <p:animMotion origin="layout" path="M 4.375E-6 4.07407E-6 L 4.375E-6 -0.07223 " pathEditMode="relative" rAng="0" ptsTypes="AA">
                                      <p:cBhvr>
                                        <p:cTn id="6" dur="375" accel="50000" decel="50000" autoRev="1" fill="hold">
                                          <p:stCondLst>
                                            <p:cond delay="0"/>
                                          </p:stCondLst>
                                        </p:cTn>
                                        <p:tgtEl>
                                          <p:spTgt spid="3"/>
                                        </p:tgtEl>
                                        <p:attrNameLst>
                                          <p:attrName>ppt_x</p:attrName>
                                          <p:attrName>ppt_y</p:attrName>
                                        </p:attrNameLst>
                                      </p:cBhvr>
                                      <p:rCtr x="0" y="-3611"/>
                                    </p:animMotion>
                                    <p:animRot by="1500000">
                                      <p:cBhvr>
                                        <p:cTn id="7" dur="188" fill="hold">
                                          <p:stCondLst>
                                            <p:cond delay="0"/>
                                          </p:stCondLst>
                                        </p:cTn>
                                        <p:tgtEl>
                                          <p:spTgt spid="3"/>
                                        </p:tgtEl>
                                        <p:attrNameLst>
                                          <p:attrName>r</p:attrName>
                                        </p:attrNameLst>
                                      </p:cBhvr>
                                    </p:animRot>
                                    <p:animRot by="-1500000">
                                      <p:cBhvr>
                                        <p:cTn id="8" dur="188" fill="hold">
                                          <p:stCondLst>
                                            <p:cond delay="188"/>
                                          </p:stCondLst>
                                        </p:cTn>
                                        <p:tgtEl>
                                          <p:spTgt spid="3"/>
                                        </p:tgtEl>
                                        <p:attrNameLst>
                                          <p:attrName>r</p:attrName>
                                        </p:attrNameLst>
                                      </p:cBhvr>
                                    </p:animRot>
                                    <p:animRot by="-1500000">
                                      <p:cBhvr>
                                        <p:cTn id="9" dur="188" fill="hold">
                                          <p:stCondLst>
                                            <p:cond delay="375"/>
                                          </p:stCondLst>
                                        </p:cTn>
                                        <p:tgtEl>
                                          <p:spTgt spid="3"/>
                                        </p:tgtEl>
                                        <p:attrNameLst>
                                          <p:attrName>r</p:attrName>
                                        </p:attrNameLst>
                                      </p:cBhvr>
                                    </p:animRot>
                                    <p:animRot by="1500000">
                                      <p:cBhvr>
                                        <p:cTn id="10" dur="188" fill="hold">
                                          <p:stCondLst>
                                            <p:cond delay="563"/>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A21C38-7905-4417-B7D3-5A20D9320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5742053" cy="5359249"/>
          </a:xfrm>
          <a:prstGeom prst="rect">
            <a:avLst/>
          </a:prstGeom>
        </p:spPr>
      </p:pic>
      <p:sp>
        <p:nvSpPr>
          <p:cNvPr id="4" name="Text Placeholder 3">
            <a:extLst>
              <a:ext uri="{FF2B5EF4-FFF2-40B4-BE49-F238E27FC236}">
                <a16:creationId xmlns:a16="http://schemas.microsoft.com/office/drawing/2014/main" id="{15B2F84D-6F60-4C3B-BE28-8BF79F36F558}"/>
              </a:ext>
            </a:extLst>
          </p:cNvPr>
          <p:cNvSpPr>
            <a:spLocks noGrp="1"/>
          </p:cNvSpPr>
          <p:nvPr>
            <p:ph type="body" sz="quarter" idx="14"/>
          </p:nvPr>
        </p:nvSpPr>
        <p:spPr>
          <a:xfrm>
            <a:off x="840000" y="765000"/>
            <a:ext cx="8697700" cy="1080000"/>
          </a:xfrm>
        </p:spPr>
        <p:txBody>
          <a:bodyPr>
            <a:normAutofit/>
          </a:bodyPr>
          <a:lstStyle/>
          <a:p>
            <a:pPr algn="ctr"/>
            <a:r>
              <a:rPr lang="en-GB" dirty="0"/>
              <a:t>Place Your Heading Here</a:t>
            </a:r>
          </a:p>
        </p:txBody>
      </p:sp>
      <p:sp>
        <p:nvSpPr>
          <p:cNvPr id="5" name="Text Placeholder 4">
            <a:extLst>
              <a:ext uri="{FF2B5EF4-FFF2-40B4-BE49-F238E27FC236}">
                <a16:creationId xmlns:a16="http://schemas.microsoft.com/office/drawing/2014/main" id="{6C11D3FD-31C4-41D0-A7AA-8468175CBCDE}"/>
              </a:ext>
            </a:extLst>
          </p:cNvPr>
          <p:cNvSpPr>
            <a:spLocks noGrp="1"/>
          </p:cNvSpPr>
          <p:nvPr>
            <p:ph type="body" sz="quarter" idx="15"/>
          </p:nvPr>
        </p:nvSpPr>
        <p:spPr/>
        <p:txBody>
          <a:bodyPr>
            <a:normAutofit lnSpcReduction="10000"/>
          </a:bodyPr>
          <a:lstStyle/>
          <a:p>
            <a:r>
              <a:rPr lang="en-GB" dirty="0">
                <a:solidFill>
                  <a:schemeClr val="accent4"/>
                </a:solidFill>
              </a:rPr>
              <a:t>Description and Text</a:t>
            </a:r>
          </a:p>
        </p:txBody>
      </p:sp>
      <p:sp>
        <p:nvSpPr>
          <p:cNvPr id="6" name="Text Placeholder 5">
            <a:extLst>
              <a:ext uri="{FF2B5EF4-FFF2-40B4-BE49-F238E27FC236}">
                <a16:creationId xmlns:a16="http://schemas.microsoft.com/office/drawing/2014/main" id="{CEA22E3F-84F5-45DC-9D3A-ECC6DCF9BA6D}"/>
              </a:ext>
            </a:extLst>
          </p:cNvPr>
          <p:cNvSpPr>
            <a:spLocks noGrp="1"/>
          </p:cNvSpPr>
          <p:nvPr>
            <p:ph type="body" sz="quarter" idx="16"/>
          </p:nvPr>
        </p:nvSpPr>
        <p:spPr/>
        <p:txBody>
          <a:bodyPr>
            <a:normAutofit lnSpcReduction="10000"/>
          </a:bodyPr>
          <a:lstStyle/>
          <a:p>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Proin</a:t>
            </a:r>
            <a:r>
              <a:rPr lang="en-GB" sz="1600" dirty="0"/>
              <a:t> </a:t>
            </a:r>
            <a:r>
              <a:rPr lang="en-GB" sz="1600" dirty="0" err="1"/>
              <a:t>auctor</a:t>
            </a:r>
            <a:r>
              <a:rPr lang="en-GB" sz="1600" dirty="0"/>
              <a:t> </a:t>
            </a:r>
            <a:r>
              <a:rPr lang="en-GB" sz="1600" dirty="0" err="1"/>
              <a:t>metus</a:t>
            </a:r>
            <a:r>
              <a:rPr lang="en-GB" sz="1600" dirty="0"/>
              <a:t> </a:t>
            </a:r>
            <a:r>
              <a:rPr lang="en-GB" sz="1600" dirty="0" err="1"/>
              <a:t>vel</a:t>
            </a:r>
            <a:r>
              <a:rPr lang="en-GB" sz="1600" dirty="0"/>
              <a:t> </a:t>
            </a:r>
            <a:r>
              <a:rPr lang="en-GB" sz="1600" dirty="0" err="1"/>
              <a:t>nunc</a:t>
            </a:r>
            <a:r>
              <a:rPr lang="en-GB" sz="1600" dirty="0"/>
              <a:t> </a:t>
            </a:r>
            <a:r>
              <a:rPr lang="en-GB" sz="1600" dirty="0" err="1"/>
              <a:t>molestie</a:t>
            </a:r>
            <a:r>
              <a:rPr lang="en-GB" sz="1600" dirty="0"/>
              <a:t> pharetra. </a:t>
            </a:r>
            <a:r>
              <a:rPr lang="en-GB" sz="1600" dirty="0" err="1"/>
              <a:t>Quisque</a:t>
            </a:r>
            <a:r>
              <a:rPr lang="en-GB" sz="1600" dirty="0"/>
              <a:t> sit </a:t>
            </a:r>
            <a:r>
              <a:rPr lang="en-GB" sz="1600" dirty="0" err="1"/>
              <a:t>amet</a:t>
            </a:r>
            <a:r>
              <a:rPr lang="en-GB" sz="1600" dirty="0"/>
              <a:t> </a:t>
            </a:r>
            <a:r>
              <a:rPr lang="en-GB" sz="1600" dirty="0" err="1"/>
              <a:t>erat</a:t>
            </a:r>
            <a:r>
              <a:rPr lang="en-GB" sz="1600" dirty="0"/>
              <a:t> </a:t>
            </a:r>
            <a:r>
              <a:rPr lang="en-GB" sz="1600" dirty="0" err="1"/>
              <a:t>arcu</a:t>
            </a:r>
            <a:r>
              <a:rPr lang="en-GB" sz="1600" dirty="0"/>
              <a:t>. Duis </a:t>
            </a:r>
            <a:r>
              <a:rPr lang="en-GB" sz="1600" dirty="0" err="1"/>
              <a:t>nec</a:t>
            </a:r>
            <a:r>
              <a:rPr lang="en-GB" sz="1600" dirty="0"/>
              <a:t> </a:t>
            </a:r>
            <a:r>
              <a:rPr lang="en-GB" sz="1600" dirty="0" err="1"/>
              <a:t>mattis</a:t>
            </a:r>
            <a:r>
              <a:rPr lang="en-GB" sz="1600" dirty="0"/>
              <a:t> </a:t>
            </a:r>
            <a:r>
              <a:rPr lang="en-GB" sz="1600" dirty="0" err="1"/>
              <a:t>augue</a:t>
            </a:r>
            <a:r>
              <a:rPr lang="en-GB" sz="1600" dirty="0"/>
              <a:t>. </a:t>
            </a:r>
          </a:p>
        </p:txBody>
      </p:sp>
      <p:sp>
        <p:nvSpPr>
          <p:cNvPr id="9" name="Text Placeholder 8">
            <a:extLst>
              <a:ext uri="{FF2B5EF4-FFF2-40B4-BE49-F238E27FC236}">
                <a16:creationId xmlns:a16="http://schemas.microsoft.com/office/drawing/2014/main" id="{63CE1761-DA51-4484-94DD-1A3397738C54}"/>
              </a:ext>
            </a:extLst>
          </p:cNvPr>
          <p:cNvSpPr>
            <a:spLocks noGrp="1"/>
          </p:cNvSpPr>
          <p:nvPr>
            <p:ph type="body" sz="quarter" idx="19"/>
          </p:nvPr>
        </p:nvSpPr>
        <p:spPr/>
        <p:txBody>
          <a:bodyPr>
            <a:normAutofit/>
          </a:bodyPr>
          <a:lstStyle/>
          <a:p>
            <a:pPr algn="ctr"/>
            <a:r>
              <a:rPr lang="en-GB" sz="1100" dirty="0"/>
              <a:t>Lorem ipsum </a:t>
            </a:r>
            <a:r>
              <a:rPr lang="en-GB" sz="1100" dirty="0" err="1"/>
              <a:t>dolor</a:t>
            </a:r>
            <a:r>
              <a:rPr lang="en-GB" sz="1100" dirty="0"/>
              <a:t> sit </a:t>
            </a:r>
            <a:r>
              <a:rPr lang="en-GB" sz="1100" dirty="0" err="1"/>
              <a:t>amet</a:t>
            </a:r>
            <a:endParaRPr lang="en-GB" sz="1100" dirty="0"/>
          </a:p>
        </p:txBody>
      </p:sp>
      <p:sp>
        <p:nvSpPr>
          <p:cNvPr id="8" name="Text Placeholder 7">
            <a:extLst>
              <a:ext uri="{FF2B5EF4-FFF2-40B4-BE49-F238E27FC236}">
                <a16:creationId xmlns:a16="http://schemas.microsoft.com/office/drawing/2014/main" id="{8216C9BF-17CA-4524-B613-AF912C4C7C4D}"/>
              </a:ext>
            </a:extLst>
          </p:cNvPr>
          <p:cNvSpPr>
            <a:spLocks noGrp="1"/>
          </p:cNvSpPr>
          <p:nvPr>
            <p:ph type="body" sz="quarter" idx="20"/>
          </p:nvPr>
        </p:nvSpPr>
        <p:spPr>
          <a:xfrm>
            <a:off x="5808000" y="3939450"/>
            <a:ext cx="5616575" cy="454125"/>
          </a:xfrm>
        </p:spPr>
        <p:txBody>
          <a:bodyPr>
            <a:normAutofit lnSpcReduction="10000"/>
          </a:bodyPr>
          <a:lstStyle/>
          <a:p>
            <a:r>
              <a:rPr lang="en-GB" dirty="0">
                <a:solidFill>
                  <a:schemeClr val="accent4"/>
                </a:solidFill>
              </a:rPr>
              <a:t>Second Description and Text</a:t>
            </a:r>
          </a:p>
        </p:txBody>
      </p:sp>
      <p:sp>
        <p:nvSpPr>
          <p:cNvPr id="13" name="Text Placeholder 12">
            <a:extLst>
              <a:ext uri="{FF2B5EF4-FFF2-40B4-BE49-F238E27FC236}">
                <a16:creationId xmlns:a16="http://schemas.microsoft.com/office/drawing/2014/main" id="{EB67EAB4-5F05-4AF9-B1E6-69F9D1E34D4E}"/>
              </a:ext>
            </a:extLst>
          </p:cNvPr>
          <p:cNvSpPr>
            <a:spLocks noGrp="1"/>
          </p:cNvSpPr>
          <p:nvPr>
            <p:ph type="body" sz="quarter" idx="21"/>
          </p:nvPr>
        </p:nvSpPr>
        <p:spPr>
          <a:xfrm>
            <a:off x="5808000" y="4437000"/>
            <a:ext cx="5616575" cy="720000"/>
          </a:xfrm>
        </p:spPr>
        <p:txBody>
          <a:bodyPr>
            <a:normAutofit/>
          </a:bodyPr>
          <a:lstStyle/>
          <a:p>
            <a:r>
              <a:rPr lang="en-GB" sz="1600" dirty="0"/>
              <a:t>Maecenas </a:t>
            </a:r>
            <a:r>
              <a:rPr lang="en-GB" sz="1600" dirty="0" err="1"/>
              <a:t>eget</a:t>
            </a:r>
            <a:r>
              <a:rPr lang="en-GB" sz="1600" dirty="0"/>
              <a:t> pharetra </a:t>
            </a:r>
            <a:r>
              <a:rPr lang="en-GB" sz="1600" dirty="0" err="1"/>
              <a:t>est</a:t>
            </a:r>
            <a:r>
              <a:rPr lang="en-GB" sz="1600" dirty="0"/>
              <a:t>, non pulvinar est. Vestibulum ac </a:t>
            </a:r>
            <a:r>
              <a:rPr lang="en-GB" sz="1600" dirty="0" err="1"/>
              <a:t>dignissim</a:t>
            </a:r>
            <a:r>
              <a:rPr lang="en-GB" sz="1600" dirty="0"/>
              <a:t> </a:t>
            </a:r>
            <a:r>
              <a:rPr lang="en-GB" sz="1600" dirty="0" err="1"/>
              <a:t>eros</a:t>
            </a:r>
            <a:r>
              <a:rPr lang="en-GB" sz="1600" dirty="0"/>
              <a:t>. </a:t>
            </a:r>
            <a:r>
              <a:rPr lang="en-GB" sz="1600" dirty="0" err="1"/>
              <a:t>Quisque</a:t>
            </a:r>
            <a:r>
              <a:rPr lang="en-GB" sz="1600" dirty="0"/>
              <a:t> </a:t>
            </a:r>
            <a:r>
              <a:rPr lang="en-GB" sz="1600" dirty="0" err="1"/>
              <a:t>malesuada</a:t>
            </a:r>
            <a:r>
              <a:rPr lang="en-GB" sz="1600" dirty="0"/>
              <a:t> tempus </a:t>
            </a:r>
            <a:r>
              <a:rPr lang="en-GB" sz="1600" dirty="0" err="1"/>
              <a:t>mauris</a:t>
            </a:r>
            <a:r>
              <a:rPr lang="en-GB" sz="1600" dirty="0"/>
              <a:t> in </a:t>
            </a:r>
            <a:r>
              <a:rPr lang="en-GB" sz="1600" dirty="0" err="1"/>
              <a:t>rhoncus</a:t>
            </a:r>
            <a:r>
              <a:rPr lang="en-GB" sz="1600" dirty="0"/>
              <a:t>.</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descr="A person with a sunset in the background&#10;&#10;Description automatically generated">
            <a:extLst>
              <a:ext uri="{FF2B5EF4-FFF2-40B4-BE49-F238E27FC236}">
                <a16:creationId xmlns:a16="http://schemas.microsoft.com/office/drawing/2014/main" id="{8A789374-9758-4385-8E0E-E0F8CFFA14F7}"/>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557" b="12557"/>
          <a:stretch>
            <a:fillRect/>
          </a:stretch>
        </p:blipFill>
        <p:spPr>
          <a:xfrm>
            <a:off x="1344000" y="1629014"/>
            <a:ext cx="3383987" cy="3383987"/>
          </a:xfrm>
        </p:spPr>
      </p:pic>
    </p:spTree>
    <p:extLst>
      <p:ext uri="{BB962C8B-B14F-4D97-AF65-F5344CB8AC3E}">
        <p14:creationId xmlns:p14="http://schemas.microsoft.com/office/powerpoint/2010/main" val="91667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FEC21C-C7D9-4830-A0E2-7F4CF19F825C}"/>
              </a:ext>
            </a:extLst>
          </p:cNvPr>
          <p:cNvSpPr>
            <a:spLocks noGrp="1"/>
          </p:cNvSpPr>
          <p:nvPr>
            <p:ph type="body" sz="quarter" idx="14"/>
          </p:nvPr>
        </p:nvSpPr>
        <p:spPr>
          <a:xfrm>
            <a:off x="868048" y="4149655"/>
            <a:ext cx="10711543" cy="1846813"/>
          </a:xfrm>
        </p:spPr>
        <p:txBody>
          <a:bodyPr/>
          <a:lstStyle/>
          <a:p>
            <a:r>
              <a:rPr lang="en-GB" dirty="0"/>
              <a:t>More Pictures </a:t>
            </a:r>
          </a:p>
        </p:txBody>
      </p:sp>
      <p:sp>
        <p:nvSpPr>
          <p:cNvPr id="9" name="Rectangle 8">
            <a:extLst>
              <a:ext uri="{FF2B5EF4-FFF2-40B4-BE49-F238E27FC236}">
                <a16:creationId xmlns:a16="http://schemas.microsoft.com/office/drawing/2014/main" id="{865A8D14-2834-4744-A579-F4D1B64AC7F0}"/>
              </a:ext>
            </a:extLst>
          </p:cNvPr>
          <p:cNvSpPr/>
          <p:nvPr/>
        </p:nvSpPr>
        <p:spPr>
          <a:xfrm rot="16200000">
            <a:off x="11397951" y="5575011"/>
            <a:ext cx="1296000" cy="2921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1346AF-19BF-434E-B1E9-16DBB133DEDC}"/>
              </a:ext>
            </a:extLst>
          </p:cNvPr>
          <p:cNvSpPr/>
          <p:nvPr/>
        </p:nvSpPr>
        <p:spPr>
          <a:xfrm>
            <a:off x="1231451" y="3538199"/>
            <a:ext cx="473938" cy="4739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57A2C0D-D086-4CFB-A8E2-343EEAFD8805}"/>
              </a:ext>
            </a:extLst>
          </p:cNvPr>
          <p:cNvSpPr/>
          <p:nvPr/>
        </p:nvSpPr>
        <p:spPr>
          <a:xfrm>
            <a:off x="868048" y="3181908"/>
            <a:ext cx="247092" cy="247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DF12E26-09C9-4310-82F3-365179C57C43}"/>
              </a:ext>
            </a:extLst>
          </p:cNvPr>
          <p:cNvSpPr txBox="1"/>
          <p:nvPr/>
        </p:nvSpPr>
        <p:spPr>
          <a:xfrm>
            <a:off x="758848" y="5118323"/>
            <a:ext cx="1098089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Lorem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dolor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sit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amet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consectetur</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adipiscing</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elit</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Nam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vel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quam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nisl</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Interdum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malesuada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fa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mes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ac ante ipsum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primis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Duis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dapibus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id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augue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quis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semper. Vestibulum ante ipsum prim is in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faucibus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orci</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luctus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et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ultrices</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posuere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cubilia</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Curae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Suspendisse</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sem</a:t>
            </a: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0" i="0" u="none" strike="noStrike" kern="1200" cap="none" spc="0" normalizeH="0" baseline="0" noProof="0" dirty="0" err="1">
                <a:ln>
                  <a:noFill/>
                </a:ln>
                <a:solidFill>
                  <a:prstClr val="white"/>
                </a:solidFill>
                <a:effectLst/>
                <a:uLnTx/>
                <a:uFillTx/>
                <a:latin typeface="Calibri" panose="020F0502020204030204"/>
                <a:ea typeface="+mn-ea"/>
                <a:cs typeface="+mn-cs"/>
              </a:rPr>
              <a:t>neque</a:t>
            </a: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Graphic 24">
            <a:extLst>
              <a:ext uri="{FF2B5EF4-FFF2-40B4-BE49-F238E27FC236}">
                <a16:creationId xmlns:a16="http://schemas.microsoft.com/office/drawing/2014/main" id="{D086FE2F-E2F1-4CFC-95A9-6737A0C9B9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78738" y="1573778"/>
            <a:ext cx="904018" cy="139080"/>
          </a:xfrm>
          <a:prstGeom prst="rect">
            <a:avLst/>
          </a:prstGeom>
        </p:spPr>
      </p:pic>
      <p:pic>
        <p:nvPicPr>
          <p:cNvPr id="26" name="Graphic 25">
            <a:extLst>
              <a:ext uri="{FF2B5EF4-FFF2-40B4-BE49-F238E27FC236}">
                <a16:creationId xmlns:a16="http://schemas.microsoft.com/office/drawing/2014/main" id="{D7A21E6D-BE2E-491C-AE03-7CED6E2626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21774" y="4760418"/>
            <a:ext cx="904018" cy="139080"/>
          </a:xfrm>
          <a:prstGeom prst="rect">
            <a:avLst/>
          </a:prstGeom>
        </p:spPr>
      </p:pic>
      <p:pic>
        <p:nvPicPr>
          <p:cNvPr id="12" name="Picture Placeholder 11" descr="A person standing in front of a sunset&#10;&#10;Description automatically generated">
            <a:extLst>
              <a:ext uri="{FF2B5EF4-FFF2-40B4-BE49-F238E27FC236}">
                <a16:creationId xmlns:a16="http://schemas.microsoft.com/office/drawing/2014/main" id="{AD3C44F9-D81A-4484-B46C-77FE553D25D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535" b="7535"/>
          <a:stretch>
            <a:fillRect/>
          </a:stretch>
        </p:blipFill>
        <p:spPr>
          <a:xfrm>
            <a:off x="2409125" y="1125000"/>
            <a:ext cx="2449513" cy="2447925"/>
          </a:xfrm>
        </p:spPr>
      </p:pic>
      <p:pic>
        <p:nvPicPr>
          <p:cNvPr id="18" name="Picture Placeholder 17" descr="A person walking across a beach next to the ocean&#10;&#10;Description automatically generated">
            <a:extLst>
              <a:ext uri="{FF2B5EF4-FFF2-40B4-BE49-F238E27FC236}">
                <a16:creationId xmlns:a16="http://schemas.microsoft.com/office/drawing/2014/main" id="{CE84F10C-9699-4D2C-A74F-8B770B14D271}"/>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9266" b="9266"/>
          <a:stretch>
            <a:fillRect/>
          </a:stretch>
        </p:blipFill>
        <p:spPr>
          <a:xfrm>
            <a:off x="5136437" y="1125000"/>
            <a:ext cx="2449513" cy="2447925"/>
          </a:xfrm>
        </p:spPr>
      </p:pic>
      <p:pic>
        <p:nvPicPr>
          <p:cNvPr id="20" name="Picture Placeholder 19" descr="A sunset over a body of water with a city in the background&#10;&#10;Description automatically generated">
            <a:extLst>
              <a:ext uri="{FF2B5EF4-FFF2-40B4-BE49-F238E27FC236}">
                <a16:creationId xmlns:a16="http://schemas.microsoft.com/office/drawing/2014/main" id="{9B68E062-10F1-4DDF-AA01-95E9238CC38A}"/>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4780" b="4780"/>
          <a:stretch>
            <a:fillRect/>
          </a:stretch>
        </p:blipFill>
        <p:spPr>
          <a:xfrm>
            <a:off x="7863749" y="1125000"/>
            <a:ext cx="2449513" cy="2447925"/>
          </a:xfrm>
        </p:spPr>
      </p:pic>
    </p:spTree>
    <p:extLst>
      <p:ext uri="{BB962C8B-B14F-4D97-AF65-F5344CB8AC3E}">
        <p14:creationId xmlns:p14="http://schemas.microsoft.com/office/powerpoint/2010/main" val="2780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25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8D2EAF0-AA2F-4CCE-9D66-EA2D1FBCF6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 y="12850"/>
            <a:ext cx="7302500" cy="6815667"/>
          </a:xfrm>
          <a:prstGeom prst="rect">
            <a:avLst/>
          </a:prstGeom>
        </p:spPr>
      </p:pic>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A6FA211-16EB-41A7-8B4A-91069C1CF479}"/>
              </a:ext>
            </a:extLst>
          </p:cNvPr>
          <p:cNvSpPr txBox="1"/>
          <p:nvPr/>
        </p:nvSpPr>
        <p:spPr>
          <a:xfrm>
            <a:off x="2796856" y="2528516"/>
            <a:ext cx="846022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5" name="Rectangle 4">
            <a:extLst>
              <a:ext uri="{FF2B5EF4-FFF2-40B4-BE49-F238E27FC236}">
                <a16:creationId xmlns:a16="http://schemas.microsoft.com/office/drawing/2014/main" id="{CC6412CE-B530-44D0-865B-081ABA1E599E}"/>
              </a:ext>
            </a:extLst>
          </p:cNvPr>
          <p:cNvSpPr/>
          <p:nvPr/>
        </p:nvSpPr>
        <p:spPr>
          <a:xfrm flipV="1">
            <a:off x="6614189" y="1951418"/>
            <a:ext cx="1005811" cy="1186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62C13B4-55E3-4582-9F9F-DA28F0477316}"/>
              </a:ext>
            </a:extLst>
          </p:cNvPr>
          <p:cNvSpPr txBox="1">
            <a:spLocks/>
          </p:cNvSpPr>
          <p:nvPr/>
        </p:nvSpPr>
        <p:spPr>
          <a:xfrm>
            <a:off x="0" y="1130037"/>
            <a:ext cx="12192000"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Social Awareness</a:t>
            </a:r>
          </a:p>
        </p:txBody>
      </p:sp>
      <p:pic>
        <p:nvPicPr>
          <p:cNvPr id="7" name="Graphic 6" descr="Traffic cone">
            <a:extLst>
              <a:ext uri="{FF2B5EF4-FFF2-40B4-BE49-F238E27FC236}">
                <a16:creationId xmlns:a16="http://schemas.microsoft.com/office/drawing/2014/main" id="{87A6A9F0-F9DF-446A-A3AA-4D10721AA1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701" y="2868719"/>
            <a:ext cx="1500555" cy="1500555"/>
          </a:xfrm>
          <a:prstGeom prst="rect">
            <a:avLst/>
          </a:prstGeom>
        </p:spPr>
      </p:pic>
      <p:sp>
        <p:nvSpPr>
          <p:cNvPr id="8" name="TextBox 7">
            <a:extLst>
              <a:ext uri="{FF2B5EF4-FFF2-40B4-BE49-F238E27FC236}">
                <a16:creationId xmlns:a16="http://schemas.microsoft.com/office/drawing/2014/main" id="{460FC3CD-95B7-4A8F-8F7F-9575CD67D5DF}"/>
              </a:ext>
            </a:extLst>
          </p:cNvPr>
          <p:cNvSpPr txBox="1"/>
          <p:nvPr/>
        </p:nvSpPr>
        <p:spPr>
          <a:xfrm>
            <a:off x="2796856" y="4086430"/>
            <a:ext cx="84602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a:t>
            </a:r>
          </a:p>
        </p:txBody>
      </p:sp>
      <p:pic>
        <p:nvPicPr>
          <p:cNvPr id="10" name="Graphic 9">
            <a:extLst>
              <a:ext uri="{FF2B5EF4-FFF2-40B4-BE49-F238E27FC236}">
                <a16:creationId xmlns:a16="http://schemas.microsoft.com/office/drawing/2014/main" id="{41423EDD-3806-485F-91EB-F910DD5E4A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3329" y="1049451"/>
            <a:ext cx="904018" cy="139080"/>
          </a:xfrm>
          <a:prstGeom prst="rect">
            <a:avLst/>
          </a:prstGeom>
        </p:spPr>
      </p:pic>
    </p:spTree>
    <p:extLst>
      <p:ext uri="{BB962C8B-B14F-4D97-AF65-F5344CB8AC3E}">
        <p14:creationId xmlns:p14="http://schemas.microsoft.com/office/powerpoint/2010/main" val="29362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5CD09FE-A67F-4A25-AC66-7CDA25819C82}"/>
              </a:ext>
            </a:extLst>
          </p:cNvPr>
          <p:cNvSpPr txBox="1">
            <a:spLocks/>
          </p:cNvSpPr>
          <p:nvPr/>
        </p:nvSpPr>
        <p:spPr>
          <a:xfrm>
            <a:off x="5533571" y="2693077"/>
            <a:ext cx="5616575" cy="45412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This Presentation is Prepared by</a:t>
            </a:r>
          </a:p>
        </p:txBody>
      </p:sp>
      <p:sp>
        <p:nvSpPr>
          <p:cNvPr id="5" name="Text Placeholder 5">
            <a:extLst>
              <a:ext uri="{FF2B5EF4-FFF2-40B4-BE49-F238E27FC236}">
                <a16:creationId xmlns:a16="http://schemas.microsoft.com/office/drawing/2014/main" id="{5BCD8AC0-DDCE-4953-A003-9F09E743112B}"/>
              </a:ext>
            </a:extLst>
          </p:cNvPr>
          <p:cNvSpPr txBox="1">
            <a:spLocks/>
          </p:cNvSpPr>
          <p:nvPr/>
        </p:nvSpPr>
        <p:spPr>
          <a:xfrm>
            <a:off x="1025132" y="5643877"/>
            <a:ext cx="10549791" cy="12141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14FD909-F9B3-4009-9F70-90D87EC302D6}"/>
              </a:ext>
            </a:extLst>
          </p:cNvPr>
          <p:cNvSpPr/>
          <p:nvPr/>
        </p:nvSpPr>
        <p:spPr>
          <a:xfrm>
            <a:off x="0" y="0"/>
            <a:ext cx="617077"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60B118AE-7902-4098-A51F-B921BA3A9E63}"/>
              </a:ext>
            </a:extLst>
          </p:cNvPr>
          <p:cNvSpPr/>
          <p:nvPr/>
        </p:nvSpPr>
        <p:spPr>
          <a:xfrm>
            <a:off x="11422743" y="6036936"/>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6996B965-5F2A-4A88-8036-944B5D770E46}"/>
              </a:ext>
            </a:extLst>
          </p:cNvPr>
          <p:cNvSpPr/>
          <p:nvPr/>
        </p:nvSpPr>
        <p:spPr>
          <a:xfrm rot="16200000">
            <a:off x="11396840" y="-25903"/>
            <a:ext cx="769257" cy="821064"/>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4">
            <a:extLst>
              <a:ext uri="{FF2B5EF4-FFF2-40B4-BE49-F238E27FC236}">
                <a16:creationId xmlns:a16="http://schemas.microsoft.com/office/drawing/2014/main" id="{747E2402-3FFC-428E-8BFF-C5F078EE8303}"/>
              </a:ext>
            </a:extLst>
          </p:cNvPr>
          <p:cNvSpPr txBox="1">
            <a:spLocks/>
          </p:cNvSpPr>
          <p:nvPr/>
        </p:nvSpPr>
        <p:spPr>
          <a:xfrm>
            <a:off x="5650844" y="3201937"/>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srgbClr val="00B0F0"/>
                </a:solidFill>
                <a:effectLst/>
                <a:uLnTx/>
                <a:uFillTx/>
                <a:latin typeface="Calibri" panose="020F0502020204030204"/>
                <a:ea typeface="+mn-ea"/>
                <a:cs typeface="+mn-cs"/>
              </a:rPr>
              <a:t>“Your Name Here”</a:t>
            </a:r>
          </a:p>
        </p:txBody>
      </p:sp>
      <p:sp>
        <p:nvSpPr>
          <p:cNvPr id="12" name="Text Placeholder 4">
            <a:extLst>
              <a:ext uri="{FF2B5EF4-FFF2-40B4-BE49-F238E27FC236}">
                <a16:creationId xmlns:a16="http://schemas.microsoft.com/office/drawing/2014/main" id="{8006BB2B-32DB-4D7A-8F1A-D53BE0AB0924}"/>
              </a:ext>
            </a:extLst>
          </p:cNvPr>
          <p:cNvSpPr txBox="1">
            <a:spLocks/>
          </p:cNvSpPr>
          <p:nvPr/>
        </p:nvSpPr>
        <p:spPr>
          <a:xfrm>
            <a:off x="6190797" y="3983882"/>
            <a:ext cx="5616575"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Class/Batch/Group :</a:t>
            </a:r>
          </a:p>
        </p:txBody>
      </p:sp>
      <p:sp>
        <p:nvSpPr>
          <p:cNvPr id="14" name="Text Placeholder 4">
            <a:extLst>
              <a:ext uri="{FF2B5EF4-FFF2-40B4-BE49-F238E27FC236}">
                <a16:creationId xmlns:a16="http://schemas.microsoft.com/office/drawing/2014/main" id="{2BF9F193-336D-42FA-AA80-EC781C9ECFA2}"/>
              </a:ext>
            </a:extLst>
          </p:cNvPr>
          <p:cNvSpPr txBox="1">
            <a:spLocks/>
          </p:cNvSpPr>
          <p:nvPr/>
        </p:nvSpPr>
        <p:spPr>
          <a:xfrm>
            <a:off x="6190796" y="4284434"/>
            <a:ext cx="4077949" cy="4541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C000"/>
                </a:solidFill>
                <a:effectLst/>
                <a:uLnTx/>
                <a:uFillTx/>
                <a:latin typeface="Calibri" panose="020F0502020204030204"/>
                <a:ea typeface="+mn-ea"/>
                <a:cs typeface="+mn-cs"/>
              </a:rPr>
              <a:t>Date : </a:t>
            </a:r>
          </a:p>
        </p:txBody>
      </p:sp>
      <p:pic>
        <p:nvPicPr>
          <p:cNvPr id="17" name="Picture Placeholder 16" descr="Pencil">
            <a:extLst>
              <a:ext uri="{FF2B5EF4-FFF2-40B4-BE49-F238E27FC236}">
                <a16:creationId xmlns:a16="http://schemas.microsoft.com/office/drawing/2014/main" id="{520CF142-844A-402D-84AC-CBA2010CE0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 b="19"/>
          <a:stretch>
            <a:fillRect/>
          </a:stretch>
        </p:blipFill>
        <p:spPr>
          <a:xfrm>
            <a:off x="2308215" y="2126949"/>
            <a:ext cx="2453185" cy="2453185"/>
          </a:xfrm>
        </p:spPr>
      </p:pic>
      <p:sp>
        <p:nvSpPr>
          <p:cNvPr id="18" name="Oval 17">
            <a:extLst>
              <a:ext uri="{FF2B5EF4-FFF2-40B4-BE49-F238E27FC236}">
                <a16:creationId xmlns:a16="http://schemas.microsoft.com/office/drawing/2014/main" id="{16F02C87-B381-40E9-AB22-D829447E7DDB}"/>
              </a:ext>
            </a:extLst>
          </p:cNvPr>
          <p:cNvSpPr/>
          <p:nvPr/>
        </p:nvSpPr>
        <p:spPr>
          <a:xfrm>
            <a:off x="160205" y="1887156"/>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34AD27EC-705F-4319-8E38-17B353235D04}"/>
              </a:ext>
            </a:extLst>
          </p:cNvPr>
          <p:cNvSpPr/>
          <p:nvPr/>
        </p:nvSpPr>
        <p:spPr>
          <a:xfrm>
            <a:off x="160205" y="4738559"/>
            <a:ext cx="296666" cy="296666"/>
          </a:xfrm>
          <a:prstGeom prst="ellipse">
            <a:avLst/>
          </a:prstGeom>
          <a:solidFill>
            <a:schemeClr val="bg2">
              <a:lumMod val="1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3C0FBFB7-8B9B-470F-98A2-ED0E64E35D5C}"/>
              </a:ext>
            </a:extLst>
          </p:cNvPr>
          <p:cNvCxnSpPr/>
          <p:nvPr/>
        </p:nvCxnSpPr>
        <p:spPr>
          <a:xfrm>
            <a:off x="308538" y="2149023"/>
            <a:ext cx="0" cy="2643686"/>
          </a:xfrm>
          <a:prstGeom prst="line">
            <a:avLst/>
          </a:prstGeom>
          <a:ln w="136525"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FE157063-317B-41B1-BEF5-0E912E8F2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6837" y="1392466"/>
            <a:ext cx="4962525" cy="1181100"/>
          </a:xfrm>
          <a:prstGeom prst="rect">
            <a:avLst/>
          </a:prstGeom>
        </p:spPr>
      </p:pic>
    </p:spTree>
    <p:extLst>
      <p:ext uri="{BB962C8B-B14F-4D97-AF65-F5344CB8AC3E}">
        <p14:creationId xmlns:p14="http://schemas.microsoft.com/office/powerpoint/2010/main" val="108404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B7C82-C358-47CF-8D17-00C6F637E621}"/>
              </a:ext>
            </a:extLst>
          </p:cNvPr>
          <p:cNvSpPr txBox="1"/>
          <p:nvPr/>
        </p:nvSpPr>
        <p:spPr>
          <a:xfrm>
            <a:off x="1762125" y="5033795"/>
            <a:ext cx="86677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600" b="0" i="0"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600" b="0" i="0"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Duis</a:t>
            </a:r>
          </a:p>
        </p:txBody>
      </p:sp>
      <p:sp>
        <p:nvSpPr>
          <p:cNvPr id="5" name="Text Placeholder 4">
            <a:extLst>
              <a:ext uri="{FF2B5EF4-FFF2-40B4-BE49-F238E27FC236}">
                <a16:creationId xmlns:a16="http://schemas.microsoft.com/office/drawing/2014/main" id="{8724F408-E81D-4036-8BAB-AEED0ECD30AE}"/>
              </a:ext>
            </a:extLst>
          </p:cNvPr>
          <p:cNvSpPr txBox="1">
            <a:spLocks/>
          </p:cNvSpPr>
          <p:nvPr/>
        </p:nvSpPr>
        <p:spPr>
          <a:xfrm>
            <a:off x="2193466" y="2925000"/>
            <a:ext cx="4176000" cy="100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dirty="0">
                <a:ln>
                  <a:noFill/>
                </a:ln>
                <a:solidFill>
                  <a:srgbClr val="FFC000"/>
                </a:solidFill>
                <a:effectLst/>
                <a:uLnTx/>
                <a:uFillTx/>
                <a:latin typeface="Calibri" panose="020F0502020204030204"/>
                <a:ea typeface="+mn-ea"/>
                <a:cs typeface="+mn-cs"/>
              </a:rPr>
              <a:t>Notes</a:t>
            </a:r>
            <a:endParaRPr kumimoji="0" lang="en-GB" sz="54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C72A56A-DCB7-4CEF-BD97-A27E996443FA}"/>
              </a:ext>
            </a:extLst>
          </p:cNvPr>
          <p:cNvSpPr/>
          <p:nvPr/>
        </p:nvSpPr>
        <p:spPr>
          <a:xfrm>
            <a:off x="1776000" y="-2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D626033-51DA-4E34-B33D-4394B0493729}"/>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516C55-1ADA-487B-ADF5-87EA5BAC85E1}"/>
              </a:ext>
            </a:extLst>
          </p:cNvPr>
          <p:cNvSpPr/>
          <p:nvPr/>
        </p:nvSpPr>
        <p:spPr>
          <a:xfrm>
            <a:off x="1199581" y="4691883"/>
            <a:ext cx="473938" cy="473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27609E6-B95D-438F-A559-BD3CEAF5E82C}"/>
              </a:ext>
            </a:extLst>
          </p:cNvPr>
          <p:cNvSpPr/>
          <p:nvPr/>
        </p:nvSpPr>
        <p:spPr>
          <a:xfrm>
            <a:off x="952489" y="4444791"/>
            <a:ext cx="247092" cy="2470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B204C44E-7C7B-4814-9E14-D786FC1BAF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206844">
            <a:off x="5609572" y="1550153"/>
            <a:ext cx="2630363" cy="2643992"/>
          </a:xfrm>
          <a:prstGeom prst="rect">
            <a:avLst/>
          </a:prstGeom>
        </p:spPr>
      </p:pic>
      <p:pic>
        <p:nvPicPr>
          <p:cNvPr id="12" name="Graphic 11">
            <a:extLst>
              <a:ext uri="{FF2B5EF4-FFF2-40B4-BE49-F238E27FC236}">
                <a16:creationId xmlns:a16="http://schemas.microsoft.com/office/drawing/2014/main" id="{1CE9C047-BF4A-49C9-BBD2-A139224A7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00000">
            <a:off x="5179557" y="1550154"/>
            <a:ext cx="2611135" cy="2624665"/>
          </a:xfrm>
          <a:prstGeom prst="rect">
            <a:avLst/>
          </a:prstGeom>
        </p:spPr>
      </p:pic>
      <p:pic>
        <p:nvPicPr>
          <p:cNvPr id="13" name="Graphic 12">
            <a:extLst>
              <a:ext uri="{FF2B5EF4-FFF2-40B4-BE49-F238E27FC236}">
                <a16:creationId xmlns:a16="http://schemas.microsoft.com/office/drawing/2014/main" id="{11F71F59-F8F9-4CF8-9F23-A1CB1C6B5C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9951" y="1572721"/>
            <a:ext cx="2630363" cy="2643992"/>
          </a:xfrm>
          <a:prstGeom prst="rect">
            <a:avLst/>
          </a:prstGeom>
        </p:spPr>
      </p:pic>
      <p:sp>
        <p:nvSpPr>
          <p:cNvPr id="14" name="TextBox 13">
            <a:extLst>
              <a:ext uri="{FF2B5EF4-FFF2-40B4-BE49-F238E27FC236}">
                <a16:creationId xmlns:a16="http://schemas.microsoft.com/office/drawing/2014/main" id="{0ABD06E0-F238-48F6-900F-AD8621D78E92}"/>
              </a:ext>
            </a:extLst>
          </p:cNvPr>
          <p:cNvSpPr txBox="1"/>
          <p:nvPr/>
        </p:nvSpPr>
        <p:spPr>
          <a:xfrm>
            <a:off x="5393747" y="2217619"/>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Lorem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dolor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sit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amet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consectetur</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adip</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cing</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elit</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Nam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vel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quam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nisl</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Interdum</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et males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uada</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fames ac ante ipsum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primis</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in </a:t>
            </a:r>
            <a:r>
              <a:rPr kumimoji="0" lang="en-GB" sz="1200" b="0" i="1" u="none" strike="noStrike" kern="1200" cap="none" spc="0" normalizeH="0" baseline="0" noProof="0" dirty="0" err="1">
                <a:ln>
                  <a:noFill/>
                </a:ln>
                <a:solidFill>
                  <a:prstClr val="black"/>
                </a:solidFill>
                <a:effectLst/>
                <a:uLnTx/>
                <a:uFillTx/>
                <a:latin typeface="Raleway" panose="020B0503030101060003" pitchFamily="34" charset="0"/>
                <a:ea typeface="+mn-ea"/>
                <a:cs typeface="+mn-cs"/>
              </a:rPr>
              <a:t>fauci</a:t>
            </a:r>
            <a:r>
              <a:rPr kumimoji="0" lang="en-GB" sz="1200" b="0" i="1" u="none" strike="noStrike" kern="1200" cap="none" spc="0" normalizeH="0" baseline="0" noProof="0" dirty="0">
                <a:ln>
                  <a:noFill/>
                </a:ln>
                <a:solidFill>
                  <a:prstClr val="black"/>
                </a:solidFill>
                <a:effectLst/>
                <a:uLnTx/>
                <a:uFillTx/>
                <a:latin typeface="Raleway" panose="020B0503030101060003" pitchFamily="34" charset="0"/>
                <a:ea typeface="+mn-ea"/>
                <a:cs typeface="+mn-cs"/>
              </a:rPr>
              <a:t> bus. </a:t>
            </a:r>
          </a:p>
        </p:txBody>
      </p:sp>
      <p:sp>
        <p:nvSpPr>
          <p:cNvPr id="15" name="TextBox 14">
            <a:extLst>
              <a:ext uri="{FF2B5EF4-FFF2-40B4-BE49-F238E27FC236}">
                <a16:creationId xmlns:a16="http://schemas.microsoft.com/office/drawing/2014/main" id="{BC9F0818-B99F-497A-B48B-6F6030B4A596}"/>
              </a:ext>
            </a:extLst>
          </p:cNvPr>
          <p:cNvSpPr txBox="1"/>
          <p:nvPr/>
        </p:nvSpPr>
        <p:spPr>
          <a:xfrm>
            <a:off x="8903369" y="2217620"/>
            <a:ext cx="23233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Lorem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dolor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sit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amet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consectetur</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adip</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cing</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elit</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Nam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vel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quam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nisl</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Interdum</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et males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uada</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fames ac ante ipsum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primis</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in </a:t>
            </a:r>
            <a:r>
              <a:rPr kumimoji="0" lang="en-GB" sz="1200" b="0" i="0" u="none" strike="noStrike" kern="1200" cap="none" spc="0" normalizeH="0" baseline="0" noProof="0" dirty="0" err="1">
                <a:ln>
                  <a:noFill/>
                </a:ln>
                <a:solidFill>
                  <a:prstClr val="black"/>
                </a:solidFill>
                <a:effectLst/>
                <a:uLnTx/>
                <a:uFillTx/>
                <a:latin typeface="Calibri Light" panose="020F0302020204030204"/>
                <a:ea typeface="+mn-ea"/>
                <a:cs typeface="+mn-cs"/>
              </a:rPr>
              <a:t>fauci</a:t>
            </a:r>
            <a:r>
              <a:rPr kumimoji="0" lang="en-GB" sz="1200" b="0" i="0" u="none" strike="noStrike" kern="1200" cap="none" spc="0" normalizeH="0" baseline="0" noProof="0" dirty="0">
                <a:ln>
                  <a:noFill/>
                </a:ln>
                <a:solidFill>
                  <a:prstClr val="black"/>
                </a:solidFill>
                <a:effectLst/>
                <a:uLnTx/>
                <a:uFillTx/>
                <a:latin typeface="Calibri Light" panose="020F0302020204030204"/>
                <a:ea typeface="+mn-ea"/>
                <a:cs typeface="+mn-cs"/>
              </a:rPr>
              <a:t> bus. </a:t>
            </a:r>
          </a:p>
        </p:txBody>
      </p:sp>
      <p:pic>
        <p:nvPicPr>
          <p:cNvPr id="16" name="Graphic 15">
            <a:extLst>
              <a:ext uri="{FF2B5EF4-FFF2-40B4-BE49-F238E27FC236}">
                <a16:creationId xmlns:a16="http://schemas.microsoft.com/office/drawing/2014/main" id="{CA48DC9B-0113-483C-BBD9-398DCD8CC6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7853" y="2001484"/>
            <a:ext cx="1294867" cy="893233"/>
          </a:xfrm>
          <a:prstGeom prst="rect">
            <a:avLst/>
          </a:prstGeom>
        </p:spPr>
      </p:pic>
    </p:spTree>
    <p:extLst>
      <p:ext uri="{BB962C8B-B14F-4D97-AF65-F5344CB8AC3E}">
        <p14:creationId xmlns:p14="http://schemas.microsoft.com/office/powerpoint/2010/main" val="294957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A57C55-3E55-4E63-A507-58A5292F9C65}"/>
              </a:ext>
            </a:extLst>
          </p:cNvPr>
          <p:cNvSpPr/>
          <p:nvPr/>
        </p:nvSpPr>
        <p:spPr>
          <a:xfrm>
            <a:off x="6096000" y="127000"/>
            <a:ext cx="5981700" cy="66188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A5471E-BC0A-4ABA-B610-688E46F7BF95}"/>
              </a:ext>
            </a:extLst>
          </p:cNvPr>
          <p:cNvSpPr txBox="1"/>
          <p:nvPr/>
        </p:nvSpPr>
        <p:spPr>
          <a:xfrm>
            <a:off x="7121003" y="4099531"/>
            <a:ext cx="413279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CREDITS</a:t>
            </a:r>
          </a:p>
        </p:txBody>
      </p:sp>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1FF9F5F-6367-409D-92F2-51FA289883B7}"/>
              </a:ext>
            </a:extLst>
          </p:cNvPr>
          <p:cNvSpPr txBox="1"/>
          <p:nvPr/>
        </p:nvSpPr>
        <p:spPr>
          <a:xfrm>
            <a:off x="761202" y="0"/>
            <a:ext cx="4919503" cy="62786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Template is Free to Use under</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Creative Commons Attribution License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Mention Us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By : MyFreeSlides.com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a Slide Footer or Keep this Credit Slide in your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Photo/Graphics/Icons/Designs Credits: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unsplash.com, pixabay.com, pexels.com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&amp;</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Microsoft Inc., TrueMitra Designs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Photo &amp; Backgrounds Credits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https://www.pexels.com/@pixabay</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https://www.pexels.com/@rawpixel</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https://www.pexels.com/@eric-anada-280222</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https://www.pexels.com/@apasaric</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https://www.pexels.com/@arthur-brognoli-1180470</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https://www.pexels.com/@vou-criar-perfil-novo-1029523</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https://www.pexels.com/@luizclas-170497</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https://www.pexels.com/@punchbrandstock</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https://www.pexels.com/@amine-m-siouri-1025778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https://www.pexels.com/@minan1398</a:t>
            </a:r>
            <a:endParaRPr kumimoji="0" lang="en-GB" sz="1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&amp;</a:t>
            </a:r>
          </a:p>
          <a:p>
            <a:pPr lvl="0" algn="ctr">
              <a:defRPr/>
            </a:pPr>
            <a:r>
              <a:rPr lang="en-GB" sz="1400" dirty="0">
                <a:solidFill>
                  <a:prstClr val="black"/>
                </a:solidFill>
                <a:hlinkClick r:id="rId14"/>
              </a:rPr>
              <a:t>https://www.pexels.com/@jhonismartins</a:t>
            </a:r>
            <a:r>
              <a:rPr lang="en-GB" sz="1400" dirty="0">
                <a:solidFill>
                  <a:prstClr val="black"/>
                </a:solidFill>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77B035-0EAA-4333-84CA-EEB029651FD1}"/>
              </a:ext>
            </a:extLst>
          </p:cNvPr>
          <p:cNvSpPr/>
          <p:nvPr/>
        </p:nvSpPr>
        <p:spPr>
          <a:xfrm>
            <a:off x="345907"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68F90A4-8D9C-4DEC-8233-394CCF53FCC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43313" y="2573364"/>
            <a:ext cx="1491528" cy="866049"/>
          </a:xfrm>
          <a:prstGeom prst="rect">
            <a:avLst/>
          </a:prstGeom>
        </p:spPr>
      </p:pic>
      <p:sp>
        <p:nvSpPr>
          <p:cNvPr id="2" name="Rectangle 1">
            <a:extLst>
              <a:ext uri="{FF2B5EF4-FFF2-40B4-BE49-F238E27FC236}">
                <a16:creationId xmlns:a16="http://schemas.microsoft.com/office/drawing/2014/main" id="{25B16004-A937-4C34-91CD-2E61ABF5BB54}"/>
              </a:ext>
            </a:extLst>
          </p:cNvPr>
          <p:cNvSpPr/>
          <p:nvPr/>
        </p:nvSpPr>
        <p:spPr>
          <a:xfrm>
            <a:off x="7810266" y="6294071"/>
            <a:ext cx="462012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22222"/>
                </a:solidFill>
                <a:effectLst/>
                <a:uLnTx/>
                <a:uFillTx/>
                <a:latin typeface="Lora"/>
                <a:ea typeface="+mn-ea"/>
                <a:cs typeface="+mn-cs"/>
              </a:rPr>
              <a:t>*</a:t>
            </a:r>
            <a:r>
              <a:rPr kumimoji="0" lang="en-US" sz="800" b="0" i="1" u="none" strike="noStrike" kern="1200" cap="none" spc="0" normalizeH="0" baseline="0" noProof="0" dirty="0">
                <a:ln>
                  <a:noFill/>
                </a:ln>
                <a:solidFill>
                  <a:srgbClr val="222222"/>
                </a:solidFill>
                <a:effectLst/>
                <a:uLnTx/>
                <a:uFillTx/>
                <a:latin typeface="Lora"/>
                <a:ea typeface="+mn-ea"/>
                <a:cs typeface="+mn-cs"/>
              </a:rPr>
              <a:t>PowerPoint is a registered trademark of Microsoft Corporation in the United States and/or other countries. We are not affiliated, connected or associated with Microsoft Corporation or Google Inc.</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Connections">
            <a:extLst>
              <a:ext uri="{FF2B5EF4-FFF2-40B4-BE49-F238E27FC236}">
                <a16:creationId xmlns:a16="http://schemas.microsoft.com/office/drawing/2014/main" id="{C317F26B-7DAF-4E5A-9E77-47E1C8C2FF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48780" y="910899"/>
            <a:ext cx="2528720" cy="2528720"/>
          </a:xfrm>
          <a:prstGeom prst="rect">
            <a:avLst/>
          </a:prstGeom>
        </p:spPr>
      </p:pic>
    </p:spTree>
    <p:extLst>
      <p:ext uri="{BB962C8B-B14F-4D97-AF65-F5344CB8AC3E}">
        <p14:creationId xmlns:p14="http://schemas.microsoft.com/office/powerpoint/2010/main" val="7012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34" presetClass="emph" presetSubtype="0" fill="hold" nodeType="withEffect">
                                  <p:stCondLst>
                                    <p:cond delay="500"/>
                                  </p:stCondLst>
                                  <p:iterate type="lt">
                                    <p:tmPct val="10000"/>
                                  </p:iterate>
                                  <p:childTnLst>
                                    <p:animMotion origin="layout" path="M 0.0 0.0 L 0.0 -0.07213" pathEditMode="relative" ptsTypes="">
                                      <p:cBhvr>
                                        <p:cTn id="12" dur="375" accel="50000" decel="50000" autoRev="1" fill="hold">
                                          <p:stCondLst>
                                            <p:cond delay="0"/>
                                          </p:stCondLst>
                                        </p:cTn>
                                        <p:tgtEl>
                                          <p:spTgt spid="10">
                                            <p:txEl>
                                              <p:pRg st="0" end="0"/>
                                            </p:txEl>
                                          </p:spTgt>
                                        </p:tgtEl>
                                        <p:attrNameLst>
                                          <p:attrName>ppt_x</p:attrName>
                                          <p:attrName>ppt_y</p:attrName>
                                        </p:attrNameLst>
                                      </p:cBhvr>
                                    </p:animMotion>
                                    <p:animRot by="1500000">
                                      <p:cBhvr>
                                        <p:cTn id="13" dur="188" fill="hold">
                                          <p:stCondLst>
                                            <p:cond delay="0"/>
                                          </p:stCondLst>
                                        </p:cTn>
                                        <p:tgtEl>
                                          <p:spTgt spid="10">
                                            <p:txEl>
                                              <p:pRg st="0" end="0"/>
                                            </p:txEl>
                                          </p:spTgt>
                                        </p:tgtEl>
                                        <p:attrNameLst>
                                          <p:attrName>r</p:attrName>
                                        </p:attrNameLst>
                                      </p:cBhvr>
                                    </p:animRot>
                                    <p:animRot by="-1500000">
                                      <p:cBhvr>
                                        <p:cTn id="14" dur="188" fill="hold">
                                          <p:stCondLst>
                                            <p:cond delay="188"/>
                                          </p:stCondLst>
                                        </p:cTn>
                                        <p:tgtEl>
                                          <p:spTgt spid="10">
                                            <p:txEl>
                                              <p:pRg st="0" end="0"/>
                                            </p:txEl>
                                          </p:spTgt>
                                        </p:tgtEl>
                                        <p:attrNameLst>
                                          <p:attrName>r</p:attrName>
                                        </p:attrNameLst>
                                      </p:cBhvr>
                                    </p:animRot>
                                    <p:animRot by="-1500000">
                                      <p:cBhvr>
                                        <p:cTn id="15" dur="188" fill="hold">
                                          <p:stCondLst>
                                            <p:cond delay="375"/>
                                          </p:stCondLst>
                                        </p:cTn>
                                        <p:tgtEl>
                                          <p:spTgt spid="10">
                                            <p:txEl>
                                              <p:pRg st="0" end="0"/>
                                            </p:txEl>
                                          </p:spTgt>
                                        </p:tgtEl>
                                        <p:attrNameLst>
                                          <p:attrName>r</p:attrName>
                                        </p:attrNameLst>
                                      </p:cBhvr>
                                    </p:animRot>
                                    <p:animRot by="1500000">
                                      <p:cBhvr>
                                        <p:cTn id="16" dur="188" fill="hold">
                                          <p:stCondLst>
                                            <p:cond delay="563"/>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3">
            <a:extLst>
              <a:ext uri="{FF2B5EF4-FFF2-40B4-BE49-F238E27FC236}">
                <a16:creationId xmlns:a16="http://schemas.microsoft.com/office/drawing/2014/main" id="{7EA2EABC-6CC0-435C-BC2C-0CB055053623}"/>
              </a:ext>
            </a:extLst>
          </p:cNvPr>
          <p:cNvSpPr txBox="1">
            <a:spLocks/>
          </p:cNvSpPr>
          <p:nvPr/>
        </p:nvSpPr>
        <p:spPr>
          <a:xfrm>
            <a:off x="1258781" y="812175"/>
            <a:ext cx="9388021" cy="724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mj-cs"/>
              </a:rPr>
              <a:t>This Presentation was made with the help of </a:t>
            </a:r>
            <a:endParaRPr kumimoji="0" lang="en-GB"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9" name="Content Placeholder 5">
            <a:extLst>
              <a:ext uri="{FF2B5EF4-FFF2-40B4-BE49-F238E27FC236}">
                <a16:creationId xmlns:a16="http://schemas.microsoft.com/office/drawing/2014/main" id="{0B45E6C1-E55A-4381-A117-68673F93EE1E}"/>
              </a:ext>
            </a:extLst>
          </p:cNvPr>
          <p:cNvSpPr txBox="1">
            <a:spLocks/>
          </p:cNvSpPr>
          <p:nvPr/>
        </p:nvSpPr>
        <p:spPr>
          <a:xfrm>
            <a:off x="3389848" y="1482025"/>
            <a:ext cx="5698053" cy="6624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extLst>
                    <a:ext uri="{A12FA001-AC4F-418D-AE19-62706E023703}">
                      <ahyp:hlinkClr xmlns:ahyp="http://schemas.microsoft.com/office/drawing/2018/hyperlinkcolor" val="tx"/>
                    </a:ext>
                  </a:extLst>
                </a:hlinkClick>
              </a:rPr>
              <a:t>My Free Slides.com</a:t>
            </a:r>
            <a:endParaRPr kumimoji="0" lang="en-GB" sz="44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31" name="Isosceles Triangle 30">
            <a:extLst>
              <a:ext uri="{FF2B5EF4-FFF2-40B4-BE49-F238E27FC236}">
                <a16:creationId xmlns:a16="http://schemas.microsoft.com/office/drawing/2014/main" id="{D3FC606B-1A2E-484C-BA49-D0100CACDC08}"/>
              </a:ext>
            </a:extLst>
          </p:cNvPr>
          <p:cNvSpPr/>
          <p:nvPr/>
        </p:nvSpPr>
        <p:spPr>
          <a:xfrm rot="19655911">
            <a:off x="749070" y="3757389"/>
            <a:ext cx="515725" cy="41127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9E5C2684-ADB0-4D8D-B13A-0A97053CF78E}"/>
              </a:ext>
            </a:extLst>
          </p:cNvPr>
          <p:cNvSpPr/>
          <p:nvPr/>
        </p:nvSpPr>
        <p:spPr>
          <a:xfrm rot="19655911">
            <a:off x="1007119" y="3580526"/>
            <a:ext cx="222583" cy="179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EF5E15F8-0BFD-46A2-AC8B-189C66FE48A7}"/>
              </a:ext>
            </a:extLst>
          </p:cNvPr>
          <p:cNvSpPr/>
          <p:nvPr/>
        </p:nvSpPr>
        <p:spPr>
          <a:xfrm rot="17500318">
            <a:off x="10441378" y="2655904"/>
            <a:ext cx="410849" cy="37684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E129078E-FDE7-4E07-A720-BE5224B4F6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5925" y="2993100"/>
            <a:ext cx="1247317" cy="724249"/>
          </a:xfrm>
          <a:prstGeom prst="rect">
            <a:avLst/>
          </a:prstGeom>
        </p:spPr>
      </p:pic>
      <p:pic>
        <p:nvPicPr>
          <p:cNvPr id="35" name="Graphic 34">
            <a:extLst>
              <a:ext uri="{FF2B5EF4-FFF2-40B4-BE49-F238E27FC236}">
                <a16:creationId xmlns:a16="http://schemas.microsoft.com/office/drawing/2014/main" id="{623259FC-4410-46BB-8669-2CB7FAD12D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0577" y="515475"/>
            <a:ext cx="904018" cy="139080"/>
          </a:xfrm>
          <a:prstGeom prst="rect">
            <a:avLst/>
          </a:prstGeom>
        </p:spPr>
      </p:pic>
      <p:sp>
        <p:nvSpPr>
          <p:cNvPr id="36" name="Isosceles Triangle 35">
            <a:extLst>
              <a:ext uri="{FF2B5EF4-FFF2-40B4-BE49-F238E27FC236}">
                <a16:creationId xmlns:a16="http://schemas.microsoft.com/office/drawing/2014/main" id="{7C5F9CC1-BF69-48CC-9B31-E76577BA6412}"/>
              </a:ext>
            </a:extLst>
          </p:cNvPr>
          <p:cNvSpPr/>
          <p:nvPr/>
        </p:nvSpPr>
        <p:spPr>
          <a:xfrm rot="16470813">
            <a:off x="9946495" y="2974650"/>
            <a:ext cx="1400615" cy="123262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B733C26B-9327-45E7-A0EE-D335EE472326}"/>
              </a:ext>
            </a:extLst>
          </p:cNvPr>
          <p:cNvGrpSpPr/>
          <p:nvPr/>
        </p:nvGrpSpPr>
        <p:grpSpPr>
          <a:xfrm>
            <a:off x="4488167" y="4958862"/>
            <a:ext cx="4176264" cy="740239"/>
            <a:chOff x="4405797" y="5115115"/>
            <a:chExt cx="4176264" cy="740239"/>
          </a:xfrm>
          <a:solidFill>
            <a:schemeClr val="accent4"/>
          </a:solidFill>
        </p:grpSpPr>
        <p:sp>
          <p:nvSpPr>
            <p:cNvPr id="4" name="Rectangle: Rounded Corners 3">
              <a:extLst>
                <a:ext uri="{FF2B5EF4-FFF2-40B4-BE49-F238E27FC236}">
                  <a16:creationId xmlns:a16="http://schemas.microsoft.com/office/drawing/2014/main" id="{9DC7F1E4-B267-43B5-9F77-B62814B1BC11}"/>
                </a:ext>
              </a:extLst>
            </p:cNvPr>
            <p:cNvSpPr/>
            <p:nvPr/>
          </p:nvSpPr>
          <p:spPr>
            <a:xfrm>
              <a:off x="4405797" y="5115115"/>
              <a:ext cx="3842854" cy="658118"/>
            </a:xfrm>
            <a:prstGeom prst="roundRect">
              <a:avLst>
                <a:gd name="adj" fmla="val 50000"/>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5">
              <a:hlinkClick r:id="rId9"/>
              <a:extLst>
                <a:ext uri="{FF2B5EF4-FFF2-40B4-BE49-F238E27FC236}">
                  <a16:creationId xmlns:a16="http://schemas.microsoft.com/office/drawing/2014/main" id="{3CF7D034-EA93-442E-A240-2C9A72259EF1}"/>
                </a:ext>
              </a:extLst>
            </p:cNvPr>
            <p:cNvSpPr txBox="1">
              <a:spLocks/>
            </p:cNvSpPr>
            <p:nvPr/>
          </p:nvSpPr>
          <p:spPr>
            <a:xfrm>
              <a:off x="4494336" y="5200712"/>
              <a:ext cx="4087725" cy="65464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Get More Presentations</a:t>
              </a:r>
            </a:p>
          </p:txBody>
        </p:sp>
      </p:grpSp>
      <p:pic>
        <p:nvPicPr>
          <p:cNvPr id="8" name="Graphic 7">
            <a:extLst>
              <a:ext uri="{FF2B5EF4-FFF2-40B4-BE49-F238E27FC236}">
                <a16:creationId xmlns:a16="http://schemas.microsoft.com/office/drawing/2014/main" id="{2254681B-7982-4258-9B25-193243F390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8750" y="2300472"/>
            <a:ext cx="2000250" cy="2363932"/>
          </a:xfrm>
          <a:prstGeom prst="rect">
            <a:avLst/>
          </a:prstGeom>
        </p:spPr>
      </p:pic>
      <p:sp>
        <p:nvSpPr>
          <p:cNvPr id="39" name="Content Placeholder 5">
            <a:extLst>
              <a:ext uri="{FF2B5EF4-FFF2-40B4-BE49-F238E27FC236}">
                <a16:creationId xmlns:a16="http://schemas.microsoft.com/office/drawing/2014/main" id="{B33A98C3-4B32-4A4F-837D-12B40C28FFA3}"/>
              </a:ext>
            </a:extLst>
          </p:cNvPr>
          <p:cNvSpPr txBox="1">
            <a:spLocks/>
          </p:cNvSpPr>
          <p:nvPr/>
        </p:nvSpPr>
        <p:spPr>
          <a:xfrm>
            <a:off x="2085920" y="5993560"/>
            <a:ext cx="8980759" cy="65464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Please Give your feedback to our Hard work </a:t>
            </a:r>
            <a:r>
              <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Here</a:t>
            </a:r>
            <a:endParaRPr kumimoji="0" lang="en-GB" sz="32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sp>
        <p:nvSpPr>
          <p:cNvPr id="40" name="Graphic 3">
            <a:extLst>
              <a:ext uri="{FF2B5EF4-FFF2-40B4-BE49-F238E27FC236}">
                <a16:creationId xmlns:a16="http://schemas.microsoft.com/office/drawing/2014/main" id="{3E5BCA76-8A66-49DE-8F7D-36FE75031F45}"/>
              </a:ext>
            </a:extLst>
          </p:cNvPr>
          <p:cNvSpPr/>
          <p:nvPr/>
        </p:nvSpPr>
        <p:spPr>
          <a:xfrm>
            <a:off x="9764687" y="5648529"/>
            <a:ext cx="425205" cy="383814"/>
          </a:xfrm>
          <a:custGeom>
            <a:avLst/>
            <a:gdLst>
              <a:gd name="connsiteX0" fmla="*/ 2146671 w 2140987"/>
              <a:gd name="connsiteY0" fmla="*/ 731346 h 1932572"/>
              <a:gd name="connsiteX1" fmla="*/ 1074283 w 2140987"/>
              <a:gd name="connsiteY1" fmla="*/ 0 h 1932572"/>
              <a:gd name="connsiteX2" fmla="*/ 0 w 2140987"/>
              <a:gd name="connsiteY2" fmla="*/ 731346 h 1932572"/>
              <a:gd name="connsiteX3" fmla="*/ 1074283 w 2140987"/>
              <a:gd name="connsiteY3" fmla="*/ 1462692 h 1932572"/>
              <a:gd name="connsiteX4" fmla="*/ 1637003 w 2140987"/>
              <a:gd name="connsiteY4" fmla="*/ 1354695 h 1932572"/>
              <a:gd name="connsiteX5" fmla="*/ 1335749 w 2140987"/>
              <a:gd name="connsiteY5" fmla="*/ 1943940 h 1932572"/>
              <a:gd name="connsiteX6" fmla="*/ 1928783 w 2140987"/>
              <a:gd name="connsiteY6" fmla="*/ 1170911 h 1932572"/>
              <a:gd name="connsiteX7" fmla="*/ 2146671 w 2140987"/>
              <a:gd name="connsiteY7" fmla="*/ 731346 h 193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0987" h="1932572">
                <a:moveTo>
                  <a:pt x="2146671" y="731346"/>
                </a:moveTo>
                <a:cubicBezTo>
                  <a:pt x="2146671" y="327779"/>
                  <a:pt x="1665423" y="0"/>
                  <a:pt x="1074283" y="0"/>
                </a:cubicBezTo>
                <a:cubicBezTo>
                  <a:pt x="481248" y="0"/>
                  <a:pt x="0" y="327779"/>
                  <a:pt x="0" y="731346"/>
                </a:cubicBezTo>
                <a:cubicBezTo>
                  <a:pt x="0" y="1134913"/>
                  <a:pt x="481248" y="1462692"/>
                  <a:pt x="1074283" y="1462692"/>
                </a:cubicBezTo>
                <a:cubicBezTo>
                  <a:pt x="1280803" y="1462692"/>
                  <a:pt x="1472165" y="1422904"/>
                  <a:pt x="1637003" y="1354695"/>
                </a:cubicBezTo>
                <a:cubicBezTo>
                  <a:pt x="1629424" y="1502480"/>
                  <a:pt x="1580162" y="1762051"/>
                  <a:pt x="1335749" y="1943940"/>
                </a:cubicBezTo>
                <a:cubicBezTo>
                  <a:pt x="1335749" y="1943940"/>
                  <a:pt x="1811313" y="1705211"/>
                  <a:pt x="1928783" y="1170911"/>
                </a:cubicBezTo>
                <a:cubicBezTo>
                  <a:pt x="2065200" y="1049652"/>
                  <a:pt x="2146671" y="896183"/>
                  <a:pt x="2146671" y="731346"/>
                </a:cubicBezTo>
                <a:close/>
              </a:path>
            </a:pathLst>
          </a:custGeom>
          <a:solidFill>
            <a:schemeClr val="bg1"/>
          </a:solidFill>
          <a:ln w="188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descr="Folded Hands: Light Skin Tone on Google Android 7.0">
            <a:extLst>
              <a:ext uri="{FF2B5EF4-FFF2-40B4-BE49-F238E27FC236}">
                <a16:creationId xmlns:a16="http://schemas.microsoft.com/office/drawing/2014/main" id="{A2ED1EE8-A4C3-4865-B01E-A0DF5C4799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4840" y="5840436"/>
            <a:ext cx="656152" cy="656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42" presetClass="entr" presetSubtype="0" fill="hold" nodeType="withEffect">
                                  <p:stCondLst>
                                    <p:cond delay="1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6000"/>
                                        <p:tgtEl>
                                          <p:spTgt spid="19"/>
                                        </p:tgtEl>
                                      </p:cBhvr>
                                    </p:animEffect>
                                  </p:childTnLst>
                                </p:cTn>
                              </p:par>
                              <p:par>
                                <p:cTn id="27" presetID="34" presetClass="emph" presetSubtype="0" fill="hold" grpId="0" nodeType="withEffect">
                                  <p:stCondLst>
                                    <p:cond delay="500"/>
                                  </p:stCondLst>
                                  <p:iterate type="lt">
                                    <p:tmPct val="10000"/>
                                  </p:iterate>
                                  <p:childTnLst>
                                    <p:animMotion origin="layout" path="M 0.0 0.0 L 0.0 -0.07213" pathEditMode="relative" ptsTypes="">
                                      <p:cBhvr>
                                        <p:cTn id="28" dur="375" accel="50000" decel="50000" autoRev="1" fill="hold">
                                          <p:stCondLst>
                                            <p:cond delay="0"/>
                                          </p:stCondLst>
                                        </p:cTn>
                                        <p:tgtEl>
                                          <p:spTgt spid="20"/>
                                        </p:tgtEl>
                                        <p:attrNameLst>
                                          <p:attrName>ppt_x</p:attrName>
                                          <p:attrName>ppt_y</p:attrName>
                                        </p:attrNameLst>
                                      </p:cBhvr>
                                    </p:animMotion>
                                    <p:animRot by="1500000">
                                      <p:cBhvr>
                                        <p:cTn id="29" dur="188" fill="hold">
                                          <p:stCondLst>
                                            <p:cond delay="0"/>
                                          </p:stCondLst>
                                        </p:cTn>
                                        <p:tgtEl>
                                          <p:spTgt spid="20"/>
                                        </p:tgtEl>
                                        <p:attrNameLst>
                                          <p:attrName>r</p:attrName>
                                        </p:attrNameLst>
                                      </p:cBhvr>
                                    </p:animRot>
                                    <p:animRot by="-1500000">
                                      <p:cBhvr>
                                        <p:cTn id="30" dur="188" fill="hold">
                                          <p:stCondLst>
                                            <p:cond delay="188"/>
                                          </p:stCondLst>
                                        </p:cTn>
                                        <p:tgtEl>
                                          <p:spTgt spid="20"/>
                                        </p:tgtEl>
                                        <p:attrNameLst>
                                          <p:attrName>r</p:attrName>
                                        </p:attrNameLst>
                                      </p:cBhvr>
                                    </p:animRot>
                                    <p:animRot by="-1500000">
                                      <p:cBhvr>
                                        <p:cTn id="31" dur="188" fill="hold">
                                          <p:stCondLst>
                                            <p:cond delay="375"/>
                                          </p:stCondLst>
                                        </p:cTn>
                                        <p:tgtEl>
                                          <p:spTgt spid="20"/>
                                        </p:tgtEl>
                                        <p:attrNameLst>
                                          <p:attrName>r</p:attrName>
                                        </p:attrNameLst>
                                      </p:cBhvr>
                                    </p:animRot>
                                    <p:animRot by="1500000">
                                      <p:cBhvr>
                                        <p:cTn id="32" dur="188" fill="hold">
                                          <p:stCondLst>
                                            <p:cond delay="563"/>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E0E21B90-A10B-47BB-894D-6CBCD189AA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5AADE571-180F-49A6-A5E8-C333B2616ADE}"/>
              </a:ext>
            </a:extLst>
          </p:cNvPr>
          <p:cNvSpPr/>
          <p:nvPr/>
        </p:nvSpPr>
        <p:spPr>
          <a:xfrm>
            <a:off x="10683663" y="5758790"/>
            <a:ext cx="335149" cy="3351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B79F51-82A0-4C0F-8BE8-BC4692D5FD6A}"/>
              </a:ext>
            </a:extLst>
          </p:cNvPr>
          <p:cNvSpPr/>
          <p:nvPr/>
        </p:nvSpPr>
        <p:spPr>
          <a:xfrm>
            <a:off x="11173043" y="5392733"/>
            <a:ext cx="473938" cy="4739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8EF2DC7-BE4D-43C2-906E-7DB7A1E192A8}"/>
              </a:ext>
            </a:extLst>
          </p:cNvPr>
          <p:cNvSpPr/>
          <p:nvPr/>
        </p:nvSpPr>
        <p:spPr>
          <a:xfrm>
            <a:off x="802737" y="4426524"/>
            <a:ext cx="247092" cy="2470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7596C6F-257A-4220-9A69-5DB333853088}"/>
              </a:ext>
            </a:extLst>
          </p:cNvPr>
          <p:cNvSpPr>
            <a:spLocks noGrp="1"/>
          </p:cNvSpPr>
          <p:nvPr>
            <p:ph type="title"/>
          </p:nvPr>
        </p:nvSpPr>
        <p:spPr>
          <a:xfrm>
            <a:off x="748892" y="645621"/>
            <a:ext cx="10515600" cy="1325563"/>
          </a:xfrm>
        </p:spPr>
        <p:txBody>
          <a:bodyPr>
            <a:normAutofit/>
          </a:bodyPr>
          <a:lstStyle/>
          <a:p>
            <a:pPr algn="ctr"/>
            <a:r>
              <a:rPr lang="en-GB" sz="4800" b="1" dirty="0">
                <a:solidFill>
                  <a:schemeClr val="accent4"/>
                </a:solidFill>
                <a:latin typeface="Raleway" panose="020B0503030101060003" pitchFamily="34" charset="0"/>
              </a:rPr>
              <a:t>A Quote Slide</a:t>
            </a:r>
          </a:p>
        </p:txBody>
      </p:sp>
      <p:sp>
        <p:nvSpPr>
          <p:cNvPr id="10" name="Title 3">
            <a:extLst>
              <a:ext uri="{FF2B5EF4-FFF2-40B4-BE49-F238E27FC236}">
                <a16:creationId xmlns:a16="http://schemas.microsoft.com/office/drawing/2014/main" id="{4E11161D-C229-4677-8B8E-BE86983C1B3D}"/>
              </a:ext>
            </a:extLst>
          </p:cNvPr>
          <p:cNvSpPr txBox="1">
            <a:spLocks/>
          </p:cNvSpPr>
          <p:nvPr/>
        </p:nvSpPr>
        <p:spPr>
          <a:xfrm>
            <a:off x="838200" y="1764467"/>
            <a:ext cx="10515600" cy="3105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6000" b="1" i="1" dirty="0">
                <a:solidFill>
                  <a:prstClr val="white"/>
                </a:solidFill>
                <a:latin typeface="Raleway" panose="020B0503030101060003" pitchFamily="34" charset="0"/>
              </a:rPr>
              <a:t>“Sometimes the worst place you can be at is in your own head.”</a:t>
            </a:r>
            <a:endParaRPr kumimoji="0" lang="en-US" sz="6000" b="1" i="1" u="none" strike="noStrike" kern="1200" cap="none" spc="0" normalizeH="0" baseline="0" noProof="0" dirty="0">
              <a:ln>
                <a:noFill/>
              </a:ln>
              <a:solidFill>
                <a:prstClr val="white"/>
              </a:solidFill>
              <a:effectLst/>
              <a:uLnTx/>
              <a:uFillTx/>
              <a:latin typeface="Raleway" panose="020B0503030101060003" pitchFamily="34" charset="0"/>
              <a:ea typeface="+mj-ea"/>
              <a:cs typeface="+mj-cs"/>
            </a:endParaRPr>
          </a:p>
        </p:txBody>
      </p:sp>
      <p:pic>
        <p:nvPicPr>
          <p:cNvPr id="12" name="Graphic 11">
            <a:extLst>
              <a:ext uri="{FF2B5EF4-FFF2-40B4-BE49-F238E27FC236}">
                <a16:creationId xmlns:a16="http://schemas.microsoft.com/office/drawing/2014/main" id="{3306C17C-4D46-42A1-B6B6-F4B0283A57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149" y="5276685"/>
            <a:ext cx="1491528" cy="866049"/>
          </a:xfrm>
          <a:prstGeom prst="rect">
            <a:avLst/>
          </a:prstGeom>
        </p:spPr>
      </p:pic>
      <p:pic>
        <p:nvPicPr>
          <p:cNvPr id="14" name="Graphic 13">
            <a:extLst>
              <a:ext uri="{FF2B5EF4-FFF2-40B4-BE49-F238E27FC236}">
                <a16:creationId xmlns:a16="http://schemas.microsoft.com/office/drawing/2014/main" id="{3EF666BB-EF91-488A-B4A1-69BB92A8FC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4794" y="1408218"/>
            <a:ext cx="904018" cy="139080"/>
          </a:xfrm>
          <a:prstGeom prst="rect">
            <a:avLst/>
          </a:prstGeom>
        </p:spPr>
      </p:pic>
      <p:pic>
        <p:nvPicPr>
          <p:cNvPr id="16" name="Graphic 15" descr="Bookmark">
            <a:extLst>
              <a:ext uri="{FF2B5EF4-FFF2-40B4-BE49-F238E27FC236}">
                <a16:creationId xmlns:a16="http://schemas.microsoft.com/office/drawing/2014/main" id="{4CAFDCA6-E05B-479A-BCDB-7B55B8717C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6492" y="137333"/>
            <a:ext cx="1430709" cy="1430709"/>
          </a:xfrm>
          <a:prstGeom prst="rect">
            <a:avLst/>
          </a:prstGeom>
        </p:spPr>
      </p:pic>
    </p:spTree>
    <p:extLst>
      <p:ext uri="{BB962C8B-B14F-4D97-AF65-F5344CB8AC3E}">
        <p14:creationId xmlns:p14="http://schemas.microsoft.com/office/powerpoint/2010/main" val="2968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0CF9-2408-4989-B91C-8FFA83AC68F8}"/>
              </a:ext>
            </a:extLst>
          </p:cNvPr>
          <p:cNvSpPr>
            <a:spLocks noGrp="1"/>
          </p:cNvSpPr>
          <p:nvPr>
            <p:ph type="title"/>
          </p:nvPr>
        </p:nvSpPr>
        <p:spPr>
          <a:xfrm>
            <a:off x="865826" y="436100"/>
            <a:ext cx="5037862" cy="5985799"/>
          </a:xfrm>
        </p:spPr>
        <p:txBody>
          <a:bodyPr>
            <a:normAutofit/>
          </a:bodyPr>
          <a:lstStyle/>
          <a:p>
            <a:r>
              <a:rPr lang="en-GB" sz="5400" b="1" dirty="0">
                <a:solidFill>
                  <a:schemeClr val="accent4"/>
                </a:solidFill>
                <a:latin typeface="Raleway" panose="020B0503030101060003" pitchFamily="34" charset="0"/>
                <a:cs typeface="Raavi" panose="020B0502040204020203" pitchFamily="34" charset="0"/>
              </a:rPr>
              <a:t>Presentation </a:t>
            </a:r>
            <a:br>
              <a:rPr lang="en-GB" sz="5400" b="1" dirty="0">
                <a:solidFill>
                  <a:schemeClr val="accent4"/>
                </a:solidFill>
                <a:latin typeface="Raleway" panose="020B0503030101060003" pitchFamily="34" charset="0"/>
                <a:cs typeface="Raavi" panose="020B0502040204020203" pitchFamily="34" charset="0"/>
              </a:rPr>
            </a:br>
            <a:r>
              <a:rPr lang="en-GB" sz="5400" b="1" dirty="0">
                <a:solidFill>
                  <a:schemeClr val="accent4"/>
                </a:solidFill>
                <a:latin typeface="Raleway" panose="020B0503030101060003" pitchFamily="34" charset="0"/>
                <a:cs typeface="Raavi" panose="020B0502040204020203" pitchFamily="34" charset="0"/>
              </a:rPr>
              <a:t>Main Points</a:t>
            </a:r>
          </a:p>
        </p:txBody>
      </p:sp>
      <p:sp>
        <p:nvSpPr>
          <p:cNvPr id="20" name="Rectangle 19">
            <a:extLst>
              <a:ext uri="{FF2B5EF4-FFF2-40B4-BE49-F238E27FC236}">
                <a16:creationId xmlns:a16="http://schemas.microsoft.com/office/drawing/2014/main" id="{F6BCB9BC-51EA-47AA-B1DB-D076B5C07F91}"/>
              </a:ext>
            </a:extLst>
          </p:cNvPr>
          <p:cNvSpPr/>
          <p:nvPr/>
        </p:nvSpPr>
        <p:spPr>
          <a:xfrm flipV="1">
            <a:off x="3526812" y="4386715"/>
            <a:ext cx="1945431" cy="839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0D36EE6-D139-45B1-94BF-F42F0FB23B15}"/>
              </a:ext>
            </a:extLst>
          </p:cNvPr>
          <p:cNvSpPr txBox="1"/>
          <p:nvPr/>
        </p:nvSpPr>
        <p:spPr>
          <a:xfrm>
            <a:off x="6027045" y="1024466"/>
            <a:ext cx="5641431"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About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Causes</a:t>
            </a:r>
          </a:p>
          <a:p>
            <a:pPr marL="285750" lvl="0" indent="-285750">
              <a:buFont typeface="Wingdings" panose="05000000000000000000" pitchFamily="2" charset="2"/>
              <a:buChar char="ü"/>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lang="en-GB" sz="3600" b="1" dirty="0">
                <a:solidFill>
                  <a:prstClr val="white"/>
                </a:solidFill>
                <a:latin typeface="Raleway" panose="020B0503030101060003" pitchFamily="34" charset="0"/>
              </a:rPr>
              <a:t>Sign &amp; Symptoms</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Tests &amp; Diagnose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Treatment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Medications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3600" b="1" dirty="0">
                <a:solidFill>
                  <a:prstClr val="white"/>
                </a:solidFill>
                <a:latin typeface="Raleway" panose="020B0503030101060003" pitchFamily="34" charset="0"/>
              </a:rPr>
              <a:t>  Exercise &amp; Therapy</a:t>
            </a: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Summary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36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5" name="Rectangle 4">
            <a:extLst>
              <a:ext uri="{FF2B5EF4-FFF2-40B4-BE49-F238E27FC236}">
                <a16:creationId xmlns:a16="http://schemas.microsoft.com/office/drawing/2014/main" id="{79A0D78C-3642-425E-A25F-CE7A59BF237C}"/>
              </a:ext>
            </a:extLst>
          </p:cNvPr>
          <p:cNvSpPr/>
          <p:nvPr/>
        </p:nvSpPr>
        <p:spPr>
          <a:xfrm rot="16200000">
            <a:off x="11405597" y="1318618"/>
            <a:ext cx="1296000" cy="276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2A15B98E-839D-4109-81E1-BA6F644B0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11229" y="1189151"/>
            <a:ext cx="904018" cy="139080"/>
          </a:xfrm>
          <a:prstGeom prst="rect">
            <a:avLst/>
          </a:prstGeom>
        </p:spPr>
      </p:pic>
      <p:sp>
        <p:nvSpPr>
          <p:cNvPr id="13" name="Oval 12">
            <a:extLst>
              <a:ext uri="{FF2B5EF4-FFF2-40B4-BE49-F238E27FC236}">
                <a16:creationId xmlns:a16="http://schemas.microsoft.com/office/drawing/2014/main" id="{F3E9DB79-6EDD-4FC3-B838-096B2B7814FA}"/>
              </a:ext>
            </a:extLst>
          </p:cNvPr>
          <p:cNvSpPr/>
          <p:nvPr/>
        </p:nvSpPr>
        <p:spPr>
          <a:xfrm>
            <a:off x="3098825"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3A202A7-A32E-4C89-8CE1-5C1700DCBEB5}"/>
              </a:ext>
            </a:extLst>
          </p:cNvPr>
          <p:cNvSpPr/>
          <p:nvPr/>
        </p:nvSpPr>
        <p:spPr>
          <a:xfrm>
            <a:off x="3468111" y="2252783"/>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2F55F34-1111-43EC-A1C9-ACA7284EFA08}"/>
              </a:ext>
            </a:extLst>
          </p:cNvPr>
          <p:cNvSpPr/>
          <p:nvPr/>
        </p:nvSpPr>
        <p:spPr>
          <a:xfrm>
            <a:off x="3832453" y="2252783"/>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2945CF-C9CF-441E-A08E-8DAFED221FBC}"/>
              </a:ext>
            </a:extLst>
          </p:cNvPr>
          <p:cNvSpPr/>
          <p:nvPr/>
        </p:nvSpPr>
        <p:spPr>
          <a:xfrm>
            <a:off x="0" y="0"/>
            <a:ext cx="997527"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321A564-0BC0-474D-9E93-2A483AA1D799}"/>
              </a:ext>
            </a:extLst>
          </p:cNvPr>
          <p:cNvSpPr/>
          <p:nvPr/>
        </p:nvSpPr>
        <p:spPr>
          <a:xfrm>
            <a:off x="997527" y="0"/>
            <a:ext cx="99752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8BE573-B2DC-4378-82A8-831462A4B76B}"/>
              </a:ext>
            </a:extLst>
          </p:cNvPr>
          <p:cNvSpPr/>
          <p:nvPr/>
        </p:nvSpPr>
        <p:spPr>
          <a:xfrm>
            <a:off x="1995054" y="0"/>
            <a:ext cx="997527"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3D07D25-0E5F-41E6-A9C5-4A963CAA1861}"/>
              </a:ext>
            </a:extLst>
          </p:cNvPr>
          <p:cNvSpPr/>
          <p:nvPr/>
        </p:nvSpPr>
        <p:spPr>
          <a:xfrm>
            <a:off x="2992580" y="0"/>
            <a:ext cx="99752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712760A-2D06-4050-8759-EDCBBC6CB5A7}"/>
              </a:ext>
            </a:extLst>
          </p:cNvPr>
          <p:cNvSpPr/>
          <p:nvPr/>
        </p:nvSpPr>
        <p:spPr>
          <a:xfrm>
            <a:off x="498763" y="4050720"/>
            <a:ext cx="3044537" cy="20289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BA1265F5-8DB7-4CA9-A133-33D86E8BEFD6}"/>
              </a:ext>
            </a:extLst>
          </p:cNvPr>
          <p:cNvSpPr txBox="1"/>
          <p:nvPr/>
        </p:nvSpPr>
        <p:spPr>
          <a:xfrm>
            <a:off x="4718566" y="3630418"/>
            <a:ext cx="6336429" cy="646331"/>
          </a:xfrm>
          <a:prstGeom prst="rect">
            <a:avLst/>
          </a:prstGeom>
          <a:noFill/>
        </p:spPr>
        <p:txBody>
          <a:bodyPr wrap="square" rtlCol="0">
            <a:spAutoFit/>
          </a:bodyPr>
          <a:lstStyle/>
          <a:p>
            <a:pPr lvl="0" algn="ctr">
              <a:defRPr/>
            </a:pPr>
            <a:r>
              <a:rPr lang="en-US" dirty="0">
                <a:solidFill>
                  <a:prstClr val="white"/>
                </a:solidFill>
              </a:rPr>
              <a:t>Having a mental disorder isn't easy, and it's even harder when people assume you can just get over it.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0B5ECD2-8541-4EE4-95D1-47AE75FDCCBC}"/>
              </a:ext>
            </a:extLst>
          </p:cNvPr>
          <p:cNvSpPr txBox="1"/>
          <p:nvPr/>
        </p:nvSpPr>
        <p:spPr>
          <a:xfrm>
            <a:off x="5803976" y="1111250"/>
            <a:ext cx="58495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About</a:t>
            </a:r>
          </a:p>
        </p:txBody>
      </p:sp>
      <p:pic>
        <p:nvPicPr>
          <p:cNvPr id="16" name="Graphic 15">
            <a:extLst>
              <a:ext uri="{FF2B5EF4-FFF2-40B4-BE49-F238E27FC236}">
                <a16:creationId xmlns:a16="http://schemas.microsoft.com/office/drawing/2014/main" id="{A0BA31CE-6799-42B5-A6C8-D3FE94C70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0" y="12851"/>
            <a:ext cx="4806449" cy="4486019"/>
          </a:xfrm>
          <a:prstGeom prst="rect">
            <a:avLst/>
          </a:prstGeom>
        </p:spPr>
      </p:pic>
      <p:pic>
        <p:nvPicPr>
          <p:cNvPr id="28" name="Graphic 27" descr="Open quotation mark">
            <a:extLst>
              <a:ext uri="{FF2B5EF4-FFF2-40B4-BE49-F238E27FC236}">
                <a16:creationId xmlns:a16="http://schemas.microsoft.com/office/drawing/2014/main" id="{35ED3441-8853-4841-A217-BAB9D6D869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28326" y="2863875"/>
            <a:ext cx="914400" cy="914400"/>
          </a:xfrm>
          <a:prstGeom prst="rect">
            <a:avLst/>
          </a:prstGeom>
        </p:spPr>
      </p:pic>
      <p:pic>
        <p:nvPicPr>
          <p:cNvPr id="29" name="Graphic 28" descr="Open quotation mark">
            <a:extLst>
              <a:ext uri="{FF2B5EF4-FFF2-40B4-BE49-F238E27FC236}">
                <a16:creationId xmlns:a16="http://schemas.microsoft.com/office/drawing/2014/main" id="{9400D66B-DFA1-4582-9387-E4DBA51A6B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393363" y="4198849"/>
            <a:ext cx="914400" cy="914400"/>
          </a:xfrm>
          <a:prstGeom prst="rect">
            <a:avLst/>
          </a:prstGeom>
        </p:spPr>
      </p:pic>
      <p:sp>
        <p:nvSpPr>
          <p:cNvPr id="31" name="Oval 30">
            <a:extLst>
              <a:ext uri="{FF2B5EF4-FFF2-40B4-BE49-F238E27FC236}">
                <a16:creationId xmlns:a16="http://schemas.microsoft.com/office/drawing/2014/main" id="{D7747AC3-813E-4FC5-A399-4304E11E4FA0}"/>
              </a:ext>
            </a:extLst>
          </p:cNvPr>
          <p:cNvSpPr/>
          <p:nvPr/>
        </p:nvSpPr>
        <p:spPr>
          <a:xfrm>
            <a:off x="1574883"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C5CCC9B2-C5EA-49BA-8C50-2B323F4C1BFC}"/>
              </a:ext>
            </a:extLst>
          </p:cNvPr>
          <p:cNvSpPr/>
          <p:nvPr/>
        </p:nvSpPr>
        <p:spPr>
          <a:xfrm>
            <a:off x="1944169" y="6346825"/>
            <a:ext cx="266700" cy="266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2B691982-13A9-4FB2-8C4D-87B5D95BCDEA}"/>
              </a:ext>
            </a:extLst>
          </p:cNvPr>
          <p:cNvSpPr/>
          <p:nvPr/>
        </p:nvSpPr>
        <p:spPr>
          <a:xfrm>
            <a:off x="2308511" y="6346825"/>
            <a:ext cx="266700" cy="2667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27E2DA40-AD17-4BC5-B823-0B5F7BFB3518}"/>
              </a:ext>
            </a:extLst>
          </p:cNvPr>
          <p:cNvSpPr/>
          <p:nvPr/>
        </p:nvSpPr>
        <p:spPr>
          <a:xfrm>
            <a:off x="793066" y="998599"/>
            <a:ext cx="2368796" cy="236879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9" name="Straight Connector 68">
            <a:extLst>
              <a:ext uri="{FF2B5EF4-FFF2-40B4-BE49-F238E27FC236}">
                <a16:creationId xmlns:a16="http://schemas.microsoft.com/office/drawing/2014/main" id="{6575683A-3F1F-48A0-A010-BFAC4E8D8C1B}"/>
              </a:ext>
            </a:extLst>
          </p:cNvPr>
          <p:cNvCxnSpPr/>
          <p:nvPr/>
        </p:nvCxnSpPr>
        <p:spPr>
          <a:xfrm>
            <a:off x="2855369" y="3278468"/>
            <a:ext cx="58665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299952-E1F4-4EBC-8727-2C7A5E75E122}"/>
              </a:ext>
            </a:extLst>
          </p:cNvPr>
          <p:cNvCxnSpPr>
            <a:cxnSpLocks/>
          </p:cNvCxnSpPr>
          <p:nvPr/>
        </p:nvCxnSpPr>
        <p:spPr>
          <a:xfrm>
            <a:off x="2801580" y="3131918"/>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FEEBF33-9D36-4102-B3FD-4EBAEEC87D96}"/>
              </a:ext>
            </a:extLst>
          </p:cNvPr>
          <p:cNvCxnSpPr>
            <a:cxnSpLocks/>
          </p:cNvCxnSpPr>
          <p:nvPr/>
        </p:nvCxnSpPr>
        <p:spPr>
          <a:xfrm>
            <a:off x="429258" y="1711207"/>
            <a:ext cx="36028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2961EC-36C8-4EFE-9EC9-9FFBEAAB38E2}"/>
              </a:ext>
            </a:extLst>
          </p:cNvPr>
          <p:cNvCxnSpPr>
            <a:cxnSpLocks/>
          </p:cNvCxnSpPr>
          <p:nvPr/>
        </p:nvCxnSpPr>
        <p:spPr>
          <a:xfrm>
            <a:off x="429258" y="1567772"/>
            <a:ext cx="162413"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6B1E7B-F219-4EF0-80AF-0F6CF8BBF296}"/>
              </a:ext>
            </a:extLst>
          </p:cNvPr>
          <p:cNvSpPr txBox="1"/>
          <p:nvPr/>
        </p:nvSpPr>
        <p:spPr>
          <a:xfrm>
            <a:off x="609327" y="4326508"/>
            <a:ext cx="28234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Disorder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Symptoms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Treatments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lvl="0">
              <a:defRPr/>
            </a:pPr>
            <a:r>
              <a:rPr lang="en-GB" b="1" dirty="0">
                <a:solidFill>
                  <a:prstClr val="white"/>
                </a:solidFill>
              </a:rPr>
              <a:t>Therapy:</a:t>
            </a:r>
          </a:p>
          <a:p>
            <a:pPr lvl="0">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Summary</a:t>
            </a:r>
            <a:r>
              <a:rPr lang="en-GB" b="1" dirty="0">
                <a:solidFill>
                  <a:prstClr val="white"/>
                </a:solidFill>
                <a:latin typeface="Calibri" panose="020F0502020204030204"/>
              </a:rPr>
              <a:t>:</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9" name="Picture Placeholder 38" descr="A close up of a hand&#10;&#10;Description automatically generated">
            <a:extLst>
              <a:ext uri="{FF2B5EF4-FFF2-40B4-BE49-F238E27FC236}">
                <a16:creationId xmlns:a16="http://schemas.microsoft.com/office/drawing/2014/main" id="{A59373D3-AEA4-4AC1-875D-25466EA161F5}"/>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1875" r="21875"/>
          <a:stretch>
            <a:fillRect/>
          </a:stretch>
        </p:blipFill>
        <p:spPr/>
      </p:pic>
    </p:spTree>
    <p:extLst>
      <p:ext uri="{BB962C8B-B14F-4D97-AF65-F5344CB8AC3E}">
        <p14:creationId xmlns:p14="http://schemas.microsoft.com/office/powerpoint/2010/main" val="21873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ppt_x"/>
                                          </p:val>
                                        </p:tav>
                                        <p:tav tm="100000">
                                          <p:val>
                                            <p:strVal val="#ppt_x"/>
                                          </p:val>
                                        </p:tav>
                                      </p:tavLst>
                                    </p:anim>
                                    <p:anim calcmode="lin" valueType="num">
                                      <p:cBhvr additive="base">
                                        <p:cTn id="12" dur="125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50" fill="hold"/>
                                        <p:tgtEl>
                                          <p:spTgt spid="13"/>
                                        </p:tgtEl>
                                        <p:attrNameLst>
                                          <p:attrName>ppt_x</p:attrName>
                                        </p:attrNameLst>
                                      </p:cBhvr>
                                      <p:tavLst>
                                        <p:tav tm="0">
                                          <p:val>
                                            <p:strVal val="#ppt_x"/>
                                          </p:val>
                                        </p:tav>
                                        <p:tav tm="100000">
                                          <p:val>
                                            <p:strVal val="#ppt_x"/>
                                          </p:val>
                                        </p:tav>
                                      </p:tavLst>
                                    </p:anim>
                                    <p:anim calcmode="lin" valueType="num">
                                      <p:cBhvr additive="base">
                                        <p:cTn id="16" dur="12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1+#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Picture Placeholder 679" descr="A close up of a dune&#10;&#10;Description automatically generated">
            <a:extLst>
              <a:ext uri="{FF2B5EF4-FFF2-40B4-BE49-F238E27FC236}">
                <a16:creationId xmlns:a16="http://schemas.microsoft.com/office/drawing/2014/main" id="{6CDA091F-D2F5-4D94-816D-0535CC20EE1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493" b="12493"/>
          <a:stretch>
            <a:fillRect/>
          </a:stretch>
        </p:blipFill>
        <p:spPr>
          <a:xfrm>
            <a:off x="225040" y="205099"/>
            <a:ext cx="5731380" cy="6447802"/>
          </a:xfrm>
        </p:spPr>
      </p:pic>
      <p:pic>
        <p:nvPicPr>
          <p:cNvPr id="4" name="Graphic 3">
            <a:extLst>
              <a:ext uri="{FF2B5EF4-FFF2-40B4-BE49-F238E27FC236}">
                <a16:creationId xmlns:a16="http://schemas.microsoft.com/office/drawing/2014/main" id="{EFF661AF-6729-49D6-AC9B-32843E4E46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20" y="-937550"/>
            <a:ext cx="5034232" cy="4698617"/>
          </a:xfrm>
          <a:prstGeom prst="rect">
            <a:avLst/>
          </a:prstGeom>
        </p:spPr>
      </p:pic>
      <p:pic>
        <p:nvPicPr>
          <p:cNvPr id="5" name="Graphic 4">
            <a:extLst>
              <a:ext uri="{FF2B5EF4-FFF2-40B4-BE49-F238E27FC236}">
                <a16:creationId xmlns:a16="http://schemas.microsoft.com/office/drawing/2014/main" id="{F8144ACF-2145-4A6F-97F3-449597E6B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4393" y="5253052"/>
            <a:ext cx="1783213" cy="1035415"/>
          </a:xfrm>
          <a:prstGeom prst="rect">
            <a:avLst/>
          </a:prstGeom>
        </p:spPr>
      </p:pic>
      <p:pic>
        <p:nvPicPr>
          <p:cNvPr id="674" name="Graphic 673" descr="Open quotation mark">
            <a:extLst>
              <a:ext uri="{FF2B5EF4-FFF2-40B4-BE49-F238E27FC236}">
                <a16:creationId xmlns:a16="http://schemas.microsoft.com/office/drawing/2014/main" id="{FCE53AFF-CEDD-44DF-B7A1-C241C915B8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040" y="3957"/>
            <a:ext cx="1407801" cy="1407801"/>
          </a:xfrm>
          <a:prstGeom prst="rect">
            <a:avLst/>
          </a:prstGeom>
        </p:spPr>
      </p:pic>
      <p:pic>
        <p:nvPicPr>
          <p:cNvPr id="675" name="Graphic 674" descr="Open quotation mark">
            <a:extLst>
              <a:ext uri="{FF2B5EF4-FFF2-40B4-BE49-F238E27FC236}">
                <a16:creationId xmlns:a16="http://schemas.microsoft.com/office/drawing/2014/main" id="{87A81C64-5095-415E-96C2-B640026688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10935773" y="5854503"/>
            <a:ext cx="867928" cy="867928"/>
          </a:xfrm>
          <a:prstGeom prst="rect">
            <a:avLst/>
          </a:prstGeom>
        </p:spPr>
      </p:pic>
      <p:pic>
        <p:nvPicPr>
          <p:cNvPr id="684" name="Picture Placeholder 683" descr="A close up of a green leaf&#10;&#10;Description automatically generated">
            <a:extLst>
              <a:ext uri="{FF2B5EF4-FFF2-40B4-BE49-F238E27FC236}">
                <a16:creationId xmlns:a16="http://schemas.microsoft.com/office/drawing/2014/main" id="{C94D8CC6-EC75-4745-B015-3FABB287E814}"/>
              </a:ext>
            </a:extLst>
          </p:cNvPr>
          <p:cNvPicPr>
            <a:picLocks noGrp="1" noChangeAspect="1"/>
          </p:cNvPicPr>
          <p:nvPr>
            <p:ph type="pic" sz="quarter" idx="12"/>
          </p:nvPr>
        </p:nvPicPr>
        <p:blipFill>
          <a:blip r:embed="rId9">
            <a:extLst>
              <a:ext uri="{28A0092B-C50C-407E-A947-70E740481C1C}">
                <a14:useLocalDpi xmlns:a14="http://schemas.microsoft.com/office/drawing/2010/main" val="0"/>
              </a:ext>
            </a:extLst>
          </a:blip>
          <a:srcRect t="9320" b="9320"/>
          <a:stretch>
            <a:fillRect/>
          </a:stretch>
        </p:blipFill>
        <p:spPr/>
      </p:pic>
    </p:spTree>
    <p:extLst>
      <p:ext uri="{BB962C8B-B14F-4D97-AF65-F5344CB8AC3E}">
        <p14:creationId xmlns:p14="http://schemas.microsoft.com/office/powerpoint/2010/main" val="362542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691620" y="1439642"/>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642737" y="2121495"/>
            <a:ext cx="486545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orci</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luctus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ultrices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posuere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cubilia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Curae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sem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neque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tincidunt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eget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finibus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ligula.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nec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lobortis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nulla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Suspendisse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ante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leo</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Fusce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non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nunc</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arcu</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Etiam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placerat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felis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ullamcorper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erat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nisi gravida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purus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539816" y="643166"/>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Description Slide</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259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3EE044-4E22-43AA-902B-A756C420F1B5}"/>
              </a:ext>
            </a:extLst>
          </p:cNvPr>
          <p:cNvSpPr/>
          <p:nvPr/>
        </p:nvSpPr>
        <p:spPr>
          <a:xfrm flipV="1">
            <a:off x="3000745" y="1274068"/>
            <a:ext cx="1306336" cy="761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548733" y="1680349"/>
            <a:ext cx="4865457"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285750" lvl="0" indent="-285750">
              <a:buFont typeface="Arial" panose="020B0604020202020204" pitchFamily="34" charset="0"/>
              <a:buChar char="•"/>
              <a:defRPr/>
            </a:pPr>
            <a:r>
              <a:rPr lang="en-GB" dirty="0" err="1">
                <a:solidFill>
                  <a:prstClr val="white"/>
                </a:solidFill>
                <a:latin typeface="Raleway" panose="020B0503030101060003" pitchFamily="34" charset="0"/>
              </a:rPr>
              <a:t>Muis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lang="en-GB" dirty="0">
                <a:solidFill>
                  <a:prstClr val="white"/>
                </a:solidFill>
                <a:latin typeface="Raleway" panose="020B0503030101060003" pitchFamily="34" charset="0"/>
              </a:rPr>
            </a:br>
            <a:endParaRPr lang="en-GB" dirty="0">
              <a:solidFill>
                <a:prstClr val="white"/>
              </a:solidFill>
              <a:latin typeface="Raleway" panose="020B0503030101060003" pitchFamily="34" charset="0"/>
            </a:endParaRPr>
          </a:p>
          <a:p>
            <a:pPr marL="285750" lvl="0" indent="-285750">
              <a:buFont typeface="Arial" panose="020B0604020202020204" pitchFamily="34" charset="0"/>
              <a:buChar char="•"/>
              <a:defRPr/>
            </a:pPr>
            <a:r>
              <a:rPr lang="en-GB" dirty="0">
                <a:solidFill>
                  <a:prstClr val="white"/>
                </a:solidFill>
                <a:latin typeface="Raleway" panose="020B0503030101060003" pitchFamily="34" charset="0"/>
              </a:rPr>
              <a:t>Duis </a:t>
            </a:r>
            <a:r>
              <a:rPr lang="en-GB" dirty="0" err="1">
                <a:solidFill>
                  <a:prstClr val="white"/>
                </a:solidFill>
                <a:latin typeface="Raleway" panose="020B0503030101060003" pitchFamily="34" charset="0"/>
              </a:rPr>
              <a:t>dapibus</a:t>
            </a:r>
            <a:r>
              <a:rPr lang="en-GB" dirty="0">
                <a:solidFill>
                  <a:prstClr val="white"/>
                </a:solidFill>
                <a:latin typeface="Raleway" panose="020B0503030101060003" pitchFamily="34" charset="0"/>
              </a:rPr>
              <a:t> id </a:t>
            </a:r>
            <a:r>
              <a:rPr lang="en-GB" dirty="0" err="1">
                <a:solidFill>
                  <a:prstClr val="white"/>
                </a:solidFill>
                <a:latin typeface="Raleway" panose="020B0503030101060003" pitchFamily="34" charset="0"/>
              </a:rPr>
              <a:t>augue</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quis</a:t>
            </a:r>
            <a:r>
              <a:rPr lang="en-GB" dirty="0">
                <a:solidFill>
                  <a:prstClr val="white"/>
                </a:solidFill>
                <a:latin typeface="Raleway" panose="020B0503030101060003" pitchFamily="34" charset="0"/>
              </a:rPr>
              <a:t> semper. Vestibulum ante ipsum </a:t>
            </a:r>
            <a:r>
              <a:rPr lang="en-GB" dirty="0" err="1">
                <a:solidFill>
                  <a:prstClr val="white"/>
                </a:solidFill>
                <a:latin typeface="Raleway" panose="020B0503030101060003" pitchFamily="34" charset="0"/>
              </a:rPr>
              <a:t>primis</a:t>
            </a:r>
            <a:r>
              <a:rPr lang="en-GB" dirty="0">
                <a:solidFill>
                  <a:prstClr val="white"/>
                </a:solidFill>
                <a:latin typeface="Raleway" panose="020B0503030101060003" pitchFamily="34" charset="0"/>
              </a:rPr>
              <a:t> in </a:t>
            </a:r>
            <a:r>
              <a:rPr lang="en-GB" dirty="0" err="1">
                <a:solidFill>
                  <a:prstClr val="white"/>
                </a:solidFill>
                <a:latin typeface="Raleway" panose="020B0503030101060003" pitchFamily="34" charset="0"/>
              </a:rPr>
              <a:t>faucibus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orci</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luctus</a:t>
            </a:r>
            <a:r>
              <a:rPr lang="en-GB" dirty="0">
                <a:solidFill>
                  <a:prstClr val="white"/>
                </a:solidFill>
                <a:latin typeface="Raleway" panose="020B0503030101060003" pitchFamily="34" charset="0"/>
              </a:rPr>
              <a:t> et </a:t>
            </a:r>
            <a:r>
              <a:rPr lang="en-GB" dirty="0" err="1">
                <a:solidFill>
                  <a:prstClr val="white"/>
                </a:solidFill>
                <a:latin typeface="Raleway" panose="020B0503030101060003" pitchFamily="34" charset="0"/>
              </a:rPr>
              <a:t>ultrices</a:t>
            </a:r>
            <a:r>
              <a:rPr lang="en-GB" dirty="0">
                <a:solidFill>
                  <a:prstClr val="white"/>
                </a:solidFill>
                <a:latin typeface="Raleway" panose="020B0503030101060003" pitchFamily="34" charset="0"/>
              </a:rPr>
              <a:t> </a:t>
            </a:r>
            <a:r>
              <a:rPr lang="en-GB" dirty="0" err="1">
                <a:solidFill>
                  <a:prstClr val="white"/>
                </a:solidFill>
                <a:latin typeface="Raleway" panose="020B0503030101060003" pitchFamily="34" charset="0"/>
              </a:rPr>
              <a:t>posuere</a:t>
            </a: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b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1167087" y="606723"/>
            <a:ext cx="8682214"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Causes</a:t>
            </a:r>
          </a:p>
        </p:txBody>
      </p:sp>
      <p:pic>
        <p:nvPicPr>
          <p:cNvPr id="8" name="Graphic 7">
            <a:extLst>
              <a:ext uri="{FF2B5EF4-FFF2-40B4-BE49-F238E27FC236}">
                <a16:creationId xmlns:a16="http://schemas.microsoft.com/office/drawing/2014/main" id="{57F17569-3805-4368-84A9-0B7559A9E7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7082" y="6179526"/>
            <a:ext cx="904018" cy="139080"/>
          </a:xfrm>
          <a:prstGeom prst="rect">
            <a:avLst/>
          </a:prstGeom>
        </p:spPr>
      </p:pic>
      <p:pic>
        <p:nvPicPr>
          <p:cNvPr id="9" name="Graphic 8">
            <a:extLst>
              <a:ext uri="{FF2B5EF4-FFF2-40B4-BE49-F238E27FC236}">
                <a16:creationId xmlns:a16="http://schemas.microsoft.com/office/drawing/2014/main" id="{2A8323FD-AD2F-4C5E-8688-B0050D74A7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3618" y="2888227"/>
            <a:ext cx="485254" cy="1027596"/>
          </a:xfrm>
          <a:prstGeom prst="rect">
            <a:avLst/>
          </a:prstGeom>
        </p:spPr>
      </p:pic>
      <p:pic>
        <p:nvPicPr>
          <p:cNvPr id="5" name="Picture Placeholder 4" descr="A tree in front of a cloudy sky&#10;&#10;Description automatically generated">
            <a:extLst>
              <a:ext uri="{FF2B5EF4-FFF2-40B4-BE49-F238E27FC236}">
                <a16:creationId xmlns:a16="http://schemas.microsoft.com/office/drawing/2014/main" id="{A6BA1307-CD13-4667-97E4-5144AF947DA9}"/>
              </a:ext>
            </a:extLst>
          </p:cNvPr>
          <p:cNvPicPr>
            <a:picLocks noGrp="1" noChangeAspect="1"/>
          </p:cNvPicPr>
          <p:nvPr>
            <p:ph type="pic" sz="quarter" idx="10"/>
          </p:nvPr>
        </p:nvPicPr>
        <p:blipFill>
          <a:blip r:embed="rId6">
            <a:extLst>
              <a:ext uri="{28A0092B-C50C-407E-A947-70E740481C1C}">
                <a14:useLocalDpi xmlns:a14="http://schemas.microsoft.com/office/drawing/2010/main" val="0"/>
              </a:ext>
            </a:extLst>
          </a:blip>
          <a:srcRect l="23949" r="23949"/>
          <a:stretch>
            <a:fillRect/>
          </a:stretch>
        </p:blipFill>
        <p:spPr/>
      </p:pic>
    </p:spTree>
    <p:extLst>
      <p:ext uri="{BB962C8B-B14F-4D97-AF65-F5344CB8AC3E}">
        <p14:creationId xmlns:p14="http://schemas.microsoft.com/office/powerpoint/2010/main" val="264210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3EE044-4E22-43AA-902B-A756C420F1B5}"/>
              </a:ext>
            </a:extLst>
          </p:cNvPr>
          <p:cNvSpPr/>
          <p:nvPr/>
        </p:nvSpPr>
        <p:spPr>
          <a:xfrm flipV="1">
            <a:off x="6445877" y="1480105"/>
            <a:ext cx="1945431" cy="8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5EF8657-1513-41E7-8989-8155FB8F6636}"/>
              </a:ext>
            </a:extLst>
          </p:cNvPr>
          <p:cNvSpPr txBox="1"/>
          <p:nvPr/>
        </p:nvSpPr>
        <p:spPr>
          <a:xfrm>
            <a:off x="985062" y="3043884"/>
            <a:ext cx="333045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 ante ipsum</a:t>
            </a:r>
          </a:p>
        </p:txBody>
      </p:sp>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DEFC8FF-8F34-49D3-BF44-DD49320E2EC9}"/>
              </a:ext>
            </a:extLst>
          </p:cNvPr>
          <p:cNvSpPr txBox="1">
            <a:spLocks/>
          </p:cNvSpPr>
          <p:nvPr/>
        </p:nvSpPr>
        <p:spPr>
          <a:xfrm>
            <a:off x="991980" y="615240"/>
            <a:ext cx="10878128" cy="10350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Raleway" panose="020B0503030101060003" pitchFamily="34" charset="0"/>
                <a:ea typeface="+mj-ea"/>
                <a:cs typeface="Raavi" panose="020B0502040204020203" pitchFamily="34" charset="0"/>
              </a:rPr>
              <a:t>Test and Diagnose </a:t>
            </a:r>
          </a:p>
        </p:txBody>
      </p:sp>
      <p:sp>
        <p:nvSpPr>
          <p:cNvPr id="12" name="TextBox 11">
            <a:extLst>
              <a:ext uri="{FF2B5EF4-FFF2-40B4-BE49-F238E27FC236}">
                <a16:creationId xmlns:a16="http://schemas.microsoft.com/office/drawing/2014/main" id="{3FEED767-119A-460F-B3DF-9302A5914F30}"/>
              </a:ext>
            </a:extLst>
          </p:cNvPr>
          <p:cNvSpPr txBox="1"/>
          <p:nvPr/>
        </p:nvSpPr>
        <p:spPr>
          <a:xfrm>
            <a:off x="4664335"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6" name="TextBox 15">
            <a:extLst>
              <a:ext uri="{FF2B5EF4-FFF2-40B4-BE49-F238E27FC236}">
                <a16:creationId xmlns:a16="http://schemas.microsoft.com/office/drawing/2014/main" id="{AC2C9264-2F8B-442E-BB1A-34C579BEEB93}"/>
              </a:ext>
            </a:extLst>
          </p:cNvPr>
          <p:cNvSpPr txBox="1"/>
          <p:nvPr/>
        </p:nvSpPr>
        <p:spPr>
          <a:xfrm>
            <a:off x="8343608" y="3043884"/>
            <a:ext cx="333045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Lorem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dolor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sit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amet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consectetur</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adipiscing</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elit</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Nam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vel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quam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nisl</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Interdum</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et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malesuada</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fames ac ante ipsum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primis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in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faucibus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Duis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dapibus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id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augue</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r>
              <a:rPr kumimoji="0" lang="en-GB" sz="1800" b="0"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quis</a:t>
            </a:r>
            <a:r>
              <a:rPr kumimoji="0" lang="en-GB" sz="18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semper. Vestibulum</a:t>
            </a: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3A83DBF-7E3D-443D-A633-699F337E22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8117" y="5840966"/>
            <a:ext cx="904018" cy="139080"/>
          </a:xfrm>
          <a:prstGeom prst="rect">
            <a:avLst/>
          </a:prstGeom>
        </p:spPr>
      </p:pic>
      <p:sp>
        <p:nvSpPr>
          <p:cNvPr id="24" name="TextBox 23">
            <a:extLst>
              <a:ext uri="{FF2B5EF4-FFF2-40B4-BE49-F238E27FC236}">
                <a16:creationId xmlns:a16="http://schemas.microsoft.com/office/drawing/2014/main" id="{1B2F2583-20DB-4E84-80A4-CFFF3431B126}"/>
              </a:ext>
            </a:extLst>
          </p:cNvPr>
          <p:cNvSpPr txBox="1"/>
          <p:nvPr/>
        </p:nvSpPr>
        <p:spPr>
          <a:xfrm>
            <a:off x="2002631"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5" name="TextBox 24">
            <a:extLst>
              <a:ext uri="{FF2B5EF4-FFF2-40B4-BE49-F238E27FC236}">
                <a16:creationId xmlns:a16="http://schemas.microsoft.com/office/drawing/2014/main" id="{398B35F6-9CC7-4211-A491-57C9C767BFCA}"/>
              </a:ext>
            </a:extLst>
          </p:cNvPr>
          <p:cNvSpPr txBox="1"/>
          <p:nvPr/>
        </p:nvSpPr>
        <p:spPr>
          <a:xfrm>
            <a:off x="5333087"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sp>
        <p:nvSpPr>
          <p:cNvPr id="26" name="TextBox 25">
            <a:extLst>
              <a:ext uri="{FF2B5EF4-FFF2-40B4-BE49-F238E27FC236}">
                <a16:creationId xmlns:a16="http://schemas.microsoft.com/office/drawing/2014/main" id="{414B28CC-3162-4FCF-9706-3654F42B00F6}"/>
              </a:ext>
            </a:extLst>
          </p:cNvPr>
          <p:cNvSpPr txBox="1"/>
          <p:nvPr/>
        </p:nvSpPr>
        <p:spPr>
          <a:xfrm>
            <a:off x="8719709" y="5365754"/>
            <a:ext cx="19089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Raleway" panose="020B0503030101060003" pitchFamily="34" charset="0"/>
                <a:ea typeface="+mn-ea"/>
                <a:cs typeface="+mn-cs"/>
              </a:rPr>
              <a:t>Notes :</a:t>
            </a:r>
          </a:p>
        </p:txBody>
      </p:sp>
      <p:pic>
        <p:nvPicPr>
          <p:cNvPr id="3" name="Graphic 2" descr="Head with gears">
            <a:extLst>
              <a:ext uri="{FF2B5EF4-FFF2-40B4-BE49-F238E27FC236}">
                <a16:creationId xmlns:a16="http://schemas.microsoft.com/office/drawing/2014/main" id="{94ADF012-450B-4926-BFE5-D8D24D4146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4243" y="1832698"/>
            <a:ext cx="1212094" cy="1212094"/>
          </a:xfrm>
          <a:prstGeom prst="rect">
            <a:avLst/>
          </a:prstGeom>
        </p:spPr>
      </p:pic>
      <p:pic>
        <p:nvPicPr>
          <p:cNvPr id="5" name="Graphic 4" descr="Medicine">
            <a:extLst>
              <a:ext uri="{FF2B5EF4-FFF2-40B4-BE49-F238E27FC236}">
                <a16:creationId xmlns:a16="http://schemas.microsoft.com/office/drawing/2014/main" id="{C255DE39-ADD9-4242-83F3-4F783C816F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516" y="1831790"/>
            <a:ext cx="1212094" cy="1212094"/>
          </a:xfrm>
          <a:prstGeom prst="rect">
            <a:avLst/>
          </a:prstGeom>
        </p:spPr>
      </p:pic>
      <p:pic>
        <p:nvPicPr>
          <p:cNvPr id="8" name="Graphic 7" descr="Ambulance">
            <a:extLst>
              <a:ext uri="{FF2B5EF4-FFF2-40B4-BE49-F238E27FC236}">
                <a16:creationId xmlns:a16="http://schemas.microsoft.com/office/drawing/2014/main" id="{E1003AF8-C777-43F9-9FD2-67920572B6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2789" y="1795154"/>
            <a:ext cx="1212094" cy="1212094"/>
          </a:xfrm>
          <a:prstGeom prst="rect">
            <a:avLst/>
          </a:prstGeom>
        </p:spPr>
      </p:pic>
    </p:spTree>
    <p:extLst>
      <p:ext uri="{BB962C8B-B14F-4D97-AF65-F5344CB8AC3E}">
        <p14:creationId xmlns:p14="http://schemas.microsoft.com/office/powerpoint/2010/main" val="57906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7">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1571</Words>
  <Application>Microsoft Office PowerPoint</Application>
  <PresentationFormat>Widescreen</PresentationFormat>
  <Paragraphs>144</Paragraphs>
  <Slides>26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26</vt:i4>
      </vt:variant>
    </vt:vector>
  </HeadingPairs>
  <TitlesOfParts>
    <vt:vector size="37" baseType="lpstr">
      <vt:lpstr>Aharoni</vt:lpstr>
      <vt:lpstr>Arial</vt:lpstr>
      <vt:lpstr>Calibri</vt:lpstr>
      <vt:lpstr>Calibri Light</vt:lpstr>
      <vt:lpstr>Lora</vt:lpstr>
      <vt:lpstr>Raleway</vt:lpstr>
      <vt:lpstr>Wingdings</vt:lpstr>
      <vt:lpstr>6_Office Theme</vt:lpstr>
      <vt:lpstr>3_Office Theme</vt:lpstr>
      <vt:lpstr>1_Office Theme</vt:lpstr>
      <vt:lpstr>2_Office Theme</vt:lpstr>
      <vt:lpstr>PowerPoint Presentation</vt:lpstr>
      <vt:lpstr>PowerPoint Presentation</vt:lpstr>
      <vt:lpstr>A Quote Slide</vt:lpstr>
      <vt:lpstr>Presentation  Main Points</vt:lpstr>
      <vt:lpstr>PowerPoint Presentation</vt:lpstr>
      <vt:lpstr>PowerPoint Presentation</vt:lpstr>
      <vt:lpstr>PowerPoint Presentation</vt:lpstr>
      <vt:lpstr>PowerPoint Presentation</vt:lpstr>
      <vt:lpstr>PowerPoint Presentation</vt:lpstr>
      <vt:lpstr>PowerPoint Presentation</vt:lpstr>
      <vt:lpstr>    Text &amp; Description Slide</vt:lpstr>
      <vt:lpstr>PowerPoint Presentation</vt:lpstr>
      <vt:lpstr>Sign and Symptoms</vt:lpstr>
      <vt:lpstr>PowerPoint Presentation</vt:lpstr>
      <vt:lpstr>PowerPoint Presentation</vt:lpstr>
      <vt:lpstr>Table &amp; Stats</vt:lpstr>
      <vt:lpstr>List Slide – with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Malhotra</dc:creator>
  <cp:lastModifiedBy>Deepak Malhotra</cp:lastModifiedBy>
  <cp:revision>14</cp:revision>
  <dcterms:created xsi:type="dcterms:W3CDTF">2019-06-11T18:07:25Z</dcterms:created>
  <dcterms:modified xsi:type="dcterms:W3CDTF">2019-06-12T16:41:14Z</dcterms:modified>
</cp:coreProperties>
</file>