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16" r:id="rId4"/>
  </p:sldMasterIdLst>
  <p:sldIdLst>
    <p:sldId id="387"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468548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850775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85584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388428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37754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6179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213274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3271704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293556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116407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424894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56286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720400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8696375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6262367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360320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0533334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612799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421607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4771610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2.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36.jpg"/><Relationship Id="rId2" Type="http://schemas.openxmlformats.org/officeDocument/2006/relationships/image" Target="../media/image16.png"/><Relationship Id="rId1" Type="http://schemas.openxmlformats.org/officeDocument/2006/relationships/slideLayout" Target="../slideLayouts/slideLayout43.xml"/><Relationship Id="rId6" Type="http://schemas.openxmlformats.org/officeDocument/2006/relationships/image" Target="../media/image35.jpg"/><Relationship Id="rId5" Type="http://schemas.openxmlformats.org/officeDocument/2006/relationships/image" Target="../media/image27.sv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7.svg"/><Relationship Id="rId7" Type="http://schemas.openxmlformats.org/officeDocument/2006/relationships/image" Target="../media/image40.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9.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42.sv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46.svg"/><Relationship Id="rId2" Type="http://schemas.openxmlformats.org/officeDocument/2006/relationships/image" Target="../media/image16.png"/><Relationship Id="rId1" Type="http://schemas.openxmlformats.org/officeDocument/2006/relationships/slideLayout" Target="../slideLayouts/slideLayout37.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56.jpg"/><Relationship Id="rId3" Type="http://schemas.openxmlformats.org/officeDocument/2006/relationships/image" Target="../media/image48.svg"/><Relationship Id="rId7" Type="http://schemas.openxmlformats.org/officeDocument/2006/relationships/image" Target="../media/image52.svg"/><Relationship Id="rId12" Type="http://schemas.openxmlformats.org/officeDocument/2006/relationships/image" Target="../media/image55.jpg"/><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51.png"/><Relationship Id="rId11" Type="http://schemas.openxmlformats.org/officeDocument/2006/relationships/image" Target="../media/image54.jpg"/><Relationship Id="rId5" Type="http://schemas.openxmlformats.org/officeDocument/2006/relationships/image" Target="../media/image50.svg"/><Relationship Id="rId10" Type="http://schemas.openxmlformats.org/officeDocument/2006/relationships/image" Target="../media/image53.jpg"/><Relationship Id="rId4" Type="http://schemas.openxmlformats.org/officeDocument/2006/relationships/image" Target="../media/image49.png"/><Relationship Id="rId9" Type="http://schemas.openxmlformats.org/officeDocument/2006/relationships/image" Target="../media/image17.svg"/></Relationships>
</file>

<file path=ppt/slides/_rels/slide1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7.xml"/><Relationship Id="rId5" Type="http://schemas.openxmlformats.org/officeDocument/2006/relationships/image" Target="../media/image44.sv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4.xml"/><Relationship Id="rId4" Type="http://schemas.openxmlformats.org/officeDocument/2006/relationships/image" Target="../media/image56.jpg"/></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53.jpg"/><Relationship Id="rId5" Type="http://schemas.openxmlformats.org/officeDocument/2006/relationships/image" Target="../media/image55.jpg"/><Relationship Id="rId4" Type="http://schemas.openxmlformats.org/officeDocument/2006/relationships/image" Target="../media/image54.jpg"/></Relationships>
</file>

<file path=ppt/slides/_rels/slide22.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17.svg"/><Relationship Id="rId2" Type="http://schemas.openxmlformats.org/officeDocument/2006/relationships/image" Target="../media/image59.png"/><Relationship Id="rId1" Type="http://schemas.openxmlformats.org/officeDocument/2006/relationships/slideLayout" Target="../slideLayouts/slideLayout37.xml"/><Relationship Id="rId6" Type="http://schemas.openxmlformats.org/officeDocument/2006/relationships/image" Target="../media/image16.png"/><Relationship Id="rId5" Type="http://schemas.openxmlformats.org/officeDocument/2006/relationships/image" Target="../media/image62.sv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7.xml"/><Relationship Id="rId5" Type="http://schemas.openxmlformats.org/officeDocument/2006/relationships/image" Target="../media/image66.sv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6.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18" Type="http://schemas.openxmlformats.org/officeDocument/2006/relationships/image" Target="../media/image74.svg"/><Relationship Id="rId3" Type="http://schemas.openxmlformats.org/officeDocument/2006/relationships/image" Target="../media/image17.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3.png"/><Relationship Id="rId2" Type="http://schemas.openxmlformats.org/officeDocument/2006/relationships/image" Target="../media/image16.png"/><Relationship Id="rId16" Type="http://schemas.openxmlformats.org/officeDocument/2006/relationships/image" Target="../media/image15.sv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4.pn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hyperlink" Target="https://www.pexels.com/@jhonismartins"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76.svg"/><Relationship Id="rId7" Type="http://schemas.openxmlformats.org/officeDocument/2006/relationships/image" Target="../media/image16.png"/><Relationship Id="rId12" Type="http://schemas.openxmlformats.org/officeDocument/2006/relationships/image" Target="../media/image79.png"/><Relationship Id="rId2" Type="http://schemas.openxmlformats.org/officeDocument/2006/relationships/image" Target="../media/image75.png"/><Relationship Id="rId1" Type="http://schemas.openxmlformats.org/officeDocument/2006/relationships/slideLayout" Target="../slideLayouts/slideLayout6.xml"/><Relationship Id="rId6" Type="http://schemas.openxmlformats.org/officeDocument/2006/relationships/image" Target="../media/image7.svg"/><Relationship Id="rId11" Type="http://schemas.openxmlformats.org/officeDocument/2006/relationships/image" Target="../media/image78.svg"/><Relationship Id="rId5" Type="http://schemas.openxmlformats.org/officeDocument/2006/relationships/image" Target="../media/image6.png"/><Relationship Id="rId10" Type="http://schemas.openxmlformats.org/officeDocument/2006/relationships/image" Target="../media/image77.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image" Target="../media/image1.jpg"/><Relationship Id="rId5" Type="http://schemas.openxmlformats.org/officeDocument/2006/relationships/image" Target="../media/image23.sv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24.jpg"/><Relationship Id="rId1" Type="http://schemas.openxmlformats.org/officeDocument/2006/relationships/slideLayout" Target="../slideLayouts/slideLayout5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 Id="rId9"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7.svg"/><Relationship Id="rId7" Type="http://schemas.openxmlformats.org/officeDocument/2006/relationships/image" Target="../media/image32.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23" name="Picture 22" descr="A close up of a hand&#10;&#10;Description automatically generated">
            <a:extLst>
              <a:ext uri="{FF2B5EF4-FFF2-40B4-BE49-F238E27FC236}">
                <a16:creationId xmlns:a16="http://schemas.microsoft.com/office/drawing/2014/main" id="{9DA27F90-5999-4C20-82DC-B69B9B715C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Freeform: Shape 25">
            <a:extLst>
              <a:ext uri="{FF2B5EF4-FFF2-40B4-BE49-F238E27FC236}">
                <a16:creationId xmlns:a16="http://schemas.microsoft.com/office/drawing/2014/main" id="{82036469-5E3A-465A-9968-463C0EDCC6B6}"/>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333375 w 12192000"/>
              <a:gd name="connsiteY5" fmla="*/ 248613 h 6858000"/>
              <a:gd name="connsiteX6" fmla="*/ 333375 w 12192000"/>
              <a:gd name="connsiteY6" fmla="*/ 6609386 h 6858000"/>
              <a:gd name="connsiteX7" fmla="*/ 11858625 w 12192000"/>
              <a:gd name="connsiteY7" fmla="*/ 6609386 h 6858000"/>
              <a:gd name="connsiteX8" fmla="*/ 11858625 w 12192000"/>
              <a:gd name="connsiteY8" fmla="*/ 248613 h 6858000"/>
              <a:gd name="connsiteX9" fmla="*/ 333375 w 12192000"/>
              <a:gd name="connsiteY9" fmla="*/ 2486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333375" y="248613"/>
                </a:moveTo>
                <a:lnTo>
                  <a:pt x="333375" y="6609386"/>
                </a:lnTo>
                <a:lnTo>
                  <a:pt x="11858625" y="6609386"/>
                </a:lnTo>
                <a:lnTo>
                  <a:pt x="11858625" y="248613"/>
                </a:lnTo>
                <a:lnTo>
                  <a:pt x="333375" y="24861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roup 20">
            <a:extLst>
              <a:ext uri="{FF2B5EF4-FFF2-40B4-BE49-F238E27FC236}">
                <a16:creationId xmlns:a16="http://schemas.microsoft.com/office/drawing/2014/main" id="{F54188DA-3636-4A68-988B-4DD1045DCE6A}"/>
              </a:ext>
            </a:extLst>
          </p:cNvPr>
          <p:cNvGrpSpPr/>
          <p:nvPr/>
        </p:nvGrpSpPr>
        <p:grpSpPr>
          <a:xfrm>
            <a:off x="669694" y="565398"/>
            <a:ext cx="2265303" cy="671201"/>
            <a:chOff x="5010150" y="2736041"/>
            <a:chExt cx="3086100" cy="914400"/>
          </a:xfrm>
        </p:grpSpPr>
        <p:pic>
          <p:nvPicPr>
            <p:cNvPr id="19" name="Graphic 18">
              <a:extLst>
                <a:ext uri="{FF2B5EF4-FFF2-40B4-BE49-F238E27FC236}">
                  <a16:creationId xmlns:a16="http://schemas.microsoft.com/office/drawing/2014/main" id="{3AE0EA83-16A5-4107-BC0D-883F6E4448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10150" y="2957482"/>
              <a:ext cx="2171700" cy="471518"/>
            </a:xfrm>
            <a:prstGeom prst="rect">
              <a:avLst/>
            </a:prstGeom>
          </p:spPr>
        </p:pic>
        <p:pic>
          <p:nvPicPr>
            <p:cNvPr id="20" name="Graphic 19" descr="Earth globe: Americas">
              <a:extLst>
                <a:ext uri="{FF2B5EF4-FFF2-40B4-BE49-F238E27FC236}">
                  <a16:creationId xmlns:a16="http://schemas.microsoft.com/office/drawing/2014/main" id="{81A3E4FD-398E-41FB-888D-F642834C1A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81850" y="2736041"/>
              <a:ext cx="914400" cy="914400"/>
            </a:xfrm>
            <a:prstGeom prst="rect">
              <a:avLst/>
            </a:prstGeom>
          </p:spPr>
        </p:pic>
      </p:grpSp>
      <p:sp>
        <p:nvSpPr>
          <p:cNvPr id="2" name="Rectangle 1">
            <a:extLst>
              <a:ext uri="{FF2B5EF4-FFF2-40B4-BE49-F238E27FC236}">
                <a16:creationId xmlns:a16="http://schemas.microsoft.com/office/drawing/2014/main" id="{ED9B16C9-9CBC-40F4-9C17-5712A25A84CA}"/>
              </a:ext>
            </a:extLst>
          </p:cNvPr>
          <p:cNvSpPr/>
          <p:nvPr/>
        </p:nvSpPr>
        <p:spPr>
          <a:xfrm rot="21448624">
            <a:off x="85726" y="61690"/>
            <a:ext cx="11991974" cy="6720109"/>
          </a:xfrm>
          <a:prstGeom prst="rect">
            <a:avLst/>
          </a:prstGeom>
          <a:noFill/>
          <a:ln w="793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A418E624-E2AC-43CC-A75C-19308BFAE2D4}"/>
              </a:ext>
            </a:extLst>
          </p:cNvPr>
          <p:cNvGrpSpPr/>
          <p:nvPr/>
        </p:nvGrpSpPr>
        <p:grpSpPr>
          <a:xfrm>
            <a:off x="9201833" y="4060233"/>
            <a:ext cx="2030382" cy="2030382"/>
            <a:chOff x="8531364" y="4060233"/>
            <a:chExt cx="2030382" cy="2030382"/>
          </a:xfrm>
        </p:grpSpPr>
        <p:sp>
          <p:nvSpPr>
            <p:cNvPr id="28" name="Oval 27">
              <a:extLst>
                <a:ext uri="{FF2B5EF4-FFF2-40B4-BE49-F238E27FC236}">
                  <a16:creationId xmlns:a16="http://schemas.microsoft.com/office/drawing/2014/main" id="{FB17B144-3DD6-4ED9-BC22-F19047182B0B}"/>
                </a:ext>
              </a:extLst>
            </p:cNvPr>
            <p:cNvSpPr/>
            <p:nvPr/>
          </p:nvSpPr>
          <p:spPr>
            <a:xfrm>
              <a:off x="8531364" y="4060233"/>
              <a:ext cx="2030382" cy="2030382"/>
            </a:xfrm>
            <a:prstGeom prst="ellipse">
              <a:avLst/>
            </a:prstGeom>
            <a:solidFill>
              <a:schemeClr val="tx1">
                <a:lumMod val="95000"/>
                <a:lumOff val="5000"/>
              </a:schemeClr>
            </a:solidFill>
            <a:ln w="1047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Graphic 3" descr="Brain in head">
              <a:extLst>
                <a:ext uri="{FF2B5EF4-FFF2-40B4-BE49-F238E27FC236}">
                  <a16:creationId xmlns:a16="http://schemas.microsoft.com/office/drawing/2014/main" id="{8BB9895E-ACF1-40F2-8AD6-7D85FCC526AB}"/>
                </a:ext>
              </a:extLst>
            </p:cNvPr>
            <p:cNvSpPr/>
            <p:nvPr/>
          </p:nvSpPr>
          <p:spPr>
            <a:xfrm>
              <a:off x="8975418" y="4349731"/>
              <a:ext cx="1209866" cy="1423372"/>
            </a:xfrm>
            <a:custGeom>
              <a:avLst/>
              <a:gdLst>
                <a:gd name="connsiteX0" fmla="*/ 435484 w 647700"/>
                <a:gd name="connsiteY0" fmla="*/ 312420 h 762000"/>
                <a:gd name="connsiteX1" fmla="*/ 350711 w 647700"/>
                <a:gd name="connsiteY1" fmla="*/ 312420 h 762000"/>
                <a:gd name="connsiteX2" fmla="*/ 284989 w 647700"/>
                <a:gd name="connsiteY2" fmla="*/ 377190 h 762000"/>
                <a:gd name="connsiteX3" fmla="*/ 284989 w 647700"/>
                <a:gd name="connsiteY3" fmla="*/ 447675 h 762000"/>
                <a:gd name="connsiteX4" fmla="*/ 242126 w 647700"/>
                <a:gd name="connsiteY4" fmla="*/ 447675 h 762000"/>
                <a:gd name="connsiteX5" fmla="*/ 242126 w 647700"/>
                <a:gd name="connsiteY5" fmla="*/ 391478 h 762000"/>
                <a:gd name="connsiteX6" fmla="*/ 228791 w 647700"/>
                <a:gd name="connsiteY6" fmla="*/ 329565 h 762000"/>
                <a:gd name="connsiteX7" fmla="*/ 200216 w 647700"/>
                <a:gd name="connsiteY7" fmla="*/ 304800 h 762000"/>
                <a:gd name="connsiteX8" fmla="*/ 179261 w 647700"/>
                <a:gd name="connsiteY8" fmla="*/ 286703 h 762000"/>
                <a:gd name="connsiteX9" fmla="*/ 172594 w 647700"/>
                <a:gd name="connsiteY9" fmla="*/ 273368 h 762000"/>
                <a:gd name="connsiteX10" fmla="*/ 207836 w 647700"/>
                <a:gd name="connsiteY10" fmla="*/ 268605 h 762000"/>
                <a:gd name="connsiteX11" fmla="*/ 218314 w 647700"/>
                <a:gd name="connsiteY11" fmla="*/ 259080 h 762000"/>
                <a:gd name="connsiteX12" fmla="*/ 210694 w 647700"/>
                <a:gd name="connsiteY12" fmla="*/ 246698 h 762000"/>
                <a:gd name="connsiteX13" fmla="*/ 166879 w 647700"/>
                <a:gd name="connsiteY13" fmla="*/ 251460 h 762000"/>
                <a:gd name="connsiteX14" fmla="*/ 165926 w 647700"/>
                <a:gd name="connsiteY14" fmla="*/ 246698 h 762000"/>
                <a:gd name="connsiteX15" fmla="*/ 168784 w 647700"/>
                <a:gd name="connsiteY15" fmla="*/ 220980 h 762000"/>
                <a:gd name="connsiteX16" fmla="*/ 213551 w 647700"/>
                <a:gd name="connsiteY16" fmla="*/ 185738 h 762000"/>
                <a:gd name="connsiteX17" fmla="*/ 224981 w 647700"/>
                <a:gd name="connsiteY17" fmla="*/ 182880 h 762000"/>
                <a:gd name="connsiteX18" fmla="*/ 227839 w 647700"/>
                <a:gd name="connsiteY18" fmla="*/ 181928 h 762000"/>
                <a:gd name="connsiteX19" fmla="*/ 228791 w 647700"/>
                <a:gd name="connsiteY19" fmla="*/ 181928 h 762000"/>
                <a:gd name="connsiteX20" fmla="*/ 241174 w 647700"/>
                <a:gd name="connsiteY20" fmla="*/ 184785 h 762000"/>
                <a:gd name="connsiteX21" fmla="*/ 245936 w 647700"/>
                <a:gd name="connsiteY21" fmla="*/ 185738 h 762000"/>
                <a:gd name="connsiteX22" fmla="*/ 251651 w 647700"/>
                <a:gd name="connsiteY22" fmla="*/ 186690 h 762000"/>
                <a:gd name="connsiteX23" fmla="*/ 264986 w 647700"/>
                <a:gd name="connsiteY23" fmla="*/ 226695 h 762000"/>
                <a:gd name="connsiteX24" fmla="*/ 245936 w 647700"/>
                <a:gd name="connsiteY24" fmla="*/ 263843 h 762000"/>
                <a:gd name="connsiteX25" fmla="*/ 244984 w 647700"/>
                <a:gd name="connsiteY25" fmla="*/ 279083 h 762000"/>
                <a:gd name="connsiteX26" fmla="*/ 259271 w 647700"/>
                <a:gd name="connsiteY26" fmla="*/ 280035 h 762000"/>
                <a:gd name="connsiteX27" fmla="*/ 275464 w 647700"/>
                <a:gd name="connsiteY27" fmla="*/ 260033 h 762000"/>
                <a:gd name="connsiteX28" fmla="*/ 276416 w 647700"/>
                <a:gd name="connsiteY28" fmla="*/ 260033 h 762000"/>
                <a:gd name="connsiteX29" fmla="*/ 323089 w 647700"/>
                <a:gd name="connsiteY29" fmla="*/ 245745 h 762000"/>
                <a:gd name="connsiteX30" fmla="*/ 327851 w 647700"/>
                <a:gd name="connsiteY30" fmla="*/ 239077 h 762000"/>
                <a:gd name="connsiteX31" fmla="*/ 325946 w 647700"/>
                <a:gd name="connsiteY31" fmla="*/ 231458 h 762000"/>
                <a:gd name="connsiteX32" fmla="*/ 311659 w 647700"/>
                <a:gd name="connsiteY32" fmla="*/ 228600 h 762000"/>
                <a:gd name="connsiteX33" fmla="*/ 284036 w 647700"/>
                <a:gd name="connsiteY33" fmla="*/ 238125 h 762000"/>
                <a:gd name="connsiteX34" fmla="*/ 285941 w 647700"/>
                <a:gd name="connsiteY34" fmla="*/ 228600 h 762000"/>
                <a:gd name="connsiteX35" fmla="*/ 280226 w 647700"/>
                <a:gd name="connsiteY35" fmla="*/ 193358 h 762000"/>
                <a:gd name="connsiteX36" fmla="*/ 303086 w 647700"/>
                <a:gd name="connsiteY36" fmla="*/ 195263 h 762000"/>
                <a:gd name="connsiteX37" fmla="*/ 323089 w 647700"/>
                <a:gd name="connsiteY37" fmla="*/ 193358 h 762000"/>
                <a:gd name="connsiteX38" fmla="*/ 370714 w 647700"/>
                <a:gd name="connsiteY38" fmla="*/ 223838 h 762000"/>
                <a:gd name="connsiteX39" fmla="*/ 418339 w 647700"/>
                <a:gd name="connsiteY39" fmla="*/ 279083 h 762000"/>
                <a:gd name="connsiteX40" fmla="*/ 423101 w 647700"/>
                <a:gd name="connsiteY40" fmla="*/ 289560 h 762000"/>
                <a:gd name="connsiteX41" fmla="*/ 434531 w 647700"/>
                <a:gd name="connsiteY41" fmla="*/ 289560 h 762000"/>
                <a:gd name="connsiteX42" fmla="*/ 439294 w 647700"/>
                <a:gd name="connsiteY42" fmla="*/ 279083 h 762000"/>
                <a:gd name="connsiteX43" fmla="*/ 413576 w 647700"/>
                <a:gd name="connsiteY43" fmla="*/ 226695 h 762000"/>
                <a:gd name="connsiteX44" fmla="*/ 446914 w 647700"/>
                <a:gd name="connsiteY44" fmla="*/ 209550 h 762000"/>
                <a:gd name="connsiteX45" fmla="*/ 445961 w 647700"/>
                <a:gd name="connsiteY45" fmla="*/ 194310 h 762000"/>
                <a:gd name="connsiteX46" fmla="*/ 430721 w 647700"/>
                <a:gd name="connsiteY46" fmla="*/ 195263 h 762000"/>
                <a:gd name="connsiteX47" fmla="*/ 395479 w 647700"/>
                <a:gd name="connsiteY47" fmla="*/ 204788 h 762000"/>
                <a:gd name="connsiteX48" fmla="*/ 345949 w 647700"/>
                <a:gd name="connsiteY48" fmla="*/ 186690 h 762000"/>
                <a:gd name="connsiteX49" fmla="*/ 383096 w 647700"/>
                <a:gd name="connsiteY49" fmla="*/ 154305 h 762000"/>
                <a:gd name="connsiteX50" fmla="*/ 379286 w 647700"/>
                <a:gd name="connsiteY50" fmla="*/ 139065 h 762000"/>
                <a:gd name="connsiteX51" fmla="*/ 364999 w 647700"/>
                <a:gd name="connsiteY51" fmla="*/ 142875 h 762000"/>
                <a:gd name="connsiteX52" fmla="*/ 260224 w 647700"/>
                <a:gd name="connsiteY52" fmla="*/ 167640 h 762000"/>
                <a:gd name="connsiteX53" fmla="*/ 276416 w 647700"/>
                <a:gd name="connsiteY53" fmla="*/ 124778 h 762000"/>
                <a:gd name="connsiteX54" fmla="*/ 270701 w 647700"/>
                <a:gd name="connsiteY54" fmla="*/ 115253 h 762000"/>
                <a:gd name="connsiteX55" fmla="*/ 259271 w 647700"/>
                <a:gd name="connsiteY55" fmla="*/ 116205 h 762000"/>
                <a:gd name="connsiteX56" fmla="*/ 254509 w 647700"/>
                <a:gd name="connsiteY56" fmla="*/ 126682 h 762000"/>
                <a:gd name="connsiteX57" fmla="*/ 220219 w 647700"/>
                <a:gd name="connsiteY57" fmla="*/ 162878 h 762000"/>
                <a:gd name="connsiteX58" fmla="*/ 210694 w 647700"/>
                <a:gd name="connsiteY58" fmla="*/ 165735 h 762000"/>
                <a:gd name="connsiteX59" fmla="*/ 178309 w 647700"/>
                <a:gd name="connsiteY59" fmla="*/ 138113 h 762000"/>
                <a:gd name="connsiteX60" fmla="*/ 167831 w 647700"/>
                <a:gd name="connsiteY60" fmla="*/ 140970 h 762000"/>
                <a:gd name="connsiteX61" fmla="*/ 164974 w 647700"/>
                <a:gd name="connsiteY61" fmla="*/ 152400 h 762000"/>
                <a:gd name="connsiteX62" fmla="*/ 173546 w 647700"/>
                <a:gd name="connsiteY62" fmla="*/ 160020 h 762000"/>
                <a:gd name="connsiteX63" fmla="*/ 190691 w 647700"/>
                <a:gd name="connsiteY63" fmla="*/ 174308 h 762000"/>
                <a:gd name="connsiteX64" fmla="*/ 190691 w 647700"/>
                <a:gd name="connsiteY64" fmla="*/ 175260 h 762000"/>
                <a:gd name="connsiteX65" fmla="*/ 151639 w 647700"/>
                <a:gd name="connsiteY65" fmla="*/ 215265 h 762000"/>
                <a:gd name="connsiteX66" fmla="*/ 148781 w 647700"/>
                <a:gd name="connsiteY66" fmla="*/ 228600 h 762000"/>
                <a:gd name="connsiteX67" fmla="*/ 144019 w 647700"/>
                <a:gd name="connsiteY67" fmla="*/ 221933 h 762000"/>
                <a:gd name="connsiteX68" fmla="*/ 136399 w 647700"/>
                <a:gd name="connsiteY68" fmla="*/ 196215 h 762000"/>
                <a:gd name="connsiteX69" fmla="*/ 129731 w 647700"/>
                <a:gd name="connsiteY69" fmla="*/ 187643 h 762000"/>
                <a:gd name="connsiteX70" fmla="*/ 119254 w 647700"/>
                <a:gd name="connsiteY70" fmla="*/ 189548 h 762000"/>
                <a:gd name="connsiteX71" fmla="*/ 116396 w 647700"/>
                <a:gd name="connsiteY71" fmla="*/ 200025 h 762000"/>
                <a:gd name="connsiteX72" fmla="*/ 126874 w 647700"/>
                <a:gd name="connsiteY72" fmla="*/ 231458 h 762000"/>
                <a:gd name="connsiteX73" fmla="*/ 150686 w 647700"/>
                <a:gd name="connsiteY73" fmla="*/ 253365 h 762000"/>
                <a:gd name="connsiteX74" fmla="*/ 163069 w 647700"/>
                <a:gd name="connsiteY74" fmla="*/ 292418 h 762000"/>
                <a:gd name="connsiteX75" fmla="*/ 138304 w 647700"/>
                <a:gd name="connsiteY75" fmla="*/ 313373 h 762000"/>
                <a:gd name="connsiteX76" fmla="*/ 132589 w 647700"/>
                <a:gd name="connsiteY76" fmla="*/ 322898 h 762000"/>
                <a:gd name="connsiteX77" fmla="*/ 138304 w 647700"/>
                <a:gd name="connsiteY77" fmla="*/ 332423 h 762000"/>
                <a:gd name="connsiteX78" fmla="*/ 148781 w 647700"/>
                <a:gd name="connsiteY78" fmla="*/ 331470 h 762000"/>
                <a:gd name="connsiteX79" fmla="*/ 174499 w 647700"/>
                <a:gd name="connsiteY79" fmla="*/ 309563 h 762000"/>
                <a:gd name="connsiteX80" fmla="*/ 191644 w 647700"/>
                <a:gd name="connsiteY80" fmla="*/ 321945 h 762000"/>
                <a:gd name="connsiteX81" fmla="*/ 216409 w 647700"/>
                <a:gd name="connsiteY81" fmla="*/ 342900 h 762000"/>
                <a:gd name="connsiteX82" fmla="*/ 224981 w 647700"/>
                <a:gd name="connsiteY82" fmla="*/ 390525 h 762000"/>
                <a:gd name="connsiteX83" fmla="*/ 224981 w 647700"/>
                <a:gd name="connsiteY83" fmla="*/ 447675 h 762000"/>
                <a:gd name="connsiteX84" fmla="*/ 181166 w 647700"/>
                <a:gd name="connsiteY84" fmla="*/ 447675 h 762000"/>
                <a:gd name="connsiteX85" fmla="*/ 143066 w 647700"/>
                <a:gd name="connsiteY85" fmla="*/ 371475 h 762000"/>
                <a:gd name="connsiteX86" fmla="*/ 83059 w 647700"/>
                <a:gd name="connsiteY86" fmla="*/ 307658 h 762000"/>
                <a:gd name="connsiteX87" fmla="*/ 82106 w 647700"/>
                <a:gd name="connsiteY87" fmla="*/ 300990 h 762000"/>
                <a:gd name="connsiteX88" fmla="*/ 84964 w 647700"/>
                <a:gd name="connsiteY88" fmla="*/ 224790 h 762000"/>
                <a:gd name="connsiteX89" fmla="*/ 82106 w 647700"/>
                <a:gd name="connsiteY89" fmla="*/ 204788 h 762000"/>
                <a:gd name="connsiteX90" fmla="*/ 134494 w 647700"/>
                <a:gd name="connsiteY90" fmla="*/ 141923 h 762000"/>
                <a:gd name="connsiteX91" fmla="*/ 196406 w 647700"/>
                <a:gd name="connsiteY91" fmla="*/ 98107 h 762000"/>
                <a:gd name="connsiteX92" fmla="*/ 211646 w 647700"/>
                <a:gd name="connsiteY92" fmla="*/ 100013 h 762000"/>
                <a:gd name="connsiteX93" fmla="*/ 257366 w 647700"/>
                <a:gd name="connsiteY93" fmla="*/ 77153 h 762000"/>
                <a:gd name="connsiteX94" fmla="*/ 305944 w 647700"/>
                <a:gd name="connsiteY94" fmla="*/ 94298 h 762000"/>
                <a:gd name="connsiteX95" fmla="*/ 363094 w 647700"/>
                <a:gd name="connsiteY95" fmla="*/ 85725 h 762000"/>
                <a:gd name="connsiteX96" fmla="*/ 405004 w 647700"/>
                <a:gd name="connsiteY96" fmla="*/ 125730 h 762000"/>
                <a:gd name="connsiteX97" fmla="*/ 408814 w 647700"/>
                <a:gd name="connsiteY97" fmla="*/ 125730 h 762000"/>
                <a:gd name="connsiteX98" fmla="*/ 474536 w 647700"/>
                <a:gd name="connsiteY98" fmla="*/ 190500 h 762000"/>
                <a:gd name="connsiteX99" fmla="*/ 474536 w 647700"/>
                <a:gd name="connsiteY99" fmla="*/ 193358 h 762000"/>
                <a:gd name="connsiteX100" fmla="*/ 506921 w 647700"/>
                <a:gd name="connsiteY100" fmla="*/ 254318 h 762000"/>
                <a:gd name="connsiteX101" fmla="*/ 435484 w 647700"/>
                <a:gd name="connsiteY101" fmla="*/ 312420 h 762000"/>
                <a:gd name="connsiteX102" fmla="*/ 638366 w 647700"/>
                <a:gd name="connsiteY102" fmla="*/ 412433 h 762000"/>
                <a:gd name="connsiteX103" fmla="*/ 572644 w 647700"/>
                <a:gd name="connsiteY103" fmla="*/ 299085 h 762000"/>
                <a:gd name="connsiteX104" fmla="*/ 572644 w 647700"/>
                <a:gd name="connsiteY104" fmla="*/ 295275 h 762000"/>
                <a:gd name="connsiteX105" fmla="*/ 432626 w 647700"/>
                <a:gd name="connsiteY105" fmla="*/ 40005 h 762000"/>
                <a:gd name="connsiteX106" fmla="*/ 140209 w 647700"/>
                <a:gd name="connsiteY106" fmla="*/ 40005 h 762000"/>
                <a:gd name="connsiteX107" fmla="*/ 191 w 647700"/>
                <a:gd name="connsiteY107" fmla="*/ 295275 h 762000"/>
                <a:gd name="connsiteX108" fmla="*/ 112586 w 647700"/>
                <a:gd name="connsiteY108" fmla="*/ 523875 h 762000"/>
                <a:gd name="connsiteX109" fmla="*/ 112586 w 647700"/>
                <a:gd name="connsiteY109" fmla="*/ 762000 h 762000"/>
                <a:gd name="connsiteX110" fmla="*/ 413576 w 647700"/>
                <a:gd name="connsiteY110" fmla="*/ 762000 h 762000"/>
                <a:gd name="connsiteX111" fmla="*/ 413576 w 647700"/>
                <a:gd name="connsiteY111" fmla="*/ 648653 h 762000"/>
                <a:gd name="connsiteX112" fmla="*/ 460249 w 647700"/>
                <a:gd name="connsiteY112" fmla="*/ 648653 h 762000"/>
                <a:gd name="connsiteX113" fmla="*/ 540259 w 647700"/>
                <a:gd name="connsiteY113" fmla="*/ 615315 h 762000"/>
                <a:gd name="connsiteX114" fmla="*/ 572644 w 647700"/>
                <a:gd name="connsiteY114" fmla="*/ 535305 h 762000"/>
                <a:gd name="connsiteX115" fmla="*/ 572644 w 647700"/>
                <a:gd name="connsiteY115" fmla="*/ 478155 h 762000"/>
                <a:gd name="connsiteX116" fmla="*/ 614554 w 647700"/>
                <a:gd name="connsiteY116" fmla="*/ 478155 h 762000"/>
                <a:gd name="connsiteX117" fmla="*/ 638366 w 647700"/>
                <a:gd name="connsiteY117" fmla="*/ 412433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47700" h="762000">
                  <a:moveTo>
                    <a:pt x="435484" y="312420"/>
                  </a:moveTo>
                  <a:lnTo>
                    <a:pt x="350711" y="312420"/>
                  </a:lnTo>
                  <a:cubicBezTo>
                    <a:pt x="314516" y="312420"/>
                    <a:pt x="284989" y="340995"/>
                    <a:pt x="284989" y="377190"/>
                  </a:cubicBezTo>
                  <a:lnTo>
                    <a:pt x="284989" y="447675"/>
                  </a:lnTo>
                  <a:lnTo>
                    <a:pt x="242126" y="447675"/>
                  </a:lnTo>
                  <a:lnTo>
                    <a:pt x="242126" y="391478"/>
                  </a:lnTo>
                  <a:cubicBezTo>
                    <a:pt x="242126" y="371475"/>
                    <a:pt x="243079" y="345758"/>
                    <a:pt x="228791" y="329565"/>
                  </a:cubicBezTo>
                  <a:cubicBezTo>
                    <a:pt x="220219" y="320040"/>
                    <a:pt x="210694" y="312420"/>
                    <a:pt x="200216" y="304800"/>
                  </a:cubicBezTo>
                  <a:cubicBezTo>
                    <a:pt x="192596" y="300038"/>
                    <a:pt x="184976" y="294323"/>
                    <a:pt x="179261" y="286703"/>
                  </a:cubicBezTo>
                  <a:cubicBezTo>
                    <a:pt x="176404" y="282893"/>
                    <a:pt x="174499" y="278130"/>
                    <a:pt x="172594" y="273368"/>
                  </a:cubicBezTo>
                  <a:cubicBezTo>
                    <a:pt x="184024" y="268605"/>
                    <a:pt x="196406" y="267653"/>
                    <a:pt x="207836" y="268605"/>
                  </a:cubicBezTo>
                  <a:cubicBezTo>
                    <a:pt x="213551" y="268605"/>
                    <a:pt x="218314" y="264795"/>
                    <a:pt x="218314" y="259080"/>
                  </a:cubicBezTo>
                  <a:cubicBezTo>
                    <a:pt x="219266" y="253365"/>
                    <a:pt x="215456" y="248602"/>
                    <a:pt x="210694" y="246698"/>
                  </a:cubicBezTo>
                  <a:cubicBezTo>
                    <a:pt x="196406" y="244793"/>
                    <a:pt x="181166" y="246698"/>
                    <a:pt x="166879" y="251460"/>
                  </a:cubicBezTo>
                  <a:cubicBezTo>
                    <a:pt x="166879" y="249555"/>
                    <a:pt x="166879" y="247650"/>
                    <a:pt x="165926" y="246698"/>
                  </a:cubicBezTo>
                  <a:cubicBezTo>
                    <a:pt x="164974" y="238125"/>
                    <a:pt x="166879" y="229552"/>
                    <a:pt x="168784" y="220980"/>
                  </a:cubicBezTo>
                  <a:cubicBezTo>
                    <a:pt x="176404" y="200978"/>
                    <a:pt x="195454" y="192405"/>
                    <a:pt x="213551" y="185738"/>
                  </a:cubicBezTo>
                  <a:cubicBezTo>
                    <a:pt x="216409" y="184785"/>
                    <a:pt x="220219" y="183833"/>
                    <a:pt x="224981" y="182880"/>
                  </a:cubicBezTo>
                  <a:lnTo>
                    <a:pt x="227839" y="181928"/>
                  </a:lnTo>
                  <a:lnTo>
                    <a:pt x="228791" y="181928"/>
                  </a:lnTo>
                  <a:cubicBezTo>
                    <a:pt x="233554" y="182880"/>
                    <a:pt x="237364" y="183833"/>
                    <a:pt x="241174" y="184785"/>
                  </a:cubicBezTo>
                  <a:lnTo>
                    <a:pt x="245936" y="185738"/>
                  </a:lnTo>
                  <a:lnTo>
                    <a:pt x="251651" y="186690"/>
                  </a:lnTo>
                  <a:cubicBezTo>
                    <a:pt x="261176" y="198120"/>
                    <a:pt x="265939" y="212408"/>
                    <a:pt x="264986" y="226695"/>
                  </a:cubicBezTo>
                  <a:cubicBezTo>
                    <a:pt x="264034" y="240983"/>
                    <a:pt x="257366" y="254318"/>
                    <a:pt x="245936" y="263843"/>
                  </a:cubicBezTo>
                  <a:cubicBezTo>
                    <a:pt x="242126" y="267653"/>
                    <a:pt x="241174" y="274320"/>
                    <a:pt x="244984" y="279083"/>
                  </a:cubicBezTo>
                  <a:cubicBezTo>
                    <a:pt x="248794" y="282893"/>
                    <a:pt x="254509" y="283845"/>
                    <a:pt x="259271" y="280035"/>
                  </a:cubicBezTo>
                  <a:cubicBezTo>
                    <a:pt x="265939" y="274320"/>
                    <a:pt x="271654" y="267653"/>
                    <a:pt x="275464" y="260033"/>
                  </a:cubicBezTo>
                  <a:lnTo>
                    <a:pt x="276416" y="260033"/>
                  </a:lnTo>
                  <a:cubicBezTo>
                    <a:pt x="292609" y="258127"/>
                    <a:pt x="308801" y="253365"/>
                    <a:pt x="323089" y="245745"/>
                  </a:cubicBezTo>
                  <a:cubicBezTo>
                    <a:pt x="324994" y="243840"/>
                    <a:pt x="326899" y="241935"/>
                    <a:pt x="327851" y="239077"/>
                  </a:cubicBezTo>
                  <a:cubicBezTo>
                    <a:pt x="328804" y="236220"/>
                    <a:pt x="327851" y="233363"/>
                    <a:pt x="325946" y="231458"/>
                  </a:cubicBezTo>
                  <a:cubicBezTo>
                    <a:pt x="322136" y="226695"/>
                    <a:pt x="316421" y="225743"/>
                    <a:pt x="311659" y="228600"/>
                  </a:cubicBezTo>
                  <a:cubicBezTo>
                    <a:pt x="303086" y="233363"/>
                    <a:pt x="294514" y="237173"/>
                    <a:pt x="284036" y="238125"/>
                  </a:cubicBezTo>
                  <a:cubicBezTo>
                    <a:pt x="284989" y="235268"/>
                    <a:pt x="285941" y="231458"/>
                    <a:pt x="285941" y="228600"/>
                  </a:cubicBezTo>
                  <a:cubicBezTo>
                    <a:pt x="286894" y="216218"/>
                    <a:pt x="284989" y="203835"/>
                    <a:pt x="280226" y="193358"/>
                  </a:cubicBezTo>
                  <a:cubicBezTo>
                    <a:pt x="287846" y="194310"/>
                    <a:pt x="295466" y="195263"/>
                    <a:pt x="303086" y="195263"/>
                  </a:cubicBezTo>
                  <a:cubicBezTo>
                    <a:pt x="309754" y="195263"/>
                    <a:pt x="316421" y="194310"/>
                    <a:pt x="323089" y="193358"/>
                  </a:cubicBezTo>
                  <a:cubicBezTo>
                    <a:pt x="335471" y="208598"/>
                    <a:pt x="351664" y="219075"/>
                    <a:pt x="370714" y="223838"/>
                  </a:cubicBezTo>
                  <a:cubicBezTo>
                    <a:pt x="395479" y="236220"/>
                    <a:pt x="418339" y="252413"/>
                    <a:pt x="418339" y="279083"/>
                  </a:cubicBezTo>
                  <a:cubicBezTo>
                    <a:pt x="418339" y="282893"/>
                    <a:pt x="420244" y="287655"/>
                    <a:pt x="423101" y="289560"/>
                  </a:cubicBezTo>
                  <a:cubicBezTo>
                    <a:pt x="426911" y="291465"/>
                    <a:pt x="430721" y="291465"/>
                    <a:pt x="434531" y="289560"/>
                  </a:cubicBezTo>
                  <a:cubicBezTo>
                    <a:pt x="438341" y="287655"/>
                    <a:pt x="440246" y="282893"/>
                    <a:pt x="439294" y="279083"/>
                  </a:cubicBezTo>
                  <a:cubicBezTo>
                    <a:pt x="439294" y="258127"/>
                    <a:pt x="429769" y="239077"/>
                    <a:pt x="413576" y="226695"/>
                  </a:cubicBezTo>
                  <a:cubicBezTo>
                    <a:pt x="426911" y="225743"/>
                    <a:pt x="438341" y="219075"/>
                    <a:pt x="446914" y="209550"/>
                  </a:cubicBezTo>
                  <a:cubicBezTo>
                    <a:pt x="450724" y="204788"/>
                    <a:pt x="449771" y="198120"/>
                    <a:pt x="445961" y="194310"/>
                  </a:cubicBezTo>
                  <a:cubicBezTo>
                    <a:pt x="441199" y="190500"/>
                    <a:pt x="434531" y="191453"/>
                    <a:pt x="430721" y="195263"/>
                  </a:cubicBezTo>
                  <a:cubicBezTo>
                    <a:pt x="425959" y="200978"/>
                    <a:pt x="413576" y="205740"/>
                    <a:pt x="395479" y="204788"/>
                  </a:cubicBezTo>
                  <a:cubicBezTo>
                    <a:pt x="377381" y="204788"/>
                    <a:pt x="359284" y="198120"/>
                    <a:pt x="345949" y="186690"/>
                  </a:cubicBezTo>
                  <a:cubicBezTo>
                    <a:pt x="361189" y="180023"/>
                    <a:pt x="374524" y="168593"/>
                    <a:pt x="383096" y="154305"/>
                  </a:cubicBezTo>
                  <a:cubicBezTo>
                    <a:pt x="385954" y="149543"/>
                    <a:pt x="384049" y="142875"/>
                    <a:pt x="379286" y="139065"/>
                  </a:cubicBezTo>
                  <a:cubicBezTo>
                    <a:pt x="374524" y="136208"/>
                    <a:pt x="367856" y="138113"/>
                    <a:pt x="364999" y="142875"/>
                  </a:cubicBezTo>
                  <a:cubicBezTo>
                    <a:pt x="348806" y="172403"/>
                    <a:pt x="314516" y="180975"/>
                    <a:pt x="260224" y="167640"/>
                  </a:cubicBezTo>
                  <a:cubicBezTo>
                    <a:pt x="272606" y="157163"/>
                    <a:pt x="278321" y="140970"/>
                    <a:pt x="276416" y="124778"/>
                  </a:cubicBezTo>
                  <a:cubicBezTo>
                    <a:pt x="276416" y="120968"/>
                    <a:pt x="274511" y="117157"/>
                    <a:pt x="270701" y="115253"/>
                  </a:cubicBezTo>
                  <a:cubicBezTo>
                    <a:pt x="266891" y="113348"/>
                    <a:pt x="263081" y="113348"/>
                    <a:pt x="259271" y="116205"/>
                  </a:cubicBezTo>
                  <a:cubicBezTo>
                    <a:pt x="255461" y="118110"/>
                    <a:pt x="254509" y="122873"/>
                    <a:pt x="254509" y="126682"/>
                  </a:cubicBezTo>
                  <a:cubicBezTo>
                    <a:pt x="255461" y="151448"/>
                    <a:pt x="242126" y="156210"/>
                    <a:pt x="220219" y="162878"/>
                  </a:cubicBezTo>
                  <a:cubicBezTo>
                    <a:pt x="217361" y="163830"/>
                    <a:pt x="213551" y="164783"/>
                    <a:pt x="210694" y="165735"/>
                  </a:cubicBezTo>
                  <a:cubicBezTo>
                    <a:pt x="204979" y="152400"/>
                    <a:pt x="192596" y="141923"/>
                    <a:pt x="178309" y="138113"/>
                  </a:cubicBezTo>
                  <a:cubicBezTo>
                    <a:pt x="174499" y="137160"/>
                    <a:pt x="170689" y="138113"/>
                    <a:pt x="167831" y="140970"/>
                  </a:cubicBezTo>
                  <a:cubicBezTo>
                    <a:pt x="164974" y="143828"/>
                    <a:pt x="164021" y="147638"/>
                    <a:pt x="164974" y="152400"/>
                  </a:cubicBezTo>
                  <a:cubicBezTo>
                    <a:pt x="165926" y="156210"/>
                    <a:pt x="168784" y="159068"/>
                    <a:pt x="173546" y="160020"/>
                  </a:cubicBezTo>
                  <a:cubicBezTo>
                    <a:pt x="181166" y="161925"/>
                    <a:pt x="186881" y="167640"/>
                    <a:pt x="190691" y="174308"/>
                  </a:cubicBezTo>
                  <a:lnTo>
                    <a:pt x="190691" y="175260"/>
                  </a:lnTo>
                  <a:cubicBezTo>
                    <a:pt x="172594" y="182880"/>
                    <a:pt x="158306" y="197168"/>
                    <a:pt x="151639" y="215265"/>
                  </a:cubicBezTo>
                  <a:cubicBezTo>
                    <a:pt x="149734" y="219075"/>
                    <a:pt x="148781" y="223838"/>
                    <a:pt x="148781" y="228600"/>
                  </a:cubicBezTo>
                  <a:cubicBezTo>
                    <a:pt x="146876" y="226695"/>
                    <a:pt x="144971" y="224790"/>
                    <a:pt x="144019" y="221933"/>
                  </a:cubicBezTo>
                  <a:cubicBezTo>
                    <a:pt x="140209" y="214313"/>
                    <a:pt x="137351" y="204788"/>
                    <a:pt x="136399" y="196215"/>
                  </a:cubicBezTo>
                  <a:cubicBezTo>
                    <a:pt x="135446" y="192405"/>
                    <a:pt x="132589" y="188595"/>
                    <a:pt x="129731" y="187643"/>
                  </a:cubicBezTo>
                  <a:cubicBezTo>
                    <a:pt x="125921" y="185738"/>
                    <a:pt x="122111" y="186690"/>
                    <a:pt x="119254" y="189548"/>
                  </a:cubicBezTo>
                  <a:cubicBezTo>
                    <a:pt x="116396" y="192405"/>
                    <a:pt x="114491" y="196215"/>
                    <a:pt x="116396" y="200025"/>
                  </a:cubicBezTo>
                  <a:cubicBezTo>
                    <a:pt x="118301" y="211455"/>
                    <a:pt x="121159" y="221933"/>
                    <a:pt x="126874" y="231458"/>
                  </a:cubicBezTo>
                  <a:cubicBezTo>
                    <a:pt x="132589" y="240983"/>
                    <a:pt x="140209" y="248602"/>
                    <a:pt x="150686" y="253365"/>
                  </a:cubicBezTo>
                  <a:cubicBezTo>
                    <a:pt x="151639" y="266700"/>
                    <a:pt x="156401" y="280035"/>
                    <a:pt x="163069" y="292418"/>
                  </a:cubicBezTo>
                  <a:cubicBezTo>
                    <a:pt x="156401" y="300990"/>
                    <a:pt x="147829" y="307658"/>
                    <a:pt x="138304" y="313373"/>
                  </a:cubicBezTo>
                  <a:cubicBezTo>
                    <a:pt x="135446" y="315278"/>
                    <a:pt x="133541" y="319088"/>
                    <a:pt x="132589" y="322898"/>
                  </a:cubicBezTo>
                  <a:cubicBezTo>
                    <a:pt x="132589" y="326708"/>
                    <a:pt x="134494" y="330518"/>
                    <a:pt x="138304" y="332423"/>
                  </a:cubicBezTo>
                  <a:cubicBezTo>
                    <a:pt x="142114" y="334328"/>
                    <a:pt x="145924" y="334328"/>
                    <a:pt x="148781" y="331470"/>
                  </a:cubicBezTo>
                  <a:cubicBezTo>
                    <a:pt x="158306" y="324803"/>
                    <a:pt x="166879" y="318135"/>
                    <a:pt x="174499" y="309563"/>
                  </a:cubicBezTo>
                  <a:cubicBezTo>
                    <a:pt x="180214" y="314325"/>
                    <a:pt x="185929" y="318135"/>
                    <a:pt x="191644" y="321945"/>
                  </a:cubicBezTo>
                  <a:cubicBezTo>
                    <a:pt x="201169" y="327660"/>
                    <a:pt x="208789" y="334328"/>
                    <a:pt x="216409" y="342900"/>
                  </a:cubicBezTo>
                  <a:cubicBezTo>
                    <a:pt x="224981" y="353378"/>
                    <a:pt x="224981" y="373380"/>
                    <a:pt x="224981" y="390525"/>
                  </a:cubicBezTo>
                  <a:lnTo>
                    <a:pt x="224981" y="447675"/>
                  </a:lnTo>
                  <a:lnTo>
                    <a:pt x="181166" y="447675"/>
                  </a:lnTo>
                  <a:cubicBezTo>
                    <a:pt x="181166" y="377190"/>
                    <a:pt x="146876" y="373380"/>
                    <a:pt x="143066" y="371475"/>
                  </a:cubicBezTo>
                  <a:cubicBezTo>
                    <a:pt x="128779" y="367665"/>
                    <a:pt x="91631" y="347663"/>
                    <a:pt x="83059" y="307658"/>
                  </a:cubicBezTo>
                  <a:cubicBezTo>
                    <a:pt x="82106" y="305753"/>
                    <a:pt x="82106" y="302895"/>
                    <a:pt x="82106" y="300990"/>
                  </a:cubicBezTo>
                  <a:cubicBezTo>
                    <a:pt x="65914" y="278130"/>
                    <a:pt x="66866" y="246698"/>
                    <a:pt x="84964" y="224790"/>
                  </a:cubicBezTo>
                  <a:cubicBezTo>
                    <a:pt x="83059" y="218123"/>
                    <a:pt x="82106" y="211455"/>
                    <a:pt x="82106" y="204788"/>
                  </a:cubicBezTo>
                  <a:cubicBezTo>
                    <a:pt x="82106" y="174308"/>
                    <a:pt x="104014" y="147638"/>
                    <a:pt x="134494" y="141923"/>
                  </a:cubicBezTo>
                  <a:cubicBezTo>
                    <a:pt x="144019" y="115253"/>
                    <a:pt x="168784" y="97155"/>
                    <a:pt x="196406" y="98107"/>
                  </a:cubicBezTo>
                  <a:cubicBezTo>
                    <a:pt x="201169" y="98107"/>
                    <a:pt x="206884" y="99060"/>
                    <a:pt x="211646" y="100013"/>
                  </a:cubicBezTo>
                  <a:cubicBezTo>
                    <a:pt x="223076" y="86678"/>
                    <a:pt x="239269" y="79057"/>
                    <a:pt x="257366" y="77153"/>
                  </a:cubicBezTo>
                  <a:cubicBezTo>
                    <a:pt x="275464" y="76200"/>
                    <a:pt x="292609" y="81915"/>
                    <a:pt x="305944" y="94298"/>
                  </a:cubicBezTo>
                  <a:cubicBezTo>
                    <a:pt x="323089" y="82868"/>
                    <a:pt x="344044" y="80010"/>
                    <a:pt x="363094" y="85725"/>
                  </a:cubicBezTo>
                  <a:cubicBezTo>
                    <a:pt x="383096" y="91440"/>
                    <a:pt x="398336" y="106680"/>
                    <a:pt x="405004" y="125730"/>
                  </a:cubicBezTo>
                  <a:lnTo>
                    <a:pt x="408814" y="125730"/>
                  </a:lnTo>
                  <a:cubicBezTo>
                    <a:pt x="445009" y="125730"/>
                    <a:pt x="473584" y="154305"/>
                    <a:pt x="474536" y="190500"/>
                  </a:cubicBezTo>
                  <a:lnTo>
                    <a:pt x="474536" y="193358"/>
                  </a:lnTo>
                  <a:cubicBezTo>
                    <a:pt x="496444" y="205740"/>
                    <a:pt x="508826" y="229552"/>
                    <a:pt x="506921" y="254318"/>
                  </a:cubicBezTo>
                  <a:cubicBezTo>
                    <a:pt x="499301" y="287655"/>
                    <a:pt x="469774" y="313373"/>
                    <a:pt x="435484" y="312420"/>
                  </a:cubicBezTo>
                  <a:close/>
                  <a:moveTo>
                    <a:pt x="638366" y="412433"/>
                  </a:moveTo>
                  <a:lnTo>
                    <a:pt x="572644" y="299085"/>
                  </a:lnTo>
                  <a:lnTo>
                    <a:pt x="572644" y="295275"/>
                  </a:lnTo>
                  <a:cubicBezTo>
                    <a:pt x="576454" y="190500"/>
                    <a:pt x="523114" y="92393"/>
                    <a:pt x="432626" y="40005"/>
                  </a:cubicBezTo>
                  <a:cubicBezTo>
                    <a:pt x="342139" y="-13335"/>
                    <a:pt x="230696" y="-13335"/>
                    <a:pt x="140209" y="40005"/>
                  </a:cubicBezTo>
                  <a:cubicBezTo>
                    <a:pt x="49721" y="92393"/>
                    <a:pt x="-3619" y="190500"/>
                    <a:pt x="191" y="295275"/>
                  </a:cubicBezTo>
                  <a:cubicBezTo>
                    <a:pt x="191" y="384810"/>
                    <a:pt x="41149" y="469583"/>
                    <a:pt x="112586" y="523875"/>
                  </a:cubicBezTo>
                  <a:lnTo>
                    <a:pt x="112586" y="762000"/>
                  </a:lnTo>
                  <a:lnTo>
                    <a:pt x="413576" y="762000"/>
                  </a:lnTo>
                  <a:lnTo>
                    <a:pt x="413576" y="648653"/>
                  </a:lnTo>
                  <a:lnTo>
                    <a:pt x="460249" y="648653"/>
                  </a:lnTo>
                  <a:cubicBezTo>
                    <a:pt x="490729" y="648653"/>
                    <a:pt x="519304" y="637223"/>
                    <a:pt x="540259" y="615315"/>
                  </a:cubicBezTo>
                  <a:cubicBezTo>
                    <a:pt x="561214" y="594360"/>
                    <a:pt x="572644" y="564833"/>
                    <a:pt x="572644" y="535305"/>
                  </a:cubicBezTo>
                  <a:lnTo>
                    <a:pt x="572644" y="478155"/>
                  </a:lnTo>
                  <a:lnTo>
                    <a:pt x="614554" y="478155"/>
                  </a:lnTo>
                  <a:cubicBezTo>
                    <a:pt x="639319" y="476250"/>
                    <a:pt x="661226" y="447675"/>
                    <a:pt x="638366" y="412433"/>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7" name="TextBox 26">
            <a:extLst>
              <a:ext uri="{FF2B5EF4-FFF2-40B4-BE49-F238E27FC236}">
                <a16:creationId xmlns:a16="http://schemas.microsoft.com/office/drawing/2014/main" id="{0E35FCD5-C6A0-4128-B449-6BF2DD23DDF7}"/>
              </a:ext>
            </a:extLst>
          </p:cNvPr>
          <p:cNvSpPr txBox="1"/>
          <p:nvPr/>
        </p:nvSpPr>
        <p:spPr>
          <a:xfrm>
            <a:off x="2155919" y="3966961"/>
            <a:ext cx="6469168" cy="264687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600" dirty="0">
                <a:solidFill>
                  <a:prstClr val="white"/>
                </a:solidFill>
                <a:latin typeface="Aharoni" panose="02010803020104030203" pitchFamily="2" charset="-79"/>
                <a:cs typeface="Aharoni" panose="02010803020104030203" pitchFamily="2" charset="-79"/>
              </a:rPr>
              <a:t>OCD</a:t>
            </a:r>
            <a:endParaRPr kumimoji="0" lang="en-GB" sz="16600" b="0" i="0" u="none" strike="noStrike" kern="1200" cap="none" spc="0" normalizeH="0" baseline="0" noProof="0" dirty="0">
              <a:ln>
                <a:noFill/>
              </a:ln>
              <a:solidFill>
                <a:prstClr val="white"/>
              </a:solidFill>
              <a:effectLst/>
              <a:uLnTx/>
              <a:uFillTx/>
              <a:latin typeface="Aharoni" panose="02010803020104030203" pitchFamily="2" charset="-79"/>
              <a:cs typeface="Aharoni" panose="02010803020104030203" pitchFamily="2" charset="-79"/>
            </a:endParaRPr>
          </a:p>
        </p:txBody>
      </p:sp>
      <p:pic>
        <p:nvPicPr>
          <p:cNvPr id="30" name="Graphic 29">
            <a:extLst>
              <a:ext uri="{FF2B5EF4-FFF2-40B4-BE49-F238E27FC236}">
                <a16:creationId xmlns:a16="http://schemas.microsoft.com/office/drawing/2014/main" id="{2BE3A62B-5549-4549-94B0-2F2ACE0825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81248" y="3335392"/>
            <a:ext cx="1430859" cy="830822"/>
          </a:xfrm>
          <a:prstGeom prst="rect">
            <a:avLst/>
          </a:prstGeom>
        </p:spPr>
      </p:pic>
      <p:sp>
        <p:nvSpPr>
          <p:cNvPr id="31" name="Isosceles Triangle 30">
            <a:extLst>
              <a:ext uri="{FF2B5EF4-FFF2-40B4-BE49-F238E27FC236}">
                <a16:creationId xmlns:a16="http://schemas.microsoft.com/office/drawing/2014/main" id="{F1F5EC74-4861-4374-9A14-847CF1A767E0}"/>
              </a:ext>
            </a:extLst>
          </p:cNvPr>
          <p:cNvSpPr/>
          <p:nvPr/>
        </p:nvSpPr>
        <p:spPr>
          <a:xfrm rot="15300000">
            <a:off x="888436" y="4188963"/>
            <a:ext cx="787400" cy="67879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Graphic 16">
            <a:extLst>
              <a:ext uri="{FF2B5EF4-FFF2-40B4-BE49-F238E27FC236}">
                <a16:creationId xmlns:a16="http://schemas.microsoft.com/office/drawing/2014/main" id="{56128944-6065-4904-802C-C0CEE0A645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89413" y="1886262"/>
            <a:ext cx="3000896" cy="2074694"/>
          </a:xfrm>
          <a:prstGeom prst="rect">
            <a:avLst/>
          </a:prstGeom>
        </p:spPr>
      </p:pic>
    </p:spTree>
    <p:extLst>
      <p:ext uri="{BB962C8B-B14F-4D97-AF65-F5344CB8AC3E}">
        <p14:creationId xmlns:p14="http://schemas.microsoft.com/office/powerpoint/2010/main" val="18437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977" t="2367" r="313" b="17741"/>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l="19048" r="8959" b="28008"/>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2880" r="2880"/>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t="176" b="176"/>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t="2206" b="2206"/>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t="6117" b="6117"/>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8" b="563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88" b="678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557" b="12557"/>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535" b="7535"/>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266" b="9266"/>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4780" b="4780"/>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 b="19"/>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62786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&amp;</a:t>
            </a:r>
          </a:p>
          <a:p>
            <a:pPr lvl="0" algn="ctr">
              <a:defRPr/>
            </a:pPr>
            <a:r>
              <a:rPr lang="en-GB" sz="1400" dirty="0">
                <a:solidFill>
                  <a:prstClr val="black"/>
                </a:solidFill>
                <a:hlinkClick r:id="rId14"/>
              </a:rPr>
              <a:t>https://www.pexels.com/@jhonismartins</a:t>
            </a:r>
            <a:r>
              <a:rPr lang="en-GB" sz="1400" dirty="0">
                <a:solidFill>
                  <a:prstClr val="black"/>
                </a:solidFill>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9" name="Picture Placeholder 38" descr="A close up of a hand&#10;&#10;Description automatically generated">
            <a:extLst>
              <a:ext uri="{FF2B5EF4-FFF2-40B4-BE49-F238E27FC236}">
                <a16:creationId xmlns:a16="http://schemas.microsoft.com/office/drawing/2014/main" id="{A59373D3-AEA4-4AC1-875D-25466EA161F5}"/>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493" b="12493"/>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t="9320" b="9320"/>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1571</Words>
  <Application>Microsoft Office PowerPoint</Application>
  <PresentationFormat>Widescreen</PresentationFormat>
  <Paragraphs>144</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2_Office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14</cp:revision>
  <dcterms:created xsi:type="dcterms:W3CDTF">2019-06-11T18:07:25Z</dcterms:created>
  <dcterms:modified xsi:type="dcterms:W3CDTF">2019-06-12T16:41:14Z</dcterms:modified>
</cp:coreProperties>
</file>