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61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9.svg"/><Relationship Id="rId7" Type="http://schemas.openxmlformats.org/officeDocument/2006/relationships/image" Target="../media/image3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4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9.svg"/><Relationship Id="rId7" Type="http://schemas.openxmlformats.org/officeDocument/2006/relationships/image" Target="../media/image4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image" Target="../media/image1.jp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svg"/><Relationship Id="rId7" Type="http://schemas.openxmlformats.org/officeDocument/2006/relationships/image" Target="../media/image9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5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9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8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4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1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9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lose up of a flower&#10;&#10;Description automatically generated">
            <a:extLst>
              <a:ext uri="{FF2B5EF4-FFF2-40B4-BE49-F238E27FC236}">
                <a16:creationId xmlns:a16="http://schemas.microsoft.com/office/drawing/2014/main" id="{259DB4DE-1AB9-4402-8B54-F48F5E92CD1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0" t="11198" r="-847"/>
          <a:stretch/>
        </p:blipFill>
        <p:spPr>
          <a:xfrm>
            <a:off x="4005129" y="671558"/>
            <a:ext cx="4181742" cy="4181740"/>
          </a:xfr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E03ED00E-142E-4032-A4CA-25A2F3B81660}"/>
              </a:ext>
            </a:extLst>
          </p:cNvPr>
          <p:cNvSpPr txBox="1">
            <a:spLocks/>
          </p:cNvSpPr>
          <p:nvPr/>
        </p:nvSpPr>
        <p:spPr>
          <a:xfrm>
            <a:off x="1863709" y="5434716"/>
            <a:ext cx="8553450" cy="815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Presentation Title</a:t>
            </a:r>
            <a:endParaRPr kumimoji="0" lang="en-GB" sz="7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Baloo" panose="03080902040302020200" pitchFamily="66" charset="0"/>
              <a:ea typeface="+mj-ea"/>
              <a:cs typeface="Baloo" panose="03080902040302020200" pitchFamily="66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AE96FD-9EF6-4924-A863-048DFE70837E}"/>
              </a:ext>
            </a:extLst>
          </p:cNvPr>
          <p:cNvGrpSpPr/>
          <p:nvPr/>
        </p:nvGrpSpPr>
        <p:grpSpPr>
          <a:xfrm>
            <a:off x="234725" y="144227"/>
            <a:ext cx="1149695" cy="1146191"/>
            <a:chOff x="3421887" y="367584"/>
            <a:chExt cx="1596052" cy="159118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46F94CC-27D5-4AF2-9A67-D6B3635D464E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978AE56-4648-4781-B43F-C13EBE2D694C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1DB598-ADAA-47CF-85B0-EACBFDDC0E5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A3A51F-09AD-4ED2-8806-C8EA09F06702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9EF95B-24B7-4371-A5D3-06D758BF5DAA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E8EAC592-6C1A-43D6-86CC-63D19E3DA084}"/>
              </a:ext>
            </a:extLst>
          </p:cNvPr>
          <p:cNvSpPr/>
          <p:nvPr/>
        </p:nvSpPr>
        <p:spPr>
          <a:xfrm>
            <a:off x="5726714" y="6250691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DAF6B7-9485-4F3B-A8F6-69D8F64306F4}"/>
              </a:ext>
            </a:extLst>
          </p:cNvPr>
          <p:cNvSpPr/>
          <p:nvPr/>
        </p:nvSpPr>
        <p:spPr>
          <a:xfrm>
            <a:off x="6096000" y="6250691"/>
            <a:ext cx="266700" cy="266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7CB5E9B-E121-4610-BB00-B27070CB98B7}"/>
              </a:ext>
            </a:extLst>
          </p:cNvPr>
          <p:cNvSpPr/>
          <p:nvPr/>
        </p:nvSpPr>
        <p:spPr>
          <a:xfrm>
            <a:off x="6460342" y="6250691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38F0443-4ED8-49C9-84E9-F5BA79901B1E}"/>
              </a:ext>
            </a:extLst>
          </p:cNvPr>
          <p:cNvGrpSpPr/>
          <p:nvPr/>
        </p:nvGrpSpPr>
        <p:grpSpPr>
          <a:xfrm>
            <a:off x="9848995" y="179637"/>
            <a:ext cx="2108280" cy="618470"/>
            <a:chOff x="9848995" y="179637"/>
            <a:chExt cx="2108280" cy="61847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F01D151-ECF0-48D9-BA49-4D8C351E75AE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DDFA4042-F0F6-495F-AD80-D0A807F31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7" name="Graphic 18">
              <a:extLst>
                <a:ext uri="{FF2B5EF4-FFF2-40B4-BE49-F238E27FC236}">
                  <a16:creationId xmlns:a16="http://schemas.microsoft.com/office/drawing/2014/main" id="{1F805103-9679-4521-8515-B6E804805FC3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81E971-D48E-45EB-A08D-F5EF7E3A7F2F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F638956-095B-4A09-A93B-4F659B70D35D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5CA0F85-ABA5-48F0-9F4D-91C30FD90542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53F7CB8-EAC2-410A-807E-18A5297F3F2E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842FD59-AFB7-44BA-83F0-D3EFF428E706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FE4ABDF-292C-4D4F-B048-CA6719C38C9D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E390003-08C5-4100-8396-D1B92AF2F474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7F7D20E-4D89-491D-B153-AC8B1A3EFF8A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51F8241-8912-46EC-8AD3-C1AD0F19E59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A9D20BC-488A-4284-9AA1-220C6C330BAF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55A9683-3FEC-4B3A-92AA-04E9C66E34E5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61CE231-4948-4600-8EC3-CD481DFD4EE6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E8CA56CC-7A4F-4E1E-ADD8-FBF97C00061C}"/>
              </a:ext>
            </a:extLst>
          </p:cNvPr>
          <p:cNvSpPr/>
          <p:nvPr/>
        </p:nvSpPr>
        <p:spPr>
          <a:xfrm>
            <a:off x="3583924" y="53122"/>
            <a:ext cx="5156714" cy="4445440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E9AF6806-262B-401B-A9D1-9BD8CE7CF54D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DD23E1DA-C2E5-4B84-A72E-0CA0DE09C4C0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Graphic 43" descr="Paw prints">
            <a:extLst>
              <a:ext uri="{FF2B5EF4-FFF2-40B4-BE49-F238E27FC236}">
                <a16:creationId xmlns:a16="http://schemas.microsoft.com/office/drawing/2014/main" id="{A5C594B2-0D48-463B-8B48-6AAFF93F3D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390843">
            <a:off x="1386448" y="4909529"/>
            <a:ext cx="1174757" cy="1174757"/>
          </a:xfrm>
          <a:prstGeom prst="rect">
            <a:avLst/>
          </a:prstGeom>
        </p:spPr>
      </p:pic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AA32A128-35E3-4A7E-BDB0-CF69A34777CA}"/>
              </a:ext>
            </a:extLst>
          </p:cNvPr>
          <p:cNvSpPr/>
          <p:nvPr/>
        </p:nvSpPr>
        <p:spPr>
          <a:xfrm rot="5206680">
            <a:off x="2679337" y="2952681"/>
            <a:ext cx="2058974" cy="177497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820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grpId="0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1" dur="6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4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ower&#10;&#10;Description automatically generated">
            <a:extLst>
              <a:ext uri="{FF2B5EF4-FFF2-40B4-BE49-F238E27FC236}">
                <a16:creationId xmlns:a16="http://schemas.microsoft.com/office/drawing/2014/main" id="{CB16568A-5945-43D8-B41A-89CDDFAD17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88" t="10454" r="12563" b="391"/>
          <a:stretch/>
        </p:blipFill>
        <p:spPr>
          <a:xfrm rot="325581">
            <a:off x="6213068" y="707958"/>
            <a:ext cx="4318000" cy="5442083"/>
          </a:xfrm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 flower&#10;&#10;Description automatically generated">
            <a:extLst>
              <a:ext uri="{FF2B5EF4-FFF2-40B4-BE49-F238E27FC236}">
                <a16:creationId xmlns:a16="http://schemas.microsoft.com/office/drawing/2014/main" id="{2E1831E0-7790-4DF0-9795-9A263000A1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9" r="2111"/>
          <a:stretch/>
        </p:blipFill>
        <p:spPr>
          <a:xfrm>
            <a:off x="884237" y="1111250"/>
            <a:ext cx="2168525" cy="2168525"/>
          </a:xfrm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15</cp:revision>
  <dcterms:created xsi:type="dcterms:W3CDTF">2019-08-25T10:04:27Z</dcterms:created>
  <dcterms:modified xsi:type="dcterms:W3CDTF">2019-08-29T08:44:55Z</dcterms:modified>
</cp:coreProperties>
</file>