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9" name="Google Shape;1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2" name="Google Shape;11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6" name="Google Shape;1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 name="Google Shape;11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7" name="Google Shape;1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5" name="Google Shape;1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9" name="Google Shape;12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4" name="Google Shape;13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7" name="Google Shape;1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8" name="Google Shape;13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9" name="Google Shape;14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6" name="Google Shape;15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5" name="Google Shape;15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9" name="Google Shape;15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3" name="Google Shape;15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8" name="Google Shape;159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2" name="Google Shape;161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8" name="Google Shape;161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3" name="Google Shape;164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4" name="Google Shape;16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6" name="Google Shape;166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5" name="Google Shape;168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4" name="Google Shape;172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6" name="Google Shape;175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5" name="Google Shape;17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0" name="Shape 1790"/>
        <p:cNvGrpSpPr/>
        <p:nvPr/>
      </p:nvGrpSpPr>
      <p:grpSpPr>
        <a:xfrm>
          <a:off x="0" y="0"/>
          <a:ext cx="0" cy="0"/>
          <a:chOff x="0" y="0"/>
          <a:chExt cx="0" cy="0"/>
        </a:xfrm>
      </p:grpSpPr>
      <p:sp>
        <p:nvSpPr>
          <p:cNvPr id="1791" name="Google Shape;179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2" name="Google Shape;179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7" name="Google Shape;180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1" name="Google Shape;183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0" name="Google Shape;18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5" name="Google Shape;186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6" name="Google Shape;18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0" name="Google Shape;10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 name="Google Shape;10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 name="Shape 15"/>
        <p:cNvGrpSpPr/>
        <p:nvPr/>
      </p:nvGrpSpPr>
      <p:grpSpPr>
        <a:xfrm>
          <a:off x="0" y="0"/>
          <a:ext cx="0" cy="0"/>
          <a:chOff x="0" y="0"/>
          <a:chExt cx="0" cy="0"/>
        </a:xfrm>
      </p:grpSpPr>
      <p:sp>
        <p:nvSpPr>
          <p:cNvPr id="16" name="Google Shape;16;p2"/>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9.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11.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3.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4.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5.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2.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10.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jpg"/><Relationship Id="rId5" Type="http://schemas.openxmlformats.org/officeDocument/2006/relationships/image" Target="../media/image11.jpg"/><Relationship Id="rId6"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46.png"/><Relationship Id="rId5" Type="http://schemas.openxmlformats.org/officeDocument/2006/relationships/image" Target="../media/image35.png"/><Relationship Id="rId6" Type="http://schemas.openxmlformats.org/officeDocument/2006/relationships/image" Target="../media/image30.png"/><Relationship Id="rId7" Type="http://schemas.openxmlformats.org/officeDocument/2006/relationships/image" Target="../media/image39.pn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45.png"/><Relationship Id="rId8"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49.png"/><Relationship Id="rId5"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5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45.png"/><Relationship Id="rId7"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56.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54.png"/><Relationship Id="rId7"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59.png"/><Relationship Id="rId6" Type="http://schemas.openxmlformats.org/officeDocument/2006/relationships/image" Target="../media/image64.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58.png"/><Relationship Id="rId5" Type="http://schemas.openxmlformats.org/officeDocument/2006/relationships/image" Target="../media/image60.png"/><Relationship Id="rId6" Type="http://schemas.openxmlformats.org/officeDocument/2006/relationships/hyperlink" Target="https://www.myfreeslides.com/" TargetMode="External"/><Relationship Id="rId7" Type="http://schemas.openxmlformats.org/officeDocument/2006/relationships/image" Target="../media/image61.png"/><Relationship Id="rId8" Type="http://schemas.openxmlformats.org/officeDocument/2006/relationships/hyperlink" Target="https://www.myfreeslides.com/free-download/templates/" TargetMode="External"/><Relationship Id="rId11" Type="http://schemas.openxmlformats.org/officeDocument/2006/relationships/image" Target="../media/image62.png"/><Relationship Id="rId10" Type="http://schemas.openxmlformats.org/officeDocument/2006/relationships/hyperlink" Target="https://www.myfreeslides.com/free-download/design-elements/" TargetMode="External"/><Relationship Id="rId13" Type="http://schemas.openxmlformats.org/officeDocument/2006/relationships/image" Target="../media/image63.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rawpixe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jpg"/><Relationship Id="rId9" Type="http://schemas.openxmlformats.org/officeDocument/2006/relationships/image" Target="../media/image42.png"/><Relationship Id="rId5" Type="http://schemas.openxmlformats.org/officeDocument/2006/relationships/image" Target="../media/image7.jpg"/><Relationship Id="rId6" Type="http://schemas.openxmlformats.org/officeDocument/2006/relationships/image" Target="../media/image15.jpg"/><Relationship Id="rId7" Type="http://schemas.openxmlformats.org/officeDocument/2006/relationships/image" Target="../media/image13.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4.jpg"/><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picture containing fruit, melon, food, sitting&#10;&#10;Description automatically generated" id="957" name="Google Shape;957;p197"/>
          <p:cNvPicPr preferRelativeResize="0"/>
          <p:nvPr>
            <p:ph idx="2" type="pic"/>
          </p:nvPr>
        </p:nvPicPr>
        <p:blipFill rotWithShape="1">
          <a:blip r:embed="rId3">
            <a:alphaModFix/>
          </a:blip>
          <a:srcRect b="0" l="20370" r="20370" t="0"/>
          <a:stretch/>
        </p:blipFill>
        <p:spPr>
          <a:xfrm>
            <a:off x="6096000" y="0"/>
            <a:ext cx="6096000" cy="6858000"/>
          </a:xfrm>
          <a:prstGeom prst="flowChartDelay">
            <a:avLst/>
          </a:prstGeom>
          <a:noFill/>
          <a:ln>
            <a:noFill/>
          </a:ln>
        </p:spPr>
      </p:pic>
      <p:sp>
        <p:nvSpPr>
          <p:cNvPr id="958" name="Google Shape;958;p197"/>
          <p:cNvSpPr/>
          <p:nvPr/>
        </p:nvSpPr>
        <p:spPr>
          <a:xfrm>
            <a:off x="0" y="0"/>
            <a:ext cx="12192000" cy="6858000"/>
          </a:xfrm>
          <a:custGeom>
            <a:rect b="b" l="l" r="r" t="t"/>
            <a:pathLst>
              <a:path extrusionOk="0" h="6858000" w="12192000">
                <a:moveTo>
                  <a:pt x="12192000" y="3429000"/>
                </a:moveTo>
                <a:lnTo>
                  <a:pt x="12192000" y="6858000"/>
                </a:lnTo>
                <a:lnTo>
                  <a:pt x="9144000" y="6858000"/>
                </a:lnTo>
                <a:cubicBezTo>
                  <a:pt x="10827364" y="6858000"/>
                  <a:pt x="12192000" y="5322784"/>
                  <a:pt x="12192000" y="3429000"/>
                </a:cubicBezTo>
                <a:close/>
                <a:moveTo>
                  <a:pt x="9144000" y="0"/>
                </a:moveTo>
                <a:lnTo>
                  <a:pt x="12192000" y="0"/>
                </a:lnTo>
                <a:lnTo>
                  <a:pt x="12192000" y="3429000"/>
                </a:lnTo>
                <a:cubicBezTo>
                  <a:pt x="12192000" y="1535216"/>
                  <a:pt x="10827364" y="0"/>
                  <a:pt x="9144000" y="0"/>
                </a:cubicBezTo>
                <a:close/>
                <a:moveTo>
                  <a:pt x="0" y="0"/>
                </a:moveTo>
                <a:lnTo>
                  <a:pt x="6096000" y="0"/>
                </a:lnTo>
                <a:lnTo>
                  <a:pt x="6096000" y="6858000"/>
                </a:lnTo>
                <a:lnTo>
                  <a:pt x="0" y="6858000"/>
                </a:ln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txBox="1"/>
          <p:nvPr/>
        </p:nvSpPr>
        <p:spPr>
          <a:xfrm>
            <a:off x="0" y="2028616"/>
            <a:ext cx="6096000"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800"/>
              <a:buFont typeface="Aharoni"/>
              <a:buNone/>
            </a:pPr>
            <a:r>
              <a:rPr b="0" i="0" lang="en-GB" sz="8800" u="none" cap="none" strike="noStrike">
                <a:solidFill>
                  <a:schemeClr val="lt1"/>
                </a:solidFill>
                <a:latin typeface="Aharoni"/>
                <a:ea typeface="Aharoni"/>
                <a:cs typeface="Aharoni"/>
                <a:sym typeface="Aharoni"/>
              </a:rPr>
              <a:t>Your Title Here</a:t>
            </a:r>
            <a:endParaRPr b="0" i="0" sz="8800" u="none" cap="none" strike="noStrike">
              <a:solidFill>
                <a:schemeClr val="lt1"/>
              </a:solidFill>
              <a:latin typeface="Aharoni"/>
              <a:ea typeface="Aharoni"/>
              <a:cs typeface="Aharoni"/>
              <a:sym typeface="Aharoni"/>
            </a:endParaRPr>
          </a:p>
        </p:txBody>
      </p:sp>
      <p:grpSp>
        <p:nvGrpSpPr>
          <p:cNvPr id="960" name="Google Shape;960;p197"/>
          <p:cNvGrpSpPr/>
          <p:nvPr/>
        </p:nvGrpSpPr>
        <p:grpSpPr>
          <a:xfrm>
            <a:off x="2070254" y="5042579"/>
            <a:ext cx="2265303" cy="671201"/>
            <a:chOff x="5010150" y="2736041"/>
            <a:chExt cx="3086100" cy="914400"/>
          </a:xfrm>
        </p:grpSpPr>
        <p:pic>
          <p:nvPicPr>
            <p:cNvPr id="961" name="Google Shape;961;p197"/>
            <p:cNvPicPr preferRelativeResize="0"/>
            <p:nvPr/>
          </p:nvPicPr>
          <p:blipFill rotWithShape="1">
            <a:blip r:embed="rId4">
              <a:alphaModFix/>
            </a:blip>
            <a:srcRect b="0" l="0" r="0" t="0"/>
            <a:stretch/>
          </p:blipFill>
          <p:spPr>
            <a:xfrm>
              <a:off x="5010150" y="2957482"/>
              <a:ext cx="2171700" cy="471518"/>
            </a:xfrm>
            <a:prstGeom prst="rect">
              <a:avLst/>
            </a:prstGeom>
            <a:noFill/>
            <a:ln>
              <a:noFill/>
            </a:ln>
          </p:spPr>
        </p:pic>
        <p:pic>
          <p:nvPicPr>
            <p:cNvPr descr="Earth globe: Americas" id="962" name="Google Shape;962;p197"/>
            <p:cNvPicPr preferRelativeResize="0"/>
            <p:nvPr/>
          </p:nvPicPr>
          <p:blipFill rotWithShape="1">
            <a:blip r:embed="rId5">
              <a:alphaModFix/>
            </a:blip>
            <a:srcRect b="0" l="0" r="0" t="0"/>
            <a:stretch/>
          </p:blipFill>
          <p:spPr>
            <a:xfrm>
              <a:off x="7181850" y="2736041"/>
              <a:ext cx="914400" cy="914400"/>
            </a:xfrm>
            <a:prstGeom prst="rect">
              <a:avLst/>
            </a:prstGeom>
            <a:noFill/>
            <a:ln>
              <a:noFill/>
            </a:ln>
          </p:spPr>
        </p:pic>
      </p:grpSp>
      <p:grpSp>
        <p:nvGrpSpPr>
          <p:cNvPr id="963" name="Google Shape;963;p197"/>
          <p:cNvGrpSpPr/>
          <p:nvPr/>
        </p:nvGrpSpPr>
        <p:grpSpPr>
          <a:xfrm>
            <a:off x="234725" y="144227"/>
            <a:ext cx="1149695" cy="1146191"/>
            <a:chOff x="3421887" y="367584"/>
            <a:chExt cx="1596052" cy="1591188"/>
          </a:xfrm>
        </p:grpSpPr>
        <p:sp>
          <p:nvSpPr>
            <p:cNvPr id="964" name="Google Shape;964;p197"/>
            <p:cNvSpPr/>
            <p:nvPr/>
          </p:nvSpPr>
          <p:spPr>
            <a:xfrm>
              <a:off x="3421887" y="367584"/>
              <a:ext cx="1596052"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5" name="Google Shape;965;p197"/>
            <p:cNvSpPr/>
            <p:nvPr/>
          </p:nvSpPr>
          <p:spPr>
            <a:xfrm rot="5400000">
              <a:off x="2865518" y="923953"/>
              <a:ext cx="1591188"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66" name="Google Shape;966;p197"/>
          <p:cNvGrpSpPr/>
          <p:nvPr/>
        </p:nvGrpSpPr>
        <p:grpSpPr>
          <a:xfrm rot="10800000">
            <a:off x="10797950" y="5463195"/>
            <a:ext cx="1149695" cy="1146191"/>
            <a:chOff x="3421887" y="367584"/>
            <a:chExt cx="1596052" cy="1591188"/>
          </a:xfrm>
        </p:grpSpPr>
        <p:sp>
          <p:nvSpPr>
            <p:cNvPr id="967" name="Google Shape;967;p197"/>
            <p:cNvSpPr/>
            <p:nvPr/>
          </p:nvSpPr>
          <p:spPr>
            <a:xfrm>
              <a:off x="3421887" y="367584"/>
              <a:ext cx="1596052"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8" name="Google Shape;968;p197"/>
            <p:cNvSpPr/>
            <p:nvPr/>
          </p:nvSpPr>
          <p:spPr>
            <a:xfrm rot="5400000">
              <a:off x="2865518" y="923953"/>
              <a:ext cx="1591188"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969" name="Google Shape;969;p197"/>
          <p:cNvPicPr preferRelativeResize="0"/>
          <p:nvPr/>
        </p:nvPicPr>
        <p:blipFill rotWithShape="1">
          <a:blip r:embed="rId6">
            <a:alphaModFix/>
          </a:blip>
          <a:srcRect b="0" l="0" r="0" t="0"/>
          <a:stretch/>
        </p:blipFill>
        <p:spPr>
          <a:xfrm>
            <a:off x="4500349" y="697425"/>
            <a:ext cx="1430859" cy="830822"/>
          </a:xfrm>
          <a:prstGeom prst="rect">
            <a:avLst/>
          </a:prstGeom>
          <a:noFill/>
          <a:ln>
            <a:noFill/>
          </a:ln>
        </p:spPr>
      </p:pic>
      <p:pic>
        <p:nvPicPr>
          <p:cNvPr id="970" name="Google Shape;970;p197"/>
          <p:cNvPicPr preferRelativeResize="0"/>
          <p:nvPr/>
        </p:nvPicPr>
        <p:blipFill rotWithShape="1">
          <a:blip r:embed="rId7">
            <a:alphaModFix/>
          </a:blip>
          <a:srcRect b="0" l="0" r="0" t="0"/>
          <a:stretch/>
        </p:blipFill>
        <p:spPr>
          <a:xfrm>
            <a:off x="9440149" y="554159"/>
            <a:ext cx="2160379" cy="6968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59"/>
                                        </p:tgtEl>
                                        <p:attrNameLst>
                                          <p:attrName>style.visibility</p:attrName>
                                        </p:attrNameLst>
                                      </p:cBhvr>
                                      <p:to>
                                        <p:strVal val="visible"/>
                                      </p:to>
                                    </p:set>
                                    <p:anim calcmode="lin" valueType="num">
                                      <p:cBhvr additive="base">
                                        <p:cTn dur="500"/>
                                        <p:tgtEl>
                                          <p:spTgt spid="9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06" name="Shape 1106"/>
        <p:cNvGrpSpPr/>
        <p:nvPr/>
      </p:nvGrpSpPr>
      <p:grpSpPr>
        <a:xfrm>
          <a:off x="0" y="0"/>
          <a:ext cx="0" cy="0"/>
          <a:chOff x="0" y="0"/>
          <a:chExt cx="0" cy="0"/>
        </a:xfrm>
      </p:grpSpPr>
      <p:sp>
        <p:nvSpPr>
          <p:cNvPr id="1107" name="Google Shape;1107;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08" name="Google Shape;1108;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9" name="Google Shape;1109;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0" name="Google Shape;1110;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1" name="Google Shape;1111;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12" name="Google Shape;1112;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13" name="Google Shape;1113;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14" name="Google Shape;1114;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15" name="Google Shape;1115;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16" name="Google Shape;1116;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par>
                                <p:cTn fill="hold" nodeType="withEffect" presetClass="entr" presetID="10" presetSubtype="0">
                                  <p:stCondLst>
                                    <p:cond delay="250"/>
                                  </p:stCondLst>
                                  <p:childTnLst>
                                    <p:set>
                                      <p:cBhvr>
                                        <p:cTn dur="1" fill="hold">
                                          <p:stCondLst>
                                            <p:cond delay="0"/>
                                          </p:stCondLst>
                                        </p:cTn>
                                        <p:tgtEl>
                                          <p:spTgt spid="1114"/>
                                        </p:tgtEl>
                                        <p:attrNameLst>
                                          <p:attrName>style.visibility</p:attrName>
                                        </p:attrNameLst>
                                      </p:cBhvr>
                                      <p:to>
                                        <p:strVal val="visible"/>
                                      </p:to>
                                    </p:set>
                                    <p:animEffect filter="fade" transition="in">
                                      <p:cBhvr>
                                        <p:cTn dur="500"/>
                                        <p:tgtEl>
                                          <p:spTgt spid="1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0" name="Shape 1120"/>
        <p:cNvGrpSpPr/>
        <p:nvPr/>
      </p:nvGrpSpPr>
      <p:grpSpPr>
        <a:xfrm>
          <a:off x="0" y="0"/>
          <a:ext cx="0" cy="0"/>
          <a:chOff x="0" y="0"/>
          <a:chExt cx="0" cy="0"/>
        </a:xfrm>
      </p:grpSpPr>
      <p:sp>
        <p:nvSpPr>
          <p:cNvPr id="1121" name="Google Shape;1121;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22" name="Google Shape;1122;p207"/>
          <p:cNvGrpSpPr/>
          <p:nvPr/>
        </p:nvGrpSpPr>
        <p:grpSpPr>
          <a:xfrm>
            <a:off x="1039151" y="954901"/>
            <a:ext cx="3315772" cy="4948207"/>
            <a:chOff x="1118224" y="283725"/>
            <a:chExt cx="2090826" cy="4076400"/>
          </a:xfrm>
        </p:grpSpPr>
        <p:sp>
          <p:nvSpPr>
            <p:cNvPr id="1123" name="Google Shape;1123;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4" name="Google Shape;1124;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5" name="Google Shape;1125;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26" name="Google Shape;1126;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27" name="Google Shape;1127;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28" name="Google Shape;1128;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9" name="Google Shape;1129;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0" name="Google Shape;1130;p207"/>
          <p:cNvGrpSpPr/>
          <p:nvPr/>
        </p:nvGrpSpPr>
        <p:grpSpPr>
          <a:xfrm>
            <a:off x="4438109" y="954901"/>
            <a:ext cx="3315772" cy="4948207"/>
            <a:chOff x="1118224" y="283725"/>
            <a:chExt cx="2090826" cy="4076400"/>
          </a:xfrm>
        </p:grpSpPr>
        <p:sp>
          <p:nvSpPr>
            <p:cNvPr id="1131" name="Google Shape;1131;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2" name="Google Shape;1132;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4" name="Google Shape;1134;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5" name="Google Shape;1135;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6" name="Google Shape;1136;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7" name="Google Shape;1137;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38" name="Google Shape;1138;p207"/>
          <p:cNvGrpSpPr/>
          <p:nvPr/>
        </p:nvGrpSpPr>
        <p:grpSpPr>
          <a:xfrm>
            <a:off x="7837067" y="954901"/>
            <a:ext cx="3315772" cy="4948207"/>
            <a:chOff x="1118224" y="283725"/>
            <a:chExt cx="2090826" cy="4076400"/>
          </a:xfrm>
        </p:grpSpPr>
        <p:sp>
          <p:nvSpPr>
            <p:cNvPr id="1139" name="Google Shape;1139;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0" name="Google Shape;1140;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2" name="Google Shape;1142;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3" name="Google Shape;1143;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4" name="Google Shape;1144;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5" name="Google Shape;1145;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46" name="Google Shape;1146;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47" name="Google Shape;1147;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8" name="Google Shape;1148;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9" name="Google Shape;1149;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2"/>
                                        </p:tgtEl>
                                        <p:attrNameLst>
                                          <p:attrName>style.visibility</p:attrName>
                                        </p:attrNameLst>
                                      </p:cBhvr>
                                      <p:to>
                                        <p:strVal val="visible"/>
                                      </p:to>
                                    </p:set>
                                    <p:animEffect filter="fade" transition="in">
                                      <p:cBhvr>
                                        <p:cTn dur="1000"/>
                                        <p:tgtEl>
                                          <p:spTgt spid="1122"/>
                                        </p:tgtEl>
                                      </p:cBhvr>
                                    </p:animEffect>
                                  </p:childTnLst>
                                </p:cTn>
                              </p:par>
                              <p:par>
                                <p:cTn fill="hold" nodeType="withEffect" presetClass="entr" presetID="10" presetSubtype="0">
                                  <p:stCondLst>
                                    <p:cond delay="500"/>
                                  </p:stCondLst>
                                  <p:childTnLst>
                                    <p:set>
                                      <p:cBhvr>
                                        <p:cTn dur="1" fill="hold">
                                          <p:stCondLst>
                                            <p:cond delay="0"/>
                                          </p:stCondLst>
                                        </p:cTn>
                                        <p:tgtEl>
                                          <p:spTgt spid="1130"/>
                                        </p:tgtEl>
                                        <p:attrNameLst>
                                          <p:attrName>style.visibility</p:attrName>
                                        </p:attrNameLst>
                                      </p:cBhvr>
                                      <p:to>
                                        <p:strVal val="visible"/>
                                      </p:to>
                                    </p:set>
                                    <p:animEffect filter="fade" transition="in">
                                      <p:cBhvr>
                                        <p:cTn dur="1000"/>
                                        <p:tgtEl>
                                          <p:spTgt spid="1130"/>
                                        </p:tgtEl>
                                      </p:cBhvr>
                                    </p:animEffect>
                                  </p:childTnLst>
                                </p:cTn>
                              </p:par>
                              <p:par>
                                <p:cTn fill="hold" nodeType="withEffect" presetClass="entr" presetID="10" presetSubtype="0">
                                  <p:stCondLst>
                                    <p:cond delay="750"/>
                                  </p:stCondLst>
                                  <p:childTnLst>
                                    <p:set>
                                      <p:cBhvr>
                                        <p:cTn dur="1" fill="hold">
                                          <p:stCondLst>
                                            <p:cond delay="0"/>
                                          </p:stCondLst>
                                        </p:cTn>
                                        <p:tgtEl>
                                          <p:spTgt spid="1138"/>
                                        </p:tgtEl>
                                        <p:attrNameLst>
                                          <p:attrName>style.visibility</p:attrName>
                                        </p:attrNameLst>
                                      </p:cBhvr>
                                      <p:to>
                                        <p:strVal val="visible"/>
                                      </p:to>
                                    </p:set>
                                    <p:animEffect filter="fade" transition="in">
                                      <p:cBhvr>
                                        <p:cTn dur="1000"/>
                                        <p:tgtEl>
                                          <p:spTgt spid="1138"/>
                                        </p:tgtEl>
                                      </p:cBhvr>
                                    </p:animEffect>
                                  </p:childTnLst>
                                </p:cTn>
                              </p:par>
                              <p:par>
                                <p:cTn fill="hold" nodeType="withEffect" presetClass="entr" presetID="10" presetSubtype="0">
                                  <p:stCondLst>
                                    <p:cond delay="250"/>
                                  </p:stCondLst>
                                  <p:childTnLst>
                                    <p:set>
                                      <p:cBhvr>
                                        <p:cTn dur="1" fill="hold">
                                          <p:stCondLst>
                                            <p:cond delay="0"/>
                                          </p:stCondLst>
                                        </p:cTn>
                                        <p:tgtEl>
                                          <p:spTgt spid="1146"/>
                                        </p:tgtEl>
                                        <p:attrNameLst>
                                          <p:attrName>style.visibility</p:attrName>
                                        </p:attrNameLst>
                                      </p:cBhvr>
                                      <p:to>
                                        <p:strVal val="visible"/>
                                      </p:to>
                                    </p:set>
                                    <p:animEffect filter="fade" transition="in">
                                      <p:cBhvr>
                                        <p:cTn dur="500"/>
                                        <p:tgtEl>
                                          <p:spTgt spid="1146"/>
                                        </p:tgtEl>
                                      </p:cBhvr>
                                    </p:animEffect>
                                  </p:childTnLst>
                                </p:cTn>
                              </p:par>
                              <p:par>
                                <p:cTn fill="hold" nodeType="withEffect" presetClass="entr" presetID="10" presetSubtype="0">
                                  <p:stCondLst>
                                    <p:cond delay="250"/>
                                  </p:stCondLst>
                                  <p:childTnLst>
                                    <p:set>
                                      <p:cBhvr>
                                        <p:cTn dur="1" fill="hold">
                                          <p:stCondLst>
                                            <p:cond delay="0"/>
                                          </p:stCondLst>
                                        </p:cTn>
                                        <p:tgtEl>
                                          <p:spTgt spid="1121"/>
                                        </p:tgtEl>
                                        <p:attrNameLst>
                                          <p:attrName>style.visibility</p:attrName>
                                        </p:attrNameLst>
                                      </p:cBhvr>
                                      <p:to>
                                        <p:strVal val="visible"/>
                                      </p:to>
                                    </p:set>
                                    <p:animEffect filter="fade" transition="in">
                                      <p:cBhvr>
                                        <p:cTn dur="500"/>
                                        <p:tgtEl>
                                          <p:spTgt spid="1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53" name="Shape 1153"/>
        <p:cNvGrpSpPr/>
        <p:nvPr/>
      </p:nvGrpSpPr>
      <p:grpSpPr>
        <a:xfrm>
          <a:off x="0" y="0"/>
          <a:ext cx="0" cy="0"/>
          <a:chOff x="0" y="0"/>
          <a:chExt cx="0" cy="0"/>
        </a:xfrm>
      </p:grpSpPr>
      <p:sp>
        <p:nvSpPr>
          <p:cNvPr id="1154" name="Google Shape;1154;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55" name="Google Shape;1155;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6" name="Google Shape;1156;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7" name="Google Shape;1157;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58" name="Google Shape;1158;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59" name="Google Shape;1159;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0" name="Google Shape;1160;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61" name="Google Shape;1161;p208"/>
          <p:cNvPicPr preferRelativeResize="0"/>
          <p:nvPr>
            <p:ph idx="2" type="pic"/>
          </p:nvPr>
        </p:nvPicPr>
        <p:blipFill rotWithShape="1">
          <a:blip r:embed="rId4">
            <a:alphaModFix/>
          </a:blip>
          <a:srcRect b="0" l="4936" r="17346" t="0"/>
          <a:stretch/>
        </p:blipFill>
        <p:spPr>
          <a:xfrm>
            <a:off x="2138763" y="1125000"/>
            <a:ext cx="2449513" cy="2447925"/>
          </a:xfrm>
          <a:prstGeom prst="flowChartConnector">
            <a:avLst/>
          </a:prstGeom>
          <a:noFill/>
          <a:ln>
            <a:noFill/>
          </a:ln>
        </p:spPr>
      </p:pic>
      <p:pic>
        <p:nvPicPr>
          <p:cNvPr descr="A picture containing object&#10;&#10;Description automatically generated" id="1162" name="Google Shape;1162;p208"/>
          <p:cNvPicPr preferRelativeResize="0"/>
          <p:nvPr>
            <p:ph idx="3" type="pic"/>
          </p:nvPr>
        </p:nvPicPr>
        <p:blipFill rotWithShape="1">
          <a:blip r:embed="rId5">
            <a:alphaModFix/>
          </a:blip>
          <a:srcRect b="32"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63" name="Google Shape;1163;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par>
                                <p:cTn fill="hold" nodeType="withEffect" presetClass="entr" presetID="10" presetSubtype="0">
                                  <p:stCondLst>
                                    <p:cond delay="25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7" name="Shape 1167"/>
        <p:cNvGrpSpPr/>
        <p:nvPr/>
      </p:nvGrpSpPr>
      <p:grpSpPr>
        <a:xfrm>
          <a:off x="0" y="0"/>
          <a:ext cx="0" cy="0"/>
          <a:chOff x="0" y="0"/>
          <a:chExt cx="0" cy="0"/>
        </a:xfrm>
      </p:grpSpPr>
      <p:sp>
        <p:nvSpPr>
          <p:cNvPr id="1168" name="Google Shape;1168;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69" name="Google Shape;1169;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0" name="Google Shape;1170;p209"/>
          <p:cNvGrpSpPr/>
          <p:nvPr/>
        </p:nvGrpSpPr>
        <p:grpSpPr>
          <a:xfrm>
            <a:off x="8250689" y="775547"/>
            <a:ext cx="486912" cy="344645"/>
            <a:chOff x="743484" y="5375305"/>
            <a:chExt cx="1170774" cy="652447"/>
          </a:xfrm>
        </p:grpSpPr>
        <p:sp>
          <p:nvSpPr>
            <p:cNvPr id="1171" name="Google Shape;1171;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2" name="Google Shape;1172;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3" name="Google Shape;1173;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4" name="Google Shape;1174;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75" name="Google Shape;1175;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76" name="Google Shape;1176;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77" name="Google Shape;1177;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78" name="Google Shape;1178;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2" name="Shape 1182"/>
        <p:cNvGrpSpPr/>
        <p:nvPr/>
      </p:nvGrpSpPr>
      <p:grpSpPr>
        <a:xfrm>
          <a:off x="0" y="0"/>
          <a:ext cx="0" cy="0"/>
          <a:chOff x="0" y="0"/>
          <a:chExt cx="0" cy="0"/>
        </a:xfrm>
      </p:grpSpPr>
      <p:sp>
        <p:nvSpPr>
          <p:cNvPr id="1183" name="Google Shape;1183;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4" name="Google Shape;1184;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5" name="Google Shape;1185;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6" name="Google Shape;1186;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87" name="Google Shape;1187;p210"/>
          <p:cNvGrpSpPr/>
          <p:nvPr/>
        </p:nvGrpSpPr>
        <p:grpSpPr>
          <a:xfrm>
            <a:off x="5009790" y="2945971"/>
            <a:ext cx="2172420" cy="2594400"/>
            <a:chOff x="4961590" y="2752474"/>
            <a:chExt cx="2172420" cy="2594400"/>
          </a:xfrm>
        </p:grpSpPr>
        <p:sp>
          <p:nvSpPr>
            <p:cNvPr id="1188" name="Google Shape;1188;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89" name="Google Shape;1189;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0" name="Google Shape;1190;p210"/>
          <p:cNvGrpSpPr/>
          <p:nvPr/>
        </p:nvGrpSpPr>
        <p:grpSpPr>
          <a:xfrm>
            <a:off x="5287352" y="1523886"/>
            <a:ext cx="4876225" cy="2692336"/>
            <a:chOff x="5239152" y="1330389"/>
            <a:chExt cx="4876225" cy="2692336"/>
          </a:xfrm>
        </p:grpSpPr>
        <p:sp>
          <p:nvSpPr>
            <p:cNvPr id="1191" name="Google Shape;1191;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92" name="Google Shape;1192;p210"/>
            <p:cNvGrpSpPr/>
            <p:nvPr/>
          </p:nvGrpSpPr>
          <p:grpSpPr>
            <a:xfrm>
              <a:off x="5239152" y="1330389"/>
              <a:ext cx="4876225" cy="2692336"/>
              <a:chOff x="5239152" y="1330389"/>
              <a:chExt cx="4876225" cy="2692336"/>
            </a:xfrm>
          </p:grpSpPr>
          <p:sp>
            <p:nvSpPr>
              <p:cNvPr id="1193" name="Google Shape;1193;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4" name="Google Shape;1194;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5" name="Google Shape;1195;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6" name="Google Shape;1196;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7" name="Google Shape;1197;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01" name="Google Shape;1201;p210"/>
          <p:cNvGrpSpPr/>
          <p:nvPr/>
        </p:nvGrpSpPr>
        <p:grpSpPr>
          <a:xfrm>
            <a:off x="8081828" y="2357976"/>
            <a:ext cx="2773422" cy="3589673"/>
            <a:chOff x="8033628" y="2164479"/>
            <a:chExt cx="2773422" cy="3589673"/>
          </a:xfrm>
        </p:grpSpPr>
        <p:sp>
          <p:nvSpPr>
            <p:cNvPr id="1202" name="Google Shape;1202;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19" name="Google Shape;1219;p210"/>
          <p:cNvGrpSpPr/>
          <p:nvPr/>
        </p:nvGrpSpPr>
        <p:grpSpPr>
          <a:xfrm>
            <a:off x="1197664" y="1448720"/>
            <a:ext cx="4251939" cy="2433598"/>
            <a:chOff x="1149464" y="1255223"/>
            <a:chExt cx="4251939" cy="2433598"/>
          </a:xfrm>
        </p:grpSpPr>
        <p:sp>
          <p:nvSpPr>
            <p:cNvPr id="1220" name="Google Shape;1220;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1" name="Google Shape;1221;p210"/>
            <p:cNvGrpSpPr/>
            <p:nvPr/>
          </p:nvGrpSpPr>
          <p:grpSpPr>
            <a:xfrm>
              <a:off x="1149464" y="1255223"/>
              <a:ext cx="4251939" cy="2433598"/>
              <a:chOff x="1149464" y="1255223"/>
              <a:chExt cx="4251939" cy="2433598"/>
            </a:xfrm>
          </p:grpSpPr>
          <p:sp>
            <p:nvSpPr>
              <p:cNvPr id="1222" name="Google Shape;1222;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6" name="Google Shape;1226;p210"/>
              <p:cNvGrpSpPr/>
              <p:nvPr/>
            </p:nvGrpSpPr>
            <p:grpSpPr>
              <a:xfrm>
                <a:off x="1149464" y="1255223"/>
                <a:ext cx="4251939" cy="2433598"/>
                <a:chOff x="1149464" y="1255223"/>
                <a:chExt cx="4251939" cy="2433598"/>
              </a:xfrm>
            </p:grpSpPr>
            <p:sp>
              <p:nvSpPr>
                <p:cNvPr id="1227" name="Google Shape;1227;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1" name="Google Shape;1231;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37" name="Google Shape;1237;p210"/>
          <p:cNvGrpSpPr/>
          <p:nvPr/>
        </p:nvGrpSpPr>
        <p:grpSpPr>
          <a:xfrm>
            <a:off x="2844205" y="3837505"/>
            <a:ext cx="1594150" cy="2406855"/>
            <a:chOff x="2796005" y="3644008"/>
            <a:chExt cx="1594150" cy="2406855"/>
          </a:xfrm>
        </p:grpSpPr>
        <p:sp>
          <p:nvSpPr>
            <p:cNvPr id="1238" name="Google Shape;1238;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0" name="Google Shape;1240;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1" name="Google Shape;1241;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2" name="Google Shape;1242;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3" name="Google Shape;1243;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4" name="Google Shape;1244;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48" name="Shape 1248"/>
        <p:cNvGrpSpPr/>
        <p:nvPr/>
      </p:nvGrpSpPr>
      <p:grpSpPr>
        <a:xfrm>
          <a:off x="0" y="0"/>
          <a:ext cx="0" cy="0"/>
          <a:chOff x="0" y="0"/>
          <a:chExt cx="0" cy="0"/>
        </a:xfrm>
      </p:grpSpPr>
      <p:sp>
        <p:nvSpPr>
          <p:cNvPr id="1249" name="Google Shape;1249;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0" name="Google Shape;1250;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1" name="Google Shape;1251;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2" name="Google Shape;1252;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3" name="Google Shape;1253;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54" name="Google Shape;1254;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55" name="Google Shape;1255;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56" name="Google Shape;1256;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57" name="Google Shape;1257;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58" name="Google Shape;1258;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9" name="Google Shape;1259;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0" name="Google Shape;1260;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1" name="Google Shape;1261;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2" name="Google Shape;1262;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49"/>
                                        </p:tgtEl>
                                        <p:attrNameLst>
                                          <p:attrName>style.visibility</p:attrName>
                                        </p:attrNameLst>
                                      </p:cBhvr>
                                      <p:to>
                                        <p:strVal val="visible"/>
                                      </p:to>
                                    </p:set>
                                    <p:animEffect filter="fade" transition="in">
                                      <p:cBhvr>
                                        <p:cTn dur="500"/>
                                        <p:tgtEl>
                                          <p:spTgt spid="1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6" name="Shape 1266"/>
        <p:cNvGrpSpPr/>
        <p:nvPr/>
      </p:nvGrpSpPr>
      <p:grpSpPr>
        <a:xfrm>
          <a:off x="0" y="0"/>
          <a:ext cx="0" cy="0"/>
          <a:chOff x="0" y="0"/>
          <a:chExt cx="0" cy="0"/>
        </a:xfrm>
      </p:grpSpPr>
      <p:sp>
        <p:nvSpPr>
          <p:cNvPr id="1267" name="Google Shape;1267;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8" name="Google Shape;1268;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9" name="Google Shape;1269;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0" name="Google Shape;1270;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71" name="Google Shape;1271;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75" name="Shape 1275"/>
        <p:cNvGrpSpPr/>
        <p:nvPr/>
      </p:nvGrpSpPr>
      <p:grpSpPr>
        <a:xfrm>
          <a:off x="0" y="0"/>
          <a:ext cx="0" cy="0"/>
          <a:chOff x="0" y="0"/>
          <a:chExt cx="0" cy="0"/>
        </a:xfrm>
      </p:grpSpPr>
      <p:grpSp>
        <p:nvGrpSpPr>
          <p:cNvPr id="1276" name="Google Shape;1276;p213"/>
          <p:cNvGrpSpPr/>
          <p:nvPr/>
        </p:nvGrpSpPr>
        <p:grpSpPr>
          <a:xfrm>
            <a:off x="0" y="0"/>
            <a:ext cx="3990107" cy="6858000"/>
            <a:chOff x="0" y="0"/>
            <a:chExt cx="3990107" cy="6858000"/>
          </a:xfrm>
        </p:grpSpPr>
        <p:sp>
          <p:nvSpPr>
            <p:cNvPr id="1277" name="Google Shape;1277;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8" name="Google Shape;1278;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0" name="Google Shape;1280;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81" name="Google Shape;1281;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2" name="Google Shape;1282;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84" name="Google Shape;1284;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85" name="Google Shape;1285;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86" name="Google Shape;1286;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87" name="Google Shape;1287;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8" name="Google Shape;1288;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9" name="Google Shape;1289;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0" name="Google Shape;1290;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91" name="Google Shape;1291;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2" name="Google Shape;1292;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3" name="Google Shape;1293;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94" name="Google Shape;1294;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295" name="Google Shape;1295;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296" name="Google Shape;1296;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83"/>
                                        </p:tgtEl>
                                        <p:attrNameLst>
                                          <p:attrName>style.visibility</p:attrName>
                                        </p:attrNameLst>
                                      </p:cBhvr>
                                      <p:to>
                                        <p:strVal val="visible"/>
                                      </p:to>
                                    </p:set>
                                    <p:anim calcmode="lin" valueType="num">
                                      <p:cBhvr additive="base">
                                        <p:cTn dur="500"/>
                                        <p:tgtEl>
                                          <p:spTgt spid="128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84"/>
                                        </p:tgtEl>
                                        <p:attrNameLst>
                                          <p:attrName>style.visibility</p:attrName>
                                        </p:attrNameLst>
                                      </p:cBhvr>
                                      <p:to>
                                        <p:strVal val="visible"/>
                                      </p:to>
                                    </p:set>
                                    <p:anim calcmode="lin" valueType="num">
                                      <p:cBhvr additive="base">
                                        <p:cTn dur="500"/>
                                        <p:tgtEl>
                                          <p:spTgt spid="128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87"/>
                                        </p:tgtEl>
                                        <p:attrNameLst>
                                          <p:attrName>style.visibility</p:attrName>
                                        </p:attrNameLst>
                                      </p:cBhvr>
                                      <p:to>
                                        <p:strVal val="visible"/>
                                      </p:to>
                                    </p:set>
                                    <p:animEffect filter="fade" transition="in">
                                      <p:cBhvr>
                                        <p:cTn dur="1000"/>
                                        <p:tgtEl>
                                          <p:spTgt spid="1287"/>
                                        </p:tgtEl>
                                      </p:cBhvr>
                                    </p:animEffect>
                                  </p:childTnLst>
                                </p:cTn>
                              </p:par>
                              <p:par>
                                <p:cTn fill="hold" nodeType="withEffect" presetClass="entr" presetID="10" presetSubtype="0">
                                  <p:stCondLst>
                                    <p:cond delay="500"/>
                                  </p:stCondLst>
                                  <p:childTnLst>
                                    <p:set>
                                      <p:cBhvr>
                                        <p:cTn dur="1" fill="hold">
                                          <p:stCondLst>
                                            <p:cond delay="0"/>
                                          </p:stCondLst>
                                        </p:cTn>
                                        <p:tgtEl>
                                          <p:spTgt spid="1288"/>
                                        </p:tgtEl>
                                        <p:attrNameLst>
                                          <p:attrName>style.visibility</p:attrName>
                                        </p:attrNameLst>
                                      </p:cBhvr>
                                      <p:to>
                                        <p:strVal val="visible"/>
                                      </p:to>
                                    </p:set>
                                    <p:animEffect filter="fade" transition="in">
                                      <p:cBhvr>
                                        <p:cTn dur="1000"/>
                                        <p:tgtEl>
                                          <p:spTgt spid="1288"/>
                                        </p:tgtEl>
                                      </p:cBhvr>
                                    </p:animEffect>
                                  </p:childTnLst>
                                </p:cTn>
                              </p:par>
                              <p:par>
                                <p:cTn fill="hold" nodeType="withEffect" presetClass="entr" presetID="10" presetSubtype="0">
                                  <p:stCondLst>
                                    <p:cond delay="750"/>
                                  </p:stCondLst>
                                  <p:childTnLst>
                                    <p:set>
                                      <p:cBhvr>
                                        <p:cTn dur="1" fill="hold">
                                          <p:stCondLst>
                                            <p:cond delay="0"/>
                                          </p:stCondLst>
                                        </p:cTn>
                                        <p:tgtEl>
                                          <p:spTgt spid="1289"/>
                                        </p:tgtEl>
                                        <p:attrNameLst>
                                          <p:attrName>style.visibility</p:attrName>
                                        </p:attrNameLst>
                                      </p:cBhvr>
                                      <p:to>
                                        <p:strVal val="visible"/>
                                      </p:to>
                                    </p:set>
                                    <p:animEffect filter="fade" transition="in">
                                      <p:cBhvr>
                                        <p:cTn dur="1000"/>
                                        <p:tgtEl>
                                          <p:spTgt spid="1289"/>
                                        </p:tgtEl>
                                      </p:cBhvr>
                                    </p:animEffect>
                                  </p:childTnLst>
                                </p:cTn>
                              </p:par>
                              <p:par>
                                <p:cTn fill="hold" nodeType="withEffect" presetClass="entr" presetID="10" presetSubtype="0">
                                  <p:stCondLst>
                                    <p:cond delay="250"/>
                                  </p:stCondLst>
                                  <p:childTnLst>
                                    <p:set>
                                      <p:cBhvr>
                                        <p:cTn dur="1" fill="hold">
                                          <p:stCondLst>
                                            <p:cond delay="0"/>
                                          </p:stCondLst>
                                        </p:cTn>
                                        <p:tgtEl>
                                          <p:spTgt spid="1281"/>
                                        </p:tgtEl>
                                        <p:attrNameLst>
                                          <p:attrName>style.visibility</p:attrName>
                                        </p:attrNameLst>
                                      </p:cBhvr>
                                      <p:to>
                                        <p:strVal val="visible"/>
                                      </p:to>
                                    </p:set>
                                    <p:animEffect filter="fade" transition="in">
                                      <p:cBhvr>
                                        <p:cTn dur="500"/>
                                        <p:tgtEl>
                                          <p:spTgt spid="1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0" name="Shape 1300"/>
        <p:cNvGrpSpPr/>
        <p:nvPr/>
      </p:nvGrpSpPr>
      <p:grpSpPr>
        <a:xfrm>
          <a:off x="0" y="0"/>
          <a:ext cx="0" cy="0"/>
          <a:chOff x="0" y="0"/>
          <a:chExt cx="0" cy="0"/>
        </a:xfrm>
      </p:grpSpPr>
      <p:sp>
        <p:nvSpPr>
          <p:cNvPr id="1301" name="Google Shape;1301;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2" name="Google Shape;1302;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3" name="Google Shape;1303;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4" name="Google Shape;1304;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5" name="Google Shape;1305;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06" name="Google Shape;1306;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07" name="Google Shape;1307;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08" name="Google Shape;1308;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9" name="Google Shape;1309;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0" name="Google Shape;1310;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11" name="Google Shape;1311;p214"/>
          <p:cNvPicPr preferRelativeResize="0"/>
          <p:nvPr>
            <p:ph idx="2" type="pic"/>
          </p:nvPr>
        </p:nvPicPr>
        <p:blipFill rotWithShape="1">
          <a:blip r:embed="rId6">
            <a:alphaModFix/>
          </a:blip>
          <a:srcRect b="0" l="10327" r="10327"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5" name="Shape 1315"/>
        <p:cNvGrpSpPr/>
        <p:nvPr/>
      </p:nvGrpSpPr>
      <p:grpSpPr>
        <a:xfrm>
          <a:off x="0" y="0"/>
          <a:ext cx="0" cy="0"/>
          <a:chOff x="0" y="0"/>
          <a:chExt cx="0" cy="0"/>
        </a:xfrm>
      </p:grpSpPr>
      <p:pic>
        <p:nvPicPr>
          <p:cNvPr id="1316" name="Google Shape;1316;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17" name="Google Shape;1317;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18" name="Google Shape;1318;p215"/>
          <p:cNvGrpSpPr/>
          <p:nvPr/>
        </p:nvGrpSpPr>
        <p:grpSpPr>
          <a:xfrm rot="5400000">
            <a:off x="3585881" y="2603584"/>
            <a:ext cx="188425" cy="3726570"/>
            <a:chOff x="6132021" y="1798326"/>
            <a:chExt cx="188425" cy="3726570"/>
          </a:xfrm>
        </p:grpSpPr>
        <p:sp>
          <p:nvSpPr>
            <p:cNvPr id="1319" name="Google Shape;1319;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0" name="Google Shape;1320;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1" name="Google Shape;1321;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2" name="Google Shape;1322;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3" name="Google Shape;1323;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24" name="Google Shape;1324;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74" name="Shape 974"/>
        <p:cNvGrpSpPr/>
        <p:nvPr/>
      </p:nvGrpSpPr>
      <p:grpSpPr>
        <a:xfrm>
          <a:off x="0" y="0"/>
          <a:ext cx="0" cy="0"/>
          <a:chOff x="0" y="0"/>
          <a:chExt cx="0" cy="0"/>
        </a:xfrm>
      </p:grpSpPr>
      <p:sp>
        <p:nvSpPr>
          <p:cNvPr id="975" name="Google Shape;975;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6" name="Google Shape;976;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77" name="Google Shape;977;p198"/>
          <p:cNvSpPr txBox="1"/>
          <p:nvPr/>
        </p:nvSpPr>
        <p:spPr>
          <a:xfrm>
            <a:off x="1226094" y="1077603"/>
            <a:ext cx="4869906" cy="5509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Etymology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Taxonomy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Cultivation</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Production &amp; export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Pests &amp; diseases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Conservation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Nutrition</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78" name="Google Shape;978;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9" name="Google Shape;979;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0" name="Google Shape;980;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1" name="Google Shape;981;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82" name="Google Shape;982;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3" name="Google Shape;983;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4" name="Google Shape;984;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par>
                                <p:cTn fill="hold" nodeType="withEffect" presetClass="entr" presetID="10" presetSubtype="0">
                                  <p:stCondLst>
                                    <p:cond delay="50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par>
                                <p:cTn fill="hold" nodeType="withEffect" presetClass="entr" presetID="10" presetSubtype="0">
                                  <p:stCondLst>
                                    <p:cond delay="75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par>
                                <p:cTn fill="hold" nodeType="withEffect" presetClass="entr" presetID="10" presetSubtype="0">
                                  <p:stCondLst>
                                    <p:cond delay="25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par>
                                <p:cTn fill="hold" nodeType="withEffect" presetClass="entr" presetID="10" presetSubtype="0">
                                  <p:stCondLst>
                                    <p:cond delay="25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8" name="Shape 1328"/>
        <p:cNvGrpSpPr/>
        <p:nvPr/>
      </p:nvGrpSpPr>
      <p:grpSpPr>
        <a:xfrm>
          <a:off x="0" y="0"/>
          <a:ext cx="0" cy="0"/>
          <a:chOff x="0" y="0"/>
          <a:chExt cx="0" cy="0"/>
        </a:xfrm>
      </p:grpSpPr>
      <p:pic>
        <p:nvPicPr>
          <p:cNvPr descr="Africa" id="1329" name="Google Shape;1329;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0" name="Google Shape;1330;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31" name="Google Shape;1331;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32" name="Google Shape;1332;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33" name="Google Shape;1333;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34" name="Google Shape;1334;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35" name="Google Shape;1335;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39" name="Shape 1339"/>
        <p:cNvGrpSpPr/>
        <p:nvPr/>
      </p:nvGrpSpPr>
      <p:grpSpPr>
        <a:xfrm>
          <a:off x="0" y="0"/>
          <a:ext cx="0" cy="0"/>
          <a:chOff x="0" y="0"/>
          <a:chExt cx="0" cy="0"/>
        </a:xfrm>
      </p:grpSpPr>
      <p:pic>
        <p:nvPicPr>
          <p:cNvPr descr="Bookmark" id="1340" name="Google Shape;1340;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41" name="Google Shape;1341;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42" name="Google Shape;1342;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3" name="Google Shape;1343;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4" name="Google Shape;1344;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5" name="Google Shape;1345;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46" name="Google Shape;1346;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47" name="Google Shape;1347;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48" name="Google Shape;1348;p217"/>
          <p:cNvGrpSpPr/>
          <p:nvPr/>
        </p:nvGrpSpPr>
        <p:grpSpPr>
          <a:xfrm>
            <a:off x="346339" y="4040782"/>
            <a:ext cx="3201315" cy="2703901"/>
            <a:chOff x="99164" y="3056183"/>
            <a:chExt cx="4688406" cy="3959931"/>
          </a:xfrm>
        </p:grpSpPr>
        <p:sp>
          <p:nvSpPr>
            <p:cNvPr id="1349" name="Google Shape;1349;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0" name="Google Shape;1350;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1" name="Google Shape;1351;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2" name="Google Shape;1352;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3" name="Google Shape;1353;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Google Shape;1354;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82" name="Google Shape;1482;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83" name="Google Shape;1483;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84" name="Google Shape;1484;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85" name="Google Shape;1485;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86" name="Google Shape;1486;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par>
                                <p:cTn fill="hold" nodeType="withEffect" presetClass="entr" presetID="10" presetSubtype="0">
                                  <p:stCondLst>
                                    <p:cond delay="1000"/>
                                  </p:stCondLst>
                                  <p:childTnLst>
                                    <p:set>
                                      <p:cBhvr>
                                        <p:cTn dur="1" fill="hold">
                                          <p:stCondLst>
                                            <p:cond delay="0"/>
                                          </p:stCondLst>
                                        </p:cTn>
                                        <p:tgtEl>
                                          <p:spTgt spid="1346"/>
                                        </p:tgtEl>
                                        <p:attrNameLst>
                                          <p:attrName>style.visibility</p:attrName>
                                        </p:attrNameLst>
                                      </p:cBhvr>
                                      <p:to>
                                        <p:strVal val="visible"/>
                                      </p:to>
                                    </p:set>
                                    <p:animEffect filter="fade" transition="in">
                                      <p:cBhvr>
                                        <p:cTn dur="500"/>
                                        <p:tgtEl>
                                          <p:spTgt spid="1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0" name="Shape 1490"/>
        <p:cNvGrpSpPr/>
        <p:nvPr/>
      </p:nvGrpSpPr>
      <p:grpSpPr>
        <a:xfrm>
          <a:off x="0" y="0"/>
          <a:ext cx="0" cy="0"/>
          <a:chOff x="0" y="0"/>
          <a:chExt cx="0" cy="0"/>
        </a:xfrm>
      </p:grpSpPr>
      <p:sp>
        <p:nvSpPr>
          <p:cNvPr id="1491" name="Google Shape;1491;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Raleway"/>
              <a:buNone/>
            </a:pPr>
            <a:r>
              <a:rPr b="0" i="0" lang="en-GB" sz="1600" u="none" cap="none" strike="noStrike">
                <a:solidFill>
                  <a:srgbClr val="FFFFFF"/>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92" name="Google Shape;1492;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93" name="Google Shape;1493;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4" name="Google Shape;1494;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5" name="Google Shape;1495;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6" name="Google Shape;1496;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97" name="Google Shape;1497;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498" name="Google Shape;1498;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499" name="Google Shape;1499;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0" name="Google Shape;1500;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01" name="Google Shape;1501;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02" name="Google Shape;1502;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03" name="Google Shape;1503;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07" name="Shape 1507"/>
        <p:cNvGrpSpPr/>
        <p:nvPr/>
      </p:nvGrpSpPr>
      <p:grpSpPr>
        <a:xfrm>
          <a:off x="0" y="0"/>
          <a:ext cx="0" cy="0"/>
          <a:chOff x="0" y="0"/>
          <a:chExt cx="0" cy="0"/>
        </a:xfrm>
      </p:grpSpPr>
      <p:sp>
        <p:nvSpPr>
          <p:cNvPr id="1508" name="Google Shape;1508;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09" name="Google Shape;1509;p219"/>
          <p:cNvGrpSpPr/>
          <p:nvPr/>
        </p:nvGrpSpPr>
        <p:grpSpPr>
          <a:xfrm>
            <a:off x="1565216" y="2499874"/>
            <a:ext cx="10497650" cy="1171524"/>
            <a:chOff x="1593000" y="2322566"/>
            <a:chExt cx="5766050" cy="643484"/>
          </a:xfrm>
        </p:grpSpPr>
        <p:sp>
          <p:nvSpPr>
            <p:cNvPr id="1510" name="Google Shape;1510;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1" name="Google Shape;1511;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2" name="Google Shape;1512;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3" name="Google Shape;1513;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4" name="Google Shape;1514;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15" name="Google Shape;1515;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6" name="Google Shape;1516;p219"/>
          <p:cNvGrpSpPr/>
          <p:nvPr/>
        </p:nvGrpSpPr>
        <p:grpSpPr>
          <a:xfrm>
            <a:off x="1565216" y="1326989"/>
            <a:ext cx="10497650" cy="1171522"/>
            <a:chOff x="1593000" y="2322567"/>
            <a:chExt cx="5766050" cy="643483"/>
          </a:xfrm>
        </p:grpSpPr>
        <p:sp>
          <p:nvSpPr>
            <p:cNvPr id="1517" name="Google Shape;1517;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8" name="Google Shape;1518;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9" name="Google Shape;1519;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0" name="Google Shape;1520;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1" name="Google Shape;1521;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22" name="Google Shape;1522;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3" name="Google Shape;1523;p219"/>
          <p:cNvGrpSpPr/>
          <p:nvPr/>
        </p:nvGrpSpPr>
        <p:grpSpPr>
          <a:xfrm>
            <a:off x="1565216" y="3654669"/>
            <a:ext cx="10497650" cy="1171522"/>
            <a:chOff x="1593000" y="2322567"/>
            <a:chExt cx="5766050" cy="643483"/>
          </a:xfrm>
        </p:grpSpPr>
        <p:sp>
          <p:nvSpPr>
            <p:cNvPr id="1524" name="Google Shape;1524;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5" name="Google Shape;1525;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6" name="Google Shape;1526;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7" name="Google Shape;1527;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8" name="Google Shape;1528;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29" name="Google Shape;1529;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0" name="Google Shape;1530;p219"/>
          <p:cNvGrpSpPr/>
          <p:nvPr/>
        </p:nvGrpSpPr>
        <p:grpSpPr>
          <a:xfrm>
            <a:off x="1565216" y="4796724"/>
            <a:ext cx="10497650" cy="1171522"/>
            <a:chOff x="1593000" y="2322567"/>
            <a:chExt cx="5766050" cy="643483"/>
          </a:xfrm>
        </p:grpSpPr>
        <p:sp>
          <p:nvSpPr>
            <p:cNvPr id="1531" name="Google Shape;1531;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2" name="Google Shape;1532;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3" name="Google Shape;1533;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4" name="Google Shape;1534;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5" name="Google Shape;1535;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36" name="Google Shape;1536;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37" name="Google Shape;1537;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38" name="Google Shape;1538;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39" name="Google Shape;1539;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0" name="Google Shape;1540;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1" name="Google Shape;1541;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42" name="Google Shape;1542;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6"/>
                                        </p:tgtEl>
                                        <p:attrNameLst>
                                          <p:attrName>style.visibility</p:attrName>
                                        </p:attrNameLst>
                                      </p:cBhvr>
                                      <p:to>
                                        <p:strVal val="visible"/>
                                      </p:to>
                                    </p:set>
                                    <p:anim calcmode="lin" valueType="num">
                                      <p:cBhvr additive="base">
                                        <p:cTn dur="500"/>
                                        <p:tgtEl>
                                          <p:spTgt spid="15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09"/>
                                        </p:tgtEl>
                                        <p:attrNameLst>
                                          <p:attrName>style.visibility</p:attrName>
                                        </p:attrNameLst>
                                      </p:cBhvr>
                                      <p:to>
                                        <p:strVal val="visible"/>
                                      </p:to>
                                    </p:set>
                                    <p:anim calcmode="lin" valueType="num">
                                      <p:cBhvr additive="base">
                                        <p:cTn dur="750"/>
                                        <p:tgtEl>
                                          <p:spTgt spid="15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3"/>
                                        </p:tgtEl>
                                        <p:attrNameLst>
                                          <p:attrName>style.visibility</p:attrName>
                                        </p:attrNameLst>
                                      </p:cBhvr>
                                      <p:to>
                                        <p:strVal val="visible"/>
                                      </p:to>
                                    </p:set>
                                    <p:anim calcmode="lin" valueType="num">
                                      <p:cBhvr additive="base">
                                        <p:cTn dur="1000"/>
                                        <p:tgtEl>
                                          <p:spTgt spid="15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0"/>
                                        </p:tgtEl>
                                        <p:attrNameLst>
                                          <p:attrName>style.visibility</p:attrName>
                                        </p:attrNameLst>
                                      </p:cBhvr>
                                      <p:to>
                                        <p:strVal val="visible"/>
                                      </p:to>
                                    </p:set>
                                    <p:anim calcmode="lin" valueType="num">
                                      <p:cBhvr additive="base">
                                        <p:cTn dur="1250"/>
                                        <p:tgtEl>
                                          <p:spTgt spid="153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39"/>
                                        </p:tgtEl>
                                        <p:attrNameLst>
                                          <p:attrName>style.visibility</p:attrName>
                                        </p:attrNameLst>
                                      </p:cBhvr>
                                      <p:to>
                                        <p:strVal val="visible"/>
                                      </p:to>
                                    </p:set>
                                    <p:animEffect filter="fade" transition="in">
                                      <p:cBhvr>
                                        <p:cTn dur="500"/>
                                        <p:tgtEl>
                                          <p:spTgt spid="1539"/>
                                        </p:tgtEl>
                                      </p:cBhvr>
                                    </p:animEffect>
                                  </p:childTnLst>
                                </p:cTn>
                              </p:par>
                              <p:par>
                                <p:cTn fill="hold" nodeType="withEffect" presetClass="entr" presetID="10" presetSubtype="0">
                                  <p:stCondLst>
                                    <p:cond delay="250"/>
                                  </p:stCondLst>
                                  <p:childTnLst>
                                    <p:set>
                                      <p:cBhvr>
                                        <p:cTn dur="1" fill="hold">
                                          <p:stCondLst>
                                            <p:cond delay="0"/>
                                          </p:stCondLst>
                                        </p:cTn>
                                        <p:tgtEl>
                                          <p:spTgt spid="1508"/>
                                        </p:tgtEl>
                                        <p:attrNameLst>
                                          <p:attrName>style.visibility</p:attrName>
                                        </p:attrNameLst>
                                      </p:cBhvr>
                                      <p:to>
                                        <p:strVal val="visible"/>
                                      </p:to>
                                    </p:set>
                                    <p:animEffect filter="fade" transition="in">
                                      <p:cBhvr>
                                        <p:cTn dur="500"/>
                                        <p:tgtEl>
                                          <p:spTgt spid="1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48" name="Google Shape;1548;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49" name="Google Shape;1549;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0" name="Google Shape;1550;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51" name="Google Shape;1551;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2" name="Google Shape;1552;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3" name="Google Shape;1553;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4" name="Google Shape;1554;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55" name="Google Shape;1555;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56" name="Google Shape;1556;p220"/>
          <p:cNvSpPr txBox="1"/>
          <p:nvPr/>
        </p:nvSpPr>
        <p:spPr>
          <a:xfrm>
            <a:off x="1239924" y="2293720"/>
            <a:ext cx="9443739" cy="1678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0" name="Shape 1560"/>
        <p:cNvGrpSpPr/>
        <p:nvPr/>
      </p:nvGrpSpPr>
      <p:grpSpPr>
        <a:xfrm>
          <a:off x="0" y="0"/>
          <a:ext cx="0" cy="0"/>
          <a:chOff x="0" y="0"/>
          <a:chExt cx="0" cy="0"/>
        </a:xfrm>
      </p:grpSpPr>
      <p:sp>
        <p:nvSpPr>
          <p:cNvPr id="1561" name="Google Shape;1561;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2" name="Google Shape;1562;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3" name="Google Shape;1563;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4" name="Google Shape;1564;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5" name="Google Shape;1565;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6" name="Google Shape;1566;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7" name="Google Shape;1567;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8" name="Google Shape;1568;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69" name="Google Shape;1569;p221"/>
          <p:cNvCxnSpPr>
            <a:stCxn id="1562" idx="2"/>
            <a:endCxn id="1563"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0" name="Google Shape;1570;p221"/>
          <p:cNvCxnSpPr>
            <a:stCxn id="1564" idx="0"/>
            <a:endCxn id="1562"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1" name="Google Shape;1571;p221"/>
          <p:cNvCxnSpPr>
            <a:stCxn id="1564" idx="2"/>
            <a:endCxn id="1566"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2" name="Google Shape;1572;p221"/>
          <p:cNvCxnSpPr>
            <a:stCxn id="1565" idx="0"/>
            <a:endCxn id="1564"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3" name="Google Shape;1573;p221"/>
          <p:cNvCxnSpPr>
            <a:stCxn id="1563" idx="2"/>
            <a:endCxn id="1568"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4" name="Google Shape;1574;p221"/>
          <p:cNvCxnSpPr>
            <a:stCxn id="1567" idx="0"/>
            <a:endCxn id="1563"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75" name="Google Shape;1575;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76" name="Google Shape;1576;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77" name="Google Shape;1577;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78" name="Google Shape;1578;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9" name="Google Shape;1579;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0" name="Google Shape;1580;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77"/>
                                        </p:tgtEl>
                                        <p:attrNameLst>
                                          <p:attrName>style.visibility</p:attrName>
                                        </p:attrNameLst>
                                      </p:cBhvr>
                                      <p:to>
                                        <p:strVal val="visible"/>
                                      </p:to>
                                    </p:set>
                                    <p:animEffect filter="fade" transition="in">
                                      <p:cBhvr>
                                        <p:cTn dur="500"/>
                                        <p:tgtEl>
                                          <p:spTgt spid="1577"/>
                                        </p:tgtEl>
                                      </p:cBhvr>
                                    </p:animEffect>
                                  </p:childTnLst>
                                </p:cTn>
                              </p:par>
                              <p:par>
                                <p:cTn fill="hold" nodeType="withEffect" presetClass="entr" presetID="10" presetSubtype="0">
                                  <p:stCondLst>
                                    <p:cond delay="250"/>
                                  </p:stCondLst>
                                  <p:childTnLst>
                                    <p:set>
                                      <p:cBhvr>
                                        <p:cTn dur="1" fill="hold">
                                          <p:stCondLst>
                                            <p:cond delay="0"/>
                                          </p:stCondLst>
                                        </p:cTn>
                                        <p:tgtEl>
                                          <p:spTgt spid="1561"/>
                                        </p:tgtEl>
                                        <p:attrNameLst>
                                          <p:attrName>style.visibility</p:attrName>
                                        </p:attrNameLst>
                                      </p:cBhvr>
                                      <p:to>
                                        <p:strVal val="visible"/>
                                      </p:to>
                                    </p:set>
                                    <p:animEffect filter="fade" transition="in">
                                      <p:cBhvr>
                                        <p:cTn dur="500"/>
                                        <p:tgtEl>
                                          <p:spTgt spid="1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86" name="Google Shape;1586;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7" name="Google Shape;1587;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8" name="Google Shape;1588;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9" name="Google Shape;1589;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0" name="Google Shape;1590;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91" name="Google Shape;1591;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92" name="Google Shape;1592;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93" name="Google Shape;1593;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94" name="Google Shape;1594;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595" name="Google Shape;1595;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3"/>
                                        </p:tgtEl>
                                        <p:attrNameLst>
                                          <p:attrName>style.visibility</p:attrName>
                                        </p:attrNameLst>
                                      </p:cBhvr>
                                      <p:to>
                                        <p:strVal val="visible"/>
                                      </p:to>
                                    </p:set>
                                    <p:animEffect filter="fade" transition="in">
                                      <p:cBhvr>
                                        <p:cTn dur="500"/>
                                        <p:tgtEl>
                                          <p:spTgt spid="1593"/>
                                        </p:tgtEl>
                                      </p:cBhvr>
                                    </p:animEffect>
                                  </p:childTnLst>
                                </p:cTn>
                              </p:par>
                              <p:par>
                                <p:cTn fill="hold" nodeType="withEffect" presetClass="entr" presetID="10" presetSubtype="0">
                                  <p:stCondLst>
                                    <p:cond delay="1000"/>
                                  </p:stCondLst>
                                  <p:childTnLst>
                                    <p:set>
                                      <p:cBhvr>
                                        <p:cTn dur="1" fill="hold">
                                          <p:stCondLst>
                                            <p:cond delay="0"/>
                                          </p:stCondLst>
                                        </p:cTn>
                                        <p:tgtEl>
                                          <p:spTgt spid="1592"/>
                                        </p:tgtEl>
                                        <p:attrNameLst>
                                          <p:attrName>style.visibility</p:attrName>
                                        </p:attrNameLst>
                                      </p:cBhvr>
                                      <p:to>
                                        <p:strVal val="visible"/>
                                      </p:to>
                                    </p:set>
                                    <p:animEffect filter="fade" transition="in">
                                      <p:cBhvr>
                                        <p:cTn dur="500"/>
                                        <p:tgtEl>
                                          <p:spTgt spid="1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99" name="Shape 1599"/>
        <p:cNvGrpSpPr/>
        <p:nvPr/>
      </p:nvGrpSpPr>
      <p:grpSpPr>
        <a:xfrm>
          <a:off x="0" y="0"/>
          <a:ext cx="0" cy="0"/>
          <a:chOff x="0" y="0"/>
          <a:chExt cx="0" cy="0"/>
        </a:xfrm>
      </p:grpSpPr>
      <p:sp>
        <p:nvSpPr>
          <p:cNvPr id="1600" name="Google Shape;1600;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1" name="Google Shape;1601;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2" name="Google Shape;1602;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3" name="Google Shape;1603;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4" name="Google Shape;1604;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05" name="Google Shape;1605;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06" name="Google Shape;1606;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07" name="Google Shape;1607;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8" name="Google Shape;1608;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09" name="Google Shape;1609;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0"/>
                                        </p:tgtEl>
                                        <p:attrNameLst>
                                          <p:attrName>style.visibility</p:attrName>
                                        </p:attrNameLst>
                                      </p:cBhvr>
                                      <p:to>
                                        <p:strVal val="visible"/>
                                      </p:to>
                                    </p:set>
                                    <p:animEffect filter="fade" transition="in">
                                      <p:cBhvr>
                                        <p:cTn dur="500"/>
                                        <p:tgtEl>
                                          <p:spTgt spid="1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3" name="Shape 1613"/>
        <p:cNvGrpSpPr/>
        <p:nvPr/>
      </p:nvGrpSpPr>
      <p:grpSpPr>
        <a:xfrm>
          <a:off x="0" y="0"/>
          <a:ext cx="0" cy="0"/>
          <a:chOff x="0" y="0"/>
          <a:chExt cx="0" cy="0"/>
        </a:xfrm>
      </p:grpSpPr>
      <p:sp>
        <p:nvSpPr>
          <p:cNvPr id="1614" name="Google Shape;1614;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15" name="Google Shape;1615;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4"/>
                                        </p:tgtEl>
                                        <p:attrNameLst>
                                          <p:attrName>style.visibility</p:attrName>
                                        </p:attrNameLst>
                                      </p:cBhvr>
                                      <p:to>
                                        <p:strVal val="visible"/>
                                      </p:to>
                                    </p:set>
                                    <p:animEffect filter="fade" transition="in">
                                      <p:cBhvr>
                                        <p:cTn dur="500"/>
                                        <p:tgtEl>
                                          <p:spTgt spid="1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9" name="Shape 1619"/>
        <p:cNvGrpSpPr/>
        <p:nvPr/>
      </p:nvGrpSpPr>
      <p:grpSpPr>
        <a:xfrm>
          <a:off x="0" y="0"/>
          <a:ext cx="0" cy="0"/>
          <a:chOff x="0" y="0"/>
          <a:chExt cx="0" cy="0"/>
        </a:xfrm>
      </p:grpSpPr>
      <p:sp>
        <p:nvSpPr>
          <p:cNvPr id="1620" name="Google Shape;1620;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21" name="Google Shape;1621;p225"/>
          <p:cNvGrpSpPr/>
          <p:nvPr/>
        </p:nvGrpSpPr>
        <p:grpSpPr>
          <a:xfrm>
            <a:off x="1724982" y="1677400"/>
            <a:ext cx="3635049" cy="3396000"/>
            <a:chOff x="1293737" y="1258050"/>
            <a:chExt cx="2726286" cy="2547000"/>
          </a:xfrm>
        </p:grpSpPr>
        <p:sp>
          <p:nvSpPr>
            <p:cNvPr id="1622" name="Google Shape;1622;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3" name="Google Shape;1623;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24" name="Google Shape;1624;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5" name="Google Shape;1625;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6" name="Google Shape;1626;p225"/>
          <p:cNvGrpSpPr/>
          <p:nvPr/>
        </p:nvGrpSpPr>
        <p:grpSpPr>
          <a:xfrm>
            <a:off x="4271944" y="1677400"/>
            <a:ext cx="3635050" cy="3396000"/>
            <a:chOff x="3203958" y="1258050"/>
            <a:chExt cx="2726287" cy="2547000"/>
          </a:xfrm>
        </p:grpSpPr>
        <p:sp>
          <p:nvSpPr>
            <p:cNvPr id="1627" name="Google Shape;1627;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8" name="Google Shape;1628;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29" name="Google Shape;1629;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0" name="Google Shape;1630;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1" name="Google Shape;1631;p225"/>
          <p:cNvGrpSpPr/>
          <p:nvPr/>
        </p:nvGrpSpPr>
        <p:grpSpPr>
          <a:xfrm>
            <a:off x="6831969" y="1677400"/>
            <a:ext cx="3635049" cy="3396000"/>
            <a:chOff x="5123977" y="1258050"/>
            <a:chExt cx="2726287" cy="2547000"/>
          </a:xfrm>
        </p:grpSpPr>
        <p:sp>
          <p:nvSpPr>
            <p:cNvPr id="1632" name="Google Shape;1632;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3" name="Google Shape;1633;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34" name="Google Shape;1634;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5" name="Google Shape;1635;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36" name="Google Shape;1636;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37" name="Google Shape;1637;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38" name="Google Shape;1638;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39" name="Google Shape;1639;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0" name="Google Shape;1640;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21"/>
                                        </p:tgtEl>
                                        <p:attrNameLst>
                                          <p:attrName>style.visibility</p:attrName>
                                        </p:attrNameLst>
                                      </p:cBhvr>
                                      <p:to>
                                        <p:strVal val="visible"/>
                                      </p:to>
                                    </p:set>
                                    <p:anim calcmode="lin" valueType="num">
                                      <p:cBhvr additive="base">
                                        <p:cTn dur="500"/>
                                        <p:tgtEl>
                                          <p:spTgt spid="16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26"/>
                                        </p:tgtEl>
                                        <p:attrNameLst>
                                          <p:attrName>style.visibility</p:attrName>
                                        </p:attrNameLst>
                                      </p:cBhvr>
                                      <p:to>
                                        <p:strVal val="visible"/>
                                      </p:to>
                                    </p:set>
                                    <p:anim calcmode="lin" valueType="num">
                                      <p:cBhvr additive="base">
                                        <p:cTn dur="500"/>
                                        <p:tgtEl>
                                          <p:spTgt spid="16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31"/>
                                        </p:tgtEl>
                                        <p:attrNameLst>
                                          <p:attrName>style.visibility</p:attrName>
                                        </p:attrNameLst>
                                      </p:cBhvr>
                                      <p:to>
                                        <p:strVal val="visible"/>
                                      </p:to>
                                    </p:set>
                                    <p:anim calcmode="lin" valueType="num">
                                      <p:cBhvr additive="base">
                                        <p:cTn dur="500"/>
                                        <p:tgtEl>
                                          <p:spTgt spid="163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38"/>
                                        </p:tgtEl>
                                        <p:attrNameLst>
                                          <p:attrName>style.visibility</p:attrName>
                                        </p:attrNameLst>
                                      </p:cBhvr>
                                      <p:to>
                                        <p:strVal val="visible"/>
                                      </p:to>
                                    </p:set>
                                    <p:animEffect filter="fade" transition="in">
                                      <p:cBhvr>
                                        <p:cTn dur="500"/>
                                        <p:tgtEl>
                                          <p:spTgt spid="1638"/>
                                        </p:tgtEl>
                                      </p:cBhvr>
                                    </p:animEffect>
                                  </p:childTnLst>
                                </p:cTn>
                              </p:par>
                              <p:par>
                                <p:cTn fill="hold" nodeType="withEffect" presetClass="entr" presetID="10" presetSubtype="0">
                                  <p:stCondLst>
                                    <p:cond delay="25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88" name="Shape 988"/>
        <p:cNvGrpSpPr/>
        <p:nvPr/>
      </p:nvGrpSpPr>
      <p:grpSpPr>
        <a:xfrm>
          <a:off x="0" y="0"/>
          <a:ext cx="0" cy="0"/>
          <a:chOff x="0" y="0"/>
          <a:chExt cx="0" cy="0"/>
        </a:xfrm>
      </p:grpSpPr>
      <p:sp>
        <p:nvSpPr>
          <p:cNvPr id="989" name="Google Shape;989;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0" name="Google Shape;990;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91" name="Google Shape;991;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92" name="Google Shape;992;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93" name="Google Shape;993;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94" name="Google Shape;994;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995" name="Google Shape;995;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6" name="Google Shape;996;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par>
                                <p:cTn fill="hold" nodeType="withEffect" presetClass="entr" presetID="10" presetSubtype="0">
                                  <p:stCondLst>
                                    <p:cond delay="25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4" name="Shape 1644"/>
        <p:cNvGrpSpPr/>
        <p:nvPr/>
      </p:nvGrpSpPr>
      <p:grpSpPr>
        <a:xfrm>
          <a:off x="0" y="0"/>
          <a:ext cx="0" cy="0"/>
          <a:chOff x="0" y="0"/>
          <a:chExt cx="0" cy="0"/>
        </a:xfrm>
      </p:grpSpPr>
      <p:sp>
        <p:nvSpPr>
          <p:cNvPr id="1645" name="Google Shape;1645;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6" name="Google Shape;1646;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47" name="Google Shape;1647;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48" name="Google Shape;1648;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49" name="Google Shape;1649;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0" name="Google Shape;1650;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51" name="Google Shape;1651;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0"/>
                                        </p:tgtEl>
                                        <p:attrNameLst>
                                          <p:attrName>style.visibility</p:attrName>
                                        </p:attrNameLst>
                                      </p:cBhvr>
                                      <p:to>
                                        <p:strVal val="visible"/>
                                      </p:to>
                                    </p:set>
                                    <p:animEffect filter="fade" transition="in">
                                      <p:cBhvr>
                                        <p:cTn dur="500"/>
                                        <p:tgtEl>
                                          <p:spTgt spid="1650"/>
                                        </p:tgtEl>
                                      </p:cBhvr>
                                    </p:animEffect>
                                  </p:childTnLst>
                                </p:cTn>
                              </p:par>
                              <p:par>
                                <p:cTn fill="hold" nodeType="withEffect" presetClass="entr" presetID="10" presetSubtype="0">
                                  <p:stCondLst>
                                    <p:cond delay="250"/>
                                  </p:stCondLst>
                                  <p:childTnLst>
                                    <p:set>
                                      <p:cBhvr>
                                        <p:cTn dur="1" fill="hold">
                                          <p:stCondLst>
                                            <p:cond delay="0"/>
                                          </p:stCondLst>
                                        </p:cTn>
                                        <p:tgtEl>
                                          <p:spTgt spid="1651"/>
                                        </p:tgtEl>
                                        <p:attrNameLst>
                                          <p:attrName>style.visibility</p:attrName>
                                        </p:attrNameLst>
                                      </p:cBhvr>
                                      <p:to>
                                        <p:strVal val="visible"/>
                                      </p:to>
                                    </p:set>
                                    <p:animEffect filter="fade" transition="in">
                                      <p:cBhvr>
                                        <p:cTn dur="500"/>
                                        <p:tgtEl>
                                          <p:spTgt spid="1651"/>
                                        </p:tgtEl>
                                      </p:cBhvr>
                                    </p:animEffect>
                                  </p:childTnLst>
                                </p:cTn>
                              </p:par>
                              <p:par>
                                <p:cTn fill="hold" nodeType="withEffect" presetClass="entr" presetID="10" presetSubtype="0">
                                  <p:stCondLst>
                                    <p:cond delay="250"/>
                                  </p:stCondLst>
                                  <p:childTnLst>
                                    <p:set>
                                      <p:cBhvr>
                                        <p:cTn dur="1" fill="hold">
                                          <p:stCondLst>
                                            <p:cond delay="0"/>
                                          </p:stCondLst>
                                        </p:cTn>
                                        <p:tgtEl>
                                          <p:spTgt spid="1645"/>
                                        </p:tgtEl>
                                        <p:attrNameLst>
                                          <p:attrName>style.visibility</p:attrName>
                                        </p:attrNameLst>
                                      </p:cBhvr>
                                      <p:to>
                                        <p:strVal val="visible"/>
                                      </p:to>
                                    </p:set>
                                    <p:animEffect filter="fade" transition="in">
                                      <p:cBhvr>
                                        <p:cTn dur="500"/>
                                        <p:tgtEl>
                                          <p:spTgt spid="1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5" name="Shape 1655"/>
        <p:cNvGrpSpPr/>
        <p:nvPr/>
      </p:nvGrpSpPr>
      <p:grpSpPr>
        <a:xfrm>
          <a:off x="0" y="0"/>
          <a:ext cx="0" cy="0"/>
          <a:chOff x="0" y="0"/>
          <a:chExt cx="0" cy="0"/>
        </a:xfrm>
      </p:grpSpPr>
      <p:sp>
        <p:nvSpPr>
          <p:cNvPr id="1656" name="Google Shape;1656;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7" name="Google Shape;1657;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8" name="Google Shape;1658;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59" name="Google Shape;1659;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0" name="Google Shape;1660;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61" name="Google Shape;1661;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62" name="Google Shape;1662;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63" name="Google Shape;1663;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61"/>
                                        </p:tgtEl>
                                        <p:attrNameLst>
                                          <p:attrName>style.visibility</p:attrName>
                                        </p:attrNameLst>
                                      </p:cBhvr>
                                      <p:to>
                                        <p:strVal val="visible"/>
                                      </p:to>
                                    </p:set>
                                    <p:animEffect filter="fade" transition="in">
                                      <p:cBhvr>
                                        <p:cTn dur="500"/>
                                        <p:tgtEl>
                                          <p:spTgt spid="1661"/>
                                        </p:tgtEl>
                                      </p:cBhvr>
                                    </p:animEffect>
                                  </p:childTnLst>
                                </p:cTn>
                              </p:par>
                              <p:par>
                                <p:cTn fill="hold" nodeType="withEffect" presetClass="entr" presetID="10" presetSubtype="0">
                                  <p:stCondLst>
                                    <p:cond delay="250"/>
                                  </p:stCondLst>
                                  <p:childTnLst>
                                    <p:set>
                                      <p:cBhvr>
                                        <p:cTn dur="1" fill="hold">
                                          <p:stCondLst>
                                            <p:cond delay="0"/>
                                          </p:stCondLst>
                                        </p:cTn>
                                        <p:tgtEl>
                                          <p:spTgt spid="1662"/>
                                        </p:tgtEl>
                                        <p:attrNameLst>
                                          <p:attrName>style.visibility</p:attrName>
                                        </p:attrNameLst>
                                      </p:cBhvr>
                                      <p:to>
                                        <p:strVal val="visible"/>
                                      </p:to>
                                    </p:set>
                                    <p:animEffect filter="fade" transition="in">
                                      <p:cBhvr>
                                        <p:cTn dur="500"/>
                                        <p:tgtEl>
                                          <p:spTgt spid="1662"/>
                                        </p:tgtEl>
                                      </p:cBhvr>
                                    </p:animEffect>
                                  </p:childTnLst>
                                </p:cTn>
                              </p:par>
                              <p:par>
                                <p:cTn fill="hold" nodeType="withEffect" presetClass="entr" presetID="10" presetSubtype="0">
                                  <p:stCondLst>
                                    <p:cond delay="250"/>
                                  </p:stCondLst>
                                  <p:childTnLst>
                                    <p:set>
                                      <p:cBhvr>
                                        <p:cTn dur="1" fill="hold">
                                          <p:stCondLst>
                                            <p:cond delay="0"/>
                                          </p:stCondLst>
                                        </p:cTn>
                                        <p:tgtEl>
                                          <p:spTgt spid="1656"/>
                                        </p:tgtEl>
                                        <p:attrNameLst>
                                          <p:attrName>style.visibility</p:attrName>
                                        </p:attrNameLst>
                                      </p:cBhvr>
                                      <p:to>
                                        <p:strVal val="visible"/>
                                      </p:to>
                                    </p:set>
                                    <p:animEffect filter="fade" transition="in">
                                      <p:cBhvr>
                                        <p:cTn dur="500"/>
                                        <p:tgtEl>
                                          <p:spTgt spid="1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7" name="Shape 1667"/>
        <p:cNvGrpSpPr/>
        <p:nvPr/>
      </p:nvGrpSpPr>
      <p:grpSpPr>
        <a:xfrm>
          <a:off x="0" y="0"/>
          <a:ext cx="0" cy="0"/>
          <a:chOff x="0" y="0"/>
          <a:chExt cx="0" cy="0"/>
        </a:xfrm>
      </p:grpSpPr>
      <p:sp>
        <p:nvSpPr>
          <p:cNvPr id="1668" name="Google Shape;1668;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69" name="Google Shape;1669;p228"/>
          <p:cNvGrpSpPr/>
          <p:nvPr/>
        </p:nvGrpSpPr>
        <p:grpSpPr>
          <a:xfrm>
            <a:off x="7509756" y="1586367"/>
            <a:ext cx="4407600" cy="4644067"/>
            <a:chOff x="5632317" y="1189775"/>
            <a:chExt cx="3305700" cy="3483050"/>
          </a:xfrm>
        </p:grpSpPr>
        <p:sp>
          <p:nvSpPr>
            <p:cNvPr id="1670" name="Google Shape;1670;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71" name="Google Shape;1671;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2" name="Google Shape;1672;p228"/>
          <p:cNvGrpSpPr/>
          <p:nvPr/>
        </p:nvGrpSpPr>
        <p:grpSpPr>
          <a:xfrm>
            <a:off x="171448" y="1586652"/>
            <a:ext cx="4557751" cy="4643781"/>
            <a:chOff x="128586" y="1189989"/>
            <a:chExt cx="3418313" cy="3482836"/>
          </a:xfrm>
        </p:grpSpPr>
        <p:sp>
          <p:nvSpPr>
            <p:cNvPr id="1673" name="Google Shape;1673;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74" name="Google Shape;1674;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5" name="Google Shape;1675;p228"/>
          <p:cNvGrpSpPr/>
          <p:nvPr/>
        </p:nvGrpSpPr>
        <p:grpSpPr>
          <a:xfrm>
            <a:off x="3925605" y="1586367"/>
            <a:ext cx="4407600" cy="4644067"/>
            <a:chOff x="2944204" y="1189775"/>
            <a:chExt cx="3305700" cy="3483050"/>
          </a:xfrm>
        </p:grpSpPr>
        <p:sp>
          <p:nvSpPr>
            <p:cNvPr id="1676" name="Google Shape;1676;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77" name="Google Shape;1677;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78" name="Google Shape;1678;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79" name="Google Shape;1679;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0" name="Google Shape;1680;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81" name="Google Shape;1681;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2" name="Google Shape;1682;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0"/>
                                        </p:tgtEl>
                                        <p:attrNameLst>
                                          <p:attrName>style.visibility</p:attrName>
                                        </p:attrNameLst>
                                      </p:cBhvr>
                                      <p:to>
                                        <p:strVal val="visible"/>
                                      </p:to>
                                    </p:set>
                                    <p:animEffect filter="fade" transition="in">
                                      <p:cBhvr>
                                        <p:cTn dur="500"/>
                                        <p:tgtEl>
                                          <p:spTgt spid="1680"/>
                                        </p:tgtEl>
                                      </p:cBhvr>
                                    </p:animEffect>
                                  </p:childTnLst>
                                </p:cTn>
                              </p:par>
                              <p:par>
                                <p:cTn fill="hold" nodeType="withEffect" presetClass="entr" presetID="10" presetSubtype="0">
                                  <p:stCondLst>
                                    <p:cond delay="250"/>
                                  </p:stCondLst>
                                  <p:childTnLst>
                                    <p:set>
                                      <p:cBhvr>
                                        <p:cTn dur="1" fill="hold">
                                          <p:stCondLst>
                                            <p:cond delay="0"/>
                                          </p:stCondLst>
                                        </p:cTn>
                                        <p:tgtEl>
                                          <p:spTgt spid="1668"/>
                                        </p:tgtEl>
                                        <p:attrNameLst>
                                          <p:attrName>style.visibility</p:attrName>
                                        </p:attrNameLst>
                                      </p:cBhvr>
                                      <p:to>
                                        <p:strVal val="visible"/>
                                      </p:to>
                                    </p:set>
                                    <p:animEffect filter="fade" transition="in">
                                      <p:cBhvr>
                                        <p:cTn dur="500"/>
                                        <p:tgtEl>
                                          <p:spTgt spid="1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6" name="Shape 1686"/>
        <p:cNvGrpSpPr/>
        <p:nvPr/>
      </p:nvGrpSpPr>
      <p:grpSpPr>
        <a:xfrm>
          <a:off x="0" y="0"/>
          <a:ext cx="0" cy="0"/>
          <a:chOff x="0" y="0"/>
          <a:chExt cx="0" cy="0"/>
        </a:xfrm>
      </p:grpSpPr>
      <p:sp>
        <p:nvSpPr>
          <p:cNvPr id="1687" name="Google Shape;1687;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8" name="Google Shape;1688;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9" name="Google Shape;1689;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0" name="Google Shape;1690;p229"/>
          <p:cNvGrpSpPr/>
          <p:nvPr/>
        </p:nvGrpSpPr>
        <p:grpSpPr>
          <a:xfrm>
            <a:off x="7448233" y="3577660"/>
            <a:ext cx="2283600" cy="1640953"/>
            <a:chOff x="5796625" y="2541798"/>
            <a:chExt cx="1712700" cy="1230715"/>
          </a:xfrm>
        </p:grpSpPr>
        <p:sp>
          <p:nvSpPr>
            <p:cNvPr id="1691" name="Google Shape;1691;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2" name="Google Shape;1692;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3" name="Google Shape;1693;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4" name="Google Shape;1694;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695" name="Google Shape;1695;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696" name="Google Shape;1696;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7" name="Google Shape;1697;p229"/>
          <p:cNvGrpSpPr/>
          <p:nvPr/>
        </p:nvGrpSpPr>
        <p:grpSpPr>
          <a:xfrm>
            <a:off x="5777467" y="1842763"/>
            <a:ext cx="2283600" cy="1662338"/>
            <a:chOff x="4409300" y="1219942"/>
            <a:chExt cx="1712700" cy="1246753"/>
          </a:xfrm>
        </p:grpSpPr>
        <p:sp>
          <p:nvSpPr>
            <p:cNvPr id="1698" name="Google Shape;1698;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9" name="Google Shape;1699;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0" name="Google Shape;1700;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1" name="Google Shape;1701;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2" name="Google Shape;1702;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03" name="Google Shape;1703;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4" name="Google Shape;1704;p229"/>
          <p:cNvGrpSpPr/>
          <p:nvPr/>
        </p:nvGrpSpPr>
        <p:grpSpPr>
          <a:xfrm>
            <a:off x="4102251" y="3577660"/>
            <a:ext cx="2283600" cy="1640953"/>
            <a:chOff x="3021975" y="2541798"/>
            <a:chExt cx="1712700" cy="1230715"/>
          </a:xfrm>
        </p:grpSpPr>
        <p:sp>
          <p:nvSpPr>
            <p:cNvPr id="1705" name="Google Shape;1705;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06" name="Google Shape;1706;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7" name="Google Shape;1707;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8" name="Google Shape;1708;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09" name="Google Shape;1709;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0" name="Google Shape;1710;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1" name="Google Shape;1711;p229"/>
          <p:cNvGrpSpPr/>
          <p:nvPr/>
        </p:nvGrpSpPr>
        <p:grpSpPr>
          <a:xfrm>
            <a:off x="2386500" y="1842764"/>
            <a:ext cx="2283600" cy="1662338"/>
            <a:chOff x="1637475" y="1219942"/>
            <a:chExt cx="1712700" cy="1246753"/>
          </a:xfrm>
        </p:grpSpPr>
        <p:sp>
          <p:nvSpPr>
            <p:cNvPr id="1712" name="Google Shape;1712;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3" name="Google Shape;1713;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14" name="Google Shape;1714;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5" name="Google Shape;1715;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6" name="Google Shape;1716;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17" name="Google Shape;1717;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18" name="Google Shape;1718;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19" name="Google Shape;1719;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0" name="Google Shape;1720;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1" name="Google Shape;1721;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7"/>
                                        </p:tgtEl>
                                        <p:attrNameLst>
                                          <p:attrName>style.visibility</p:attrName>
                                        </p:attrNameLst>
                                      </p:cBhvr>
                                      <p:to>
                                        <p:strVal val="visible"/>
                                      </p:to>
                                    </p:set>
                                    <p:animEffect filter="fade" transition="in">
                                      <p:cBhvr>
                                        <p:cTn dur="500"/>
                                        <p:tgtEl>
                                          <p:spTgt spid="1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25" name="Shape 1725"/>
        <p:cNvGrpSpPr/>
        <p:nvPr/>
      </p:nvGrpSpPr>
      <p:grpSpPr>
        <a:xfrm>
          <a:off x="0" y="0"/>
          <a:ext cx="0" cy="0"/>
          <a:chOff x="0" y="0"/>
          <a:chExt cx="0" cy="0"/>
        </a:xfrm>
      </p:grpSpPr>
      <p:sp>
        <p:nvSpPr>
          <p:cNvPr id="1726" name="Google Shape;1726;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27" name="Google Shape;1727;p230"/>
          <p:cNvGrpSpPr/>
          <p:nvPr/>
        </p:nvGrpSpPr>
        <p:grpSpPr>
          <a:xfrm>
            <a:off x="8050701" y="3214947"/>
            <a:ext cx="3292881" cy="1846000"/>
            <a:chOff x="6038025" y="2598925"/>
            <a:chExt cx="2469661" cy="1384500"/>
          </a:xfrm>
        </p:grpSpPr>
        <p:cxnSp>
          <p:nvCxnSpPr>
            <p:cNvPr id="1728" name="Google Shape;1728;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29" name="Google Shape;1729;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0" name="Google Shape;1730;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1" name="Google Shape;1731;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32" name="Google Shape;1732;p230"/>
          <p:cNvGrpSpPr/>
          <p:nvPr/>
        </p:nvGrpSpPr>
        <p:grpSpPr>
          <a:xfrm>
            <a:off x="848429" y="2184971"/>
            <a:ext cx="3992972" cy="1846000"/>
            <a:chOff x="636321" y="1844098"/>
            <a:chExt cx="2994729" cy="1384500"/>
          </a:xfrm>
        </p:grpSpPr>
        <p:sp>
          <p:nvSpPr>
            <p:cNvPr id="1733" name="Google Shape;1733;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34" name="Google Shape;1734;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35" name="Google Shape;1735;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6" name="Google Shape;1736;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37" name="Google Shape;1737;p230"/>
          <p:cNvGrpSpPr/>
          <p:nvPr/>
        </p:nvGrpSpPr>
        <p:grpSpPr>
          <a:xfrm>
            <a:off x="6544133" y="983393"/>
            <a:ext cx="4799448" cy="1846000"/>
            <a:chOff x="4908100" y="889950"/>
            <a:chExt cx="3599586" cy="1384500"/>
          </a:xfrm>
        </p:grpSpPr>
        <p:cxnSp>
          <p:nvCxnSpPr>
            <p:cNvPr id="1738" name="Google Shape;1738;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39" name="Google Shape;1739;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0" name="Google Shape;1740;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1" name="Google Shape;1741;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42" name="Google Shape;1742;p230"/>
          <p:cNvGrpSpPr/>
          <p:nvPr/>
        </p:nvGrpSpPr>
        <p:grpSpPr>
          <a:xfrm>
            <a:off x="3752793" y="1261001"/>
            <a:ext cx="4686415" cy="4336003"/>
            <a:chOff x="2991269" y="1153325"/>
            <a:chExt cx="3514811" cy="3252002"/>
          </a:xfrm>
        </p:grpSpPr>
        <p:sp>
          <p:nvSpPr>
            <p:cNvPr id="1743" name="Google Shape;1743;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44" name="Google Shape;1744;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47" name="Google Shape;1747;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48" name="Google Shape;1748;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49" name="Google Shape;1749;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0" name="Google Shape;1750;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51" name="Google Shape;1751;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52" name="Google Shape;1752;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3" name="Google Shape;1753;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51"/>
                                        </p:tgtEl>
                                        <p:attrNameLst>
                                          <p:attrName>style.visibility</p:attrName>
                                        </p:attrNameLst>
                                      </p:cBhvr>
                                      <p:to>
                                        <p:strVal val="visible"/>
                                      </p:to>
                                    </p:set>
                                    <p:animEffect filter="fade" transition="in">
                                      <p:cBhvr>
                                        <p:cTn dur="500"/>
                                        <p:tgtEl>
                                          <p:spTgt spid="1751"/>
                                        </p:tgtEl>
                                      </p:cBhvr>
                                    </p:animEffect>
                                  </p:childTnLst>
                                </p:cTn>
                              </p:par>
                              <p:par>
                                <p:cTn fill="hold" nodeType="withEffect" presetClass="entr" presetID="10" presetSubtype="0">
                                  <p:stCondLst>
                                    <p:cond delay="250"/>
                                  </p:stCondLst>
                                  <p:childTnLst>
                                    <p:set>
                                      <p:cBhvr>
                                        <p:cTn dur="1" fill="hold">
                                          <p:stCondLst>
                                            <p:cond delay="0"/>
                                          </p:stCondLst>
                                        </p:cTn>
                                        <p:tgtEl>
                                          <p:spTgt spid="1726"/>
                                        </p:tgtEl>
                                        <p:attrNameLst>
                                          <p:attrName>style.visibility</p:attrName>
                                        </p:attrNameLst>
                                      </p:cBhvr>
                                      <p:to>
                                        <p:strVal val="visible"/>
                                      </p:to>
                                    </p:set>
                                    <p:animEffect filter="fade" transition="in">
                                      <p:cBhvr>
                                        <p:cTn dur="500"/>
                                        <p:tgtEl>
                                          <p:spTgt spid="1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57" name="Shape 1757"/>
        <p:cNvGrpSpPr/>
        <p:nvPr/>
      </p:nvGrpSpPr>
      <p:grpSpPr>
        <a:xfrm>
          <a:off x="0" y="0"/>
          <a:ext cx="0" cy="0"/>
          <a:chOff x="0" y="0"/>
          <a:chExt cx="0" cy="0"/>
        </a:xfrm>
      </p:grpSpPr>
      <p:sp>
        <p:nvSpPr>
          <p:cNvPr id="1758" name="Google Shape;1758;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9" name="Google Shape;1759;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0" name="Google Shape;1760;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61" name="Google Shape;1761;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Some Detail</a:t>
            </a:r>
            <a:endParaRPr/>
          </a:p>
        </p:txBody>
      </p:sp>
      <p:sp>
        <p:nvSpPr>
          <p:cNvPr id="1762" name="Google Shape;1762;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63" name="Google Shape;1763;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4" name="Google Shape;1764;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65" name="Google Shape;1765;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66" name="Google Shape;1766;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7" name="Google Shape;1767;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8" name="Google Shape;1768;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69" name="Google Shape;1769;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0" name="Google Shape;1770;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1" name="Google Shape;1771;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2" name="Google Shape;1772;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61"/>
                                        </p:tgtEl>
                                        <p:attrNameLst>
                                          <p:attrName>style.visibility</p:attrName>
                                        </p:attrNameLst>
                                      </p:cBhvr>
                                      <p:to>
                                        <p:strVal val="visible"/>
                                      </p:to>
                                    </p:set>
                                    <p:anim calcmode="lin" valueType="num">
                                      <p:cBhvr additive="base">
                                        <p:cTn dur="500"/>
                                        <p:tgtEl>
                                          <p:spTgt spid="176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64"/>
                                        </p:tgtEl>
                                        <p:attrNameLst>
                                          <p:attrName>style.visibility</p:attrName>
                                        </p:attrNameLst>
                                      </p:cBhvr>
                                      <p:to>
                                        <p:strVal val="visible"/>
                                      </p:to>
                                    </p:set>
                                    <p:animEffect filter="fade" transition="in">
                                      <p:cBhvr>
                                        <p:cTn dur="500"/>
                                        <p:tgtEl>
                                          <p:spTgt spid="1764"/>
                                        </p:tgtEl>
                                      </p:cBhvr>
                                    </p:animEffect>
                                  </p:childTnLst>
                                </p:cTn>
                              </p:par>
                              <p:par>
                                <p:cTn fill="hold" nodeType="withEffect" presetClass="entr" presetID="10" presetSubtype="0">
                                  <p:stCondLst>
                                    <p:cond delay="250"/>
                                  </p:stCondLst>
                                  <p:childTnLst>
                                    <p:set>
                                      <p:cBhvr>
                                        <p:cTn dur="1" fill="hold">
                                          <p:stCondLst>
                                            <p:cond delay="0"/>
                                          </p:stCondLst>
                                        </p:cTn>
                                        <p:tgtEl>
                                          <p:spTgt spid="1765"/>
                                        </p:tgtEl>
                                        <p:attrNameLst>
                                          <p:attrName>style.visibility</p:attrName>
                                        </p:attrNameLst>
                                      </p:cBhvr>
                                      <p:to>
                                        <p:strVal val="visible"/>
                                      </p:to>
                                    </p:set>
                                    <p:animEffect filter="fade" transition="in">
                                      <p:cBhvr>
                                        <p:cTn dur="500"/>
                                        <p:tgtEl>
                                          <p:spTgt spid="1765"/>
                                        </p:tgtEl>
                                      </p:cBhvr>
                                    </p:animEffect>
                                  </p:childTnLst>
                                </p:cTn>
                              </p:par>
                              <p:par>
                                <p:cTn fill="hold" nodeType="withEffect" presetClass="entr" presetID="10" presetSubtype="0">
                                  <p:stCondLst>
                                    <p:cond delay="250"/>
                                  </p:stCondLst>
                                  <p:childTnLst>
                                    <p:set>
                                      <p:cBhvr>
                                        <p:cTn dur="1" fill="hold">
                                          <p:stCondLst>
                                            <p:cond delay="0"/>
                                          </p:stCondLst>
                                        </p:cTn>
                                        <p:tgtEl>
                                          <p:spTgt spid="1768"/>
                                        </p:tgtEl>
                                        <p:attrNameLst>
                                          <p:attrName>style.visibility</p:attrName>
                                        </p:attrNameLst>
                                      </p:cBhvr>
                                      <p:to>
                                        <p:strVal val="visible"/>
                                      </p:to>
                                    </p:set>
                                    <p:animEffect filter="fade" transition="in">
                                      <p:cBhvr>
                                        <p:cTn dur="500"/>
                                        <p:tgtEl>
                                          <p:spTgt spid="1768"/>
                                        </p:tgtEl>
                                      </p:cBhvr>
                                    </p:animEffect>
                                  </p:childTnLst>
                                </p:cTn>
                              </p:par>
                              <p:par>
                                <p:cTn fill="hold" nodeType="withEffect" presetClass="entr" presetID="10" presetSubtype="0">
                                  <p:stCondLst>
                                    <p:cond delay="250"/>
                                  </p:stCondLst>
                                  <p:childTnLst>
                                    <p:set>
                                      <p:cBhvr>
                                        <p:cTn dur="1" fill="hold">
                                          <p:stCondLst>
                                            <p:cond delay="0"/>
                                          </p:stCondLst>
                                        </p:cTn>
                                        <p:tgtEl>
                                          <p:spTgt spid="1758"/>
                                        </p:tgtEl>
                                        <p:attrNameLst>
                                          <p:attrName>style.visibility</p:attrName>
                                        </p:attrNameLst>
                                      </p:cBhvr>
                                      <p:to>
                                        <p:strVal val="visible"/>
                                      </p:to>
                                    </p:set>
                                    <p:animEffect filter="fade" transition="in">
                                      <p:cBhvr>
                                        <p:cTn dur="500"/>
                                        <p:tgtEl>
                                          <p:spTgt spid="1758"/>
                                        </p:tgtEl>
                                      </p:cBhvr>
                                    </p:animEffect>
                                  </p:childTnLst>
                                </p:cTn>
                              </p:par>
                              <p:par>
                                <p:cTn fill="hold" nodeType="withEffect" presetClass="entr" presetID="10" presetSubtype="0">
                                  <p:stCondLst>
                                    <p:cond delay="250"/>
                                  </p:stCondLst>
                                  <p:childTnLst>
                                    <p:set>
                                      <p:cBhvr>
                                        <p:cTn dur="1" fill="hold">
                                          <p:stCondLst>
                                            <p:cond delay="0"/>
                                          </p:stCondLst>
                                        </p:cTn>
                                        <p:tgtEl>
                                          <p:spTgt spid="1770"/>
                                        </p:tgtEl>
                                        <p:attrNameLst>
                                          <p:attrName>style.visibility</p:attrName>
                                        </p:attrNameLst>
                                      </p:cBhvr>
                                      <p:to>
                                        <p:strVal val="visible"/>
                                      </p:to>
                                    </p:set>
                                    <p:animEffect filter="fade" transition="in">
                                      <p:cBhvr>
                                        <p:cTn dur="1000"/>
                                        <p:tgtEl>
                                          <p:spTgt spid="1770"/>
                                        </p:tgtEl>
                                      </p:cBhvr>
                                    </p:animEffect>
                                  </p:childTnLst>
                                </p:cTn>
                              </p:par>
                              <p:par>
                                <p:cTn fill="hold" nodeType="withEffect" presetClass="entr" presetID="10" presetSubtype="0">
                                  <p:stCondLst>
                                    <p:cond delay="500"/>
                                  </p:stCondLst>
                                  <p:childTnLst>
                                    <p:set>
                                      <p:cBhvr>
                                        <p:cTn dur="1" fill="hold">
                                          <p:stCondLst>
                                            <p:cond delay="0"/>
                                          </p:stCondLst>
                                        </p:cTn>
                                        <p:tgtEl>
                                          <p:spTgt spid="1771"/>
                                        </p:tgtEl>
                                        <p:attrNameLst>
                                          <p:attrName>style.visibility</p:attrName>
                                        </p:attrNameLst>
                                      </p:cBhvr>
                                      <p:to>
                                        <p:strVal val="visible"/>
                                      </p:to>
                                    </p:set>
                                    <p:animEffect filter="fade" transition="in">
                                      <p:cBhvr>
                                        <p:cTn dur="1000"/>
                                        <p:tgtEl>
                                          <p:spTgt spid="1771"/>
                                        </p:tgtEl>
                                      </p:cBhvr>
                                    </p:animEffect>
                                  </p:childTnLst>
                                </p:cTn>
                              </p:par>
                              <p:par>
                                <p:cTn fill="hold" nodeType="withEffect" presetClass="entr" presetID="10" presetSubtype="0">
                                  <p:stCondLst>
                                    <p:cond delay="750"/>
                                  </p:stCondLst>
                                  <p:childTnLst>
                                    <p:set>
                                      <p:cBhvr>
                                        <p:cTn dur="1" fill="hold">
                                          <p:stCondLst>
                                            <p:cond delay="0"/>
                                          </p:stCondLst>
                                        </p:cTn>
                                        <p:tgtEl>
                                          <p:spTgt spid="1772"/>
                                        </p:tgtEl>
                                        <p:attrNameLst>
                                          <p:attrName>style.visibility</p:attrName>
                                        </p:attrNameLst>
                                      </p:cBhvr>
                                      <p:to>
                                        <p:strVal val="visible"/>
                                      </p:to>
                                    </p:set>
                                    <p:animEffect filter="fade" transition="in">
                                      <p:cBhvr>
                                        <p:cTn dur="1000"/>
                                        <p:tgtEl>
                                          <p:spTgt spid="1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76" name="Shape 1776"/>
        <p:cNvGrpSpPr/>
        <p:nvPr/>
      </p:nvGrpSpPr>
      <p:grpSpPr>
        <a:xfrm>
          <a:off x="0" y="0"/>
          <a:ext cx="0" cy="0"/>
          <a:chOff x="0" y="0"/>
          <a:chExt cx="0" cy="0"/>
        </a:xfrm>
      </p:grpSpPr>
      <p:sp>
        <p:nvSpPr>
          <p:cNvPr id="1777" name="Google Shape;1777;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8" name="Google Shape;1778;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79" name="Google Shape;1779;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Two Columns Slide</a:t>
            </a:r>
            <a:endParaRPr/>
          </a:p>
        </p:txBody>
      </p:sp>
      <p:sp>
        <p:nvSpPr>
          <p:cNvPr id="1780" name="Google Shape;1780;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1" name="Google Shape;1781;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2" name="Google Shape;1782;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83" name="Google Shape;1783;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84" name="Google Shape;1784;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5" name="Google Shape;1785;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6" name="Google Shape;1786;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87" name="Google Shape;1787;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8" name="Google Shape;1788;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9" name="Google Shape;1789;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9"/>
                                        </p:tgtEl>
                                        <p:attrNameLst>
                                          <p:attrName>style.visibility</p:attrName>
                                        </p:attrNameLst>
                                      </p:cBhvr>
                                      <p:to>
                                        <p:strVal val="visible"/>
                                      </p:to>
                                    </p:set>
                                    <p:anim calcmode="lin" valueType="num">
                                      <p:cBhvr additive="base">
                                        <p:cTn dur="500"/>
                                        <p:tgtEl>
                                          <p:spTgt spid="177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par>
                                <p:cTn fill="hold" nodeType="withEffect" presetClass="entr" presetID="10" presetSubtype="0">
                                  <p:stCondLst>
                                    <p:cond delay="250"/>
                                  </p:stCondLst>
                                  <p:childTnLst>
                                    <p:set>
                                      <p:cBhvr>
                                        <p:cTn dur="1" fill="hold">
                                          <p:stCondLst>
                                            <p:cond delay="0"/>
                                          </p:stCondLst>
                                        </p:cTn>
                                        <p:tgtEl>
                                          <p:spTgt spid="1783"/>
                                        </p:tgtEl>
                                        <p:attrNameLst>
                                          <p:attrName>style.visibility</p:attrName>
                                        </p:attrNameLst>
                                      </p:cBhvr>
                                      <p:to>
                                        <p:strVal val="visible"/>
                                      </p:to>
                                    </p:set>
                                    <p:animEffect filter="fade" transition="in">
                                      <p:cBhvr>
                                        <p:cTn dur="500"/>
                                        <p:tgtEl>
                                          <p:spTgt spid="1783"/>
                                        </p:tgtEl>
                                      </p:cBhvr>
                                    </p:animEffect>
                                  </p:childTnLst>
                                </p:cTn>
                              </p:par>
                              <p:par>
                                <p:cTn fill="hold" nodeType="withEffect" presetClass="entr" presetID="10" presetSubtype="0">
                                  <p:stCondLst>
                                    <p:cond delay="25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par>
                                <p:cTn fill="hold" nodeType="withEffect" presetClass="entr" presetID="10" presetSubtype="0">
                                  <p:stCondLst>
                                    <p:cond delay="25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par>
                                <p:cTn fill="hold" nodeType="withEffect" presetClass="entr" presetID="10" presetSubtype="0">
                                  <p:stCondLst>
                                    <p:cond delay="250"/>
                                  </p:stCondLst>
                                  <p:childTnLst>
                                    <p:set>
                                      <p:cBhvr>
                                        <p:cTn dur="1" fill="hold">
                                          <p:stCondLst>
                                            <p:cond delay="0"/>
                                          </p:stCondLst>
                                        </p:cTn>
                                        <p:tgtEl>
                                          <p:spTgt spid="1787"/>
                                        </p:tgtEl>
                                        <p:attrNameLst>
                                          <p:attrName>style.visibility</p:attrName>
                                        </p:attrNameLst>
                                      </p:cBhvr>
                                      <p:to>
                                        <p:strVal val="visible"/>
                                      </p:to>
                                    </p:set>
                                    <p:animEffect filter="fade" transition="in">
                                      <p:cBhvr>
                                        <p:cTn dur="1000"/>
                                        <p:tgtEl>
                                          <p:spTgt spid="1787"/>
                                        </p:tgtEl>
                                      </p:cBhvr>
                                    </p:animEffect>
                                  </p:childTnLst>
                                </p:cTn>
                              </p:par>
                              <p:par>
                                <p:cTn fill="hold" nodeType="withEffect" presetClass="entr" presetID="10" presetSubtype="0">
                                  <p:stCondLst>
                                    <p:cond delay="500"/>
                                  </p:stCondLst>
                                  <p:childTnLst>
                                    <p:set>
                                      <p:cBhvr>
                                        <p:cTn dur="1" fill="hold">
                                          <p:stCondLst>
                                            <p:cond delay="0"/>
                                          </p:stCondLst>
                                        </p:cTn>
                                        <p:tgtEl>
                                          <p:spTgt spid="1788"/>
                                        </p:tgtEl>
                                        <p:attrNameLst>
                                          <p:attrName>style.visibility</p:attrName>
                                        </p:attrNameLst>
                                      </p:cBhvr>
                                      <p:to>
                                        <p:strVal val="visible"/>
                                      </p:to>
                                    </p:set>
                                    <p:animEffect filter="fade" transition="in">
                                      <p:cBhvr>
                                        <p:cTn dur="1000"/>
                                        <p:tgtEl>
                                          <p:spTgt spid="1788"/>
                                        </p:tgtEl>
                                      </p:cBhvr>
                                    </p:animEffect>
                                  </p:childTnLst>
                                </p:cTn>
                              </p:par>
                              <p:par>
                                <p:cTn fill="hold" nodeType="withEffect" presetClass="entr" presetID="10" presetSubtype="0">
                                  <p:stCondLst>
                                    <p:cond delay="750"/>
                                  </p:stCondLst>
                                  <p:childTnLst>
                                    <p:set>
                                      <p:cBhvr>
                                        <p:cTn dur="1" fill="hold">
                                          <p:stCondLst>
                                            <p:cond delay="0"/>
                                          </p:stCondLst>
                                        </p:cTn>
                                        <p:tgtEl>
                                          <p:spTgt spid="1789"/>
                                        </p:tgtEl>
                                        <p:attrNameLst>
                                          <p:attrName>style.visibility</p:attrName>
                                        </p:attrNameLst>
                                      </p:cBhvr>
                                      <p:to>
                                        <p:strVal val="visible"/>
                                      </p:to>
                                    </p:set>
                                    <p:animEffect filter="fade" transition="in">
                                      <p:cBhvr>
                                        <p:cTn dur="1000"/>
                                        <p:tgtEl>
                                          <p:spTgt spid="1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93" name="Shape 1793"/>
        <p:cNvGrpSpPr/>
        <p:nvPr/>
      </p:nvGrpSpPr>
      <p:grpSpPr>
        <a:xfrm>
          <a:off x="0" y="0"/>
          <a:ext cx="0" cy="0"/>
          <a:chOff x="0" y="0"/>
          <a:chExt cx="0" cy="0"/>
        </a:xfrm>
      </p:grpSpPr>
      <p:sp>
        <p:nvSpPr>
          <p:cNvPr id="1794" name="Google Shape;1794;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5" name="Google Shape;1795;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6" name="Google Shape;1796;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7" name="Google Shape;1797;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8" name="Google Shape;1798;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Three Columns Slide</a:t>
            </a:r>
            <a:endParaRPr/>
          </a:p>
        </p:txBody>
      </p:sp>
      <p:pic>
        <p:nvPicPr>
          <p:cNvPr id="1799" name="Google Shape;1799;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0" name="Google Shape;1800;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01" name="Google Shape;1801;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02" name="Google Shape;1802;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3" name="Google Shape;1803;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4" name="Google Shape;1804;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98"/>
                                        </p:tgtEl>
                                        <p:attrNameLst>
                                          <p:attrName>style.visibility</p:attrName>
                                        </p:attrNameLst>
                                      </p:cBhvr>
                                      <p:to>
                                        <p:strVal val="visible"/>
                                      </p:to>
                                    </p:set>
                                    <p:anim calcmode="lin" valueType="num">
                                      <p:cBhvr additive="base">
                                        <p:cTn dur="500"/>
                                        <p:tgtEl>
                                          <p:spTgt spid="179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9"/>
                                        </p:tgtEl>
                                        <p:attrNameLst>
                                          <p:attrName>style.visibility</p:attrName>
                                        </p:attrNameLst>
                                      </p:cBhvr>
                                      <p:to>
                                        <p:strVal val="visible"/>
                                      </p:to>
                                    </p:set>
                                    <p:animEffect filter="fade" transition="in">
                                      <p:cBhvr>
                                        <p:cTn dur="500"/>
                                        <p:tgtEl>
                                          <p:spTgt spid="1799"/>
                                        </p:tgtEl>
                                      </p:cBhvr>
                                    </p:animEffect>
                                  </p:childTnLst>
                                </p:cTn>
                              </p:par>
                              <p:par>
                                <p:cTn fill="hold" nodeType="withEffect" presetClass="entr" presetID="10" presetSubtype="0">
                                  <p:stCondLst>
                                    <p:cond delay="250"/>
                                  </p:stCondLst>
                                  <p:childTnLst>
                                    <p:set>
                                      <p:cBhvr>
                                        <p:cTn dur="1" fill="hold">
                                          <p:stCondLst>
                                            <p:cond delay="0"/>
                                          </p:stCondLst>
                                        </p:cTn>
                                        <p:tgtEl>
                                          <p:spTgt spid="1794"/>
                                        </p:tgtEl>
                                        <p:attrNameLst>
                                          <p:attrName>style.visibility</p:attrName>
                                        </p:attrNameLst>
                                      </p:cBhvr>
                                      <p:to>
                                        <p:strVal val="visible"/>
                                      </p:to>
                                    </p:set>
                                    <p:animEffect filter="fade" transition="in">
                                      <p:cBhvr>
                                        <p:cTn dur="500"/>
                                        <p:tgtEl>
                                          <p:spTgt spid="1794"/>
                                        </p:tgtEl>
                                      </p:cBhvr>
                                    </p:animEffect>
                                  </p:childTnLst>
                                </p:cTn>
                              </p:par>
                              <p:par>
                                <p:cTn fill="hold" nodeType="withEffect" presetClass="entr" presetID="10" presetSubtype="0">
                                  <p:stCondLst>
                                    <p:cond delay="250"/>
                                  </p:stCondLst>
                                  <p:childTnLst>
                                    <p:set>
                                      <p:cBhvr>
                                        <p:cTn dur="1" fill="hold">
                                          <p:stCondLst>
                                            <p:cond delay="0"/>
                                          </p:stCondLst>
                                        </p:cTn>
                                        <p:tgtEl>
                                          <p:spTgt spid="1801"/>
                                        </p:tgtEl>
                                        <p:attrNameLst>
                                          <p:attrName>style.visibility</p:attrName>
                                        </p:attrNameLst>
                                      </p:cBhvr>
                                      <p:to>
                                        <p:strVal val="visible"/>
                                      </p:to>
                                    </p:set>
                                    <p:animEffect filter="fade" transition="in">
                                      <p:cBhvr>
                                        <p:cTn dur="500"/>
                                        <p:tgtEl>
                                          <p:spTgt spid="1801"/>
                                        </p:tgtEl>
                                      </p:cBhvr>
                                    </p:animEffect>
                                  </p:childTnLst>
                                </p:cTn>
                              </p:par>
                              <p:par>
                                <p:cTn fill="hold" nodeType="withEffect" presetClass="entr" presetID="10" presetSubtype="0">
                                  <p:stCondLst>
                                    <p:cond delay="250"/>
                                  </p:stCondLst>
                                  <p:childTnLst>
                                    <p:set>
                                      <p:cBhvr>
                                        <p:cTn dur="1" fill="hold">
                                          <p:stCondLst>
                                            <p:cond delay="0"/>
                                          </p:stCondLst>
                                        </p:cTn>
                                        <p:tgtEl>
                                          <p:spTgt spid="1802"/>
                                        </p:tgtEl>
                                        <p:attrNameLst>
                                          <p:attrName>style.visibility</p:attrName>
                                        </p:attrNameLst>
                                      </p:cBhvr>
                                      <p:to>
                                        <p:strVal val="visible"/>
                                      </p:to>
                                    </p:set>
                                    <p:animEffect filter="fade" transition="in">
                                      <p:cBhvr>
                                        <p:cTn dur="1000"/>
                                        <p:tgtEl>
                                          <p:spTgt spid="1802"/>
                                        </p:tgtEl>
                                      </p:cBhvr>
                                    </p:animEffect>
                                  </p:childTnLst>
                                </p:cTn>
                              </p:par>
                              <p:par>
                                <p:cTn fill="hold" nodeType="withEffect" presetClass="entr" presetID="10" presetSubtype="0">
                                  <p:stCondLst>
                                    <p:cond delay="500"/>
                                  </p:stCondLst>
                                  <p:childTnLst>
                                    <p:set>
                                      <p:cBhvr>
                                        <p:cTn dur="1" fill="hold">
                                          <p:stCondLst>
                                            <p:cond delay="0"/>
                                          </p:stCondLst>
                                        </p:cTn>
                                        <p:tgtEl>
                                          <p:spTgt spid="1803"/>
                                        </p:tgtEl>
                                        <p:attrNameLst>
                                          <p:attrName>style.visibility</p:attrName>
                                        </p:attrNameLst>
                                      </p:cBhvr>
                                      <p:to>
                                        <p:strVal val="visible"/>
                                      </p:to>
                                    </p:set>
                                    <p:animEffect filter="fade" transition="in">
                                      <p:cBhvr>
                                        <p:cTn dur="1000"/>
                                        <p:tgtEl>
                                          <p:spTgt spid="1803"/>
                                        </p:tgtEl>
                                      </p:cBhvr>
                                    </p:animEffect>
                                  </p:childTnLst>
                                </p:cTn>
                              </p:par>
                              <p:par>
                                <p:cTn fill="hold" nodeType="withEffect" presetClass="entr" presetID="10" presetSubtype="0">
                                  <p:stCondLst>
                                    <p:cond delay="750"/>
                                  </p:stCondLst>
                                  <p:childTnLst>
                                    <p:set>
                                      <p:cBhvr>
                                        <p:cTn dur="1" fill="hold">
                                          <p:stCondLst>
                                            <p:cond delay="0"/>
                                          </p:stCondLst>
                                        </p:cTn>
                                        <p:tgtEl>
                                          <p:spTgt spid="1804"/>
                                        </p:tgtEl>
                                        <p:attrNameLst>
                                          <p:attrName>style.visibility</p:attrName>
                                        </p:attrNameLst>
                                      </p:cBhvr>
                                      <p:to>
                                        <p:strVal val="visible"/>
                                      </p:to>
                                    </p:set>
                                    <p:animEffect filter="fade" transition="in">
                                      <p:cBhvr>
                                        <p:cTn dur="1000"/>
                                        <p:tgtEl>
                                          <p:spTgt spid="18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8" name="Shape 1808"/>
        <p:cNvGrpSpPr/>
        <p:nvPr/>
      </p:nvGrpSpPr>
      <p:grpSpPr>
        <a:xfrm>
          <a:off x="0" y="0"/>
          <a:ext cx="0" cy="0"/>
          <a:chOff x="0" y="0"/>
          <a:chExt cx="0" cy="0"/>
        </a:xfrm>
      </p:grpSpPr>
      <p:sp>
        <p:nvSpPr>
          <p:cNvPr id="1809" name="Google Shape;1809;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0" name="Google Shape;1810;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11" name="Google Shape;1811;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12" name="Google Shape;1812;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3" name="Google Shape;1813;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4" name="Google Shape;1814;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5" name="Google Shape;1815;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16" name="Google Shape;1816;p234"/>
          <p:cNvGrpSpPr/>
          <p:nvPr/>
        </p:nvGrpSpPr>
        <p:grpSpPr>
          <a:xfrm>
            <a:off x="5223897" y="780264"/>
            <a:ext cx="1695068" cy="1960656"/>
            <a:chOff x="9876910" y="158289"/>
            <a:chExt cx="1972973" cy="2282104"/>
          </a:xfrm>
        </p:grpSpPr>
        <p:sp>
          <p:nvSpPr>
            <p:cNvPr id="1817" name="Google Shape;1817;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8" name="Google Shape;1818;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9" name="Google Shape;1819;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0" name="Google Shape;1820;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1" name="Google Shape;1821;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2" name="Google Shape;1822;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3" name="Google Shape;1823;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4" name="Google Shape;1824;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5" name="Google Shape;1825;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6" name="Google Shape;1826;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09"/>
                                        </p:tgtEl>
                                        <p:attrNameLst>
                                          <p:attrName>style.visibility</p:attrName>
                                        </p:attrNameLst>
                                      </p:cBhvr>
                                      <p:to>
                                        <p:strVal val="visible"/>
                                      </p:to>
                                    </p:set>
                                    <p:animEffect filter="fade" transition="in">
                                      <p:cBhvr>
                                        <p:cTn dur="500"/>
                                        <p:tgtEl>
                                          <p:spTgt spid="1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32" name="Shape 1832"/>
        <p:cNvGrpSpPr/>
        <p:nvPr/>
      </p:nvGrpSpPr>
      <p:grpSpPr>
        <a:xfrm>
          <a:off x="0" y="0"/>
          <a:ext cx="0" cy="0"/>
          <a:chOff x="0" y="0"/>
          <a:chExt cx="0" cy="0"/>
        </a:xfrm>
      </p:grpSpPr>
      <p:pic>
        <p:nvPicPr>
          <p:cNvPr id="1833" name="Google Shape;1833;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34" name="Google Shape;1834;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35" name="Google Shape;1835;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36" name="Google Shape;1836;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37" name="Google Shape;1837;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8" name="Google Shape;1838;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9" name="Google Shape;1839;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0" name="Google Shape;1840;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41" name="Google Shape;1841;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42" name="Google Shape;1842;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3" name="Google Shape;1843;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44" name="Google Shape;1844;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45" name="Google Shape;1845;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46" name="Google Shape;1846;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47" name="Google Shape;1847;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33"/>
                                        </p:tgtEl>
                                        <p:attrNameLst>
                                          <p:attrName>style.visibility</p:attrName>
                                        </p:attrNameLst>
                                      </p:cBhvr>
                                      <p:to>
                                        <p:strVal val="visible"/>
                                      </p:to>
                                    </p:set>
                                    <p:animEffect filter="fade" transition="in">
                                      <p:cBhvr>
                                        <p:cTn dur="500"/>
                                        <p:tgtEl>
                                          <p:spTgt spid="1833"/>
                                        </p:tgtEl>
                                      </p:cBhvr>
                                    </p:animEffect>
                                  </p:childTnLst>
                                </p:cTn>
                              </p:par>
                              <p:par>
                                <p:cTn fill="hold" nodeType="withEffect" presetClass="entr" presetID="10" presetSubtype="0">
                                  <p:stCondLst>
                                    <p:cond delay="1000"/>
                                  </p:stCondLst>
                                  <p:childTnLst>
                                    <p:set>
                                      <p:cBhvr>
                                        <p:cTn dur="1" fill="hold">
                                          <p:stCondLst>
                                            <p:cond delay="0"/>
                                          </p:stCondLst>
                                        </p:cTn>
                                        <p:tgtEl>
                                          <p:spTgt spid="1834"/>
                                        </p:tgtEl>
                                        <p:attrNameLst>
                                          <p:attrName>style.visibility</p:attrName>
                                        </p:attrNameLst>
                                      </p:cBhvr>
                                      <p:to>
                                        <p:strVal val="visible"/>
                                      </p:to>
                                    </p:set>
                                    <p:animEffect filter="fade" transition="in">
                                      <p:cBhvr>
                                        <p:cTn dur="500"/>
                                        <p:tgtEl>
                                          <p:spTgt spid="1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0" name="Shape 1000"/>
        <p:cNvGrpSpPr/>
        <p:nvPr/>
      </p:nvGrpSpPr>
      <p:grpSpPr>
        <a:xfrm>
          <a:off x="0" y="0"/>
          <a:ext cx="0" cy="0"/>
          <a:chOff x="0" y="0"/>
          <a:chExt cx="0" cy="0"/>
        </a:xfrm>
      </p:grpSpPr>
      <p:sp>
        <p:nvSpPr>
          <p:cNvPr id="1001" name="Google Shape;1001;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2" name="Google Shape;1002;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03" name="Google Shape;1003;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04" name="Google Shape;1004;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05" name="Google Shape;1005;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06" name="Google Shape;1006;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07" name="Google Shape;1007;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par>
                                <p:cTn fill="hold" nodeType="withEffect" presetClass="entr" presetID="10" presetSubtype="0">
                                  <p:stCondLst>
                                    <p:cond delay="250"/>
                                  </p:stCondLst>
                                  <p:childTnLst>
                                    <p:set>
                                      <p:cBhvr>
                                        <p:cTn dur="1" fill="hold">
                                          <p:stCondLst>
                                            <p:cond delay="0"/>
                                          </p:stCondLst>
                                        </p:cTn>
                                        <p:tgtEl>
                                          <p:spTgt spid="1001"/>
                                        </p:tgtEl>
                                        <p:attrNameLst>
                                          <p:attrName>style.visibility</p:attrName>
                                        </p:attrNameLst>
                                      </p:cBhvr>
                                      <p:to>
                                        <p:strVal val="visible"/>
                                      </p:to>
                                    </p:set>
                                    <p:animEffect filter="fade" transition="in">
                                      <p:cBhvr>
                                        <p:cTn dur="500"/>
                                        <p:tgtEl>
                                          <p:spTgt spid="10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1" name="Shape 1851"/>
        <p:cNvGrpSpPr/>
        <p:nvPr/>
      </p:nvGrpSpPr>
      <p:grpSpPr>
        <a:xfrm>
          <a:off x="0" y="0"/>
          <a:ext cx="0" cy="0"/>
          <a:chOff x="0" y="0"/>
          <a:chExt cx="0" cy="0"/>
        </a:xfrm>
      </p:grpSpPr>
      <p:sp>
        <p:nvSpPr>
          <p:cNvPr id="1852" name="Google Shape;1852;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53" name="Google Shape;1853;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i="0" lang="en-GB" sz="1800" u="none" cap="none" strike="noStrike">
                <a:solidFill>
                  <a:srgbClr val="222222"/>
                </a:solidFill>
                <a:latin typeface="Lora"/>
                <a:ea typeface="Lora"/>
                <a:cs typeface="Lora"/>
                <a:sym typeface="Lora"/>
              </a:rPr>
            </a:br>
            <a:endParaRPr b="0" i="0" sz="1800" u="none" cap="none" strike="noStrike">
              <a:solidFill>
                <a:srgbClr val="000000"/>
              </a:solidFill>
              <a:latin typeface="Calibri"/>
              <a:ea typeface="Calibri"/>
              <a:cs typeface="Calibri"/>
              <a:sym typeface="Calibri"/>
            </a:endParaRPr>
          </a:p>
        </p:txBody>
      </p:sp>
      <p:sp>
        <p:nvSpPr>
          <p:cNvPr id="1854" name="Google Shape;1854;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 You must keep Credit slide(as it is) in your presentation. Don’t want to give credit us or keeping </a:t>
            </a:r>
            <a:br>
              <a:rPr b="0" i="0" lang="en-GB" sz="1800" u="none" cap="none" strike="noStrike">
                <a:solidFill>
                  <a:srgbClr val="222222"/>
                </a:solidFill>
                <a:latin typeface="Lora"/>
                <a:ea typeface="Lora"/>
                <a:cs typeface="Lora"/>
                <a:sym typeface="Lora"/>
              </a:rPr>
            </a:br>
            <a:r>
              <a:rPr b="0" i="0" lang="en-GB" sz="1800" u="none" cap="none" strike="noStrike">
                <a:solidFill>
                  <a:srgbClr val="222222"/>
                </a:solidFill>
                <a:latin typeface="Lora"/>
                <a:ea typeface="Lora"/>
                <a:cs typeface="Lora"/>
                <a:sym typeface="Lora"/>
              </a:rPr>
              <a:t>the Credit Slide? </a:t>
            </a:r>
            <a:r>
              <a:rPr b="1" i="0" lang="en-GB" sz="1800" u="sng" cap="none" strike="noStrike">
                <a:solidFill>
                  <a:schemeClr val="hlink"/>
                </a:solidFill>
                <a:latin typeface="Lora"/>
                <a:ea typeface="Lora"/>
                <a:cs typeface="Lora"/>
                <a:sym typeface="Lora"/>
                <a:hlinkClick r:id="rId3"/>
              </a:rPr>
              <a:t>Click Here </a:t>
            </a:r>
            <a:r>
              <a:rPr b="0" i="0" lang="en-GB" sz="1800" u="none" cap="none" strike="noStrike">
                <a:solidFill>
                  <a:srgbClr val="222222"/>
                </a:solidFill>
                <a:latin typeface="Lora"/>
                <a:ea typeface="Lora"/>
                <a:cs typeface="Lora"/>
                <a:sym typeface="Lora"/>
              </a:rPr>
              <a:t>to know more.</a:t>
            </a:r>
            <a:endParaRPr b="0" i="0" sz="1800" u="none" cap="none" strike="noStrike">
              <a:solidFill>
                <a:srgbClr val="000000"/>
              </a:solidFill>
              <a:latin typeface="Calibri"/>
              <a:ea typeface="Calibri"/>
              <a:cs typeface="Calibri"/>
              <a:sym typeface="Calibri"/>
            </a:endParaRPr>
          </a:p>
        </p:txBody>
      </p:sp>
      <p:sp>
        <p:nvSpPr>
          <p:cNvPr id="1855" name="Google Shape;1855;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Slide is for instructions only. You can delete it.</a:t>
            </a:r>
            <a:endParaRPr b="0" i="0" sz="1800" u="none" cap="none" strike="noStrike">
              <a:solidFill>
                <a:srgbClr val="000000"/>
              </a:solidFill>
              <a:latin typeface="Calibri"/>
              <a:ea typeface="Calibri"/>
              <a:cs typeface="Calibri"/>
              <a:sym typeface="Calibri"/>
            </a:endParaRPr>
          </a:p>
        </p:txBody>
      </p:sp>
      <p:sp>
        <p:nvSpPr>
          <p:cNvPr id="1856" name="Google Shape;1856;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57" name="Google Shape;1857;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58" name="Google Shape;1858;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use this for commercial or non-commercial presentation &amp; projects</a:t>
            </a:r>
            <a:endParaRPr b="0" i="0" sz="1800" u="none" cap="none" strike="noStrike">
              <a:solidFill>
                <a:srgbClr val="000000"/>
              </a:solidFill>
              <a:latin typeface="Calibri"/>
              <a:ea typeface="Calibri"/>
              <a:cs typeface="Calibri"/>
              <a:sym typeface="Calibri"/>
            </a:endParaRPr>
          </a:p>
        </p:txBody>
      </p:sp>
      <p:sp>
        <p:nvSpPr>
          <p:cNvPr id="1859" name="Google Shape;1859;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i="0" lang="en-GB" sz="1800" u="none" cap="none" strike="noStrike">
                <a:solidFill>
                  <a:srgbClr val="222222"/>
                </a:solidFill>
                <a:latin typeface="Lora"/>
                <a:ea typeface="Lora"/>
                <a:cs typeface="Lora"/>
                <a:sym typeface="Lora"/>
              </a:rPr>
              <a:t>To Sell/Rent/Distribute/Sublicence our content/files or Offer them to download(Free or paid) online/offline both to compete us or in the way it affects our business. </a:t>
            </a:r>
            <a:endParaRPr/>
          </a:p>
          <a:p>
            <a:pPr indent="-171450" lvl="0" marL="285750" marR="0" rtl="0" algn="l">
              <a:lnSpc>
                <a:spcPct val="100000"/>
              </a:lnSpc>
              <a:spcBef>
                <a:spcPts val="0"/>
              </a:spcBef>
              <a:spcAft>
                <a:spcPts val="0"/>
              </a:spcAft>
              <a:buClr>
                <a:schemeClr val="dk1"/>
              </a:buClr>
              <a:buSzPts val="1800"/>
              <a:buFont typeface="Courier New"/>
              <a:buNone/>
            </a:pPr>
            <a:r>
              <a:t/>
            </a:r>
            <a:endParaRPr b="0" i="0" sz="1800" u="none" cap="none" strike="noStrike">
              <a:solidFill>
                <a:srgbClr val="000000"/>
              </a:solidFill>
              <a:latin typeface="Calibri"/>
              <a:ea typeface="Calibri"/>
              <a:cs typeface="Calibri"/>
              <a:sym typeface="Calibri"/>
            </a:endParaRPr>
          </a:p>
        </p:txBody>
      </p:sp>
      <p:pic>
        <p:nvPicPr>
          <p:cNvPr descr="Pin" id="1860" name="Google Shape;1860;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61" name="Google Shape;1861;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2" name="Google Shape;1862;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66" name="Shape 1866"/>
        <p:cNvGrpSpPr/>
        <p:nvPr/>
      </p:nvGrpSpPr>
      <p:grpSpPr>
        <a:xfrm>
          <a:off x="0" y="0"/>
          <a:ext cx="0" cy="0"/>
          <a:chOff x="0" y="0"/>
          <a:chExt cx="0" cy="0"/>
        </a:xfrm>
      </p:grpSpPr>
      <p:sp>
        <p:nvSpPr>
          <p:cNvPr id="1867" name="Google Shape;1867;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68" name="Google Shape;1868;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69" name="Google Shape;1869;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0" name="Google Shape;1870;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71" name="Google Shape;1871;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72" name="Google Shape;1872;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73" name="Google Shape;1873;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74" name="Google Shape;1874;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75" name="Google Shape;1875;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Template Created By : MyFreeSlides.com</a:t>
            </a:r>
            <a:endParaRPr b="0" i="0" sz="1800" u="none" cap="none" strike="noStrike">
              <a:solidFill>
                <a:srgbClr val="000000"/>
              </a:solidFill>
              <a:latin typeface="Calibri"/>
              <a:ea typeface="Calibri"/>
              <a:cs typeface="Calibri"/>
              <a:sym typeface="Calibri"/>
            </a:endParaRPr>
          </a:p>
        </p:txBody>
      </p:sp>
      <p:pic>
        <p:nvPicPr>
          <p:cNvPr descr="Presentation with bar chart RTL" id="1876" name="Google Shape;1876;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77" name="Google Shape;1877;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78" name="Google Shape;1878;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79" name="Google Shape;1879;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0" name="Google Shape;1880;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81" name="Google Shape;1881;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82" name="Google Shape;1882;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83" name="Google Shape;1883;p237"/>
          <p:cNvSpPr/>
          <p:nvPr/>
        </p:nvSpPr>
        <p:spPr>
          <a:xfrm>
            <a:off x="3658804" y="3429982"/>
            <a:ext cx="437632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D7D31"/>
              </a:buClr>
              <a:buSzPts val="1200"/>
              <a:buFont typeface="Calibri"/>
              <a:buNone/>
            </a:pPr>
            <a:r>
              <a:rPr b="0" i="0" lang="en-GB" sz="1200" u="none" cap="none" strike="noStrike">
                <a:solidFill>
                  <a:srgbClr val="ED7D31"/>
                </a:solidFill>
                <a:latin typeface="Calibri"/>
                <a:ea typeface="Calibri"/>
                <a:cs typeface="Calibri"/>
                <a:sym typeface="Calibri"/>
              </a:rPr>
              <a:t>Title Slide/Main Image Credit : </a:t>
            </a:r>
            <a:r>
              <a:rPr b="0" i="0" lang="en-GB" sz="1200" u="sng" cap="none" strike="noStrike">
                <a:solidFill>
                  <a:schemeClr val="hlink"/>
                </a:solidFill>
                <a:latin typeface="Calibri"/>
                <a:ea typeface="Calibri"/>
                <a:cs typeface="Calibri"/>
                <a:sym typeface="Calibri"/>
                <a:hlinkClick r:id="rId14"/>
              </a:rPr>
              <a:t>https://www.pexels.com/@rawpixel</a:t>
            </a:r>
            <a:r>
              <a:rPr b="0" i="0" lang="en-GB" sz="1200" u="none" cap="none" strike="noStrike">
                <a:solidFill>
                  <a:srgbClr val="ED7D31"/>
                </a:solidFill>
                <a:latin typeface="Calibri"/>
                <a:ea typeface="Calibri"/>
                <a:cs typeface="Calibri"/>
                <a:sym typeface="Calibri"/>
              </a:rPr>
              <a:t> </a:t>
            </a:r>
            <a:endParaRPr b="0" i="0" sz="1200" u="none" cap="none" strike="noStrike">
              <a:solidFill>
                <a:srgbClr val="ED7D3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68"/>
                                        </p:tgtEl>
                                        <p:attrNameLst>
                                          <p:attrName>style.visibility</p:attrName>
                                        </p:attrNameLst>
                                      </p:cBhvr>
                                      <p:to>
                                        <p:strVal val="visible"/>
                                      </p:to>
                                    </p:set>
                                    <p:animEffect filter="fade" transition="in">
                                      <p:cBhvr>
                                        <p:cTn dur="500"/>
                                        <p:tgtEl>
                                          <p:spTgt spid="1868"/>
                                        </p:tgtEl>
                                      </p:cBhvr>
                                    </p:animEffect>
                                  </p:childTnLst>
                                </p:cTn>
                              </p:par>
                              <p:par>
                                <p:cTn fill="hold" nodeType="withEffect" presetClass="entr" presetID="10" presetSubtype="0">
                                  <p:stCondLst>
                                    <p:cond delay="1000"/>
                                  </p:stCondLst>
                                  <p:childTnLst>
                                    <p:set>
                                      <p:cBhvr>
                                        <p:cTn dur="1" fill="hold">
                                          <p:stCondLst>
                                            <p:cond delay="0"/>
                                          </p:stCondLst>
                                        </p:cTn>
                                        <p:tgtEl>
                                          <p:spTgt spid="1871"/>
                                        </p:tgtEl>
                                        <p:attrNameLst>
                                          <p:attrName>style.visibility</p:attrName>
                                        </p:attrNameLst>
                                      </p:cBhvr>
                                      <p:to>
                                        <p:strVal val="visible"/>
                                      </p:to>
                                    </p:set>
                                    <p:animEffect filter="fade" transition="in">
                                      <p:cBhvr>
                                        <p:cTn dur="500"/>
                                        <p:tgtEl>
                                          <p:spTgt spid="1871"/>
                                        </p:tgtEl>
                                      </p:cBhvr>
                                    </p:animEffect>
                                  </p:childTnLst>
                                </p:cTn>
                              </p:par>
                              <p:par>
                                <p:cTn fill="hold" nodeType="withEffect" presetClass="entr" presetID="10" presetSubtype="0">
                                  <p:stCondLst>
                                    <p:cond delay="500"/>
                                  </p:stCondLst>
                                  <p:childTnLst>
                                    <p:set>
                                      <p:cBhvr>
                                        <p:cTn dur="1" fill="hold">
                                          <p:stCondLst>
                                            <p:cond delay="0"/>
                                          </p:stCondLst>
                                        </p:cTn>
                                        <p:tgtEl>
                                          <p:spTgt spid="1876"/>
                                        </p:tgtEl>
                                        <p:attrNameLst>
                                          <p:attrName>style.visibility</p:attrName>
                                        </p:attrNameLst>
                                      </p:cBhvr>
                                      <p:to>
                                        <p:strVal val="visible"/>
                                      </p:to>
                                    </p:set>
                                    <p:animEffect filter="fade" transition="in">
                                      <p:cBhvr>
                                        <p:cTn dur="1000"/>
                                        <p:tgtEl>
                                          <p:spTgt spid="1876"/>
                                        </p:tgtEl>
                                      </p:cBhvr>
                                    </p:animEffect>
                                  </p:childTnLst>
                                </p:cTn>
                              </p:par>
                              <p:par>
                                <p:cTn fill="hold" nodeType="withEffect" presetClass="entr" presetID="10" presetSubtype="0">
                                  <p:stCondLst>
                                    <p:cond delay="750"/>
                                  </p:stCondLst>
                                  <p:childTnLst>
                                    <p:set>
                                      <p:cBhvr>
                                        <p:cTn dur="1" fill="hold">
                                          <p:stCondLst>
                                            <p:cond delay="0"/>
                                          </p:stCondLst>
                                        </p:cTn>
                                        <p:tgtEl>
                                          <p:spTgt spid="1877"/>
                                        </p:tgtEl>
                                        <p:attrNameLst>
                                          <p:attrName>style.visibility</p:attrName>
                                        </p:attrNameLst>
                                      </p:cBhvr>
                                      <p:to>
                                        <p:strVal val="visible"/>
                                      </p:to>
                                    </p:set>
                                    <p:animEffect filter="fade" transition="in">
                                      <p:cBhvr>
                                        <p:cTn dur="1000"/>
                                        <p:tgtEl>
                                          <p:spTgt spid="1877"/>
                                        </p:tgtEl>
                                      </p:cBhvr>
                                    </p:animEffect>
                                  </p:childTnLst>
                                </p:cTn>
                              </p:par>
                              <p:par>
                                <p:cTn fill="hold" nodeType="withEffect" presetClass="entr" presetID="10" presetSubtype="0">
                                  <p:stCondLst>
                                    <p:cond delay="1000"/>
                                  </p:stCondLst>
                                  <p:childTnLst>
                                    <p:set>
                                      <p:cBhvr>
                                        <p:cTn dur="1" fill="hold">
                                          <p:stCondLst>
                                            <p:cond delay="0"/>
                                          </p:stCondLst>
                                        </p:cTn>
                                        <p:tgtEl>
                                          <p:spTgt spid="1878"/>
                                        </p:tgtEl>
                                        <p:attrNameLst>
                                          <p:attrName>style.visibility</p:attrName>
                                        </p:attrNameLst>
                                      </p:cBhvr>
                                      <p:to>
                                        <p:strVal val="visible"/>
                                      </p:to>
                                    </p:set>
                                    <p:animEffect filter="fade" transition="in">
                                      <p:cBhvr>
                                        <p:cTn dur="1000"/>
                                        <p:tgtEl>
                                          <p:spTgt spid="1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87" name="Shape 1887"/>
        <p:cNvGrpSpPr/>
        <p:nvPr/>
      </p:nvGrpSpPr>
      <p:grpSpPr>
        <a:xfrm>
          <a:off x="0" y="0"/>
          <a:ext cx="0" cy="0"/>
          <a:chOff x="0" y="0"/>
          <a:chExt cx="0" cy="0"/>
        </a:xfrm>
      </p:grpSpPr>
      <p:pic>
        <p:nvPicPr>
          <p:cNvPr id="1888" name="Google Shape;1888;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88"/>
                                        </p:tgtEl>
                                        <p:attrNameLst>
                                          <p:attrName>style.visibility</p:attrName>
                                        </p:attrNameLst>
                                      </p:cBhvr>
                                      <p:to>
                                        <p:strVal val="visible"/>
                                      </p:to>
                                    </p:set>
                                    <p:animEffect filter="fade" transition="in">
                                      <p:cBhvr>
                                        <p:cTn dur="500"/>
                                        <p:tgtEl>
                                          <p:spTgt spid="18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11" name="Shape 1011"/>
        <p:cNvGrpSpPr/>
        <p:nvPr/>
      </p:nvGrpSpPr>
      <p:grpSpPr>
        <a:xfrm>
          <a:off x="0" y="0"/>
          <a:ext cx="0" cy="0"/>
          <a:chOff x="0" y="0"/>
          <a:chExt cx="0" cy="0"/>
        </a:xfrm>
      </p:grpSpPr>
      <p:sp>
        <p:nvSpPr>
          <p:cNvPr id="1012" name="Google Shape;1012;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3" name="Google Shape;1013;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14" name="Google Shape;1014;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5" name="Google Shape;1015;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16" name="Google Shape;1016;p201"/>
          <p:cNvPicPr preferRelativeResize="0"/>
          <p:nvPr>
            <p:ph idx="2" type="pic"/>
          </p:nvPr>
        </p:nvPicPr>
        <p:blipFill rotWithShape="1">
          <a:blip r:embed="rId3">
            <a:alphaModFix/>
          </a:blip>
          <a:srcRect b="0" l="1743" r="1743" t="0"/>
          <a:stretch/>
        </p:blipFill>
        <p:spPr>
          <a:xfrm>
            <a:off x="275840" y="1842453"/>
            <a:ext cx="2704724" cy="3173099"/>
          </a:xfrm>
          <a:prstGeom prst="rect">
            <a:avLst/>
          </a:prstGeom>
          <a:noFill/>
          <a:ln>
            <a:noFill/>
          </a:ln>
        </p:spPr>
      </p:pic>
      <p:pic>
        <p:nvPicPr>
          <p:cNvPr descr="A close up of a flag&#10;&#10;Description automatically generated" id="1017" name="Google Shape;1017;p201"/>
          <p:cNvPicPr preferRelativeResize="0"/>
          <p:nvPr>
            <p:ph idx="3" type="pic"/>
          </p:nvPr>
        </p:nvPicPr>
        <p:blipFill rotWithShape="1">
          <a:blip r:embed="rId4">
            <a:alphaModFix/>
          </a:blip>
          <a:srcRect b="0" l="15033" r="15033" t="0"/>
          <a:stretch/>
        </p:blipFill>
        <p:spPr>
          <a:xfrm>
            <a:off x="3254372" y="1842449"/>
            <a:ext cx="2704724" cy="3173099"/>
          </a:xfrm>
          <a:prstGeom prst="rect">
            <a:avLst/>
          </a:prstGeom>
          <a:noFill/>
          <a:ln>
            <a:noFill/>
          </a:ln>
        </p:spPr>
      </p:pic>
      <p:pic>
        <p:nvPicPr>
          <p:cNvPr descr="A close up of a flower&#10;&#10;Description automatically generated" id="1018" name="Google Shape;1018;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19" name="Google Shape;1019;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0" name="Google Shape;1020;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21" name="Google Shape;1021;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22" name="Google Shape;1022;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23" name="Google Shape;1023;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16"/>
                                        </p:tgtEl>
                                        <p:attrNameLst>
                                          <p:attrName>style.visibility</p:attrName>
                                        </p:attrNameLst>
                                      </p:cBhvr>
                                      <p:to>
                                        <p:strVal val="visible"/>
                                      </p:to>
                                    </p:set>
                                    <p:anim calcmode="lin" valueType="num">
                                      <p:cBhvr additive="base">
                                        <p:cTn dur="500"/>
                                        <p:tgtEl>
                                          <p:spTgt spid="10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17"/>
                                        </p:tgtEl>
                                        <p:attrNameLst>
                                          <p:attrName>style.visibility</p:attrName>
                                        </p:attrNameLst>
                                      </p:cBhvr>
                                      <p:to>
                                        <p:strVal val="visible"/>
                                      </p:to>
                                    </p:set>
                                    <p:anim calcmode="lin" valueType="num">
                                      <p:cBhvr additive="base">
                                        <p:cTn dur="500"/>
                                        <p:tgtEl>
                                          <p:spTgt spid="10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18"/>
                                        </p:tgtEl>
                                        <p:attrNameLst>
                                          <p:attrName>style.visibility</p:attrName>
                                        </p:attrNameLst>
                                      </p:cBhvr>
                                      <p:to>
                                        <p:strVal val="visible"/>
                                      </p:to>
                                    </p:set>
                                    <p:anim calcmode="lin" valueType="num">
                                      <p:cBhvr additive="base">
                                        <p:cTn dur="500"/>
                                        <p:tgtEl>
                                          <p:spTgt spid="10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19"/>
                                        </p:tgtEl>
                                        <p:attrNameLst>
                                          <p:attrName>style.visibility</p:attrName>
                                        </p:attrNameLst>
                                      </p:cBhvr>
                                      <p:to>
                                        <p:strVal val="visible"/>
                                      </p:to>
                                    </p:set>
                                    <p:anim calcmode="lin" valueType="num">
                                      <p:cBhvr additive="base">
                                        <p:cTn dur="500"/>
                                        <p:tgtEl>
                                          <p:spTgt spid="101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250"/>
                                        <p:tgtEl>
                                          <p:spTgt spid="1020"/>
                                        </p:tgtEl>
                                      </p:cBhvr>
                                    </p:animEffect>
                                  </p:childTnLst>
                                </p:cTn>
                              </p:par>
                              <p:par>
                                <p:cTn fill="hold" nodeType="withEffect" presetClass="entr" presetID="10" presetSubtype="0">
                                  <p:stCondLst>
                                    <p:cond delay="25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7" name="Shape 1027"/>
        <p:cNvGrpSpPr/>
        <p:nvPr/>
      </p:nvGrpSpPr>
      <p:grpSpPr>
        <a:xfrm>
          <a:off x="0" y="0"/>
          <a:ext cx="0" cy="0"/>
          <a:chOff x="0" y="0"/>
          <a:chExt cx="0" cy="0"/>
        </a:xfrm>
      </p:grpSpPr>
      <p:sp>
        <p:nvSpPr>
          <p:cNvPr id="1028" name="Google Shape;1028;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9" name="Google Shape;1029;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0" name="Google Shape;1030;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31" name="Google Shape;1031;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32" name="Google Shape;1032;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33" name="Google Shape;1033;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34" name="Google Shape;1034;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5" name="Google Shape;1035;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6" name="Google Shape;1036;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7" name="Google Shape;1037;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8" name="Google Shape;1038;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9" name="Google Shape;1039;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0" name="Google Shape;1040;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41" name="Google Shape;1041;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42" name="Google Shape;1042;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3" name="Google Shape;1043;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4" name="Google Shape;1044;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5" name="Google Shape;1045;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49" name="Shape 1049"/>
        <p:cNvGrpSpPr/>
        <p:nvPr/>
      </p:nvGrpSpPr>
      <p:grpSpPr>
        <a:xfrm>
          <a:off x="0" y="0"/>
          <a:ext cx="0" cy="0"/>
          <a:chOff x="0" y="0"/>
          <a:chExt cx="0" cy="0"/>
        </a:xfrm>
      </p:grpSpPr>
      <p:sp>
        <p:nvSpPr>
          <p:cNvPr id="1050" name="Google Shape;1050;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1" name="Google Shape;1051;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2" name="Google Shape;1052;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3" name="Google Shape;1053;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54" name="Google Shape;1054;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55" name="Google Shape;1055;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56" name="Google Shape;1056;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57" name="Google Shape;1057;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0AD47"/>
              </a:buClr>
              <a:buSzPts val="2400"/>
              <a:buFont typeface="Raleway"/>
              <a:buNone/>
            </a:pPr>
            <a:r>
              <a:rPr b="1" i="0" lang="en-GB" sz="2400" u="none" cap="none" strike="noStrike">
                <a:solidFill>
                  <a:srgbClr val="70AD47"/>
                </a:solidFill>
                <a:latin typeface="Raleway"/>
                <a:ea typeface="Raleway"/>
                <a:cs typeface="Raleway"/>
                <a:sym typeface="Raleway"/>
              </a:rPr>
              <a:t>Image with Text Description</a:t>
            </a:r>
            <a:endParaRPr b="1" i="0" sz="2400" u="none" cap="none" strike="noStrike">
              <a:solidFill>
                <a:srgbClr val="70AD47"/>
              </a:solidFill>
              <a:latin typeface="Raleway"/>
              <a:ea typeface="Raleway"/>
              <a:cs typeface="Raleway"/>
              <a:sym typeface="Raleway"/>
            </a:endParaRPr>
          </a:p>
        </p:txBody>
      </p:sp>
      <p:sp>
        <p:nvSpPr>
          <p:cNvPr id="1058" name="Google Shape;1058;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59" name="Google Shape;1059;p203"/>
          <p:cNvPicPr preferRelativeResize="0"/>
          <p:nvPr>
            <p:ph idx="3" type="pic"/>
          </p:nvPr>
        </p:nvPicPr>
        <p:blipFill rotWithShape="1">
          <a:blip r:embed="rId5">
            <a:alphaModFix/>
          </a:blip>
          <a:srcRect b="23550" l="0" r="0" t="23550"/>
          <a:stretch/>
        </p:blipFill>
        <p:spPr>
          <a:xfrm>
            <a:off x="6096000" y="0"/>
            <a:ext cx="6096000" cy="3429000"/>
          </a:xfrm>
          <a:prstGeom prst="rect">
            <a:avLst/>
          </a:prstGeom>
          <a:noFill/>
          <a:ln>
            <a:noFill/>
          </a:ln>
        </p:spPr>
      </p:pic>
      <p:pic>
        <p:nvPicPr>
          <p:cNvPr descr="A close up of a flower&#10;&#10;Description automatically generated" id="1060" name="Google Shape;1060;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4" name="Shape 1064"/>
        <p:cNvGrpSpPr/>
        <p:nvPr/>
      </p:nvGrpSpPr>
      <p:grpSpPr>
        <a:xfrm>
          <a:off x="0" y="0"/>
          <a:ext cx="0" cy="0"/>
          <a:chOff x="0" y="0"/>
          <a:chExt cx="0" cy="0"/>
        </a:xfrm>
      </p:grpSpPr>
      <p:sp>
        <p:nvSpPr>
          <p:cNvPr id="1065" name="Google Shape;1065;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6" name="Google Shape;1066;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67" name="Google Shape;1067;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8" name="Google Shape;1068;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9" name="Google Shape;1069;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0" name="Google Shape;1070;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1" name="Google Shape;1071;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2" name="Google Shape;1072;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3" name="Google Shape;1073;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4" name="Google Shape;1074;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76" name="Google Shape;1076;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77" name="Google Shape;1077;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78" name="Google Shape;1078;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79" name="Google Shape;1079;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0" name="Google Shape;1080;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1" name="Google Shape;1081;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82" name="Google Shape;1082;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83" name="Google Shape;1083;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4" name="Google Shape;1084;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85" name="Google Shape;1085;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86" name="Google Shape;1086;p204"/>
          <p:cNvPicPr preferRelativeResize="0"/>
          <p:nvPr>
            <p:ph idx="2" type="pic"/>
          </p:nvPr>
        </p:nvPicPr>
        <p:blipFill rotWithShape="1">
          <a:blip r:embed="rId6">
            <a:alphaModFix/>
          </a:blip>
          <a:srcRect b="0" l="14017" r="14017"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par>
                                <p:cTn fill="hold" nodeType="withEffect" presetClass="entr" presetID="10" presetSubtype="0">
                                  <p:stCondLst>
                                    <p:cond delay="250"/>
                                  </p:stCondLst>
                                  <p:childTnLst>
                                    <p:set>
                                      <p:cBhvr>
                                        <p:cTn dur="1" fill="hold">
                                          <p:stCondLst>
                                            <p:cond delay="0"/>
                                          </p:stCondLst>
                                        </p:cTn>
                                        <p:tgtEl>
                                          <p:spTgt spid="1065"/>
                                        </p:tgtEl>
                                        <p:attrNameLst>
                                          <p:attrName>style.visibility</p:attrName>
                                        </p:attrNameLst>
                                      </p:cBhvr>
                                      <p:to>
                                        <p:strVal val="visible"/>
                                      </p:to>
                                    </p:set>
                                    <p:animEffect filter="fade" transition="in">
                                      <p:cBhvr>
                                        <p:cTn dur="500"/>
                                        <p:tgtEl>
                                          <p:spTgt spid="10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0" name="Shape 1090"/>
        <p:cNvGrpSpPr/>
        <p:nvPr/>
      </p:nvGrpSpPr>
      <p:grpSpPr>
        <a:xfrm>
          <a:off x="0" y="0"/>
          <a:ext cx="0" cy="0"/>
          <a:chOff x="0" y="0"/>
          <a:chExt cx="0" cy="0"/>
        </a:xfrm>
      </p:grpSpPr>
      <p:sp>
        <p:nvSpPr>
          <p:cNvPr id="1091" name="Google Shape;1091;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2" name="Google Shape;1092;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93" name="Google Shape;1093;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94" name="Google Shape;1094;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095" name="Google Shape;1095;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096" name="Google Shape;1096;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097" name="Google Shape;1097;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098" name="Google Shape;1098;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099" name="Google Shape;1099;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0" name="Google Shape;1100;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01" name="Google Shape;1101;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02" name="Google Shape;1102;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par>
                                <p:cTn fill="hold" nodeType="withEffect" presetClass="entr" presetID="10" presetSubtype="0">
                                  <p:stCondLst>
                                    <p:cond delay="250"/>
                                  </p:stCondLst>
                                  <p:childTnLst>
                                    <p:set>
                                      <p:cBhvr>
                                        <p:cTn dur="1" fill="hold">
                                          <p:stCondLst>
                                            <p:cond delay="0"/>
                                          </p:stCondLst>
                                        </p:cTn>
                                        <p:tgtEl>
                                          <p:spTgt spid="1091"/>
                                        </p:tgtEl>
                                        <p:attrNameLst>
                                          <p:attrName>style.visibility</p:attrName>
                                        </p:attrNameLst>
                                      </p:cBhvr>
                                      <p:to>
                                        <p:strVal val="visible"/>
                                      </p:to>
                                    </p:set>
                                    <p:animEffect filter="fade" transition="in">
                                      <p:cBhvr>
                                        <p:cTn dur="500"/>
                                        <p:tgtEl>
                                          <p:spTgt spid="10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