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6.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6.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7.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4.svg"/><Relationship Id="rId2" Type="http://schemas.openxmlformats.org/officeDocument/2006/relationships/image" Target="../media/image16.png"/><Relationship Id="rId16"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5.sv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6.svg"/><Relationship Id="rId7" Type="http://schemas.openxmlformats.org/officeDocument/2006/relationships/image" Target="../media/image16.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8.svg"/><Relationship Id="rId5" Type="http://schemas.openxmlformats.org/officeDocument/2006/relationships/image" Target="../media/image6.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6" name="Picture 5" descr="A person standing in front of a window&#10;&#10;Description automatically generated">
            <a:extLst>
              <a:ext uri="{FF2B5EF4-FFF2-40B4-BE49-F238E27FC236}">
                <a16:creationId xmlns:a16="http://schemas.microsoft.com/office/drawing/2014/main" id="{8EDADC25-5FF9-4CDC-B3E7-94663B8E3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F4484B4D-7E9B-489C-AAED-66B3898AA78D}"/>
              </a:ext>
            </a:extLst>
          </p:cNvPr>
          <p:cNvSpPr/>
          <p:nvPr/>
        </p:nvSpPr>
        <p:spPr>
          <a:xfrm>
            <a:off x="0" y="4505325"/>
            <a:ext cx="7526839" cy="14667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8318179" y="846877"/>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4235609" y="1610746"/>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94324" y="4677336"/>
            <a:ext cx="743251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2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RESTLESSNESS</a:t>
            </a: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5024" y="885905"/>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874495" y="3981447"/>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68195" y="1787688"/>
            <a:ext cx="2329695" cy="1610654"/>
          </a:xfrm>
          <a:prstGeom prst="rect">
            <a:avLst/>
          </a:prstGeom>
        </p:spPr>
      </p:pic>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5"/>
              </a:rPr>
              <a:t>https://www.pexels.com/@minan1398</a:t>
            </a:r>
            <a:r>
              <a:rPr lang="en-GB" sz="1400" dirty="0">
                <a:solidFill>
                  <a:prstClr val="black"/>
                </a:solidFill>
              </a:rPr>
              <a:t>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Placeholder 7" descr="A person standing in front of a window&#10;&#10;Description automatically generated">
            <a:extLst>
              <a:ext uri="{FF2B5EF4-FFF2-40B4-BE49-F238E27FC236}">
                <a16:creationId xmlns:a16="http://schemas.microsoft.com/office/drawing/2014/main" id="{25D14D9A-6458-44E2-B36E-F5E08688FD9D}"/>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1571</Words>
  <Application>Microsoft Office PowerPoint</Application>
  <PresentationFormat>Widescreen</PresentationFormat>
  <Paragraphs>147</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9</cp:revision>
  <dcterms:created xsi:type="dcterms:W3CDTF">2019-06-11T18:07:25Z</dcterms:created>
  <dcterms:modified xsi:type="dcterms:W3CDTF">2019-06-12T16:39:40Z</dcterms:modified>
</cp:coreProperties>
</file>