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8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4" r:id="rId4"/>
    <p:sldMasterId id="2147483835" r:id="rId5"/>
    <p:sldMasterId id="2147483836" r:id="rId6"/>
    <p:sldMasterId id="2147483837" r:id="rId7"/>
    <p:sldMasterId id="2147483838" r:id="rId8"/>
    <p:sldMasterId id="2147483839" r:id="rId9"/>
    <p:sldMasterId id="2147483840" r:id="rId10"/>
    <p:sldMasterId id="2147483841" r:id="rId11"/>
    <p:sldMasterId id="2147483842" r:id="rId12"/>
    <p:sldMasterId id="2147483843"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3" name="Shape 953"/>
        <p:cNvGrpSpPr/>
        <p:nvPr/>
      </p:nvGrpSpPr>
      <p:grpSpPr>
        <a:xfrm>
          <a:off x="0" y="0"/>
          <a:ext cx="0" cy="0"/>
          <a:chOff x="0" y="0"/>
          <a:chExt cx="0" cy="0"/>
        </a:xfrm>
      </p:grpSpPr>
      <p:sp>
        <p:nvSpPr>
          <p:cNvPr id="954" name="Google Shape;954;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5" name="Google Shape;95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2" name="Google Shape;110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4" name="Shape 1114"/>
        <p:cNvGrpSpPr/>
        <p:nvPr/>
      </p:nvGrpSpPr>
      <p:grpSpPr>
        <a:xfrm>
          <a:off x="0" y="0"/>
          <a:ext cx="0" cy="0"/>
          <a:chOff x="0" y="0"/>
          <a:chExt cx="0" cy="0"/>
        </a:xfrm>
      </p:grpSpPr>
      <p:sp>
        <p:nvSpPr>
          <p:cNvPr id="1115" name="Google Shape;111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6" name="Google Shape;111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7" name="Shape 1147"/>
        <p:cNvGrpSpPr/>
        <p:nvPr/>
      </p:nvGrpSpPr>
      <p:grpSpPr>
        <a:xfrm>
          <a:off x="0" y="0"/>
          <a:ext cx="0" cy="0"/>
          <a:chOff x="0" y="0"/>
          <a:chExt cx="0" cy="0"/>
        </a:xfrm>
      </p:grpSpPr>
      <p:sp>
        <p:nvSpPr>
          <p:cNvPr id="1148" name="Google Shape;114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9" name="Google Shape;114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1" name="Shape 1161"/>
        <p:cNvGrpSpPr/>
        <p:nvPr/>
      </p:nvGrpSpPr>
      <p:grpSpPr>
        <a:xfrm>
          <a:off x="0" y="0"/>
          <a:ext cx="0" cy="0"/>
          <a:chOff x="0" y="0"/>
          <a:chExt cx="0" cy="0"/>
        </a:xfrm>
      </p:grpSpPr>
      <p:sp>
        <p:nvSpPr>
          <p:cNvPr id="1162" name="Google Shape;116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3" name="Google Shape;116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6" name="Shape 1176"/>
        <p:cNvGrpSpPr/>
        <p:nvPr/>
      </p:nvGrpSpPr>
      <p:grpSpPr>
        <a:xfrm>
          <a:off x="0" y="0"/>
          <a:ext cx="0" cy="0"/>
          <a:chOff x="0" y="0"/>
          <a:chExt cx="0" cy="0"/>
        </a:xfrm>
      </p:grpSpPr>
      <p:sp>
        <p:nvSpPr>
          <p:cNvPr id="1177" name="Google Shape;117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8" name="Google Shape;117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2" name="Shape 1242"/>
        <p:cNvGrpSpPr/>
        <p:nvPr/>
      </p:nvGrpSpPr>
      <p:grpSpPr>
        <a:xfrm>
          <a:off x="0" y="0"/>
          <a:ext cx="0" cy="0"/>
          <a:chOff x="0" y="0"/>
          <a:chExt cx="0" cy="0"/>
        </a:xfrm>
      </p:grpSpPr>
      <p:sp>
        <p:nvSpPr>
          <p:cNvPr id="1243" name="Google Shape;124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44" name="Google Shape;12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0" name="Shape 1260"/>
        <p:cNvGrpSpPr/>
        <p:nvPr/>
      </p:nvGrpSpPr>
      <p:grpSpPr>
        <a:xfrm>
          <a:off x="0" y="0"/>
          <a:ext cx="0" cy="0"/>
          <a:chOff x="0" y="0"/>
          <a:chExt cx="0" cy="0"/>
        </a:xfrm>
      </p:grpSpPr>
      <p:sp>
        <p:nvSpPr>
          <p:cNvPr id="1261" name="Google Shape;126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2" name="Google Shape;126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9" name="Shape 1269"/>
        <p:cNvGrpSpPr/>
        <p:nvPr/>
      </p:nvGrpSpPr>
      <p:grpSpPr>
        <a:xfrm>
          <a:off x="0" y="0"/>
          <a:ext cx="0" cy="0"/>
          <a:chOff x="0" y="0"/>
          <a:chExt cx="0" cy="0"/>
        </a:xfrm>
      </p:grpSpPr>
      <p:sp>
        <p:nvSpPr>
          <p:cNvPr id="1270" name="Google Shape;127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1" name="Google Shape;127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4" name="Shape 1294"/>
        <p:cNvGrpSpPr/>
        <p:nvPr/>
      </p:nvGrpSpPr>
      <p:grpSpPr>
        <a:xfrm>
          <a:off x="0" y="0"/>
          <a:ext cx="0" cy="0"/>
          <a:chOff x="0" y="0"/>
          <a:chExt cx="0" cy="0"/>
        </a:xfrm>
      </p:grpSpPr>
      <p:sp>
        <p:nvSpPr>
          <p:cNvPr id="1295" name="Google Shape;129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6" name="Google Shape;129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9" name="Shape 1309"/>
        <p:cNvGrpSpPr/>
        <p:nvPr/>
      </p:nvGrpSpPr>
      <p:grpSpPr>
        <a:xfrm>
          <a:off x="0" y="0"/>
          <a:ext cx="0" cy="0"/>
          <a:chOff x="0" y="0"/>
          <a:chExt cx="0" cy="0"/>
        </a:xfrm>
      </p:grpSpPr>
      <p:sp>
        <p:nvSpPr>
          <p:cNvPr id="1310" name="Google Shape;131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1" name="Google Shape;131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8" name="Shape 968"/>
        <p:cNvGrpSpPr/>
        <p:nvPr/>
      </p:nvGrpSpPr>
      <p:grpSpPr>
        <a:xfrm>
          <a:off x="0" y="0"/>
          <a:ext cx="0" cy="0"/>
          <a:chOff x="0" y="0"/>
          <a:chExt cx="0" cy="0"/>
        </a:xfrm>
      </p:grpSpPr>
      <p:sp>
        <p:nvSpPr>
          <p:cNvPr id="969" name="Google Shape;96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70" name="Google Shape;97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2" name="Shape 1322"/>
        <p:cNvGrpSpPr/>
        <p:nvPr/>
      </p:nvGrpSpPr>
      <p:grpSpPr>
        <a:xfrm>
          <a:off x="0" y="0"/>
          <a:ext cx="0" cy="0"/>
          <a:chOff x="0" y="0"/>
          <a:chExt cx="0" cy="0"/>
        </a:xfrm>
      </p:grpSpPr>
      <p:sp>
        <p:nvSpPr>
          <p:cNvPr id="1323" name="Google Shape;132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4" name="Google Shape;132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3" name="Shape 1333"/>
        <p:cNvGrpSpPr/>
        <p:nvPr/>
      </p:nvGrpSpPr>
      <p:grpSpPr>
        <a:xfrm>
          <a:off x="0" y="0"/>
          <a:ext cx="0" cy="0"/>
          <a:chOff x="0" y="0"/>
          <a:chExt cx="0" cy="0"/>
        </a:xfrm>
      </p:grpSpPr>
      <p:sp>
        <p:nvSpPr>
          <p:cNvPr id="1334" name="Google Shape;133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5" name="Google Shape;133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4" name="Shape 1484"/>
        <p:cNvGrpSpPr/>
        <p:nvPr/>
      </p:nvGrpSpPr>
      <p:grpSpPr>
        <a:xfrm>
          <a:off x="0" y="0"/>
          <a:ext cx="0" cy="0"/>
          <a:chOff x="0" y="0"/>
          <a:chExt cx="0" cy="0"/>
        </a:xfrm>
      </p:grpSpPr>
      <p:sp>
        <p:nvSpPr>
          <p:cNvPr id="1485" name="Google Shape;148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6" name="Google Shape;148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3" name="Google Shape;150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0" name="Shape 1540"/>
        <p:cNvGrpSpPr/>
        <p:nvPr/>
      </p:nvGrpSpPr>
      <p:grpSpPr>
        <a:xfrm>
          <a:off x="0" y="0"/>
          <a:ext cx="0" cy="0"/>
          <a:chOff x="0" y="0"/>
          <a:chExt cx="0" cy="0"/>
        </a:xfrm>
      </p:grpSpPr>
      <p:sp>
        <p:nvSpPr>
          <p:cNvPr id="1541" name="Google Shape;154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2" name="Google Shape;154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4" name="Shape 1554"/>
        <p:cNvGrpSpPr/>
        <p:nvPr/>
      </p:nvGrpSpPr>
      <p:grpSpPr>
        <a:xfrm>
          <a:off x="0" y="0"/>
          <a:ext cx="0" cy="0"/>
          <a:chOff x="0" y="0"/>
          <a:chExt cx="0" cy="0"/>
        </a:xfrm>
      </p:grpSpPr>
      <p:sp>
        <p:nvSpPr>
          <p:cNvPr id="1555" name="Google Shape;155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6" name="Google Shape;155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0" name="Google Shape;158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3" name="Shape 1593"/>
        <p:cNvGrpSpPr/>
        <p:nvPr/>
      </p:nvGrpSpPr>
      <p:grpSpPr>
        <a:xfrm>
          <a:off x="0" y="0"/>
          <a:ext cx="0" cy="0"/>
          <a:chOff x="0" y="0"/>
          <a:chExt cx="0" cy="0"/>
        </a:xfrm>
      </p:grpSpPr>
      <p:sp>
        <p:nvSpPr>
          <p:cNvPr id="1594" name="Google Shape;159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5" name="Google Shape;159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7" name="Shape 1607"/>
        <p:cNvGrpSpPr/>
        <p:nvPr/>
      </p:nvGrpSpPr>
      <p:grpSpPr>
        <a:xfrm>
          <a:off x="0" y="0"/>
          <a:ext cx="0" cy="0"/>
          <a:chOff x="0" y="0"/>
          <a:chExt cx="0" cy="0"/>
        </a:xfrm>
      </p:grpSpPr>
      <p:sp>
        <p:nvSpPr>
          <p:cNvPr id="1608" name="Google Shape;160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9" name="Google Shape;160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5" name="Google Shape;161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2" name="Shape 982"/>
        <p:cNvGrpSpPr/>
        <p:nvPr/>
      </p:nvGrpSpPr>
      <p:grpSpPr>
        <a:xfrm>
          <a:off x="0" y="0"/>
          <a:ext cx="0" cy="0"/>
          <a:chOff x="0" y="0"/>
          <a:chExt cx="0" cy="0"/>
        </a:xfrm>
      </p:grpSpPr>
      <p:sp>
        <p:nvSpPr>
          <p:cNvPr id="983" name="Google Shape;98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4" name="Google Shape;98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8" name="Shape 1638"/>
        <p:cNvGrpSpPr/>
        <p:nvPr/>
      </p:nvGrpSpPr>
      <p:grpSpPr>
        <a:xfrm>
          <a:off x="0" y="0"/>
          <a:ext cx="0" cy="0"/>
          <a:chOff x="0" y="0"/>
          <a:chExt cx="0" cy="0"/>
        </a:xfrm>
      </p:grpSpPr>
      <p:sp>
        <p:nvSpPr>
          <p:cNvPr id="1639" name="Google Shape;163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0" name="Google Shape;164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9" name="Shape 1649"/>
        <p:cNvGrpSpPr/>
        <p:nvPr/>
      </p:nvGrpSpPr>
      <p:grpSpPr>
        <a:xfrm>
          <a:off x="0" y="0"/>
          <a:ext cx="0" cy="0"/>
          <a:chOff x="0" y="0"/>
          <a:chExt cx="0" cy="0"/>
        </a:xfrm>
      </p:grpSpPr>
      <p:sp>
        <p:nvSpPr>
          <p:cNvPr id="1650" name="Google Shape;1650;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1" name="Google Shape;165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1" name="Shape 1661"/>
        <p:cNvGrpSpPr/>
        <p:nvPr/>
      </p:nvGrpSpPr>
      <p:grpSpPr>
        <a:xfrm>
          <a:off x="0" y="0"/>
          <a:ext cx="0" cy="0"/>
          <a:chOff x="0" y="0"/>
          <a:chExt cx="0" cy="0"/>
        </a:xfrm>
      </p:grpSpPr>
      <p:sp>
        <p:nvSpPr>
          <p:cNvPr id="1662" name="Google Shape;166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3" name="Google Shape;166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0" name="Shape 1680"/>
        <p:cNvGrpSpPr/>
        <p:nvPr/>
      </p:nvGrpSpPr>
      <p:grpSpPr>
        <a:xfrm>
          <a:off x="0" y="0"/>
          <a:ext cx="0" cy="0"/>
          <a:chOff x="0" y="0"/>
          <a:chExt cx="0" cy="0"/>
        </a:xfrm>
      </p:grpSpPr>
      <p:sp>
        <p:nvSpPr>
          <p:cNvPr id="1681" name="Google Shape;168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2" name="Google Shape;168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9" name="Shape 1719"/>
        <p:cNvGrpSpPr/>
        <p:nvPr/>
      </p:nvGrpSpPr>
      <p:grpSpPr>
        <a:xfrm>
          <a:off x="0" y="0"/>
          <a:ext cx="0" cy="0"/>
          <a:chOff x="0" y="0"/>
          <a:chExt cx="0" cy="0"/>
        </a:xfrm>
      </p:grpSpPr>
      <p:sp>
        <p:nvSpPr>
          <p:cNvPr id="1720" name="Google Shape;1720;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1" name="Google Shape;172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1" name="Shape 1751"/>
        <p:cNvGrpSpPr/>
        <p:nvPr/>
      </p:nvGrpSpPr>
      <p:grpSpPr>
        <a:xfrm>
          <a:off x="0" y="0"/>
          <a:ext cx="0" cy="0"/>
          <a:chOff x="0" y="0"/>
          <a:chExt cx="0" cy="0"/>
        </a:xfrm>
      </p:grpSpPr>
      <p:sp>
        <p:nvSpPr>
          <p:cNvPr id="1752" name="Google Shape;1752;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3" name="Google Shape;175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0" name="Shape 1770"/>
        <p:cNvGrpSpPr/>
        <p:nvPr/>
      </p:nvGrpSpPr>
      <p:grpSpPr>
        <a:xfrm>
          <a:off x="0" y="0"/>
          <a:ext cx="0" cy="0"/>
          <a:chOff x="0" y="0"/>
          <a:chExt cx="0" cy="0"/>
        </a:xfrm>
      </p:grpSpPr>
      <p:sp>
        <p:nvSpPr>
          <p:cNvPr id="1771" name="Google Shape;1771;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2" name="Google Shape;177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9" name="Google Shape;178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2" name="Shape 1802"/>
        <p:cNvGrpSpPr/>
        <p:nvPr/>
      </p:nvGrpSpPr>
      <p:grpSpPr>
        <a:xfrm>
          <a:off x="0" y="0"/>
          <a:ext cx="0" cy="0"/>
          <a:chOff x="0" y="0"/>
          <a:chExt cx="0" cy="0"/>
        </a:xfrm>
      </p:grpSpPr>
      <p:sp>
        <p:nvSpPr>
          <p:cNvPr id="1803" name="Google Shape;180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4" name="Google Shape;180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6" name="Shape 1826"/>
        <p:cNvGrpSpPr/>
        <p:nvPr/>
      </p:nvGrpSpPr>
      <p:grpSpPr>
        <a:xfrm>
          <a:off x="0" y="0"/>
          <a:ext cx="0" cy="0"/>
          <a:chOff x="0" y="0"/>
          <a:chExt cx="0" cy="0"/>
        </a:xfrm>
      </p:grpSpPr>
      <p:sp>
        <p:nvSpPr>
          <p:cNvPr id="1827" name="Google Shape;182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8" name="Google Shape;182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4" name="Shape 994"/>
        <p:cNvGrpSpPr/>
        <p:nvPr/>
      </p:nvGrpSpPr>
      <p:grpSpPr>
        <a:xfrm>
          <a:off x="0" y="0"/>
          <a:ext cx="0" cy="0"/>
          <a:chOff x="0" y="0"/>
          <a:chExt cx="0" cy="0"/>
        </a:xfrm>
      </p:grpSpPr>
      <p:sp>
        <p:nvSpPr>
          <p:cNvPr id="995" name="Google Shape;99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6" name="Google Shape;99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5" name="Shape 1845"/>
        <p:cNvGrpSpPr/>
        <p:nvPr/>
      </p:nvGrpSpPr>
      <p:grpSpPr>
        <a:xfrm>
          <a:off x="0" y="0"/>
          <a:ext cx="0" cy="0"/>
          <a:chOff x="0" y="0"/>
          <a:chExt cx="0" cy="0"/>
        </a:xfrm>
      </p:grpSpPr>
      <p:sp>
        <p:nvSpPr>
          <p:cNvPr id="1846" name="Google Shape;184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7" name="Google Shape;184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0" name="Shape 1860"/>
        <p:cNvGrpSpPr/>
        <p:nvPr/>
      </p:nvGrpSpPr>
      <p:grpSpPr>
        <a:xfrm>
          <a:off x="0" y="0"/>
          <a:ext cx="0" cy="0"/>
          <a:chOff x="0" y="0"/>
          <a:chExt cx="0" cy="0"/>
        </a:xfrm>
      </p:grpSpPr>
      <p:sp>
        <p:nvSpPr>
          <p:cNvPr id="1861" name="Google Shape;186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2" name="Google Shape;186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1" name="Shape 1881"/>
        <p:cNvGrpSpPr/>
        <p:nvPr/>
      </p:nvGrpSpPr>
      <p:grpSpPr>
        <a:xfrm>
          <a:off x="0" y="0"/>
          <a:ext cx="0" cy="0"/>
          <a:chOff x="0" y="0"/>
          <a:chExt cx="0" cy="0"/>
        </a:xfrm>
      </p:grpSpPr>
      <p:sp>
        <p:nvSpPr>
          <p:cNvPr id="1882" name="Google Shape;188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3" name="Google Shape;188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5" name="Shape 1005"/>
        <p:cNvGrpSpPr/>
        <p:nvPr/>
      </p:nvGrpSpPr>
      <p:grpSpPr>
        <a:xfrm>
          <a:off x="0" y="0"/>
          <a:ext cx="0" cy="0"/>
          <a:chOff x="0" y="0"/>
          <a:chExt cx="0" cy="0"/>
        </a:xfrm>
      </p:grpSpPr>
      <p:sp>
        <p:nvSpPr>
          <p:cNvPr id="1006" name="Google Shape;100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7" name="Google Shape;100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5" name="Google Shape;104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8" name="Shape 1058"/>
        <p:cNvGrpSpPr/>
        <p:nvPr/>
      </p:nvGrpSpPr>
      <p:grpSpPr>
        <a:xfrm>
          <a:off x="0" y="0"/>
          <a:ext cx="0" cy="0"/>
          <a:chOff x="0" y="0"/>
          <a:chExt cx="0" cy="0"/>
        </a:xfrm>
      </p:grpSpPr>
      <p:sp>
        <p:nvSpPr>
          <p:cNvPr id="1059" name="Google Shape;105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0" name="Google Shape;106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4" name="Shape 1084"/>
        <p:cNvGrpSpPr/>
        <p:nvPr/>
      </p:nvGrpSpPr>
      <p:grpSpPr>
        <a:xfrm>
          <a:off x="0" y="0"/>
          <a:ext cx="0" cy="0"/>
          <a:chOff x="0" y="0"/>
          <a:chExt cx="0" cy="0"/>
        </a:xfrm>
      </p:grpSpPr>
      <p:sp>
        <p:nvSpPr>
          <p:cNvPr id="1085" name="Google Shape;108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6" name="Google Shape;10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7" name="Shape 67"/>
        <p:cNvGrpSpPr/>
        <p:nvPr/>
      </p:nvGrpSpPr>
      <p:grpSpPr>
        <a:xfrm>
          <a:off x="0" y="0"/>
          <a:ext cx="0" cy="0"/>
          <a:chOff x="0" y="0"/>
          <a:chExt cx="0" cy="0"/>
        </a:xfrm>
      </p:grpSpPr>
      <p:sp>
        <p:nvSpPr>
          <p:cNvPr id="68" name="Google Shape;68;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1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0" name="Google Shape;70;p1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81" name="Shape 481"/>
        <p:cNvGrpSpPr/>
        <p:nvPr/>
      </p:nvGrpSpPr>
      <p:grpSpPr>
        <a:xfrm>
          <a:off x="0" y="0"/>
          <a:ext cx="0" cy="0"/>
          <a:chOff x="0" y="0"/>
          <a:chExt cx="0" cy="0"/>
        </a:xfrm>
      </p:grpSpPr>
      <p:sp>
        <p:nvSpPr>
          <p:cNvPr id="482" name="Google Shape;482;p10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3" name="Google Shape;483;p10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6" name="Google Shape;486;p10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7" name="Google Shape;487;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8" name="Google Shape;488;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9" name="Google Shape;489;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0" name="Shape 490"/>
        <p:cNvGrpSpPr/>
        <p:nvPr/>
      </p:nvGrpSpPr>
      <p:grpSpPr>
        <a:xfrm>
          <a:off x="0" y="0"/>
          <a:ext cx="0" cy="0"/>
          <a:chOff x="0" y="0"/>
          <a:chExt cx="0" cy="0"/>
        </a:xfrm>
      </p:grpSpPr>
      <p:sp>
        <p:nvSpPr>
          <p:cNvPr id="491" name="Google Shape;491;p10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2" name="Google Shape;492;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3" name="Google Shape;493;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4" name="Google Shape;494;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5" name="Shape 495"/>
        <p:cNvGrpSpPr/>
        <p:nvPr/>
      </p:nvGrpSpPr>
      <p:grpSpPr>
        <a:xfrm>
          <a:off x="0" y="0"/>
          <a:ext cx="0" cy="0"/>
          <a:chOff x="0" y="0"/>
          <a:chExt cx="0" cy="0"/>
        </a:xfrm>
      </p:grpSpPr>
      <p:sp>
        <p:nvSpPr>
          <p:cNvPr id="496" name="Google Shape;496;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7" name="Google Shape;497;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8" name="Google Shape;498;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9" name="Shape 499"/>
        <p:cNvGrpSpPr/>
        <p:nvPr/>
      </p:nvGrpSpPr>
      <p:grpSpPr>
        <a:xfrm>
          <a:off x="0" y="0"/>
          <a:ext cx="0" cy="0"/>
          <a:chOff x="0" y="0"/>
          <a:chExt cx="0" cy="0"/>
        </a:xfrm>
      </p:grpSpPr>
      <p:sp>
        <p:nvSpPr>
          <p:cNvPr id="500" name="Google Shape;500;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1" name="Google Shape;501;p10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2" name="Google Shape;502;p10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3" name="Google Shape;503;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4" name="Google Shape;504;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5" name="Google Shape;505;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6" name="Shape 506"/>
        <p:cNvGrpSpPr/>
        <p:nvPr/>
      </p:nvGrpSpPr>
      <p:grpSpPr>
        <a:xfrm>
          <a:off x="0" y="0"/>
          <a:ext cx="0" cy="0"/>
          <a:chOff x="0" y="0"/>
          <a:chExt cx="0" cy="0"/>
        </a:xfrm>
      </p:grpSpPr>
      <p:sp>
        <p:nvSpPr>
          <p:cNvPr id="507" name="Google Shape;507;p10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8" name="Google Shape;508;p10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9" name="Google Shape;509;p10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10" name="Google Shape;510;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1" name="Google Shape;511;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2" name="Google Shape;512;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3" name="Shape 513"/>
        <p:cNvGrpSpPr/>
        <p:nvPr/>
      </p:nvGrpSpPr>
      <p:grpSpPr>
        <a:xfrm>
          <a:off x="0" y="0"/>
          <a:ext cx="0" cy="0"/>
          <a:chOff x="0" y="0"/>
          <a:chExt cx="0" cy="0"/>
        </a:xfrm>
      </p:grpSpPr>
      <p:sp>
        <p:nvSpPr>
          <p:cNvPr id="514" name="Google Shape;514;p1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5" name="Google Shape;515;p11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6" name="Google Shape;516;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7" name="Google Shape;517;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8" name="Google Shape;518;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9" name="Shape 519"/>
        <p:cNvGrpSpPr/>
        <p:nvPr/>
      </p:nvGrpSpPr>
      <p:grpSpPr>
        <a:xfrm>
          <a:off x="0" y="0"/>
          <a:ext cx="0" cy="0"/>
          <a:chOff x="0" y="0"/>
          <a:chExt cx="0" cy="0"/>
        </a:xfrm>
      </p:grpSpPr>
      <p:sp>
        <p:nvSpPr>
          <p:cNvPr id="520" name="Google Shape;520;p11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1" name="Google Shape;521;p11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3" name="Google Shape;523;p1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4" name="Google Shape;524;p1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5" name="Shape 525"/>
        <p:cNvGrpSpPr/>
        <p:nvPr/>
      </p:nvGrpSpPr>
      <p:grpSpPr>
        <a:xfrm>
          <a:off x="0" y="0"/>
          <a:ext cx="0" cy="0"/>
          <a:chOff x="0" y="0"/>
          <a:chExt cx="0" cy="0"/>
        </a:xfrm>
      </p:grpSpPr>
      <p:sp>
        <p:nvSpPr>
          <p:cNvPr id="526" name="Google Shape;526;p112"/>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7" name="Google Shape;527;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9" name="Shape 529"/>
        <p:cNvGrpSpPr/>
        <p:nvPr/>
      </p:nvGrpSpPr>
      <p:grpSpPr>
        <a:xfrm>
          <a:off x="0" y="0"/>
          <a:ext cx="0" cy="0"/>
          <a:chOff x="0" y="0"/>
          <a:chExt cx="0" cy="0"/>
        </a:xfrm>
      </p:grpSpPr>
      <p:sp>
        <p:nvSpPr>
          <p:cNvPr id="530" name="Google Shape;530;p113"/>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1" name="Google Shape;531;p113"/>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2" name="Google Shape;532;p113"/>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3" name="Shape 533"/>
        <p:cNvGrpSpPr/>
        <p:nvPr/>
      </p:nvGrpSpPr>
      <p:grpSpPr>
        <a:xfrm>
          <a:off x="0" y="0"/>
          <a:ext cx="0" cy="0"/>
          <a:chOff x="0" y="0"/>
          <a:chExt cx="0" cy="0"/>
        </a:xfrm>
      </p:grpSpPr>
      <p:sp>
        <p:nvSpPr>
          <p:cNvPr id="534" name="Google Shape;534;p114"/>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5" name="Google Shape;535;p114"/>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6" name="Google Shape;536;p114"/>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4" name="Shape 74"/>
        <p:cNvGrpSpPr/>
        <p:nvPr/>
      </p:nvGrpSpPr>
      <p:grpSpPr>
        <a:xfrm>
          <a:off x="0" y="0"/>
          <a:ext cx="0" cy="0"/>
          <a:chOff x="0" y="0"/>
          <a:chExt cx="0" cy="0"/>
        </a:xfrm>
      </p:grpSpPr>
      <p:sp>
        <p:nvSpPr>
          <p:cNvPr id="75" name="Google Shape;75;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7" name="Shape 537"/>
        <p:cNvGrpSpPr/>
        <p:nvPr/>
      </p:nvGrpSpPr>
      <p:grpSpPr>
        <a:xfrm>
          <a:off x="0" y="0"/>
          <a:ext cx="0" cy="0"/>
          <a:chOff x="0" y="0"/>
          <a:chExt cx="0" cy="0"/>
        </a:xfrm>
      </p:grpSpPr>
      <p:sp>
        <p:nvSpPr>
          <p:cNvPr id="538" name="Google Shape;538;p115"/>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9" name="Shape 539"/>
        <p:cNvGrpSpPr/>
        <p:nvPr/>
      </p:nvGrpSpPr>
      <p:grpSpPr>
        <a:xfrm>
          <a:off x="0" y="0"/>
          <a:ext cx="0" cy="0"/>
          <a:chOff x="0" y="0"/>
          <a:chExt cx="0" cy="0"/>
        </a:xfrm>
      </p:grpSpPr>
      <p:sp>
        <p:nvSpPr>
          <p:cNvPr id="540" name="Google Shape;540;p116"/>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3" name="Shape 543"/>
        <p:cNvGrpSpPr/>
        <p:nvPr/>
      </p:nvGrpSpPr>
      <p:grpSpPr>
        <a:xfrm>
          <a:off x="0" y="0"/>
          <a:ext cx="0" cy="0"/>
          <a:chOff x="0" y="0"/>
          <a:chExt cx="0" cy="0"/>
        </a:xfrm>
      </p:grpSpPr>
      <p:sp>
        <p:nvSpPr>
          <p:cNvPr id="544" name="Google Shape;544;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5" name="Google Shape;545;p118"/>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6" name="Shape 546"/>
        <p:cNvGrpSpPr/>
        <p:nvPr/>
      </p:nvGrpSpPr>
      <p:grpSpPr>
        <a:xfrm>
          <a:off x="0" y="0"/>
          <a:ext cx="0" cy="0"/>
          <a:chOff x="0" y="0"/>
          <a:chExt cx="0" cy="0"/>
        </a:xfrm>
      </p:grpSpPr>
      <p:sp>
        <p:nvSpPr>
          <p:cNvPr id="547" name="Google Shape;547;p119"/>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2" name="Shape 552"/>
        <p:cNvGrpSpPr/>
        <p:nvPr/>
      </p:nvGrpSpPr>
      <p:grpSpPr>
        <a:xfrm>
          <a:off x="0" y="0"/>
          <a:ext cx="0" cy="0"/>
          <a:chOff x="0" y="0"/>
          <a:chExt cx="0" cy="0"/>
        </a:xfrm>
      </p:grpSpPr>
      <p:sp>
        <p:nvSpPr>
          <p:cNvPr id="553" name="Google Shape;553;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4" name="Shape 554"/>
        <p:cNvGrpSpPr/>
        <p:nvPr/>
      </p:nvGrpSpPr>
      <p:grpSpPr>
        <a:xfrm>
          <a:off x="0" y="0"/>
          <a:ext cx="0" cy="0"/>
          <a:chOff x="0" y="0"/>
          <a:chExt cx="0" cy="0"/>
        </a:xfrm>
      </p:grpSpPr>
      <p:sp>
        <p:nvSpPr>
          <p:cNvPr id="555" name="Google Shape;555;p122"/>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6" name="Google Shape;556;p122"/>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7" name="Google Shape;557;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8" name="Shape 558"/>
        <p:cNvGrpSpPr/>
        <p:nvPr/>
      </p:nvGrpSpPr>
      <p:grpSpPr>
        <a:xfrm>
          <a:off x="0" y="0"/>
          <a:ext cx="0" cy="0"/>
          <a:chOff x="0" y="0"/>
          <a:chExt cx="0" cy="0"/>
        </a:xfrm>
      </p:grpSpPr>
      <p:sp>
        <p:nvSpPr>
          <p:cNvPr id="559" name="Google Shape;559;p123"/>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60" name="Google Shape;560;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61" name="Shape 561"/>
        <p:cNvGrpSpPr/>
        <p:nvPr/>
      </p:nvGrpSpPr>
      <p:grpSpPr>
        <a:xfrm>
          <a:off x="0" y="0"/>
          <a:ext cx="0" cy="0"/>
          <a:chOff x="0" y="0"/>
          <a:chExt cx="0" cy="0"/>
        </a:xfrm>
      </p:grpSpPr>
      <p:sp>
        <p:nvSpPr>
          <p:cNvPr id="562" name="Google Shape;562;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3" name="Google Shape;563;p124"/>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4" name="Google Shape;564;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5" name="Shape 565"/>
        <p:cNvGrpSpPr/>
        <p:nvPr/>
      </p:nvGrpSpPr>
      <p:grpSpPr>
        <a:xfrm>
          <a:off x="0" y="0"/>
          <a:ext cx="0" cy="0"/>
          <a:chOff x="0" y="0"/>
          <a:chExt cx="0" cy="0"/>
        </a:xfrm>
      </p:grpSpPr>
      <p:sp>
        <p:nvSpPr>
          <p:cNvPr id="566" name="Google Shape;566;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7" name="Google Shape;567;p12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8" name="Google Shape;568;p12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9" name="Google Shape;569;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0" name="Shape 80"/>
        <p:cNvGrpSpPr/>
        <p:nvPr/>
      </p:nvGrpSpPr>
      <p:grpSpPr>
        <a:xfrm>
          <a:off x="0" y="0"/>
          <a:ext cx="0" cy="0"/>
          <a:chOff x="0" y="0"/>
          <a:chExt cx="0" cy="0"/>
        </a:xfrm>
      </p:grpSpPr>
      <p:sp>
        <p:nvSpPr>
          <p:cNvPr id="81" name="Google Shape;81;p1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70" name="Shape 570"/>
        <p:cNvGrpSpPr/>
        <p:nvPr/>
      </p:nvGrpSpPr>
      <p:grpSpPr>
        <a:xfrm>
          <a:off x="0" y="0"/>
          <a:ext cx="0" cy="0"/>
          <a:chOff x="0" y="0"/>
          <a:chExt cx="0" cy="0"/>
        </a:xfrm>
      </p:grpSpPr>
      <p:sp>
        <p:nvSpPr>
          <p:cNvPr id="571" name="Google Shape;571;p12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2" name="Google Shape;572;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3" name="Shape 573"/>
        <p:cNvGrpSpPr/>
        <p:nvPr/>
      </p:nvGrpSpPr>
      <p:grpSpPr>
        <a:xfrm>
          <a:off x="0" y="0"/>
          <a:ext cx="0" cy="0"/>
          <a:chOff x="0" y="0"/>
          <a:chExt cx="0" cy="0"/>
        </a:xfrm>
      </p:grpSpPr>
      <p:sp>
        <p:nvSpPr>
          <p:cNvPr id="574" name="Google Shape;574;p127"/>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5" name="Google Shape;575;p127"/>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6" name="Google Shape;576;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7" name="Shape 577"/>
        <p:cNvGrpSpPr/>
        <p:nvPr/>
      </p:nvGrpSpPr>
      <p:grpSpPr>
        <a:xfrm>
          <a:off x="0" y="0"/>
          <a:ext cx="0" cy="0"/>
          <a:chOff x="0" y="0"/>
          <a:chExt cx="0" cy="0"/>
        </a:xfrm>
      </p:grpSpPr>
      <p:sp>
        <p:nvSpPr>
          <p:cNvPr id="578" name="Google Shape;578;p128"/>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9" name="Google Shape;579;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80" name="Shape 580"/>
        <p:cNvGrpSpPr/>
        <p:nvPr/>
      </p:nvGrpSpPr>
      <p:grpSpPr>
        <a:xfrm>
          <a:off x="0" y="0"/>
          <a:ext cx="0" cy="0"/>
          <a:chOff x="0" y="0"/>
          <a:chExt cx="0" cy="0"/>
        </a:xfrm>
      </p:grpSpPr>
      <p:sp>
        <p:nvSpPr>
          <p:cNvPr id="581" name="Google Shape;581;p129"/>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2" name="Google Shape;582;p129"/>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3" name="Google Shape;583;p129"/>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4" name="Google Shape;584;p129"/>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5" name="Google Shape;585;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6" name="Shape 586"/>
        <p:cNvGrpSpPr/>
        <p:nvPr/>
      </p:nvGrpSpPr>
      <p:grpSpPr>
        <a:xfrm>
          <a:off x="0" y="0"/>
          <a:ext cx="0" cy="0"/>
          <a:chOff x="0" y="0"/>
          <a:chExt cx="0" cy="0"/>
        </a:xfrm>
      </p:grpSpPr>
      <p:sp>
        <p:nvSpPr>
          <p:cNvPr id="587" name="Google Shape;587;p130"/>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8" name="Google Shape;588;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9" name="Shape 589"/>
        <p:cNvGrpSpPr/>
        <p:nvPr/>
      </p:nvGrpSpPr>
      <p:grpSpPr>
        <a:xfrm>
          <a:off x="0" y="0"/>
          <a:ext cx="0" cy="0"/>
          <a:chOff x="0" y="0"/>
          <a:chExt cx="0" cy="0"/>
        </a:xfrm>
      </p:grpSpPr>
      <p:sp>
        <p:nvSpPr>
          <p:cNvPr id="590" name="Google Shape;590;p131"/>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91" name="Google Shape;591;p131"/>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2" name="Google Shape;592;p13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9" name="Shape 599"/>
        <p:cNvGrpSpPr/>
        <p:nvPr/>
      </p:nvGrpSpPr>
      <p:grpSpPr>
        <a:xfrm>
          <a:off x="0" y="0"/>
          <a:ext cx="0" cy="0"/>
          <a:chOff x="0" y="0"/>
          <a:chExt cx="0" cy="0"/>
        </a:xfrm>
      </p:grpSpPr>
      <p:sp>
        <p:nvSpPr>
          <p:cNvPr id="600" name="Google Shape;600;p133"/>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3"/>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3"/>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3" name="Google Shape;603;p133"/>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4" name="Google Shape;604;p133"/>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5" name="Shape 605"/>
        <p:cNvGrpSpPr/>
        <p:nvPr/>
      </p:nvGrpSpPr>
      <p:grpSpPr>
        <a:xfrm>
          <a:off x="0" y="0"/>
          <a:ext cx="0" cy="0"/>
          <a:chOff x="0" y="0"/>
          <a:chExt cx="0" cy="0"/>
        </a:xfrm>
      </p:grpSpPr>
      <p:sp>
        <p:nvSpPr>
          <p:cNvPr id="606" name="Google Shape;606;p1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7" name="Google Shape;607;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8" name="Google Shape;608;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9" name="Google Shape;609;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0" name="Shape 610"/>
        <p:cNvGrpSpPr/>
        <p:nvPr/>
      </p:nvGrpSpPr>
      <p:grpSpPr>
        <a:xfrm>
          <a:off x="0" y="0"/>
          <a:ext cx="0" cy="0"/>
          <a:chOff x="0" y="0"/>
          <a:chExt cx="0" cy="0"/>
        </a:xfrm>
      </p:grpSpPr>
      <p:sp>
        <p:nvSpPr>
          <p:cNvPr id="611" name="Google Shape;611;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2" name="Google Shape;612;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3" name="Google Shape;613;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4" name="Shape 614"/>
        <p:cNvGrpSpPr/>
        <p:nvPr/>
      </p:nvGrpSpPr>
      <p:grpSpPr>
        <a:xfrm>
          <a:off x="0" y="0"/>
          <a:ext cx="0" cy="0"/>
          <a:chOff x="0" y="0"/>
          <a:chExt cx="0" cy="0"/>
        </a:xfrm>
      </p:grpSpPr>
      <p:sp>
        <p:nvSpPr>
          <p:cNvPr id="615" name="Google Shape;615;p13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6" name="Google Shape;616;p13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7" name="Google Shape;617;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8" name="Google Shape;618;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9" name="Google Shape;619;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92" name="Shape 92"/>
        <p:cNvGrpSpPr/>
        <p:nvPr/>
      </p:nvGrpSpPr>
      <p:grpSpPr>
        <a:xfrm>
          <a:off x="0" y="0"/>
          <a:ext cx="0" cy="0"/>
          <a:chOff x="0" y="0"/>
          <a:chExt cx="0" cy="0"/>
        </a:xfrm>
      </p:grpSpPr>
      <p:sp>
        <p:nvSpPr>
          <p:cNvPr id="93" name="Google Shape;93;p15"/>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20" name="Shape 620"/>
        <p:cNvGrpSpPr/>
        <p:nvPr/>
      </p:nvGrpSpPr>
      <p:grpSpPr>
        <a:xfrm>
          <a:off x="0" y="0"/>
          <a:ext cx="0" cy="0"/>
          <a:chOff x="0" y="0"/>
          <a:chExt cx="0" cy="0"/>
        </a:xfrm>
      </p:grpSpPr>
      <p:sp>
        <p:nvSpPr>
          <p:cNvPr id="621" name="Google Shape;621;p1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2" name="Google Shape;622;p1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4" name="Google Shape;624;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5" name="Google Shape;625;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6" name="Shape 626"/>
        <p:cNvGrpSpPr/>
        <p:nvPr/>
      </p:nvGrpSpPr>
      <p:grpSpPr>
        <a:xfrm>
          <a:off x="0" y="0"/>
          <a:ext cx="0" cy="0"/>
          <a:chOff x="0" y="0"/>
          <a:chExt cx="0" cy="0"/>
        </a:xfrm>
      </p:grpSpPr>
      <p:sp>
        <p:nvSpPr>
          <p:cNvPr id="627" name="Google Shape;627;p13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8" name="Google Shape;628;p13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9" name="Google Shape;629;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0" name="Google Shape;630;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1" name="Google Shape;631;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2" name="Shape 632"/>
        <p:cNvGrpSpPr/>
        <p:nvPr/>
      </p:nvGrpSpPr>
      <p:grpSpPr>
        <a:xfrm>
          <a:off x="0" y="0"/>
          <a:ext cx="0" cy="0"/>
          <a:chOff x="0" y="0"/>
          <a:chExt cx="0" cy="0"/>
        </a:xfrm>
      </p:grpSpPr>
      <p:sp>
        <p:nvSpPr>
          <p:cNvPr id="633" name="Google Shape;633;p1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4" name="Google Shape;634;p13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3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7" name="Google Shape;637;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8" name="Google Shape;638;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9" name="Shape 639"/>
        <p:cNvGrpSpPr/>
        <p:nvPr/>
      </p:nvGrpSpPr>
      <p:grpSpPr>
        <a:xfrm>
          <a:off x="0" y="0"/>
          <a:ext cx="0" cy="0"/>
          <a:chOff x="0" y="0"/>
          <a:chExt cx="0" cy="0"/>
        </a:xfrm>
      </p:grpSpPr>
      <p:sp>
        <p:nvSpPr>
          <p:cNvPr id="640" name="Google Shape;640;p14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1" name="Google Shape;641;p14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4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4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4" name="Google Shape;644;p14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5" name="Google Shape;645;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6" name="Google Shape;646;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7" name="Google Shape;647;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8" name="Shape 648"/>
        <p:cNvGrpSpPr/>
        <p:nvPr/>
      </p:nvGrpSpPr>
      <p:grpSpPr>
        <a:xfrm>
          <a:off x="0" y="0"/>
          <a:ext cx="0" cy="0"/>
          <a:chOff x="0" y="0"/>
          <a:chExt cx="0" cy="0"/>
        </a:xfrm>
      </p:grpSpPr>
      <p:sp>
        <p:nvSpPr>
          <p:cNvPr id="649" name="Google Shape;649;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0" name="Google Shape;650;p14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51" name="Google Shape;651;p14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2" name="Google Shape;652;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3" name="Google Shape;653;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4" name="Google Shape;654;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5" name="Shape 655"/>
        <p:cNvGrpSpPr/>
        <p:nvPr/>
      </p:nvGrpSpPr>
      <p:grpSpPr>
        <a:xfrm>
          <a:off x="0" y="0"/>
          <a:ext cx="0" cy="0"/>
          <a:chOff x="0" y="0"/>
          <a:chExt cx="0" cy="0"/>
        </a:xfrm>
      </p:grpSpPr>
      <p:sp>
        <p:nvSpPr>
          <p:cNvPr id="656" name="Google Shape;656;p14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7" name="Google Shape;657;p14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8" name="Google Shape;658;p14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9" name="Google Shape;659;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0" name="Google Shape;660;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1" name="Google Shape;661;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2" name="Shape 662"/>
        <p:cNvGrpSpPr/>
        <p:nvPr/>
      </p:nvGrpSpPr>
      <p:grpSpPr>
        <a:xfrm>
          <a:off x="0" y="0"/>
          <a:ext cx="0" cy="0"/>
          <a:chOff x="0" y="0"/>
          <a:chExt cx="0" cy="0"/>
        </a:xfrm>
      </p:grpSpPr>
      <p:sp>
        <p:nvSpPr>
          <p:cNvPr id="663" name="Google Shape;663;p1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4" name="Google Shape;664;p14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5" name="Google Shape;665;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6" name="Google Shape;666;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7" name="Google Shape;667;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8" name="Shape 668"/>
        <p:cNvGrpSpPr/>
        <p:nvPr/>
      </p:nvGrpSpPr>
      <p:grpSpPr>
        <a:xfrm>
          <a:off x="0" y="0"/>
          <a:ext cx="0" cy="0"/>
          <a:chOff x="0" y="0"/>
          <a:chExt cx="0" cy="0"/>
        </a:xfrm>
      </p:grpSpPr>
      <p:sp>
        <p:nvSpPr>
          <p:cNvPr id="669" name="Google Shape;669;p14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0" name="Google Shape;670;p14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1" name="Google Shape;671;p1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2" name="Google Shape;672;p1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3" name="Google Shape;673;p1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4" name="Shape 674"/>
        <p:cNvGrpSpPr/>
        <p:nvPr/>
      </p:nvGrpSpPr>
      <p:grpSpPr>
        <a:xfrm>
          <a:off x="0" y="0"/>
          <a:ext cx="0" cy="0"/>
          <a:chOff x="0" y="0"/>
          <a:chExt cx="0" cy="0"/>
        </a:xfrm>
      </p:grpSpPr>
      <p:sp>
        <p:nvSpPr>
          <p:cNvPr id="675" name="Google Shape;675;p145"/>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6" name="Google Shape;676;p145"/>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7" name="Google Shape;677;p145"/>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45"/>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9" name="Shape 679"/>
        <p:cNvGrpSpPr/>
        <p:nvPr/>
      </p:nvGrpSpPr>
      <p:grpSpPr>
        <a:xfrm>
          <a:off x="0" y="0"/>
          <a:ext cx="0" cy="0"/>
          <a:chOff x="0" y="0"/>
          <a:chExt cx="0" cy="0"/>
        </a:xfrm>
      </p:grpSpPr>
      <p:sp>
        <p:nvSpPr>
          <p:cNvPr id="680" name="Google Shape;680;p146"/>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1" name="Google Shape;681;p146"/>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6"/>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6"/>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6"/>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5" name="Google Shape;685;p146"/>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6" name="Google Shape;686;p146"/>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94" name="Shape 94"/>
        <p:cNvGrpSpPr/>
        <p:nvPr/>
      </p:nvGrpSpPr>
      <p:grpSpPr>
        <a:xfrm>
          <a:off x="0" y="0"/>
          <a:ext cx="0" cy="0"/>
          <a:chOff x="0" y="0"/>
          <a:chExt cx="0" cy="0"/>
        </a:xfrm>
      </p:grpSpPr>
      <p:sp>
        <p:nvSpPr>
          <p:cNvPr id="95" name="Google Shape;95;p16"/>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9" name="Shape 689"/>
        <p:cNvGrpSpPr/>
        <p:nvPr/>
      </p:nvGrpSpPr>
      <p:grpSpPr>
        <a:xfrm>
          <a:off x="0" y="0"/>
          <a:ext cx="0" cy="0"/>
          <a:chOff x="0" y="0"/>
          <a:chExt cx="0" cy="0"/>
        </a:xfrm>
      </p:grpSpPr>
      <p:sp>
        <p:nvSpPr>
          <p:cNvPr id="690" name="Google Shape;690;p14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8"/>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2" name="Google Shape;692;p148"/>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3" name="Google Shape;693;p148"/>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700" name="Shape 700"/>
        <p:cNvGrpSpPr/>
        <p:nvPr/>
      </p:nvGrpSpPr>
      <p:grpSpPr>
        <a:xfrm>
          <a:off x="0" y="0"/>
          <a:ext cx="0" cy="0"/>
          <a:chOff x="0" y="0"/>
          <a:chExt cx="0" cy="0"/>
        </a:xfrm>
      </p:grpSpPr>
      <p:sp>
        <p:nvSpPr>
          <p:cNvPr id="701" name="Google Shape;701;p150"/>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2" name="Google Shape;702;p150"/>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3" name="Shape 703"/>
        <p:cNvGrpSpPr/>
        <p:nvPr/>
      </p:nvGrpSpPr>
      <p:grpSpPr>
        <a:xfrm>
          <a:off x="0" y="0"/>
          <a:ext cx="0" cy="0"/>
          <a:chOff x="0" y="0"/>
          <a:chExt cx="0" cy="0"/>
        </a:xfrm>
      </p:grpSpPr>
      <p:sp>
        <p:nvSpPr>
          <p:cNvPr id="704" name="Google Shape;704;p15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5" name="Google Shape;705;p15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6" name="Google Shape;706;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7" name="Google Shape;707;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8" name="Google Shape;708;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9" name="Shape 709"/>
        <p:cNvGrpSpPr/>
        <p:nvPr/>
      </p:nvGrpSpPr>
      <p:grpSpPr>
        <a:xfrm>
          <a:off x="0" y="0"/>
          <a:ext cx="0" cy="0"/>
          <a:chOff x="0" y="0"/>
          <a:chExt cx="0" cy="0"/>
        </a:xfrm>
      </p:grpSpPr>
      <p:sp>
        <p:nvSpPr>
          <p:cNvPr id="710" name="Google Shape;710;p15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1" name="Google Shape;711;p1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2" name="Google Shape;712;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3" name="Google Shape;713;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4" name="Google Shape;714;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5" name="Shape 715"/>
        <p:cNvGrpSpPr/>
        <p:nvPr/>
      </p:nvGrpSpPr>
      <p:grpSpPr>
        <a:xfrm>
          <a:off x="0" y="0"/>
          <a:ext cx="0" cy="0"/>
          <a:chOff x="0" y="0"/>
          <a:chExt cx="0" cy="0"/>
        </a:xfrm>
      </p:grpSpPr>
      <p:sp>
        <p:nvSpPr>
          <p:cNvPr id="716" name="Google Shape;716;p15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7" name="Google Shape;717;p15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8" name="Google Shape;718;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9" name="Google Shape;719;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0" name="Google Shape;720;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21" name="Shape 721"/>
        <p:cNvGrpSpPr/>
        <p:nvPr/>
      </p:nvGrpSpPr>
      <p:grpSpPr>
        <a:xfrm>
          <a:off x="0" y="0"/>
          <a:ext cx="0" cy="0"/>
          <a:chOff x="0" y="0"/>
          <a:chExt cx="0" cy="0"/>
        </a:xfrm>
      </p:grpSpPr>
      <p:sp>
        <p:nvSpPr>
          <p:cNvPr id="722" name="Google Shape;722;p1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3" name="Google Shape;723;p15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5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5" name="Google Shape;725;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6" name="Google Shape;726;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7" name="Google Shape;727;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8" name="Shape 728"/>
        <p:cNvGrpSpPr/>
        <p:nvPr/>
      </p:nvGrpSpPr>
      <p:grpSpPr>
        <a:xfrm>
          <a:off x="0" y="0"/>
          <a:ext cx="0" cy="0"/>
          <a:chOff x="0" y="0"/>
          <a:chExt cx="0" cy="0"/>
        </a:xfrm>
      </p:grpSpPr>
      <p:sp>
        <p:nvSpPr>
          <p:cNvPr id="729" name="Google Shape;729;p15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0" name="Google Shape;730;p15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3" name="Google Shape;733;p15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4" name="Google Shape;734;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5" name="Google Shape;735;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6" name="Google Shape;736;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7" name="Shape 737"/>
        <p:cNvGrpSpPr/>
        <p:nvPr/>
      </p:nvGrpSpPr>
      <p:grpSpPr>
        <a:xfrm>
          <a:off x="0" y="0"/>
          <a:ext cx="0" cy="0"/>
          <a:chOff x="0" y="0"/>
          <a:chExt cx="0" cy="0"/>
        </a:xfrm>
      </p:grpSpPr>
      <p:sp>
        <p:nvSpPr>
          <p:cNvPr id="738" name="Google Shape;738;p1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9" name="Google Shape;739;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0" name="Google Shape;740;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1" name="Google Shape;741;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2" name="Shape 742"/>
        <p:cNvGrpSpPr/>
        <p:nvPr/>
      </p:nvGrpSpPr>
      <p:grpSpPr>
        <a:xfrm>
          <a:off x="0" y="0"/>
          <a:ext cx="0" cy="0"/>
          <a:chOff x="0" y="0"/>
          <a:chExt cx="0" cy="0"/>
        </a:xfrm>
      </p:grpSpPr>
      <p:sp>
        <p:nvSpPr>
          <p:cNvPr id="743" name="Google Shape;743;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4" name="Google Shape;744;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5" name="Google Shape;745;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6" name="Shape 96"/>
        <p:cNvGrpSpPr/>
        <p:nvPr/>
      </p:nvGrpSpPr>
      <p:grpSpPr>
        <a:xfrm>
          <a:off x="0" y="0"/>
          <a:ext cx="0" cy="0"/>
          <a:chOff x="0" y="0"/>
          <a:chExt cx="0" cy="0"/>
        </a:xfrm>
      </p:grpSpPr>
      <p:sp>
        <p:nvSpPr>
          <p:cNvPr id="97" name="Google Shape;97;p1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1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99" name="Google Shape;99;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6" name="Shape 746"/>
        <p:cNvGrpSpPr/>
        <p:nvPr/>
      </p:nvGrpSpPr>
      <p:grpSpPr>
        <a:xfrm>
          <a:off x="0" y="0"/>
          <a:ext cx="0" cy="0"/>
          <a:chOff x="0" y="0"/>
          <a:chExt cx="0" cy="0"/>
        </a:xfrm>
      </p:grpSpPr>
      <p:sp>
        <p:nvSpPr>
          <p:cNvPr id="747" name="Google Shape;747;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8" name="Google Shape;748;p15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9" name="Google Shape;749;p15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0" name="Google Shape;750;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1" name="Google Shape;751;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2" name="Google Shape;752;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3" name="Shape 753"/>
        <p:cNvGrpSpPr/>
        <p:nvPr/>
      </p:nvGrpSpPr>
      <p:grpSpPr>
        <a:xfrm>
          <a:off x="0" y="0"/>
          <a:ext cx="0" cy="0"/>
          <a:chOff x="0" y="0"/>
          <a:chExt cx="0" cy="0"/>
        </a:xfrm>
      </p:grpSpPr>
      <p:sp>
        <p:nvSpPr>
          <p:cNvPr id="754" name="Google Shape;754;p15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5" name="Google Shape;755;p15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6" name="Google Shape;756;p15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7" name="Google Shape;757;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8" name="Google Shape;758;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9" name="Google Shape;759;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60" name="Shape 760"/>
        <p:cNvGrpSpPr/>
        <p:nvPr/>
      </p:nvGrpSpPr>
      <p:grpSpPr>
        <a:xfrm>
          <a:off x="0" y="0"/>
          <a:ext cx="0" cy="0"/>
          <a:chOff x="0" y="0"/>
          <a:chExt cx="0" cy="0"/>
        </a:xfrm>
      </p:grpSpPr>
      <p:sp>
        <p:nvSpPr>
          <p:cNvPr id="761" name="Google Shape;761;p1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2" name="Google Shape;762;p16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3" name="Google Shape;763;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4" name="Google Shape;764;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5" name="Google Shape;765;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6" name="Shape 766"/>
        <p:cNvGrpSpPr/>
        <p:nvPr/>
      </p:nvGrpSpPr>
      <p:grpSpPr>
        <a:xfrm>
          <a:off x="0" y="0"/>
          <a:ext cx="0" cy="0"/>
          <a:chOff x="0" y="0"/>
          <a:chExt cx="0" cy="0"/>
        </a:xfrm>
      </p:grpSpPr>
      <p:sp>
        <p:nvSpPr>
          <p:cNvPr id="767" name="Google Shape;767;p16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8" name="Google Shape;768;p16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9" name="Google Shape;769;p1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0" name="Google Shape;770;p1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1" name="Google Shape;771;p1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2" name="Shape 772"/>
        <p:cNvGrpSpPr/>
        <p:nvPr/>
      </p:nvGrpSpPr>
      <p:grpSpPr>
        <a:xfrm>
          <a:off x="0" y="0"/>
          <a:ext cx="0" cy="0"/>
          <a:chOff x="0" y="0"/>
          <a:chExt cx="0" cy="0"/>
        </a:xfrm>
      </p:grpSpPr>
      <p:sp>
        <p:nvSpPr>
          <p:cNvPr id="773" name="Google Shape;773;p162"/>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4" name="Google Shape;774;p162"/>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81" name="Shape 781"/>
        <p:cNvGrpSpPr/>
        <p:nvPr/>
      </p:nvGrpSpPr>
      <p:grpSpPr>
        <a:xfrm>
          <a:off x="0" y="0"/>
          <a:ext cx="0" cy="0"/>
          <a:chOff x="0" y="0"/>
          <a:chExt cx="0" cy="0"/>
        </a:xfrm>
      </p:grpSpPr>
      <p:sp>
        <p:nvSpPr>
          <p:cNvPr id="782" name="Google Shape;782;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3" name="Google Shape;783;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4" name="Google Shape;784;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5" name="Shape 785"/>
        <p:cNvGrpSpPr/>
        <p:nvPr/>
      </p:nvGrpSpPr>
      <p:grpSpPr>
        <a:xfrm>
          <a:off x="0" y="0"/>
          <a:ext cx="0" cy="0"/>
          <a:chOff x="0" y="0"/>
          <a:chExt cx="0" cy="0"/>
        </a:xfrm>
      </p:grpSpPr>
      <p:sp>
        <p:nvSpPr>
          <p:cNvPr id="786" name="Google Shape;786;p16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7" name="Google Shape;787;p16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8" name="Google Shape;788;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9" name="Google Shape;789;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0" name="Google Shape;790;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91" name="Shape 791"/>
        <p:cNvGrpSpPr/>
        <p:nvPr/>
      </p:nvGrpSpPr>
      <p:grpSpPr>
        <a:xfrm>
          <a:off x="0" y="0"/>
          <a:ext cx="0" cy="0"/>
          <a:chOff x="0" y="0"/>
          <a:chExt cx="0" cy="0"/>
        </a:xfrm>
      </p:grpSpPr>
      <p:sp>
        <p:nvSpPr>
          <p:cNvPr id="792" name="Google Shape;792;p1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3" name="Google Shape;793;p16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5" name="Google Shape;795;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6" name="Google Shape;796;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7" name="Shape 797"/>
        <p:cNvGrpSpPr/>
        <p:nvPr/>
      </p:nvGrpSpPr>
      <p:grpSpPr>
        <a:xfrm>
          <a:off x="0" y="0"/>
          <a:ext cx="0" cy="0"/>
          <a:chOff x="0" y="0"/>
          <a:chExt cx="0" cy="0"/>
        </a:xfrm>
      </p:grpSpPr>
      <p:sp>
        <p:nvSpPr>
          <p:cNvPr id="798" name="Google Shape;798;p16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9" name="Google Shape;799;p16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0" name="Google Shape;800;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1" name="Google Shape;801;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2" name="Google Shape;802;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3" name="Shape 803"/>
        <p:cNvGrpSpPr/>
        <p:nvPr/>
      </p:nvGrpSpPr>
      <p:grpSpPr>
        <a:xfrm>
          <a:off x="0" y="0"/>
          <a:ext cx="0" cy="0"/>
          <a:chOff x="0" y="0"/>
          <a:chExt cx="0" cy="0"/>
        </a:xfrm>
      </p:grpSpPr>
      <p:sp>
        <p:nvSpPr>
          <p:cNvPr id="804" name="Google Shape;804;p16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5" name="Google Shape;805;p16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6" name="Google Shape;806;p16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7" name="Google Shape;807;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8" name="Google Shape;808;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9" name="Google Shape;809;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2" name="Shape 102"/>
        <p:cNvGrpSpPr/>
        <p:nvPr/>
      </p:nvGrpSpPr>
      <p:grpSpPr>
        <a:xfrm>
          <a:off x="0" y="0"/>
          <a:ext cx="0" cy="0"/>
          <a:chOff x="0" y="0"/>
          <a:chExt cx="0" cy="0"/>
        </a:xfrm>
      </p:grpSpPr>
      <p:sp>
        <p:nvSpPr>
          <p:cNvPr id="103" name="Google Shape;10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4" name="Google Shape;104;p1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10" name="Shape 810"/>
        <p:cNvGrpSpPr/>
        <p:nvPr/>
      </p:nvGrpSpPr>
      <p:grpSpPr>
        <a:xfrm>
          <a:off x="0" y="0"/>
          <a:ext cx="0" cy="0"/>
          <a:chOff x="0" y="0"/>
          <a:chExt cx="0" cy="0"/>
        </a:xfrm>
      </p:grpSpPr>
      <p:sp>
        <p:nvSpPr>
          <p:cNvPr id="811" name="Google Shape;811;p16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2" name="Google Shape;812;p16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5" name="Google Shape;815;p16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7" name="Google Shape;817;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8" name="Google Shape;818;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9" name="Shape 819"/>
        <p:cNvGrpSpPr/>
        <p:nvPr/>
      </p:nvGrpSpPr>
      <p:grpSpPr>
        <a:xfrm>
          <a:off x="0" y="0"/>
          <a:ext cx="0" cy="0"/>
          <a:chOff x="0" y="0"/>
          <a:chExt cx="0" cy="0"/>
        </a:xfrm>
      </p:grpSpPr>
      <p:sp>
        <p:nvSpPr>
          <p:cNvPr id="820" name="Google Shape;820;p17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1" name="Google Shape;821;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2" name="Google Shape;822;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3" name="Google Shape;823;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4" name="Shape 824"/>
        <p:cNvGrpSpPr/>
        <p:nvPr/>
      </p:nvGrpSpPr>
      <p:grpSpPr>
        <a:xfrm>
          <a:off x="0" y="0"/>
          <a:ext cx="0" cy="0"/>
          <a:chOff x="0" y="0"/>
          <a:chExt cx="0" cy="0"/>
        </a:xfrm>
      </p:grpSpPr>
      <p:sp>
        <p:nvSpPr>
          <p:cNvPr id="825" name="Google Shape;825;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6" name="Google Shape;826;p17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7" name="Google Shape;827;p17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8" name="Google Shape;828;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9" name="Google Shape;829;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0" name="Google Shape;830;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1" name="Shape 831"/>
        <p:cNvGrpSpPr/>
        <p:nvPr/>
      </p:nvGrpSpPr>
      <p:grpSpPr>
        <a:xfrm>
          <a:off x="0" y="0"/>
          <a:ext cx="0" cy="0"/>
          <a:chOff x="0" y="0"/>
          <a:chExt cx="0" cy="0"/>
        </a:xfrm>
      </p:grpSpPr>
      <p:sp>
        <p:nvSpPr>
          <p:cNvPr id="832" name="Google Shape;832;p17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3" name="Google Shape;833;p172"/>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4" name="Google Shape;834;p17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5" name="Google Shape;835;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6" name="Google Shape;836;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7" name="Google Shape;837;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8" name="Shape 838"/>
        <p:cNvGrpSpPr/>
        <p:nvPr/>
      </p:nvGrpSpPr>
      <p:grpSpPr>
        <a:xfrm>
          <a:off x="0" y="0"/>
          <a:ext cx="0" cy="0"/>
          <a:chOff x="0" y="0"/>
          <a:chExt cx="0" cy="0"/>
        </a:xfrm>
      </p:grpSpPr>
      <p:sp>
        <p:nvSpPr>
          <p:cNvPr id="839" name="Google Shape;839;p17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0" name="Google Shape;840;p17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2" name="Google Shape;842;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3" name="Google Shape;843;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4" name="Shape 844"/>
        <p:cNvGrpSpPr/>
        <p:nvPr/>
      </p:nvGrpSpPr>
      <p:grpSpPr>
        <a:xfrm>
          <a:off x="0" y="0"/>
          <a:ext cx="0" cy="0"/>
          <a:chOff x="0" y="0"/>
          <a:chExt cx="0" cy="0"/>
        </a:xfrm>
      </p:grpSpPr>
      <p:sp>
        <p:nvSpPr>
          <p:cNvPr id="845" name="Google Shape;845;p17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6" name="Google Shape;846;p17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7" name="Google Shape;847;p1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8" name="Google Shape;848;p1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9" name="Google Shape;849;p1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50" name="Shape 850"/>
        <p:cNvGrpSpPr/>
        <p:nvPr/>
      </p:nvGrpSpPr>
      <p:grpSpPr>
        <a:xfrm>
          <a:off x="0" y="0"/>
          <a:ext cx="0" cy="0"/>
          <a:chOff x="0" y="0"/>
          <a:chExt cx="0" cy="0"/>
        </a:xfrm>
      </p:grpSpPr>
      <p:sp>
        <p:nvSpPr>
          <p:cNvPr id="851" name="Google Shape;851;p175"/>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2" name="Google Shape;852;p175"/>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9" name="Shape 859"/>
        <p:cNvGrpSpPr/>
        <p:nvPr/>
      </p:nvGrpSpPr>
      <p:grpSpPr>
        <a:xfrm>
          <a:off x="0" y="0"/>
          <a:ext cx="0" cy="0"/>
          <a:chOff x="0" y="0"/>
          <a:chExt cx="0" cy="0"/>
        </a:xfrm>
      </p:grpSpPr>
      <p:sp>
        <p:nvSpPr>
          <p:cNvPr id="860" name="Google Shape;860;p177"/>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61" name="Shape 861"/>
        <p:cNvGrpSpPr/>
        <p:nvPr/>
      </p:nvGrpSpPr>
      <p:grpSpPr>
        <a:xfrm>
          <a:off x="0" y="0"/>
          <a:ext cx="0" cy="0"/>
          <a:chOff x="0" y="0"/>
          <a:chExt cx="0" cy="0"/>
        </a:xfrm>
      </p:grpSpPr>
      <p:sp>
        <p:nvSpPr>
          <p:cNvPr id="862" name="Google Shape;862;p17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3" name="Google Shape;863;p17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4" name="Google Shape;864;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5" name="Google Shape;865;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6" name="Google Shape;866;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7" name="Shape 867"/>
        <p:cNvGrpSpPr/>
        <p:nvPr/>
      </p:nvGrpSpPr>
      <p:grpSpPr>
        <a:xfrm>
          <a:off x="0" y="0"/>
          <a:ext cx="0" cy="0"/>
          <a:chOff x="0" y="0"/>
          <a:chExt cx="0" cy="0"/>
        </a:xfrm>
      </p:grpSpPr>
      <p:sp>
        <p:nvSpPr>
          <p:cNvPr id="868" name="Google Shape;868;p1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9" name="Google Shape;869;p17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0" name="Google Shape;870;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1" name="Google Shape;871;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2" name="Google Shape;872;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08" name="Shape 108"/>
        <p:cNvGrpSpPr/>
        <p:nvPr/>
      </p:nvGrpSpPr>
      <p:grpSpPr>
        <a:xfrm>
          <a:off x="0" y="0"/>
          <a:ext cx="0" cy="0"/>
          <a:chOff x="0" y="0"/>
          <a:chExt cx="0" cy="0"/>
        </a:xfrm>
      </p:grpSpPr>
      <p:sp>
        <p:nvSpPr>
          <p:cNvPr id="109" name="Google Shape;109;p1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1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1" name="Google Shape;11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2" name="Google Shape;11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3" name="Shape 873"/>
        <p:cNvGrpSpPr/>
        <p:nvPr/>
      </p:nvGrpSpPr>
      <p:grpSpPr>
        <a:xfrm>
          <a:off x="0" y="0"/>
          <a:ext cx="0" cy="0"/>
          <a:chOff x="0" y="0"/>
          <a:chExt cx="0" cy="0"/>
        </a:xfrm>
      </p:grpSpPr>
      <p:sp>
        <p:nvSpPr>
          <p:cNvPr id="874" name="Google Shape;874;p18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5" name="Google Shape;875;p18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6" name="Google Shape;876;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7" name="Google Shape;877;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8" name="Google Shape;878;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9" name="Shape 879"/>
        <p:cNvGrpSpPr/>
        <p:nvPr/>
      </p:nvGrpSpPr>
      <p:grpSpPr>
        <a:xfrm>
          <a:off x="0" y="0"/>
          <a:ext cx="0" cy="0"/>
          <a:chOff x="0" y="0"/>
          <a:chExt cx="0" cy="0"/>
        </a:xfrm>
      </p:grpSpPr>
      <p:sp>
        <p:nvSpPr>
          <p:cNvPr id="880" name="Google Shape;880;p18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1" name="Google Shape;881;p18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2" name="Google Shape;882;p18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3" name="Google Shape;883;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4" name="Google Shape;884;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5" name="Google Shape;885;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6" name="Shape 886"/>
        <p:cNvGrpSpPr/>
        <p:nvPr/>
      </p:nvGrpSpPr>
      <p:grpSpPr>
        <a:xfrm>
          <a:off x="0" y="0"/>
          <a:ext cx="0" cy="0"/>
          <a:chOff x="0" y="0"/>
          <a:chExt cx="0" cy="0"/>
        </a:xfrm>
      </p:grpSpPr>
      <p:sp>
        <p:nvSpPr>
          <p:cNvPr id="887" name="Google Shape;887;p18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8" name="Google Shape;888;p18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1" name="Google Shape;891;p18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2" name="Google Shape;892;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3" name="Google Shape;893;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4" name="Google Shape;894;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5" name="Shape 895"/>
        <p:cNvGrpSpPr/>
        <p:nvPr/>
      </p:nvGrpSpPr>
      <p:grpSpPr>
        <a:xfrm>
          <a:off x="0" y="0"/>
          <a:ext cx="0" cy="0"/>
          <a:chOff x="0" y="0"/>
          <a:chExt cx="0" cy="0"/>
        </a:xfrm>
      </p:grpSpPr>
      <p:sp>
        <p:nvSpPr>
          <p:cNvPr id="896" name="Google Shape;896;p1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7" name="Google Shape;897;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8" name="Google Shape;898;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9" name="Google Shape;899;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00" name="Shape 900"/>
        <p:cNvGrpSpPr/>
        <p:nvPr/>
      </p:nvGrpSpPr>
      <p:grpSpPr>
        <a:xfrm>
          <a:off x="0" y="0"/>
          <a:ext cx="0" cy="0"/>
          <a:chOff x="0" y="0"/>
          <a:chExt cx="0" cy="0"/>
        </a:xfrm>
      </p:grpSpPr>
      <p:sp>
        <p:nvSpPr>
          <p:cNvPr id="901" name="Google Shape;901;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2" name="Google Shape;902;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3" name="Google Shape;903;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4" name="Shape 904"/>
        <p:cNvGrpSpPr/>
        <p:nvPr/>
      </p:nvGrpSpPr>
      <p:grpSpPr>
        <a:xfrm>
          <a:off x="0" y="0"/>
          <a:ext cx="0" cy="0"/>
          <a:chOff x="0" y="0"/>
          <a:chExt cx="0" cy="0"/>
        </a:xfrm>
      </p:grpSpPr>
      <p:sp>
        <p:nvSpPr>
          <p:cNvPr id="905" name="Google Shape;905;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6" name="Google Shape;906;p18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7" name="Google Shape;907;p18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8" name="Google Shape;908;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9" name="Google Shape;909;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0" name="Google Shape;910;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11" name="Shape 911"/>
        <p:cNvGrpSpPr/>
        <p:nvPr/>
      </p:nvGrpSpPr>
      <p:grpSpPr>
        <a:xfrm>
          <a:off x="0" y="0"/>
          <a:ext cx="0" cy="0"/>
          <a:chOff x="0" y="0"/>
          <a:chExt cx="0" cy="0"/>
        </a:xfrm>
      </p:grpSpPr>
      <p:sp>
        <p:nvSpPr>
          <p:cNvPr id="912" name="Google Shape;912;p18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3" name="Google Shape;913;p186"/>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4" name="Google Shape;914;p18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5" name="Google Shape;915;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6" name="Google Shape;916;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7" name="Google Shape;917;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8" name="Shape 918"/>
        <p:cNvGrpSpPr/>
        <p:nvPr/>
      </p:nvGrpSpPr>
      <p:grpSpPr>
        <a:xfrm>
          <a:off x="0" y="0"/>
          <a:ext cx="0" cy="0"/>
          <a:chOff x="0" y="0"/>
          <a:chExt cx="0" cy="0"/>
        </a:xfrm>
      </p:grpSpPr>
      <p:sp>
        <p:nvSpPr>
          <p:cNvPr id="919" name="Google Shape;919;p18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0" name="Google Shape;920;p18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1" name="Google Shape;921;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2" name="Google Shape;922;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3" name="Google Shape;923;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4" name="Shape 924"/>
        <p:cNvGrpSpPr/>
        <p:nvPr/>
      </p:nvGrpSpPr>
      <p:grpSpPr>
        <a:xfrm>
          <a:off x="0" y="0"/>
          <a:ext cx="0" cy="0"/>
          <a:chOff x="0" y="0"/>
          <a:chExt cx="0" cy="0"/>
        </a:xfrm>
      </p:grpSpPr>
      <p:sp>
        <p:nvSpPr>
          <p:cNvPr id="925" name="Google Shape;925;p18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6" name="Google Shape;926;p18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8" name="Google Shape;928;p1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9" name="Google Shape;929;p1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30" name="Shape 930"/>
        <p:cNvGrpSpPr/>
        <p:nvPr/>
      </p:nvGrpSpPr>
      <p:grpSpPr>
        <a:xfrm>
          <a:off x="0" y="0"/>
          <a:ext cx="0" cy="0"/>
          <a:chOff x="0" y="0"/>
          <a:chExt cx="0" cy="0"/>
        </a:xfrm>
      </p:grpSpPr>
      <p:sp>
        <p:nvSpPr>
          <p:cNvPr id="931" name="Google Shape;931;p18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2" name="Google Shape;932;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3" name="Google Shape;933;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4" name="Shape 114"/>
        <p:cNvGrpSpPr/>
        <p:nvPr/>
      </p:nvGrpSpPr>
      <p:grpSpPr>
        <a:xfrm>
          <a:off x="0" y="0"/>
          <a:ext cx="0" cy="0"/>
          <a:chOff x="0" y="0"/>
          <a:chExt cx="0" cy="0"/>
        </a:xfrm>
      </p:grpSpPr>
      <p:sp>
        <p:nvSpPr>
          <p:cNvPr id="115" name="Google Shape;115;p2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2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4" name="Shape 934"/>
        <p:cNvGrpSpPr/>
        <p:nvPr/>
      </p:nvGrpSpPr>
      <p:grpSpPr>
        <a:xfrm>
          <a:off x="0" y="0"/>
          <a:ext cx="0" cy="0"/>
          <a:chOff x="0" y="0"/>
          <a:chExt cx="0" cy="0"/>
        </a:xfrm>
      </p:grpSpPr>
      <p:sp>
        <p:nvSpPr>
          <p:cNvPr id="935" name="Google Shape;935;p19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6" name="Google Shape;936;p19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7" name="Google Shape;937;p19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8" name="Shape 938"/>
        <p:cNvGrpSpPr/>
        <p:nvPr/>
      </p:nvGrpSpPr>
      <p:grpSpPr>
        <a:xfrm>
          <a:off x="0" y="0"/>
          <a:ext cx="0" cy="0"/>
          <a:chOff x="0" y="0"/>
          <a:chExt cx="0" cy="0"/>
        </a:xfrm>
      </p:grpSpPr>
      <p:sp>
        <p:nvSpPr>
          <p:cNvPr id="939" name="Google Shape;939;p19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0" name="Google Shape;940;p19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1" name="Google Shape;941;p19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2" name="Shape 942"/>
        <p:cNvGrpSpPr/>
        <p:nvPr/>
      </p:nvGrpSpPr>
      <p:grpSpPr>
        <a:xfrm>
          <a:off x="0" y="0"/>
          <a:ext cx="0" cy="0"/>
          <a:chOff x="0" y="0"/>
          <a:chExt cx="0" cy="0"/>
        </a:xfrm>
      </p:grpSpPr>
      <p:sp>
        <p:nvSpPr>
          <p:cNvPr id="943" name="Google Shape;943;p19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4" name="Shape 944"/>
        <p:cNvGrpSpPr/>
        <p:nvPr/>
      </p:nvGrpSpPr>
      <p:grpSpPr>
        <a:xfrm>
          <a:off x="0" y="0"/>
          <a:ext cx="0" cy="0"/>
          <a:chOff x="0" y="0"/>
          <a:chExt cx="0" cy="0"/>
        </a:xfrm>
      </p:grpSpPr>
      <p:sp>
        <p:nvSpPr>
          <p:cNvPr id="945" name="Google Shape;945;p19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8" name="Shape 948"/>
        <p:cNvGrpSpPr/>
        <p:nvPr/>
      </p:nvGrpSpPr>
      <p:grpSpPr>
        <a:xfrm>
          <a:off x="0" y="0"/>
          <a:ext cx="0" cy="0"/>
          <a:chOff x="0" y="0"/>
          <a:chExt cx="0" cy="0"/>
        </a:xfrm>
      </p:grpSpPr>
      <p:sp>
        <p:nvSpPr>
          <p:cNvPr id="949" name="Google Shape;949;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0" name="Google Shape;950;p1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51" name="Shape 951"/>
        <p:cNvGrpSpPr/>
        <p:nvPr/>
      </p:nvGrpSpPr>
      <p:grpSpPr>
        <a:xfrm>
          <a:off x="0" y="0"/>
          <a:ext cx="0" cy="0"/>
          <a:chOff x="0" y="0"/>
          <a:chExt cx="0" cy="0"/>
        </a:xfrm>
      </p:grpSpPr>
      <p:sp>
        <p:nvSpPr>
          <p:cNvPr id="952" name="Google Shape;952;p1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1" name="Shape 121"/>
        <p:cNvGrpSpPr/>
        <p:nvPr/>
      </p:nvGrpSpPr>
      <p:grpSpPr>
        <a:xfrm>
          <a:off x="0" y="0"/>
          <a:ext cx="0" cy="0"/>
          <a:chOff x="0" y="0"/>
          <a:chExt cx="0" cy="0"/>
        </a:xfrm>
      </p:grpSpPr>
      <p:sp>
        <p:nvSpPr>
          <p:cNvPr id="122" name="Google Shape;122;p2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4" name="Google Shape;124;p2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2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2" name="Google Shape;132;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3" name="Google Shape;133;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35" name="Shape 135"/>
        <p:cNvGrpSpPr/>
        <p:nvPr/>
      </p:nvGrpSpPr>
      <p:grpSpPr>
        <a:xfrm>
          <a:off x="0" y="0"/>
          <a:ext cx="0" cy="0"/>
          <a:chOff x="0" y="0"/>
          <a:chExt cx="0" cy="0"/>
        </a:xfrm>
      </p:grpSpPr>
      <p:sp>
        <p:nvSpPr>
          <p:cNvPr id="136" name="Google Shape;136;p23"/>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137" name="Shape 137"/>
        <p:cNvGrpSpPr/>
        <p:nvPr/>
      </p:nvGrpSpPr>
      <p:grpSpPr>
        <a:xfrm>
          <a:off x="0" y="0"/>
          <a:ext cx="0" cy="0"/>
          <a:chOff x="0" y="0"/>
          <a:chExt cx="0" cy="0"/>
        </a:xfrm>
      </p:grpSpPr>
      <p:sp>
        <p:nvSpPr>
          <p:cNvPr id="138" name="Google Shape;138;p24"/>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139" name="Shape 139"/>
        <p:cNvGrpSpPr/>
        <p:nvPr/>
      </p:nvGrpSpPr>
      <p:grpSpPr>
        <a:xfrm>
          <a:off x="0" y="0"/>
          <a:ext cx="0" cy="0"/>
          <a:chOff x="0" y="0"/>
          <a:chExt cx="0" cy="0"/>
        </a:xfrm>
      </p:grpSpPr>
      <p:sp>
        <p:nvSpPr>
          <p:cNvPr id="140" name="Google Shape;140;p25"/>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141" name="Shape 141"/>
        <p:cNvGrpSpPr/>
        <p:nvPr/>
      </p:nvGrpSpPr>
      <p:grpSpPr>
        <a:xfrm>
          <a:off x="0" y="0"/>
          <a:ext cx="0" cy="0"/>
          <a:chOff x="0" y="0"/>
          <a:chExt cx="0" cy="0"/>
        </a:xfrm>
      </p:grpSpPr>
      <p:sp>
        <p:nvSpPr>
          <p:cNvPr id="142" name="Google Shape;142;p26"/>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143" name="Shape 143"/>
        <p:cNvGrpSpPr/>
        <p:nvPr/>
      </p:nvGrpSpPr>
      <p:grpSpPr>
        <a:xfrm>
          <a:off x="0" y="0"/>
          <a:ext cx="0" cy="0"/>
          <a:chOff x="0" y="0"/>
          <a:chExt cx="0" cy="0"/>
        </a:xfrm>
      </p:grpSpPr>
      <p:sp>
        <p:nvSpPr>
          <p:cNvPr id="144" name="Google Shape;144;p27"/>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45" name="Shape 145"/>
        <p:cNvGrpSpPr/>
        <p:nvPr/>
      </p:nvGrpSpPr>
      <p:grpSpPr>
        <a:xfrm>
          <a:off x="0" y="0"/>
          <a:ext cx="0" cy="0"/>
          <a:chOff x="0" y="0"/>
          <a:chExt cx="0" cy="0"/>
        </a:xfrm>
      </p:grpSpPr>
      <p:sp>
        <p:nvSpPr>
          <p:cNvPr id="146" name="Google Shape;146;p28"/>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147" name="Shape 147"/>
        <p:cNvGrpSpPr/>
        <p:nvPr/>
      </p:nvGrpSpPr>
      <p:grpSpPr>
        <a:xfrm>
          <a:off x="0" y="0"/>
          <a:ext cx="0" cy="0"/>
          <a:chOff x="0" y="0"/>
          <a:chExt cx="0" cy="0"/>
        </a:xfrm>
      </p:grpSpPr>
      <p:sp>
        <p:nvSpPr>
          <p:cNvPr id="148" name="Google Shape;148;p29"/>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149" name="Shape 149"/>
        <p:cNvGrpSpPr/>
        <p:nvPr/>
      </p:nvGrpSpPr>
      <p:grpSpPr>
        <a:xfrm>
          <a:off x="0" y="0"/>
          <a:ext cx="0" cy="0"/>
          <a:chOff x="0" y="0"/>
          <a:chExt cx="0" cy="0"/>
        </a:xfrm>
      </p:grpSpPr>
      <p:sp>
        <p:nvSpPr>
          <p:cNvPr id="150" name="Google Shape;150;p30"/>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151" name="Shape 151"/>
        <p:cNvGrpSpPr/>
        <p:nvPr/>
      </p:nvGrpSpPr>
      <p:grpSpPr>
        <a:xfrm>
          <a:off x="0" y="0"/>
          <a:ext cx="0" cy="0"/>
          <a:chOff x="0" y="0"/>
          <a:chExt cx="0" cy="0"/>
        </a:xfrm>
      </p:grpSpPr>
      <p:sp>
        <p:nvSpPr>
          <p:cNvPr id="152" name="Google Shape;152;p31"/>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153" name="Shape 153"/>
        <p:cNvGrpSpPr/>
        <p:nvPr/>
      </p:nvGrpSpPr>
      <p:grpSpPr>
        <a:xfrm>
          <a:off x="0" y="0"/>
          <a:ext cx="0" cy="0"/>
          <a:chOff x="0" y="0"/>
          <a:chExt cx="0" cy="0"/>
        </a:xfrm>
      </p:grpSpPr>
      <p:sp>
        <p:nvSpPr>
          <p:cNvPr id="154" name="Google Shape;154;p32"/>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155" name="Shape 155"/>
        <p:cNvGrpSpPr/>
        <p:nvPr/>
      </p:nvGrpSpPr>
      <p:grpSpPr>
        <a:xfrm>
          <a:off x="0" y="0"/>
          <a:ext cx="0" cy="0"/>
          <a:chOff x="0" y="0"/>
          <a:chExt cx="0" cy="0"/>
        </a:xfrm>
      </p:grpSpPr>
      <p:sp>
        <p:nvSpPr>
          <p:cNvPr id="156" name="Google Shape;156;p33"/>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157" name="Shape 157"/>
        <p:cNvGrpSpPr/>
        <p:nvPr/>
      </p:nvGrpSpPr>
      <p:grpSpPr>
        <a:xfrm>
          <a:off x="0" y="0"/>
          <a:ext cx="0" cy="0"/>
          <a:chOff x="0" y="0"/>
          <a:chExt cx="0" cy="0"/>
        </a:xfrm>
      </p:grpSpPr>
      <p:sp>
        <p:nvSpPr>
          <p:cNvPr id="158" name="Google Shape;158;p34"/>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159" name="Shape 159"/>
        <p:cNvGrpSpPr/>
        <p:nvPr/>
      </p:nvGrpSpPr>
      <p:grpSpPr>
        <a:xfrm>
          <a:off x="0" y="0"/>
          <a:ext cx="0" cy="0"/>
          <a:chOff x="0" y="0"/>
          <a:chExt cx="0" cy="0"/>
        </a:xfrm>
      </p:grpSpPr>
      <p:sp>
        <p:nvSpPr>
          <p:cNvPr id="160" name="Google Shape;160;p35"/>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1" name="Google Shape;161;p35"/>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162" name="Shape 162"/>
        <p:cNvGrpSpPr/>
        <p:nvPr/>
      </p:nvGrpSpPr>
      <p:grpSpPr>
        <a:xfrm>
          <a:off x="0" y="0"/>
          <a:ext cx="0" cy="0"/>
          <a:chOff x="0" y="0"/>
          <a:chExt cx="0" cy="0"/>
        </a:xfrm>
      </p:grpSpPr>
      <p:sp>
        <p:nvSpPr>
          <p:cNvPr id="163" name="Google Shape;163;p36"/>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164" name="Shape 164"/>
        <p:cNvGrpSpPr/>
        <p:nvPr/>
      </p:nvGrpSpPr>
      <p:grpSpPr>
        <a:xfrm>
          <a:off x="0" y="0"/>
          <a:ext cx="0" cy="0"/>
          <a:chOff x="0" y="0"/>
          <a:chExt cx="0" cy="0"/>
        </a:xfrm>
      </p:grpSpPr>
      <p:sp>
        <p:nvSpPr>
          <p:cNvPr id="165" name="Google Shape;165;p37"/>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166" name="Shape 166"/>
        <p:cNvGrpSpPr/>
        <p:nvPr/>
      </p:nvGrpSpPr>
      <p:grpSpPr>
        <a:xfrm>
          <a:off x="0" y="0"/>
          <a:ext cx="0" cy="0"/>
          <a:chOff x="0" y="0"/>
          <a:chExt cx="0" cy="0"/>
        </a:xfrm>
      </p:grpSpPr>
      <p:sp>
        <p:nvSpPr>
          <p:cNvPr id="167" name="Google Shape;167;p38"/>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168" name="Shape 168"/>
        <p:cNvGrpSpPr/>
        <p:nvPr/>
      </p:nvGrpSpPr>
      <p:grpSpPr>
        <a:xfrm>
          <a:off x="0" y="0"/>
          <a:ext cx="0" cy="0"/>
          <a:chOff x="0" y="0"/>
          <a:chExt cx="0" cy="0"/>
        </a:xfrm>
      </p:grpSpPr>
      <p:sp>
        <p:nvSpPr>
          <p:cNvPr id="169" name="Google Shape;169;p39"/>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170" name="Shape 170"/>
        <p:cNvGrpSpPr/>
        <p:nvPr/>
      </p:nvGrpSpPr>
      <p:grpSpPr>
        <a:xfrm>
          <a:off x="0" y="0"/>
          <a:ext cx="0" cy="0"/>
          <a:chOff x="0" y="0"/>
          <a:chExt cx="0" cy="0"/>
        </a:xfrm>
      </p:grpSpPr>
      <p:sp>
        <p:nvSpPr>
          <p:cNvPr id="171" name="Google Shape;171;p40"/>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172" name="Shape 172"/>
        <p:cNvGrpSpPr/>
        <p:nvPr/>
      </p:nvGrpSpPr>
      <p:grpSpPr>
        <a:xfrm>
          <a:off x="0" y="0"/>
          <a:ext cx="0" cy="0"/>
          <a:chOff x="0" y="0"/>
          <a:chExt cx="0" cy="0"/>
        </a:xfrm>
      </p:grpSpPr>
      <p:sp>
        <p:nvSpPr>
          <p:cNvPr id="173" name="Google Shape;173;p41"/>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174" name="Shape 174"/>
        <p:cNvGrpSpPr/>
        <p:nvPr/>
      </p:nvGrpSpPr>
      <p:grpSpPr>
        <a:xfrm>
          <a:off x="0" y="0"/>
          <a:ext cx="0" cy="0"/>
          <a:chOff x="0" y="0"/>
          <a:chExt cx="0" cy="0"/>
        </a:xfrm>
      </p:grpSpPr>
      <p:sp>
        <p:nvSpPr>
          <p:cNvPr id="175" name="Google Shape;175;p42"/>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176" name="Shape 176"/>
        <p:cNvGrpSpPr/>
        <p:nvPr/>
      </p:nvGrpSpPr>
      <p:grpSpPr>
        <a:xfrm>
          <a:off x="0" y="0"/>
          <a:ext cx="0" cy="0"/>
          <a:chOff x="0" y="0"/>
          <a:chExt cx="0" cy="0"/>
        </a:xfrm>
      </p:grpSpPr>
      <p:sp>
        <p:nvSpPr>
          <p:cNvPr id="177" name="Google Shape;177;p43"/>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78" name="Shape 178"/>
        <p:cNvGrpSpPr/>
        <p:nvPr/>
      </p:nvGrpSpPr>
      <p:grpSpPr>
        <a:xfrm>
          <a:off x="0" y="0"/>
          <a:ext cx="0" cy="0"/>
          <a:chOff x="0" y="0"/>
          <a:chExt cx="0" cy="0"/>
        </a:xfrm>
      </p:grpSpPr>
      <p:sp>
        <p:nvSpPr>
          <p:cNvPr id="179" name="Google Shape;179;p44"/>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80" name="Shape 180"/>
        <p:cNvGrpSpPr/>
        <p:nvPr/>
      </p:nvGrpSpPr>
      <p:grpSpPr>
        <a:xfrm>
          <a:off x="0" y="0"/>
          <a:ext cx="0" cy="0"/>
          <a:chOff x="0" y="0"/>
          <a:chExt cx="0" cy="0"/>
        </a:xfrm>
      </p:grpSpPr>
      <p:sp>
        <p:nvSpPr>
          <p:cNvPr id="181" name="Google Shape;181;p45"/>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82" name="Shape 182"/>
        <p:cNvGrpSpPr/>
        <p:nvPr/>
      </p:nvGrpSpPr>
      <p:grpSpPr>
        <a:xfrm>
          <a:off x="0" y="0"/>
          <a:ext cx="0" cy="0"/>
          <a:chOff x="0" y="0"/>
          <a:chExt cx="0" cy="0"/>
        </a:xfrm>
      </p:grpSpPr>
      <p:sp>
        <p:nvSpPr>
          <p:cNvPr id="183" name="Google Shape;183;p46"/>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84" name="Shape 184"/>
        <p:cNvGrpSpPr/>
        <p:nvPr/>
      </p:nvGrpSpPr>
      <p:grpSpPr>
        <a:xfrm>
          <a:off x="0" y="0"/>
          <a:ext cx="0" cy="0"/>
          <a:chOff x="0" y="0"/>
          <a:chExt cx="0" cy="0"/>
        </a:xfrm>
      </p:grpSpPr>
      <p:sp>
        <p:nvSpPr>
          <p:cNvPr id="185" name="Google Shape;185;p47"/>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86" name="Shape 186"/>
        <p:cNvGrpSpPr/>
        <p:nvPr/>
      </p:nvGrpSpPr>
      <p:grpSpPr>
        <a:xfrm>
          <a:off x="0" y="0"/>
          <a:ext cx="0" cy="0"/>
          <a:chOff x="0" y="0"/>
          <a:chExt cx="0" cy="0"/>
        </a:xfrm>
      </p:grpSpPr>
      <p:sp>
        <p:nvSpPr>
          <p:cNvPr id="187" name="Google Shape;187;p48"/>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88" name="Shape 188"/>
        <p:cNvGrpSpPr/>
        <p:nvPr/>
      </p:nvGrpSpPr>
      <p:grpSpPr>
        <a:xfrm>
          <a:off x="0" y="0"/>
          <a:ext cx="0" cy="0"/>
          <a:chOff x="0" y="0"/>
          <a:chExt cx="0" cy="0"/>
        </a:xfrm>
      </p:grpSpPr>
      <p:sp>
        <p:nvSpPr>
          <p:cNvPr id="189" name="Google Shape;189;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0" name="Google Shape;190;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1" name="Google Shape;191;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2" name="Google Shape;19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3" name="Google Shape;19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4" name="Google Shape;19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5" name="Shape 195"/>
        <p:cNvGrpSpPr/>
        <p:nvPr/>
      </p:nvGrpSpPr>
      <p:grpSpPr>
        <a:xfrm>
          <a:off x="0" y="0"/>
          <a:ext cx="0" cy="0"/>
          <a:chOff x="0" y="0"/>
          <a:chExt cx="0" cy="0"/>
        </a:xfrm>
      </p:grpSpPr>
      <p:sp>
        <p:nvSpPr>
          <p:cNvPr id="196" name="Google Shape;196;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7" name="Google Shape;197;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98" name="Google Shape;198;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9" name="Google Shape;199;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0" name="Google Shape;200;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1" name="Google Shape;201;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2" name="Shape 202"/>
        <p:cNvGrpSpPr/>
        <p:nvPr/>
      </p:nvGrpSpPr>
      <p:grpSpPr>
        <a:xfrm>
          <a:off x="0" y="0"/>
          <a:ext cx="0" cy="0"/>
          <a:chOff x="0" y="0"/>
          <a:chExt cx="0" cy="0"/>
        </a:xfrm>
      </p:grpSpPr>
      <p:sp>
        <p:nvSpPr>
          <p:cNvPr id="203" name="Google Shape;203;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4" name="Google Shape;204;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5" name="Google Shape;205;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6" name="Google Shape;206;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7" name="Google Shape;207;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08" name="Shape 208"/>
        <p:cNvGrpSpPr/>
        <p:nvPr/>
      </p:nvGrpSpPr>
      <p:grpSpPr>
        <a:xfrm>
          <a:off x="0" y="0"/>
          <a:ext cx="0" cy="0"/>
          <a:chOff x="0" y="0"/>
          <a:chExt cx="0" cy="0"/>
        </a:xfrm>
      </p:grpSpPr>
      <p:sp>
        <p:nvSpPr>
          <p:cNvPr id="209" name="Google Shape;209;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0" name="Google Shape;210;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2" name="Google Shape;212;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3" name="Google Shape;213;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214" name="Shape 214"/>
        <p:cNvGrpSpPr/>
        <p:nvPr/>
      </p:nvGrpSpPr>
      <p:grpSpPr>
        <a:xfrm>
          <a:off x="0" y="0"/>
          <a:ext cx="0" cy="0"/>
          <a:chOff x="0" y="0"/>
          <a:chExt cx="0" cy="0"/>
        </a:xfrm>
      </p:grpSpPr>
      <p:sp>
        <p:nvSpPr>
          <p:cNvPr id="215" name="Google Shape;21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6" name="Google Shape;216;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7" name="Google Shape;217;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4" name="Shape 224"/>
        <p:cNvGrpSpPr/>
        <p:nvPr/>
      </p:nvGrpSpPr>
      <p:grpSpPr>
        <a:xfrm>
          <a:off x="0" y="0"/>
          <a:ext cx="0" cy="0"/>
          <a:chOff x="0" y="0"/>
          <a:chExt cx="0" cy="0"/>
        </a:xfrm>
      </p:grpSpPr>
      <p:sp>
        <p:nvSpPr>
          <p:cNvPr id="225" name="Google Shape;225;p55"/>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5"/>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7" name="Google Shape;227;p55"/>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8" name="Google Shape;228;p55"/>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9" name="Shape 229"/>
        <p:cNvGrpSpPr/>
        <p:nvPr/>
      </p:nvGrpSpPr>
      <p:grpSpPr>
        <a:xfrm>
          <a:off x="0" y="0"/>
          <a:ext cx="0" cy="0"/>
          <a:chOff x="0" y="0"/>
          <a:chExt cx="0" cy="0"/>
        </a:xfrm>
      </p:grpSpPr>
      <p:sp>
        <p:nvSpPr>
          <p:cNvPr id="230" name="Google Shape;23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3" name="Google Shape;233;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4" name="Shape 234"/>
        <p:cNvGrpSpPr/>
        <p:nvPr/>
      </p:nvGrpSpPr>
      <p:grpSpPr>
        <a:xfrm>
          <a:off x="0" y="0"/>
          <a:ext cx="0" cy="0"/>
          <a:chOff x="0" y="0"/>
          <a:chExt cx="0" cy="0"/>
        </a:xfrm>
      </p:grpSpPr>
      <p:sp>
        <p:nvSpPr>
          <p:cNvPr id="235" name="Google Shape;235;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6" name="Google Shape;236;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7" name="Google Shape;237;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8" name="Shape 238"/>
        <p:cNvGrpSpPr/>
        <p:nvPr/>
      </p:nvGrpSpPr>
      <p:grpSpPr>
        <a:xfrm>
          <a:off x="0" y="0"/>
          <a:ext cx="0" cy="0"/>
          <a:chOff x="0" y="0"/>
          <a:chExt cx="0" cy="0"/>
        </a:xfrm>
      </p:grpSpPr>
      <p:sp>
        <p:nvSpPr>
          <p:cNvPr id="239" name="Google Shape;239;p5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0" name="Google Shape;240;p5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1" name="Google Shape;241;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2" name="Google Shape;242;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3" name="Google Shape;243;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4" name="Shape 244"/>
        <p:cNvGrpSpPr/>
        <p:nvPr/>
      </p:nvGrpSpPr>
      <p:grpSpPr>
        <a:xfrm>
          <a:off x="0" y="0"/>
          <a:ext cx="0" cy="0"/>
          <a:chOff x="0" y="0"/>
          <a:chExt cx="0" cy="0"/>
        </a:xfrm>
      </p:grpSpPr>
      <p:sp>
        <p:nvSpPr>
          <p:cNvPr id="245" name="Google Shape;245;p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6" name="Google Shape;246;p5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7" name="Google Shape;247;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8" name="Google Shape;248;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9" name="Google Shape;24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0" name="Shape 250"/>
        <p:cNvGrpSpPr/>
        <p:nvPr/>
      </p:nvGrpSpPr>
      <p:grpSpPr>
        <a:xfrm>
          <a:off x="0" y="0"/>
          <a:ext cx="0" cy="0"/>
          <a:chOff x="0" y="0"/>
          <a:chExt cx="0" cy="0"/>
        </a:xfrm>
      </p:grpSpPr>
      <p:sp>
        <p:nvSpPr>
          <p:cNvPr id="251" name="Google Shape;251;p6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2" name="Google Shape;252;p6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3" name="Google Shape;25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4" name="Google Shape;25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5" name="Google Shape;25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6" name="Shape 256"/>
        <p:cNvGrpSpPr/>
        <p:nvPr/>
      </p:nvGrpSpPr>
      <p:grpSpPr>
        <a:xfrm>
          <a:off x="0" y="0"/>
          <a:ext cx="0" cy="0"/>
          <a:chOff x="0" y="0"/>
          <a:chExt cx="0" cy="0"/>
        </a:xfrm>
      </p:grpSpPr>
      <p:sp>
        <p:nvSpPr>
          <p:cNvPr id="257" name="Google Shape;257;p6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8" name="Google Shape;258;p6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6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0" name="Google Shape;26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1" name="Google Shape;26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2" name="Google Shape;26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3" name="Shape 263"/>
        <p:cNvGrpSpPr/>
        <p:nvPr/>
      </p:nvGrpSpPr>
      <p:grpSpPr>
        <a:xfrm>
          <a:off x="0" y="0"/>
          <a:ext cx="0" cy="0"/>
          <a:chOff x="0" y="0"/>
          <a:chExt cx="0" cy="0"/>
        </a:xfrm>
      </p:grpSpPr>
      <p:sp>
        <p:nvSpPr>
          <p:cNvPr id="264" name="Google Shape;264;p6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5" name="Google Shape;265;p6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8" name="Google Shape;268;p6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9" name="Google Shape;269;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0" name="Google Shape;270;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1" name="Google Shape;271;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2" name="Shape 272"/>
        <p:cNvGrpSpPr/>
        <p:nvPr/>
      </p:nvGrpSpPr>
      <p:grpSpPr>
        <a:xfrm>
          <a:off x="0" y="0"/>
          <a:ext cx="0" cy="0"/>
          <a:chOff x="0" y="0"/>
          <a:chExt cx="0" cy="0"/>
        </a:xfrm>
      </p:grpSpPr>
      <p:sp>
        <p:nvSpPr>
          <p:cNvPr id="273" name="Google Shape;273;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4" name="Google Shape;274;p6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5" name="Google Shape;275;p6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6" name="Google Shape;276;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7" name="Google Shape;277;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8" name="Google Shape;278;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9" name="Shape 279"/>
        <p:cNvGrpSpPr/>
        <p:nvPr/>
      </p:nvGrpSpPr>
      <p:grpSpPr>
        <a:xfrm>
          <a:off x="0" y="0"/>
          <a:ext cx="0" cy="0"/>
          <a:chOff x="0" y="0"/>
          <a:chExt cx="0" cy="0"/>
        </a:xfrm>
      </p:grpSpPr>
      <p:sp>
        <p:nvSpPr>
          <p:cNvPr id="280" name="Google Shape;280;p6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1" name="Google Shape;281;p6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2" name="Google Shape;282;p6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3" name="Google Shape;283;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4" name="Google Shape;284;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6" name="Shape 286"/>
        <p:cNvGrpSpPr/>
        <p:nvPr/>
      </p:nvGrpSpPr>
      <p:grpSpPr>
        <a:xfrm>
          <a:off x="0" y="0"/>
          <a:ext cx="0" cy="0"/>
          <a:chOff x="0" y="0"/>
          <a:chExt cx="0" cy="0"/>
        </a:xfrm>
      </p:grpSpPr>
      <p:sp>
        <p:nvSpPr>
          <p:cNvPr id="287" name="Google Shape;287;p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6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9" name="Google Shape;289;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1" name="Google Shape;291;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2" name="Shape 292"/>
        <p:cNvGrpSpPr/>
        <p:nvPr/>
      </p:nvGrpSpPr>
      <p:grpSpPr>
        <a:xfrm>
          <a:off x="0" y="0"/>
          <a:ext cx="0" cy="0"/>
          <a:chOff x="0" y="0"/>
          <a:chExt cx="0" cy="0"/>
        </a:xfrm>
      </p:grpSpPr>
      <p:sp>
        <p:nvSpPr>
          <p:cNvPr id="293" name="Google Shape;293;p6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6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5" name="Google Shape;295;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7" name="Google Shape;297;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8" name="Shape 298"/>
        <p:cNvGrpSpPr/>
        <p:nvPr/>
      </p:nvGrpSpPr>
      <p:grpSpPr>
        <a:xfrm>
          <a:off x="0" y="0"/>
          <a:ext cx="0" cy="0"/>
          <a:chOff x="0" y="0"/>
          <a:chExt cx="0" cy="0"/>
        </a:xfrm>
      </p:grpSpPr>
      <p:sp>
        <p:nvSpPr>
          <p:cNvPr id="299" name="Google Shape;299;p6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0" name="Google Shape;300;p67"/>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1" name="Google Shape;301;p67"/>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2" name="Google Shape;302;p67"/>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3" name="Shape 303"/>
        <p:cNvGrpSpPr/>
        <p:nvPr/>
      </p:nvGrpSpPr>
      <p:grpSpPr>
        <a:xfrm>
          <a:off x="0" y="0"/>
          <a:ext cx="0" cy="0"/>
          <a:chOff x="0" y="0"/>
          <a:chExt cx="0" cy="0"/>
        </a:xfrm>
      </p:grpSpPr>
      <p:sp>
        <p:nvSpPr>
          <p:cNvPr id="304" name="Google Shape;304;p68"/>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5" name="Google Shape;305;p68"/>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8"/>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8"/>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8"/>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9" name="Google Shape;309;p68"/>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0" name="Google Shape;310;p68"/>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11" name="Shape 311"/>
        <p:cNvGrpSpPr/>
        <p:nvPr/>
      </p:nvGrpSpPr>
      <p:grpSpPr>
        <a:xfrm>
          <a:off x="0" y="0"/>
          <a:ext cx="0" cy="0"/>
          <a:chOff x="0" y="0"/>
          <a:chExt cx="0" cy="0"/>
        </a:xfrm>
      </p:grpSpPr>
      <p:sp>
        <p:nvSpPr>
          <p:cNvPr id="312" name="Google Shape;312;p6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3" name="Google Shape;313;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5" name="Shape 315"/>
        <p:cNvGrpSpPr/>
        <p:nvPr/>
      </p:nvGrpSpPr>
      <p:grpSpPr>
        <a:xfrm>
          <a:off x="0" y="0"/>
          <a:ext cx="0" cy="0"/>
          <a:chOff x="0" y="0"/>
          <a:chExt cx="0" cy="0"/>
        </a:xfrm>
      </p:grpSpPr>
      <p:sp>
        <p:nvSpPr>
          <p:cNvPr id="316" name="Google Shape;316;p70"/>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7" name="Google Shape;317;p7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7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9" name="Shape 319"/>
        <p:cNvGrpSpPr/>
        <p:nvPr/>
      </p:nvGrpSpPr>
      <p:grpSpPr>
        <a:xfrm>
          <a:off x="0" y="0"/>
          <a:ext cx="0" cy="0"/>
          <a:chOff x="0" y="0"/>
          <a:chExt cx="0" cy="0"/>
        </a:xfrm>
      </p:grpSpPr>
      <p:sp>
        <p:nvSpPr>
          <p:cNvPr id="320" name="Google Shape;320;p71"/>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1" name="Google Shape;321;p71"/>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2" name="Google Shape;322;p71"/>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3" name="Shape 323"/>
        <p:cNvGrpSpPr/>
        <p:nvPr/>
      </p:nvGrpSpPr>
      <p:grpSpPr>
        <a:xfrm>
          <a:off x="0" y="0"/>
          <a:ext cx="0" cy="0"/>
          <a:chOff x="0" y="0"/>
          <a:chExt cx="0" cy="0"/>
        </a:xfrm>
      </p:grpSpPr>
      <p:sp>
        <p:nvSpPr>
          <p:cNvPr id="324" name="Google Shape;324;p72"/>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5" name="Shape 325"/>
        <p:cNvGrpSpPr/>
        <p:nvPr/>
      </p:nvGrpSpPr>
      <p:grpSpPr>
        <a:xfrm>
          <a:off x="0" y="0"/>
          <a:ext cx="0" cy="0"/>
          <a:chOff x="0" y="0"/>
          <a:chExt cx="0" cy="0"/>
        </a:xfrm>
      </p:grpSpPr>
      <p:sp>
        <p:nvSpPr>
          <p:cNvPr id="326" name="Google Shape;326;p73"/>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9" name="Shape 329"/>
        <p:cNvGrpSpPr/>
        <p:nvPr/>
      </p:nvGrpSpPr>
      <p:grpSpPr>
        <a:xfrm>
          <a:off x="0" y="0"/>
          <a:ext cx="0" cy="0"/>
          <a:chOff x="0" y="0"/>
          <a:chExt cx="0" cy="0"/>
        </a:xfrm>
      </p:grpSpPr>
      <p:sp>
        <p:nvSpPr>
          <p:cNvPr id="330" name="Google Shape;330;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1" name="Google Shape;331;p7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4" name="Shape 334"/>
        <p:cNvGrpSpPr/>
        <p:nvPr/>
      </p:nvGrpSpPr>
      <p:grpSpPr>
        <a:xfrm>
          <a:off x="0" y="0"/>
          <a:ext cx="0" cy="0"/>
          <a:chOff x="0" y="0"/>
          <a:chExt cx="0" cy="0"/>
        </a:xfrm>
      </p:grpSpPr>
      <p:sp>
        <p:nvSpPr>
          <p:cNvPr id="335" name="Google Shape;335;p7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7" name="Google Shape;337;p7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8" name="Google Shape;338;p7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5" name="Shape 345"/>
        <p:cNvGrpSpPr/>
        <p:nvPr/>
      </p:nvGrpSpPr>
      <p:grpSpPr>
        <a:xfrm>
          <a:off x="0" y="0"/>
          <a:ext cx="0" cy="0"/>
          <a:chOff x="0" y="0"/>
          <a:chExt cx="0" cy="0"/>
        </a:xfrm>
      </p:grpSpPr>
      <p:sp>
        <p:nvSpPr>
          <p:cNvPr id="346" name="Google Shape;346;p7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7" name="Google Shape;347;p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8" name="Google Shape;348;p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9" name="Google Shape;349;p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50" name="Shape 350"/>
        <p:cNvGrpSpPr/>
        <p:nvPr/>
      </p:nvGrpSpPr>
      <p:grpSpPr>
        <a:xfrm>
          <a:off x="0" y="0"/>
          <a:ext cx="0" cy="0"/>
          <a:chOff x="0" y="0"/>
          <a:chExt cx="0" cy="0"/>
        </a:xfrm>
      </p:grpSpPr>
      <p:sp>
        <p:nvSpPr>
          <p:cNvPr id="351" name="Google Shape;351;p80"/>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2" name="Google Shape;352;p80"/>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3" name="Google Shape;353;p80"/>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4" name="Shape 354"/>
        <p:cNvGrpSpPr/>
        <p:nvPr/>
      </p:nvGrpSpPr>
      <p:grpSpPr>
        <a:xfrm>
          <a:off x="0" y="0"/>
          <a:ext cx="0" cy="0"/>
          <a:chOff x="0" y="0"/>
          <a:chExt cx="0" cy="0"/>
        </a:xfrm>
      </p:grpSpPr>
      <p:sp>
        <p:nvSpPr>
          <p:cNvPr id="355" name="Google Shape;355;p81"/>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6" name="Shape 356"/>
        <p:cNvGrpSpPr/>
        <p:nvPr/>
      </p:nvGrpSpPr>
      <p:grpSpPr>
        <a:xfrm>
          <a:off x="0" y="0"/>
          <a:ext cx="0" cy="0"/>
          <a:chOff x="0" y="0"/>
          <a:chExt cx="0" cy="0"/>
        </a:xfrm>
      </p:grpSpPr>
      <p:sp>
        <p:nvSpPr>
          <p:cNvPr id="357" name="Google Shape;357;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8" name="Google Shape;358;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9" name="Google Shape;359;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60" name="Shape 360"/>
        <p:cNvGrpSpPr/>
        <p:nvPr/>
      </p:nvGrpSpPr>
      <p:grpSpPr>
        <a:xfrm>
          <a:off x="0" y="0"/>
          <a:ext cx="0" cy="0"/>
          <a:chOff x="0" y="0"/>
          <a:chExt cx="0" cy="0"/>
        </a:xfrm>
      </p:grpSpPr>
      <p:sp>
        <p:nvSpPr>
          <p:cNvPr id="361" name="Google Shape;361;p8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2" name="Google Shape;362;p8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3" name="Google Shape;363;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4" name="Google Shape;364;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5" name="Google Shape;365;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6" name="Shape 366"/>
        <p:cNvGrpSpPr/>
        <p:nvPr/>
      </p:nvGrpSpPr>
      <p:grpSpPr>
        <a:xfrm>
          <a:off x="0" y="0"/>
          <a:ext cx="0" cy="0"/>
          <a:chOff x="0" y="0"/>
          <a:chExt cx="0" cy="0"/>
        </a:xfrm>
      </p:grpSpPr>
      <p:sp>
        <p:nvSpPr>
          <p:cNvPr id="367" name="Google Shape;367;p8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8" name="Google Shape;368;p8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9" name="Google Shape;369;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0" name="Google Shape;370;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1" name="Google Shape;371;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2" name="Shape 372"/>
        <p:cNvGrpSpPr/>
        <p:nvPr/>
      </p:nvGrpSpPr>
      <p:grpSpPr>
        <a:xfrm>
          <a:off x="0" y="0"/>
          <a:ext cx="0" cy="0"/>
          <a:chOff x="0" y="0"/>
          <a:chExt cx="0" cy="0"/>
        </a:xfrm>
      </p:grpSpPr>
      <p:sp>
        <p:nvSpPr>
          <p:cNvPr id="373" name="Google Shape;373;p8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4" name="Google Shape;374;p8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5" name="Google Shape;375;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7" name="Google Shape;377;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8" name="Shape 378"/>
        <p:cNvGrpSpPr/>
        <p:nvPr/>
      </p:nvGrpSpPr>
      <p:grpSpPr>
        <a:xfrm>
          <a:off x="0" y="0"/>
          <a:ext cx="0" cy="0"/>
          <a:chOff x="0" y="0"/>
          <a:chExt cx="0" cy="0"/>
        </a:xfrm>
      </p:grpSpPr>
      <p:sp>
        <p:nvSpPr>
          <p:cNvPr id="379" name="Google Shape;379;p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0" name="Google Shape;380;p8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1" name="Google Shape;381;p8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2" name="Google Shape;382;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3" name="Google Shape;383;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5" name="Shape 385"/>
        <p:cNvGrpSpPr/>
        <p:nvPr/>
      </p:nvGrpSpPr>
      <p:grpSpPr>
        <a:xfrm>
          <a:off x="0" y="0"/>
          <a:ext cx="0" cy="0"/>
          <a:chOff x="0" y="0"/>
          <a:chExt cx="0" cy="0"/>
        </a:xfrm>
      </p:grpSpPr>
      <p:sp>
        <p:nvSpPr>
          <p:cNvPr id="386" name="Google Shape;386;p8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7" name="Google Shape;387;p8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0" name="Google Shape;390;p8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1" name="Google Shape;391;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2" name="Google Shape;392;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3" name="Google Shape;393;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4" name="Shape 394"/>
        <p:cNvGrpSpPr/>
        <p:nvPr/>
      </p:nvGrpSpPr>
      <p:grpSpPr>
        <a:xfrm>
          <a:off x="0" y="0"/>
          <a:ext cx="0" cy="0"/>
          <a:chOff x="0" y="0"/>
          <a:chExt cx="0" cy="0"/>
        </a:xfrm>
      </p:grpSpPr>
      <p:sp>
        <p:nvSpPr>
          <p:cNvPr id="395" name="Google Shape;395;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6" name="Google Shape;396;p8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7" name="Google Shape;397;p8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8" name="Google Shape;398;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9" name="Google Shape;399;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0" name="Google Shape;400;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401" name="Shape 401"/>
        <p:cNvGrpSpPr/>
        <p:nvPr/>
      </p:nvGrpSpPr>
      <p:grpSpPr>
        <a:xfrm>
          <a:off x="0" y="0"/>
          <a:ext cx="0" cy="0"/>
          <a:chOff x="0" y="0"/>
          <a:chExt cx="0" cy="0"/>
        </a:xfrm>
      </p:grpSpPr>
      <p:sp>
        <p:nvSpPr>
          <p:cNvPr id="402" name="Google Shape;402;p8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3" name="Google Shape;403;p89"/>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4" name="Google Shape;404;p8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5" name="Google Shape;405;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6" name="Google Shape;406;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7" name="Google Shape;407;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8" name="Shape 408"/>
        <p:cNvGrpSpPr/>
        <p:nvPr/>
      </p:nvGrpSpPr>
      <p:grpSpPr>
        <a:xfrm>
          <a:off x="0" y="0"/>
          <a:ext cx="0" cy="0"/>
          <a:chOff x="0" y="0"/>
          <a:chExt cx="0" cy="0"/>
        </a:xfrm>
      </p:grpSpPr>
      <p:sp>
        <p:nvSpPr>
          <p:cNvPr id="409" name="Google Shape;409;p9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0" name="Google Shape;410;p9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1" name="Google Shape;411;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2" name="Google Shape;412;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3" name="Google Shape;413;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4" name="Shape 414"/>
        <p:cNvGrpSpPr/>
        <p:nvPr/>
      </p:nvGrpSpPr>
      <p:grpSpPr>
        <a:xfrm>
          <a:off x="0" y="0"/>
          <a:ext cx="0" cy="0"/>
          <a:chOff x="0" y="0"/>
          <a:chExt cx="0" cy="0"/>
        </a:xfrm>
      </p:grpSpPr>
      <p:sp>
        <p:nvSpPr>
          <p:cNvPr id="415" name="Google Shape;415;p9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6" name="Google Shape;416;p9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7" name="Google Shape;417;p9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8" name="Google Shape;418;p9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9" name="Google Shape;419;p9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20" name="Shape 420"/>
        <p:cNvGrpSpPr/>
        <p:nvPr/>
      </p:nvGrpSpPr>
      <p:grpSpPr>
        <a:xfrm>
          <a:off x="0" y="0"/>
          <a:ext cx="0" cy="0"/>
          <a:chOff x="0" y="0"/>
          <a:chExt cx="0" cy="0"/>
        </a:xfrm>
      </p:grpSpPr>
      <p:sp>
        <p:nvSpPr>
          <p:cNvPr id="421" name="Google Shape;421;p9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2" name="Google Shape;422;p9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4" name="Shape 424"/>
        <p:cNvGrpSpPr/>
        <p:nvPr/>
      </p:nvGrpSpPr>
      <p:grpSpPr>
        <a:xfrm>
          <a:off x="0" y="0"/>
          <a:ext cx="0" cy="0"/>
          <a:chOff x="0" y="0"/>
          <a:chExt cx="0" cy="0"/>
        </a:xfrm>
      </p:grpSpPr>
      <p:sp>
        <p:nvSpPr>
          <p:cNvPr id="425" name="Google Shape;425;p9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6" name="Google Shape;426;p9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7" name="Google Shape;427;p9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 name="Shape 60"/>
        <p:cNvGrpSpPr/>
        <p:nvPr/>
      </p:nvGrpSpPr>
      <p:grpSpPr>
        <a:xfrm>
          <a:off x="0" y="0"/>
          <a:ext cx="0" cy="0"/>
          <a:chOff x="0" y="0"/>
          <a:chExt cx="0" cy="0"/>
        </a:xfrm>
      </p:grpSpPr>
      <p:sp>
        <p:nvSpPr>
          <p:cNvPr id="61" name="Google Shape;61;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3" name="Google Shape;63;p1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4" name="Google Shape;6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2" name="Shape 432"/>
        <p:cNvGrpSpPr/>
        <p:nvPr/>
      </p:nvGrpSpPr>
      <p:grpSpPr>
        <a:xfrm>
          <a:off x="0" y="0"/>
          <a:ext cx="0" cy="0"/>
          <a:chOff x="0" y="0"/>
          <a:chExt cx="0" cy="0"/>
        </a:xfrm>
      </p:grpSpPr>
      <p:sp>
        <p:nvSpPr>
          <p:cNvPr id="433" name="Google Shape;433;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4" name="Google Shape;434;p96"/>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5" name="Shape 435"/>
        <p:cNvGrpSpPr/>
        <p:nvPr/>
      </p:nvGrpSpPr>
      <p:grpSpPr>
        <a:xfrm>
          <a:off x="0" y="0"/>
          <a:ext cx="0" cy="0"/>
          <a:chOff x="0" y="0"/>
          <a:chExt cx="0" cy="0"/>
        </a:xfrm>
      </p:grpSpPr>
      <p:sp>
        <p:nvSpPr>
          <p:cNvPr id="436" name="Google Shape;436;p9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3" name="Shape 443"/>
        <p:cNvGrpSpPr/>
        <p:nvPr/>
      </p:nvGrpSpPr>
      <p:grpSpPr>
        <a:xfrm>
          <a:off x="0" y="0"/>
          <a:ext cx="0" cy="0"/>
          <a:chOff x="0" y="0"/>
          <a:chExt cx="0" cy="0"/>
        </a:xfrm>
      </p:grpSpPr>
      <p:sp>
        <p:nvSpPr>
          <p:cNvPr id="444" name="Google Shape;444;p99"/>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5" name="Google Shape;445;p99"/>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6" name="Google Shape;446;p99"/>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9"/>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8" name="Shape 448"/>
        <p:cNvGrpSpPr/>
        <p:nvPr/>
      </p:nvGrpSpPr>
      <p:grpSpPr>
        <a:xfrm>
          <a:off x="0" y="0"/>
          <a:ext cx="0" cy="0"/>
          <a:chOff x="0" y="0"/>
          <a:chExt cx="0" cy="0"/>
        </a:xfrm>
      </p:grpSpPr>
      <p:sp>
        <p:nvSpPr>
          <p:cNvPr id="449" name="Google Shape;449;p100"/>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50" name="Google Shape;450;p100"/>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100"/>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100"/>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100"/>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4" name="Google Shape;454;p100"/>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5" name="Google Shape;455;p100"/>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6" name="Shape 456"/>
        <p:cNvGrpSpPr/>
        <p:nvPr/>
      </p:nvGrpSpPr>
      <p:grpSpPr>
        <a:xfrm>
          <a:off x="0" y="0"/>
          <a:ext cx="0" cy="0"/>
          <a:chOff x="0" y="0"/>
          <a:chExt cx="0" cy="0"/>
        </a:xfrm>
      </p:grpSpPr>
      <p:sp>
        <p:nvSpPr>
          <p:cNvPr id="457" name="Google Shape;457;p10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8" name="Google Shape;458;p10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9" name="Google Shape;459;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1" name="Google Shape;461;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2" name="Shape 462"/>
        <p:cNvGrpSpPr/>
        <p:nvPr/>
      </p:nvGrpSpPr>
      <p:grpSpPr>
        <a:xfrm>
          <a:off x="0" y="0"/>
          <a:ext cx="0" cy="0"/>
          <a:chOff x="0" y="0"/>
          <a:chExt cx="0" cy="0"/>
        </a:xfrm>
      </p:grpSpPr>
      <p:sp>
        <p:nvSpPr>
          <p:cNvPr id="463" name="Google Shape;463;p10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4" name="Google Shape;464;p10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6" name="Google Shape;466;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7" name="Google Shape;467;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8" name="Shape 468"/>
        <p:cNvGrpSpPr/>
        <p:nvPr/>
      </p:nvGrpSpPr>
      <p:grpSpPr>
        <a:xfrm>
          <a:off x="0" y="0"/>
          <a:ext cx="0" cy="0"/>
          <a:chOff x="0" y="0"/>
          <a:chExt cx="0" cy="0"/>
        </a:xfrm>
      </p:grpSpPr>
      <p:sp>
        <p:nvSpPr>
          <p:cNvPr id="469" name="Google Shape;469;p10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0" name="Google Shape;470;p10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71" name="Google Shape;471;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3" name="Google Shape;473;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4" name="Shape 474"/>
        <p:cNvGrpSpPr/>
        <p:nvPr/>
      </p:nvGrpSpPr>
      <p:grpSpPr>
        <a:xfrm>
          <a:off x="0" y="0"/>
          <a:ext cx="0" cy="0"/>
          <a:chOff x="0" y="0"/>
          <a:chExt cx="0" cy="0"/>
        </a:xfrm>
      </p:grpSpPr>
      <p:sp>
        <p:nvSpPr>
          <p:cNvPr id="475" name="Google Shape;475;p10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6" name="Google Shape;476;p10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7" name="Google Shape;477;p10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0" name="Google Shape;480;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6.xml"/><Relationship Id="rId21" Type="http://schemas.openxmlformats.org/officeDocument/2006/relationships/theme" Target="../theme/theme8.xml"/><Relationship Id="rId1" Type="http://schemas.openxmlformats.org/officeDocument/2006/relationships/slideLayout" Target="../slideLayouts/slideLayout167.xml"/><Relationship Id="rId2" Type="http://schemas.openxmlformats.org/officeDocument/2006/relationships/slideLayout" Target="../slideLayouts/slideLayout168.xml"/><Relationship Id="rId3" Type="http://schemas.openxmlformats.org/officeDocument/2006/relationships/slideLayout" Target="../slideLayouts/slideLayout169.xml"/><Relationship Id="rId4" Type="http://schemas.openxmlformats.org/officeDocument/2006/relationships/slideLayout" Target="../slideLayouts/slideLayout170.xml"/><Relationship Id="rId9" Type="http://schemas.openxmlformats.org/officeDocument/2006/relationships/slideLayout" Target="../slideLayouts/slideLayout175.xml"/><Relationship Id="rId5" Type="http://schemas.openxmlformats.org/officeDocument/2006/relationships/slideLayout" Target="../slideLayouts/slideLayout171.xml"/><Relationship Id="rId6" Type="http://schemas.openxmlformats.org/officeDocument/2006/relationships/slideLayout" Target="../slideLayouts/slideLayout172.xml"/><Relationship Id="rId7" Type="http://schemas.openxmlformats.org/officeDocument/2006/relationships/slideLayout" Target="../slideLayouts/slideLayout173.xml"/><Relationship Id="rId8" Type="http://schemas.openxmlformats.org/officeDocument/2006/relationships/slideLayout" Target="../slideLayouts/slideLayout174.xml"/><Relationship Id="rId11" Type="http://schemas.openxmlformats.org/officeDocument/2006/relationships/slideLayout" Target="../slideLayouts/slideLayout177.xml"/><Relationship Id="rId10" Type="http://schemas.openxmlformats.org/officeDocument/2006/relationships/slideLayout" Target="../slideLayouts/slideLayout176.xml"/><Relationship Id="rId13" Type="http://schemas.openxmlformats.org/officeDocument/2006/relationships/slideLayout" Target="../slideLayouts/slideLayout179.xml"/><Relationship Id="rId12" Type="http://schemas.openxmlformats.org/officeDocument/2006/relationships/slideLayout" Target="../slideLayouts/slideLayout178.xml"/><Relationship Id="rId15" Type="http://schemas.openxmlformats.org/officeDocument/2006/relationships/slideLayout" Target="../slideLayouts/slideLayout181.xml"/><Relationship Id="rId14" Type="http://schemas.openxmlformats.org/officeDocument/2006/relationships/slideLayout" Target="../slideLayouts/slideLayout180.xml"/><Relationship Id="rId17" Type="http://schemas.openxmlformats.org/officeDocument/2006/relationships/slideLayout" Target="../slideLayouts/slideLayout183.xml"/><Relationship Id="rId16" Type="http://schemas.openxmlformats.org/officeDocument/2006/relationships/slideLayout" Target="../slideLayouts/slideLayout182.xml"/><Relationship Id="rId19" Type="http://schemas.openxmlformats.org/officeDocument/2006/relationships/slideLayout" Target="../slideLayouts/slideLayout185.xml"/><Relationship Id="rId18" Type="http://schemas.openxmlformats.org/officeDocument/2006/relationships/slideLayout" Target="../slideLayouts/slideLayout184.xml"/></Relationships>
</file>

<file path=ppt/slideMasters/_rels/slideMaster2.xml.rels><?xml version="1.0" encoding="UTF-8" standalone="yes"?><Relationships xmlns="http://schemas.openxmlformats.org/package/2006/relationships"><Relationship Id="rId40" Type="http://schemas.openxmlformats.org/officeDocument/2006/relationships/theme" Target="../theme/theme11.xml"/><Relationship Id="rId20" Type="http://schemas.openxmlformats.org/officeDocument/2006/relationships/slideLayout" Target="../slideLayouts/slideLayout32.xml"/><Relationship Id="rId22" Type="http://schemas.openxmlformats.org/officeDocument/2006/relationships/slideLayout" Target="../slideLayouts/slideLayout34.xml"/><Relationship Id="rId21" Type="http://schemas.openxmlformats.org/officeDocument/2006/relationships/slideLayout" Target="../slideLayouts/slideLayout33.xml"/><Relationship Id="rId24" Type="http://schemas.openxmlformats.org/officeDocument/2006/relationships/slideLayout" Target="../slideLayouts/slideLayout36.xml"/><Relationship Id="rId23" Type="http://schemas.openxmlformats.org/officeDocument/2006/relationships/slideLayout" Target="../slideLayouts/slideLayout3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26" Type="http://schemas.openxmlformats.org/officeDocument/2006/relationships/slideLayout" Target="../slideLayouts/slideLayout38.xml"/><Relationship Id="rId25" Type="http://schemas.openxmlformats.org/officeDocument/2006/relationships/slideLayout" Target="../slideLayouts/slideLayout37.xml"/><Relationship Id="rId28" Type="http://schemas.openxmlformats.org/officeDocument/2006/relationships/slideLayout" Target="../slideLayouts/slideLayout40.xml"/><Relationship Id="rId27" Type="http://schemas.openxmlformats.org/officeDocument/2006/relationships/slideLayout" Target="../slideLayouts/slideLayout39.xml"/><Relationship Id="rId5" Type="http://schemas.openxmlformats.org/officeDocument/2006/relationships/slideLayout" Target="../slideLayouts/slideLayout17.xml"/><Relationship Id="rId6" Type="http://schemas.openxmlformats.org/officeDocument/2006/relationships/slideLayout" Target="../slideLayouts/slideLayout18.xml"/><Relationship Id="rId29" Type="http://schemas.openxmlformats.org/officeDocument/2006/relationships/slideLayout" Target="../slideLayouts/slideLayout41.xml"/><Relationship Id="rId7" Type="http://schemas.openxmlformats.org/officeDocument/2006/relationships/slideLayout" Target="../slideLayouts/slideLayout19.xml"/><Relationship Id="rId8" Type="http://schemas.openxmlformats.org/officeDocument/2006/relationships/slideLayout" Target="../slideLayouts/slideLayout20.xml"/><Relationship Id="rId31" Type="http://schemas.openxmlformats.org/officeDocument/2006/relationships/slideLayout" Target="../slideLayouts/slideLayout43.xml"/><Relationship Id="rId30" Type="http://schemas.openxmlformats.org/officeDocument/2006/relationships/slideLayout" Target="../slideLayouts/slideLayout42.xml"/><Relationship Id="rId11" Type="http://schemas.openxmlformats.org/officeDocument/2006/relationships/slideLayout" Target="../slideLayouts/slideLayout23.xml"/><Relationship Id="rId33" Type="http://schemas.openxmlformats.org/officeDocument/2006/relationships/slideLayout" Target="../slideLayouts/slideLayout45.xml"/><Relationship Id="rId10" Type="http://schemas.openxmlformats.org/officeDocument/2006/relationships/slideLayout" Target="../slideLayouts/slideLayout22.xml"/><Relationship Id="rId32" Type="http://schemas.openxmlformats.org/officeDocument/2006/relationships/slideLayout" Target="../slideLayouts/slideLayout44.xml"/><Relationship Id="rId13" Type="http://schemas.openxmlformats.org/officeDocument/2006/relationships/slideLayout" Target="../slideLayouts/slideLayout25.xml"/><Relationship Id="rId35" Type="http://schemas.openxmlformats.org/officeDocument/2006/relationships/slideLayout" Target="../slideLayouts/slideLayout47.xml"/><Relationship Id="rId12" Type="http://schemas.openxmlformats.org/officeDocument/2006/relationships/slideLayout" Target="../slideLayouts/slideLayout24.xml"/><Relationship Id="rId34" Type="http://schemas.openxmlformats.org/officeDocument/2006/relationships/slideLayout" Target="../slideLayouts/slideLayout46.xml"/><Relationship Id="rId15" Type="http://schemas.openxmlformats.org/officeDocument/2006/relationships/slideLayout" Target="../slideLayouts/slideLayout27.xml"/><Relationship Id="rId37" Type="http://schemas.openxmlformats.org/officeDocument/2006/relationships/slideLayout" Target="../slideLayouts/slideLayout49.xml"/><Relationship Id="rId14" Type="http://schemas.openxmlformats.org/officeDocument/2006/relationships/slideLayout" Target="../slideLayouts/slideLayout26.xml"/><Relationship Id="rId36" Type="http://schemas.openxmlformats.org/officeDocument/2006/relationships/slideLayout" Target="../slideLayouts/slideLayout48.xml"/><Relationship Id="rId17" Type="http://schemas.openxmlformats.org/officeDocument/2006/relationships/slideLayout" Target="../slideLayouts/slideLayout29.xml"/><Relationship Id="rId39" Type="http://schemas.openxmlformats.org/officeDocument/2006/relationships/slideLayout" Target="../slideLayouts/slideLayout51.xml"/><Relationship Id="rId16" Type="http://schemas.openxmlformats.org/officeDocument/2006/relationships/slideLayout" Target="../slideLayouts/slideLayout28.xml"/><Relationship Id="rId38" Type="http://schemas.openxmlformats.org/officeDocument/2006/relationships/slideLayout" Target="../slideLayouts/slideLayout50.xml"/><Relationship Id="rId19" Type="http://schemas.openxmlformats.org/officeDocument/2006/relationships/slideLayout" Target="../slideLayouts/slideLayout31.xml"/><Relationship Id="rId1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1.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theme" Target="../theme/theme10.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slideLayout" Target="../slideLayouts/slideLayout58.xml"/><Relationship Id="rId8" Type="http://schemas.openxmlformats.org/officeDocument/2006/relationships/slideLayout" Target="../slideLayouts/slideLayout59.xml"/><Relationship Id="rId11" Type="http://schemas.openxmlformats.org/officeDocument/2006/relationships/slideLayout" Target="../slideLayouts/slideLayout62.xml"/><Relationship Id="rId10" Type="http://schemas.openxmlformats.org/officeDocument/2006/relationships/slideLayout" Target="../slideLayouts/slideLayout61.xml"/><Relationship Id="rId13" Type="http://schemas.openxmlformats.org/officeDocument/2006/relationships/slideLayout" Target="../slideLayouts/slideLayout64.xml"/><Relationship Id="rId12" Type="http://schemas.openxmlformats.org/officeDocument/2006/relationships/slideLayout" Target="../slideLayouts/slideLayout63.xml"/><Relationship Id="rId15" Type="http://schemas.openxmlformats.org/officeDocument/2006/relationships/slideLayout" Target="../slideLayouts/slideLayout66.xml"/><Relationship Id="rId14" Type="http://schemas.openxmlformats.org/officeDocument/2006/relationships/slideLayout" Target="../slideLayouts/slideLayout65.xml"/><Relationship Id="rId17" Type="http://schemas.openxmlformats.org/officeDocument/2006/relationships/slideLayout" Target="../slideLayouts/slideLayout68.xml"/><Relationship Id="rId16" Type="http://schemas.openxmlformats.org/officeDocument/2006/relationships/slideLayout" Target="../slideLayouts/slideLayout67.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 Type="http://schemas.openxmlformats.org/officeDocument/2006/relationships/slideLayout" Target="../slideLayouts/slideLayout75.xml"/><Relationship Id="rId2" Type="http://schemas.openxmlformats.org/officeDocument/2006/relationships/slideLayout" Target="../slideLayouts/slideLayout76.xml"/><Relationship Id="rId3" Type="http://schemas.openxmlformats.org/officeDocument/2006/relationships/slideLayout" Target="../slideLayouts/slideLayout77.xml"/><Relationship Id="rId4" Type="http://schemas.openxmlformats.org/officeDocument/2006/relationships/slideLayout" Target="../slideLayouts/slideLayout78.xml"/><Relationship Id="rId9" Type="http://schemas.openxmlformats.org/officeDocument/2006/relationships/slideLayout" Target="../slideLayouts/slideLayout83.xml"/><Relationship Id="rId5" Type="http://schemas.openxmlformats.org/officeDocument/2006/relationships/slideLayout" Target="../slideLayouts/slideLayout79.xml"/><Relationship Id="rId6" Type="http://schemas.openxmlformats.org/officeDocument/2006/relationships/slideLayout" Target="../slideLayouts/slideLayout80.xml"/><Relationship Id="rId7" Type="http://schemas.openxmlformats.org/officeDocument/2006/relationships/slideLayout" Target="../slideLayouts/slideLayout81.xml"/><Relationship Id="rId8" Type="http://schemas.openxmlformats.org/officeDocument/2006/relationships/slideLayout" Target="../slideLayouts/slideLayout82.xml"/><Relationship Id="rId11" Type="http://schemas.openxmlformats.org/officeDocument/2006/relationships/slideLayout" Target="../slideLayouts/slideLayout85.xml"/><Relationship Id="rId10" Type="http://schemas.openxmlformats.org/officeDocument/2006/relationships/slideLayout" Target="../slideLayouts/slideLayout84.xml"/><Relationship Id="rId13" Type="http://schemas.openxmlformats.org/officeDocument/2006/relationships/slideLayout" Target="../slideLayouts/slideLayout87.xml"/><Relationship Id="rId12" Type="http://schemas.openxmlformats.org/officeDocument/2006/relationships/slideLayout" Target="../slideLayouts/slideLayout86.xml"/><Relationship Id="rId15" Type="http://schemas.openxmlformats.org/officeDocument/2006/relationships/slideLayout" Target="../slideLayouts/slideLayout89.xml"/><Relationship Id="rId14" Type="http://schemas.openxmlformats.org/officeDocument/2006/relationships/slideLayout" Target="../slideLayouts/slideLayout88.xml"/><Relationship Id="rId17" Type="http://schemas.openxmlformats.org/officeDocument/2006/relationships/slideLayout" Target="../slideLayouts/slideLayout91.xml"/><Relationship Id="rId16" Type="http://schemas.openxmlformats.org/officeDocument/2006/relationships/slideLayout" Target="../slideLayouts/slideLayout90.xml"/><Relationship Id="rId19" Type="http://schemas.openxmlformats.org/officeDocument/2006/relationships/slideLayout" Target="../slideLayouts/slideLayout93.xml"/><Relationship Id="rId18" Type="http://schemas.openxmlformats.org/officeDocument/2006/relationships/slideLayout" Target="../slideLayouts/slideLayout92.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3.xml"/><Relationship Id="rId22" Type="http://schemas.openxmlformats.org/officeDocument/2006/relationships/theme" Target="../theme/theme7.xml"/><Relationship Id="rId21" Type="http://schemas.openxmlformats.org/officeDocument/2006/relationships/slideLayout" Target="../slideLayouts/slideLayout114.xml"/><Relationship Id="rId1" Type="http://schemas.openxmlformats.org/officeDocument/2006/relationships/slideLayout" Target="../slideLayouts/slideLayout94.xml"/><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5" Type="http://schemas.openxmlformats.org/officeDocument/2006/relationships/slideLayout" Target="../slideLayouts/slideLayout98.xml"/><Relationship Id="rId6" Type="http://schemas.openxmlformats.org/officeDocument/2006/relationships/slideLayout" Target="../slideLayouts/slideLayout99.xml"/><Relationship Id="rId7" Type="http://schemas.openxmlformats.org/officeDocument/2006/relationships/slideLayout" Target="../slideLayouts/slideLayout100.xml"/><Relationship Id="rId8" Type="http://schemas.openxmlformats.org/officeDocument/2006/relationships/slideLayout" Target="../slideLayouts/slideLayout101.xml"/><Relationship Id="rId11" Type="http://schemas.openxmlformats.org/officeDocument/2006/relationships/slideLayout" Target="../slideLayouts/slideLayout104.xml"/><Relationship Id="rId10" Type="http://schemas.openxmlformats.org/officeDocument/2006/relationships/slideLayout" Target="../slideLayouts/slideLayout103.xml"/><Relationship Id="rId13" Type="http://schemas.openxmlformats.org/officeDocument/2006/relationships/slideLayout" Target="../slideLayouts/slideLayout106.xml"/><Relationship Id="rId12" Type="http://schemas.openxmlformats.org/officeDocument/2006/relationships/slideLayout" Target="../slideLayouts/slideLayout105.xml"/><Relationship Id="rId15" Type="http://schemas.openxmlformats.org/officeDocument/2006/relationships/slideLayout" Target="../slideLayouts/slideLayout108.xml"/><Relationship Id="rId14" Type="http://schemas.openxmlformats.org/officeDocument/2006/relationships/slideLayout" Target="../slideLayouts/slideLayout107.xml"/><Relationship Id="rId17" Type="http://schemas.openxmlformats.org/officeDocument/2006/relationships/slideLayout" Target="../slideLayouts/slideLayout110.xml"/><Relationship Id="rId16" Type="http://schemas.openxmlformats.org/officeDocument/2006/relationships/slideLayout" Target="../slideLayouts/slideLayout109.xml"/><Relationship Id="rId19" Type="http://schemas.openxmlformats.org/officeDocument/2006/relationships/slideLayout" Target="../slideLayouts/slideLayout112.xml"/><Relationship Id="rId18" Type="http://schemas.openxmlformats.org/officeDocument/2006/relationships/slideLayout" Target="../slideLayouts/slideLayout111.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slideLayout" Target="../slideLayouts/slideLayout116.xml"/><Relationship Id="rId3" Type="http://schemas.openxmlformats.org/officeDocument/2006/relationships/slideLayout" Target="../slideLayouts/slideLayout117.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5" Type="http://schemas.openxmlformats.org/officeDocument/2006/relationships/slideLayout" Target="../slideLayouts/slideLayout119.xml"/><Relationship Id="rId6" Type="http://schemas.openxmlformats.org/officeDocument/2006/relationships/slideLayout" Target="../slideLayouts/slideLayout120.xml"/><Relationship Id="rId7" Type="http://schemas.openxmlformats.org/officeDocument/2006/relationships/slideLayout" Target="../slideLayouts/slideLayout121.xml"/><Relationship Id="rId8" Type="http://schemas.openxmlformats.org/officeDocument/2006/relationships/slideLayout" Target="../slideLayouts/slideLayout122.xml"/><Relationship Id="rId11" Type="http://schemas.openxmlformats.org/officeDocument/2006/relationships/slideLayout" Target="../slideLayouts/slideLayout125.xml"/><Relationship Id="rId10" Type="http://schemas.openxmlformats.org/officeDocument/2006/relationships/slideLayout" Target="../slideLayouts/slideLayout124.xml"/><Relationship Id="rId12" Type="http://schemas.openxmlformats.org/officeDocument/2006/relationships/theme" Target="../theme/theme5.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slideLayout" Target="../slideLayouts/slideLayout127.xml"/><Relationship Id="rId3" Type="http://schemas.openxmlformats.org/officeDocument/2006/relationships/slideLayout" Target="../slideLayouts/slideLayout128.xml"/><Relationship Id="rId4" Type="http://schemas.openxmlformats.org/officeDocument/2006/relationships/slideLayout" Target="../slideLayouts/slideLayout129.xml"/><Relationship Id="rId9" Type="http://schemas.openxmlformats.org/officeDocument/2006/relationships/slideLayout" Target="../slideLayouts/slideLayout134.xml"/><Relationship Id="rId5" Type="http://schemas.openxmlformats.org/officeDocument/2006/relationships/slideLayout" Target="../slideLayouts/slideLayout130.xml"/><Relationship Id="rId6" Type="http://schemas.openxmlformats.org/officeDocument/2006/relationships/slideLayout" Target="../slideLayouts/slideLayout131.xml"/><Relationship Id="rId7" Type="http://schemas.openxmlformats.org/officeDocument/2006/relationships/slideLayout" Target="../slideLayouts/slideLayout132.xml"/><Relationship Id="rId8" Type="http://schemas.openxmlformats.org/officeDocument/2006/relationships/slideLayout" Target="../slideLayouts/slideLayout133.xml"/><Relationship Id="rId11" Type="http://schemas.openxmlformats.org/officeDocument/2006/relationships/slideLayout" Target="../slideLayouts/slideLayout136.xml"/><Relationship Id="rId10" Type="http://schemas.openxmlformats.org/officeDocument/2006/relationships/slideLayout" Target="../slideLayouts/slideLayout135.xml"/><Relationship Id="rId13" Type="http://schemas.openxmlformats.org/officeDocument/2006/relationships/slideLayout" Target="../slideLayouts/slideLayout138.xml"/><Relationship Id="rId12" Type="http://schemas.openxmlformats.org/officeDocument/2006/relationships/slideLayout" Target="../slideLayouts/slideLayout137.xml"/><Relationship Id="rId15" Type="http://schemas.openxmlformats.org/officeDocument/2006/relationships/slideLayout" Target="../slideLayouts/slideLayout140.xml"/><Relationship Id="rId14" Type="http://schemas.openxmlformats.org/officeDocument/2006/relationships/slideLayout" Target="../slideLayouts/slideLayout139.xml"/><Relationship Id="rId17" Type="http://schemas.openxmlformats.org/officeDocument/2006/relationships/theme" Target="../theme/theme2.xml"/><Relationship Id="rId16" Type="http://schemas.openxmlformats.org/officeDocument/2006/relationships/slideLayout" Target="../slideLayouts/slideLayout141.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slideLayout" Target="../slideLayouts/slideLayout143.xml"/><Relationship Id="rId3" Type="http://schemas.openxmlformats.org/officeDocument/2006/relationships/slideLayout" Target="../slideLayouts/slideLayout144.xml"/><Relationship Id="rId4" Type="http://schemas.openxmlformats.org/officeDocument/2006/relationships/slideLayout" Target="../slideLayouts/slideLayout145.xml"/><Relationship Id="rId9" Type="http://schemas.openxmlformats.org/officeDocument/2006/relationships/slideLayout" Target="../slideLayouts/slideLayout150.xml"/><Relationship Id="rId5" Type="http://schemas.openxmlformats.org/officeDocument/2006/relationships/slideLayout" Target="../slideLayouts/slideLayout146.xml"/><Relationship Id="rId6" Type="http://schemas.openxmlformats.org/officeDocument/2006/relationships/slideLayout" Target="../slideLayouts/slideLayout147.xml"/><Relationship Id="rId7" Type="http://schemas.openxmlformats.org/officeDocument/2006/relationships/slideLayout" Target="../slideLayouts/slideLayout148.xml"/><Relationship Id="rId8" Type="http://schemas.openxmlformats.org/officeDocument/2006/relationships/slideLayout" Target="../slideLayouts/slideLayout149.xml"/><Relationship Id="rId11" Type="http://schemas.openxmlformats.org/officeDocument/2006/relationships/slideLayout" Target="../slideLayouts/slideLayout152.xml"/><Relationship Id="rId10" Type="http://schemas.openxmlformats.org/officeDocument/2006/relationships/slideLayout" Target="../slideLayouts/slideLayout151.xml"/><Relationship Id="rId13" Type="http://schemas.openxmlformats.org/officeDocument/2006/relationships/slideLayout" Target="../slideLayouts/slideLayout154.xml"/><Relationship Id="rId12" Type="http://schemas.openxmlformats.org/officeDocument/2006/relationships/slideLayout" Target="../slideLayouts/slideLayout153.xml"/><Relationship Id="rId14" Type="http://schemas.openxmlformats.org/officeDocument/2006/relationships/theme" Target="../theme/theme9.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slideLayout" Target="../slideLayouts/slideLayout156.xml"/><Relationship Id="rId3" Type="http://schemas.openxmlformats.org/officeDocument/2006/relationships/slideLayout" Target="../slideLayouts/slideLayout157.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5" Type="http://schemas.openxmlformats.org/officeDocument/2006/relationships/slideLayout" Target="../slideLayouts/slideLayout159.xml"/><Relationship Id="rId6" Type="http://schemas.openxmlformats.org/officeDocument/2006/relationships/slideLayout" Target="../slideLayouts/slideLayout160.xml"/><Relationship Id="rId7" Type="http://schemas.openxmlformats.org/officeDocument/2006/relationships/slideLayout" Target="../slideLayouts/slideLayout161.xml"/><Relationship Id="rId8" Type="http://schemas.openxmlformats.org/officeDocument/2006/relationships/slideLayout" Target="../slideLayouts/slideLayout162.xml"/><Relationship Id="rId11" Type="http://schemas.openxmlformats.org/officeDocument/2006/relationships/slideLayout" Target="../slideLayouts/slideLayout165.xml"/><Relationship Id="rId10" Type="http://schemas.openxmlformats.org/officeDocument/2006/relationships/slideLayout" Target="../slideLayouts/slideLayout164.xml"/><Relationship Id="rId13" Type="http://schemas.openxmlformats.org/officeDocument/2006/relationships/theme" Target="../theme/theme6.xml"/><Relationship Id="rId12" Type="http://schemas.openxmlformats.org/officeDocument/2006/relationships/slideLayout" Target="../slideLayouts/slideLayout16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3" name="Shape 853"/>
        <p:cNvGrpSpPr/>
        <p:nvPr/>
      </p:nvGrpSpPr>
      <p:grpSpPr>
        <a:xfrm>
          <a:off x="0" y="0"/>
          <a:ext cx="0" cy="0"/>
          <a:chOff x="0" y="0"/>
          <a:chExt cx="0" cy="0"/>
        </a:xfrm>
      </p:grpSpPr>
      <p:sp>
        <p:nvSpPr>
          <p:cNvPr id="854" name="Google Shape;854;p17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5" name="Google Shape;855;p17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6" name="Google Shape;856;p1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7" name="Google Shape;857;p1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8" name="Google Shape;858;p1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 id="2147483829" r:id="rId16"/>
    <p:sldLayoutId id="2147483830" r:id="rId17"/>
    <p:sldLayoutId id="2147483831" r:id="rId18"/>
    <p:sldLayoutId id="2147483832" r:id="rId19"/>
    <p:sldLayoutId id="2147483833"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 id="2147483678" r:id="rId19"/>
    <p:sldLayoutId id="2147483679" r:id="rId20"/>
    <p:sldLayoutId id="2147483680" r:id="rId21"/>
    <p:sldLayoutId id="2147483681" r:id="rId22"/>
    <p:sldLayoutId id="2147483682" r:id="rId23"/>
    <p:sldLayoutId id="2147483683" r:id="rId24"/>
    <p:sldLayoutId id="2147483684" r:id="rId25"/>
    <p:sldLayoutId id="2147483685" r:id="rId26"/>
    <p:sldLayoutId id="2147483686" r:id="rId27"/>
    <p:sldLayoutId id="2147483687" r:id="rId28"/>
    <p:sldLayoutId id="2147483688" r:id="rId29"/>
    <p:sldLayoutId id="2147483689" r:id="rId30"/>
    <p:sldLayoutId id="2147483690" r:id="rId31"/>
    <p:sldLayoutId id="2147483691" r:id="rId32"/>
    <p:sldLayoutId id="2147483692" r:id="rId33"/>
    <p:sldLayoutId id="2147483693" r:id="rId34"/>
    <p:sldLayoutId id="2147483694" r:id="rId35"/>
    <p:sldLayoutId id="2147483695" r:id="rId36"/>
    <p:sldLayoutId id="2147483696" r:id="rId37"/>
    <p:sldLayoutId id="2147483697" r:id="rId38"/>
    <p:sldLayoutId id="2147483698"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8" name="Shape 218"/>
        <p:cNvGrpSpPr/>
        <p:nvPr/>
      </p:nvGrpSpPr>
      <p:grpSpPr>
        <a:xfrm>
          <a:off x="0" y="0"/>
          <a:ext cx="0" cy="0"/>
          <a:chOff x="0" y="0"/>
          <a:chExt cx="0" cy="0"/>
        </a:xfrm>
      </p:grpSpPr>
      <p:sp>
        <p:nvSpPr>
          <p:cNvPr id="219" name="Google Shape;219;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20" name="Google Shape;220;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1" name="Google Shape;221;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2" name="Google Shape;222;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3" name="Google Shape;223;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9" name="Shape 339"/>
        <p:cNvGrpSpPr/>
        <p:nvPr/>
      </p:nvGrpSpPr>
      <p:grpSpPr>
        <a:xfrm>
          <a:off x="0" y="0"/>
          <a:ext cx="0" cy="0"/>
          <a:chOff x="0" y="0"/>
          <a:chExt cx="0" cy="0"/>
        </a:xfrm>
      </p:grpSpPr>
      <p:sp>
        <p:nvSpPr>
          <p:cNvPr id="340" name="Google Shape;340;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1" name="Google Shape;341;p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2" name="Google Shape;342;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3" name="Google Shape;343;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4" name="Google Shape;344;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 id="2147483739" r:id="rId18"/>
    <p:sldLayoutId id="2147483740"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7" name="Shape 437"/>
        <p:cNvGrpSpPr/>
        <p:nvPr/>
      </p:nvGrpSpPr>
      <p:grpSpPr>
        <a:xfrm>
          <a:off x="0" y="0"/>
          <a:ext cx="0" cy="0"/>
          <a:chOff x="0" y="0"/>
          <a:chExt cx="0" cy="0"/>
        </a:xfrm>
      </p:grpSpPr>
      <p:sp>
        <p:nvSpPr>
          <p:cNvPr id="438" name="Google Shape;438;p9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9" name="Google Shape;439;p9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0" name="Google Shape;440;p9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1" name="Google Shape;441;p9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2" name="Google Shape;442;p9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 id="2147483757" r:id="rId17"/>
    <p:sldLayoutId id="2147483758" r:id="rId18"/>
    <p:sldLayoutId id="2147483759" r:id="rId19"/>
    <p:sldLayoutId id="2147483760" r:id="rId20"/>
    <p:sldLayoutId id="2147483761"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8" name="Shape 548"/>
        <p:cNvGrpSpPr/>
        <p:nvPr/>
      </p:nvGrpSpPr>
      <p:grpSpPr>
        <a:xfrm>
          <a:off x="0" y="0"/>
          <a:ext cx="0" cy="0"/>
          <a:chOff x="0" y="0"/>
          <a:chExt cx="0" cy="0"/>
        </a:xfrm>
      </p:grpSpPr>
      <p:sp>
        <p:nvSpPr>
          <p:cNvPr id="549" name="Google Shape;549;p12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50" name="Google Shape;550;p12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3" name="Shape 593"/>
        <p:cNvGrpSpPr/>
        <p:nvPr/>
      </p:nvGrpSpPr>
      <p:grpSpPr>
        <a:xfrm>
          <a:off x="0" y="0"/>
          <a:ext cx="0" cy="0"/>
          <a:chOff x="0" y="0"/>
          <a:chExt cx="0" cy="0"/>
        </a:xfrm>
      </p:grpSpPr>
      <p:sp>
        <p:nvSpPr>
          <p:cNvPr id="594" name="Google Shape;594;p1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5" name="Google Shape;595;p13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6" name="Google Shape;596;p1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7" name="Google Shape;597;p1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8" name="Google Shape;598;p1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4" name="Shape 694"/>
        <p:cNvGrpSpPr/>
        <p:nvPr/>
      </p:nvGrpSpPr>
      <p:grpSpPr>
        <a:xfrm>
          <a:off x="0" y="0"/>
          <a:ext cx="0" cy="0"/>
          <a:chOff x="0" y="0"/>
          <a:chExt cx="0" cy="0"/>
        </a:xfrm>
      </p:grpSpPr>
      <p:sp>
        <p:nvSpPr>
          <p:cNvPr id="695" name="Google Shape;695;p1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6" name="Google Shape;696;p1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7" name="Google Shape;697;p1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8" name="Google Shape;698;p1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9" name="Google Shape;699;p1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5" name="Shape 775"/>
        <p:cNvGrpSpPr/>
        <p:nvPr/>
      </p:nvGrpSpPr>
      <p:grpSpPr>
        <a:xfrm>
          <a:off x="0" y="0"/>
          <a:ext cx="0" cy="0"/>
          <a:chOff x="0" y="0"/>
          <a:chExt cx="0" cy="0"/>
        </a:xfrm>
      </p:grpSpPr>
      <p:sp>
        <p:nvSpPr>
          <p:cNvPr id="776" name="Google Shape;776;p1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7" name="Google Shape;777;p16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8" name="Google Shape;778;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9" name="Google Shape;779;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80" name="Google Shape;780;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 id="2147483813"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6.png"/><Relationship Id="rId7"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6.png"/><Relationship Id="rId5" Type="http://schemas.openxmlformats.org/officeDocument/2006/relationships/image" Target="../media/image29.png"/><Relationship Id="rId6"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12.xml"/><Relationship Id="rId3" Type="http://schemas.openxmlformats.org/officeDocument/2006/relationships/image" Target="../media/image29.png"/><Relationship Id="rId4" Type="http://schemas.openxmlformats.org/officeDocument/2006/relationships/image" Target="../media/image17.jpg"/><Relationship Id="rId5" Type="http://schemas.openxmlformats.org/officeDocument/2006/relationships/image" Target="../media/image3.jpg"/><Relationship Id="rId6" Type="http://schemas.openxmlformats.org/officeDocument/2006/relationships/image" Target="../media/image20.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28.png"/><Relationship Id="rId5"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27.png"/><Relationship Id="rId5" Type="http://schemas.openxmlformats.org/officeDocument/2006/relationships/image" Target="../media/image18.png"/><Relationship Id="rId6"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6.xml"/><Relationship Id="rId3" Type="http://schemas.openxmlformats.org/officeDocument/2006/relationships/image" Target="../media/image5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2.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43.png"/><Relationship Id="rId5" Type="http://schemas.openxmlformats.org/officeDocument/2006/relationships/image" Target="../media/image37.png"/><Relationship Id="rId6"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6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36.png"/><Relationship Id="rId9"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35.png"/><Relationship Id="rId7" Type="http://schemas.openxmlformats.org/officeDocument/2006/relationships/image" Target="../media/image40.png"/><Relationship Id="rId8" Type="http://schemas.openxmlformats.org/officeDocument/2006/relationships/image" Target="../media/image4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65.png"/><Relationship Id="rId9" Type="http://schemas.openxmlformats.org/officeDocument/2006/relationships/image" Target="../media/image12.png"/><Relationship Id="rId5" Type="http://schemas.openxmlformats.org/officeDocument/2006/relationships/image" Target="../media/image8.png"/><Relationship Id="rId6" Type="http://schemas.openxmlformats.org/officeDocument/2006/relationships/image" Target="../media/image29.png"/><Relationship Id="rId7" Type="http://schemas.openxmlformats.org/officeDocument/2006/relationships/image" Target="../media/image47.png"/><Relationship Id="rId8" Type="http://schemas.openxmlformats.org/officeDocument/2006/relationships/image" Target="../media/image4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22.xml"/><Relationship Id="rId3" Type="http://schemas.openxmlformats.org/officeDocument/2006/relationships/image" Target="../media/image33.png"/><Relationship Id="rId4" Type="http://schemas.openxmlformats.org/officeDocument/2006/relationships/image" Target="../media/image39.png"/><Relationship Id="rId5" Type="http://schemas.openxmlformats.org/officeDocument/2006/relationships/image" Target="../media/image50.png"/><Relationship Id="rId6" Type="http://schemas.openxmlformats.org/officeDocument/2006/relationships/image" Target="../media/image6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24.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65.png"/><Relationship Id="rId6" Type="http://schemas.openxmlformats.org/officeDocument/2006/relationships/image" Target="../media/image4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5.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5.png"/><Relationship Id="rId6"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6.xml"/><Relationship Id="rId3" Type="http://schemas.openxmlformats.org/officeDocument/2006/relationships/image" Target="../media/image65.png"/><Relationship Id="rId4" Type="http://schemas.openxmlformats.org/officeDocument/2006/relationships/image" Target="../media/image8.png"/><Relationship Id="rId5" Type="http://schemas.openxmlformats.org/officeDocument/2006/relationships/image" Target="../media/image29.png"/><Relationship Id="rId6" Type="http://schemas.openxmlformats.org/officeDocument/2006/relationships/image" Target="../media/image47.png"/><Relationship Id="rId7"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7.xml"/><Relationship Id="rId3"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8.xml"/><Relationship Id="rId2" Type="http://schemas.openxmlformats.org/officeDocument/2006/relationships/notesSlide" Target="../notesSlides/notesSlide28.xml"/><Relationship Id="rId3" Type="http://schemas.openxmlformats.org/officeDocument/2006/relationships/image" Target="../media/image5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29.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0.xml"/><Relationship Id="rId3" Type="http://schemas.openxmlformats.org/officeDocument/2006/relationships/image" Target="../media/image60.png"/><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1.xml"/><Relationship Id="rId3" Type="http://schemas.openxmlformats.org/officeDocument/2006/relationships/image" Target="../media/image57.png"/><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2.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1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notesSlide" Target="../notesSlides/notesSlide34.xml"/><Relationship Id="rId3" Type="http://schemas.openxmlformats.org/officeDocument/2006/relationships/image" Target="../media/image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8.png"/><Relationship Id="rId5" Type="http://schemas.openxmlformats.org/officeDocument/2006/relationships/image" Target="../media/image5.png"/><Relationship Id="rId6" Type="http://schemas.openxmlformats.org/officeDocument/2006/relationships/image" Target="../media/image49.png"/><Relationship Id="rId7" Type="http://schemas.openxmlformats.org/officeDocument/2006/relationships/image" Target="../media/image20.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6.xml"/><Relationship Id="rId3" Type="http://schemas.openxmlformats.org/officeDocument/2006/relationships/image" Target="../media/image8.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7.xml"/><Relationship Id="rId2" Type="http://schemas.openxmlformats.org/officeDocument/2006/relationships/notesSlide" Target="../notesSlides/notesSlide37.xml"/><Relationship Id="rId3" Type="http://schemas.openxmlformats.org/officeDocument/2006/relationships/image" Target="../media/image8.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53.png"/><Relationship Id="rId6" Type="http://schemas.openxmlformats.org/officeDocument/2006/relationships/image" Target="../media/image66.png"/><Relationship Id="rId7"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14.jp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3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1.xml"/><Relationship Id="rId3" Type="http://schemas.openxmlformats.org/officeDocument/2006/relationships/image" Target="../media/image29.png"/><Relationship Id="rId4" Type="http://schemas.openxmlformats.org/officeDocument/2006/relationships/image" Target="../media/image6.png"/><Relationship Id="rId9" Type="http://schemas.openxmlformats.org/officeDocument/2006/relationships/image" Target="../media/image62.png"/><Relationship Id="rId5" Type="http://schemas.openxmlformats.org/officeDocument/2006/relationships/image" Target="../media/image54.png"/><Relationship Id="rId6" Type="http://schemas.openxmlformats.org/officeDocument/2006/relationships/hyperlink" Target="https://www.myfreeslides.com/" TargetMode="External"/><Relationship Id="rId7" Type="http://schemas.openxmlformats.org/officeDocument/2006/relationships/image" Target="../media/image58.png"/><Relationship Id="rId8" Type="http://schemas.openxmlformats.org/officeDocument/2006/relationships/hyperlink" Target="https://www.myfreeslides.com/free-download/templates/" TargetMode="External"/><Relationship Id="rId11" Type="http://schemas.openxmlformats.org/officeDocument/2006/relationships/image" Target="../media/image63.png"/><Relationship Id="rId10" Type="http://schemas.openxmlformats.org/officeDocument/2006/relationships/hyperlink" Target="https://www.myfreeslides.com/free-download/design-elements/" TargetMode="External"/><Relationship Id="rId13" Type="http://schemas.openxmlformats.org/officeDocument/2006/relationships/image" Target="../media/image59.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quang-nguyen-vinh-222549"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13.jpg"/><Relationship Id="rId9" Type="http://schemas.openxmlformats.org/officeDocument/2006/relationships/image" Target="../media/image61.png"/><Relationship Id="rId5" Type="http://schemas.openxmlformats.org/officeDocument/2006/relationships/image" Target="../media/image7.jpg"/><Relationship Id="rId6" Type="http://schemas.openxmlformats.org/officeDocument/2006/relationships/image" Target="../media/image15.jpg"/><Relationship Id="rId7" Type="http://schemas.openxmlformats.org/officeDocument/2006/relationships/image" Target="../media/image8.png"/><Relationship Id="rId8"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7.xml"/><Relationship Id="rId3" Type="http://schemas.openxmlformats.org/officeDocument/2006/relationships/image" Target="../media/image29.png"/><Relationship Id="rId4" Type="http://schemas.openxmlformats.org/officeDocument/2006/relationships/image" Target="../media/image34.png"/><Relationship Id="rId5" Type="http://schemas.openxmlformats.org/officeDocument/2006/relationships/image" Target="../media/image10.jpg"/><Relationship Id="rId6"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31.png"/><Relationship Id="rId6"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6.png"/><Relationship Id="rId4" Type="http://schemas.openxmlformats.org/officeDocument/2006/relationships/image" Target="../media/image16.png"/><Relationship Id="rId5" Type="http://schemas.openxmlformats.org/officeDocument/2006/relationships/image" Target="../media/image21.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6" name="Shape 956"/>
        <p:cNvGrpSpPr/>
        <p:nvPr/>
      </p:nvGrpSpPr>
      <p:grpSpPr>
        <a:xfrm>
          <a:off x="0" y="0"/>
          <a:ext cx="0" cy="0"/>
          <a:chOff x="0" y="0"/>
          <a:chExt cx="0" cy="0"/>
        </a:xfrm>
      </p:grpSpPr>
      <p:pic>
        <p:nvPicPr>
          <p:cNvPr descr="A small boat in a body of water&#10;&#10;Description automatically generated" id="957" name="Google Shape;957;p197"/>
          <p:cNvPicPr preferRelativeResize="0"/>
          <p:nvPr>
            <p:ph idx="2" type="pic"/>
          </p:nvPr>
        </p:nvPicPr>
        <p:blipFill rotWithShape="1">
          <a:blip r:embed="rId3">
            <a:alphaModFix/>
          </a:blip>
          <a:srcRect b="7834" l="0" r="0" t="7834"/>
          <a:stretch/>
        </p:blipFill>
        <p:spPr>
          <a:xfrm>
            <a:off x="0" y="0"/>
            <a:ext cx="12192000" cy="6858000"/>
          </a:xfrm>
          <a:prstGeom prst="rect">
            <a:avLst/>
          </a:prstGeom>
          <a:noFill/>
          <a:ln>
            <a:noFill/>
          </a:ln>
        </p:spPr>
      </p:pic>
      <p:sp>
        <p:nvSpPr>
          <p:cNvPr id="958" name="Google Shape;958;p197"/>
          <p:cNvSpPr/>
          <p:nvPr/>
        </p:nvSpPr>
        <p:spPr>
          <a:xfrm>
            <a:off x="0" y="0"/>
            <a:ext cx="12192000" cy="6858000"/>
          </a:xfrm>
          <a:custGeom>
            <a:rect b="b" l="l" r="r" t="t"/>
            <a:pathLst>
              <a:path extrusionOk="0" h="6858000" w="12192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chemeClr val="dk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959" name="Google Shape;959;p197"/>
          <p:cNvGrpSpPr/>
          <p:nvPr/>
        </p:nvGrpSpPr>
        <p:grpSpPr>
          <a:xfrm>
            <a:off x="9148596" y="431784"/>
            <a:ext cx="2265303" cy="671201"/>
            <a:chOff x="5010150" y="2736041"/>
            <a:chExt cx="3086100" cy="914400"/>
          </a:xfrm>
        </p:grpSpPr>
        <p:pic>
          <p:nvPicPr>
            <p:cNvPr id="960" name="Google Shape;960;p197"/>
            <p:cNvPicPr preferRelativeResize="0"/>
            <p:nvPr/>
          </p:nvPicPr>
          <p:blipFill rotWithShape="1">
            <a:blip r:embed="rId4">
              <a:alphaModFix/>
            </a:blip>
            <a:srcRect b="0" l="0" r="0" t="0"/>
            <a:stretch/>
          </p:blipFill>
          <p:spPr>
            <a:xfrm>
              <a:off x="5010150" y="2957482"/>
              <a:ext cx="2171700" cy="471518"/>
            </a:xfrm>
            <a:prstGeom prst="rect">
              <a:avLst/>
            </a:prstGeom>
            <a:noFill/>
            <a:ln>
              <a:noFill/>
            </a:ln>
          </p:spPr>
        </p:pic>
        <p:pic>
          <p:nvPicPr>
            <p:cNvPr descr="Earth globe: Americas" id="961" name="Google Shape;961;p197"/>
            <p:cNvPicPr preferRelativeResize="0"/>
            <p:nvPr/>
          </p:nvPicPr>
          <p:blipFill rotWithShape="1">
            <a:blip r:embed="rId5">
              <a:alphaModFix/>
            </a:blip>
            <a:srcRect b="0" l="0" r="0" t="0"/>
            <a:stretch/>
          </p:blipFill>
          <p:spPr>
            <a:xfrm>
              <a:off x="7181850" y="2736041"/>
              <a:ext cx="914400" cy="914400"/>
            </a:xfrm>
            <a:prstGeom prst="rect">
              <a:avLst/>
            </a:prstGeom>
            <a:noFill/>
            <a:ln>
              <a:noFill/>
            </a:ln>
          </p:spPr>
        </p:pic>
      </p:grpSp>
      <p:sp>
        <p:nvSpPr>
          <p:cNvPr id="962" name="Google Shape;962;p197"/>
          <p:cNvSpPr/>
          <p:nvPr/>
        </p:nvSpPr>
        <p:spPr>
          <a:xfrm rot="-151376">
            <a:off x="85726" y="61690"/>
            <a:ext cx="11991974" cy="6720109"/>
          </a:xfrm>
          <a:prstGeom prst="rect">
            <a:avLst/>
          </a:prstGeom>
          <a:noFill/>
          <a:ln cap="flat" cmpd="sng" w="793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00"/>
              <a:buFont typeface="Calibri"/>
              <a:buNone/>
            </a:pPr>
            <a:r>
              <a:rPr b="0" i="0" lang="en-GB" sz="800" u="none" cap="none" strike="noStrike">
                <a:solidFill>
                  <a:srgbClr val="FFFFFF"/>
                </a:solidFill>
                <a:latin typeface="Calibri"/>
                <a:ea typeface="Calibri"/>
                <a:cs typeface="Calibri"/>
                <a:sym typeface="Calibri"/>
              </a:rPr>
              <a:t>[{{{</a:t>
            </a:r>
            <a:endParaRPr/>
          </a:p>
        </p:txBody>
      </p:sp>
      <p:sp>
        <p:nvSpPr>
          <p:cNvPr id="963" name="Google Shape;963;p197"/>
          <p:cNvSpPr/>
          <p:nvPr/>
        </p:nvSpPr>
        <p:spPr>
          <a:xfrm>
            <a:off x="9201833" y="4060233"/>
            <a:ext cx="2030382" cy="2030382"/>
          </a:xfrm>
          <a:prstGeom prst="ellipse">
            <a:avLst/>
          </a:prstGeom>
          <a:solidFill>
            <a:srgbClr val="0C0C0C"/>
          </a:solidFill>
          <a:ln cap="flat" cmpd="sng" w="104775">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64" name="Google Shape;964;p197"/>
          <p:cNvSpPr txBox="1"/>
          <p:nvPr/>
        </p:nvSpPr>
        <p:spPr>
          <a:xfrm>
            <a:off x="1698181" y="4873956"/>
            <a:ext cx="8583067" cy="120032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7200"/>
              <a:buFont typeface="Aharoni"/>
              <a:buNone/>
            </a:pPr>
            <a:r>
              <a:rPr b="0" i="0" lang="en-GB" sz="7200" u="none" cap="none" strike="noStrike">
                <a:solidFill>
                  <a:srgbClr val="FFFFFF"/>
                </a:solidFill>
                <a:latin typeface="Aharoni"/>
                <a:ea typeface="Aharoni"/>
                <a:cs typeface="Aharoni"/>
                <a:sym typeface="Aharoni"/>
              </a:rPr>
              <a:t>Title Here</a:t>
            </a:r>
            <a:endParaRPr/>
          </a:p>
        </p:txBody>
      </p:sp>
      <p:pic>
        <p:nvPicPr>
          <p:cNvPr id="965" name="Google Shape;965;p197"/>
          <p:cNvPicPr preferRelativeResize="0"/>
          <p:nvPr/>
        </p:nvPicPr>
        <p:blipFill rotWithShape="1">
          <a:blip r:embed="rId6">
            <a:alphaModFix/>
          </a:blip>
          <a:srcRect b="0" l="0" r="0" t="0"/>
          <a:stretch/>
        </p:blipFill>
        <p:spPr>
          <a:xfrm>
            <a:off x="10281248" y="3335392"/>
            <a:ext cx="1430859" cy="830822"/>
          </a:xfrm>
          <a:prstGeom prst="rect">
            <a:avLst/>
          </a:prstGeom>
          <a:noFill/>
          <a:ln>
            <a:noFill/>
          </a:ln>
        </p:spPr>
      </p:pic>
      <p:sp>
        <p:nvSpPr>
          <p:cNvPr id="966" name="Google Shape;966;p197"/>
          <p:cNvSpPr/>
          <p:nvPr/>
        </p:nvSpPr>
        <p:spPr>
          <a:xfrm rot="-6300000">
            <a:off x="2600998" y="4214521"/>
            <a:ext cx="787400" cy="67879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Magnifying glass" id="967" name="Google Shape;967;p197"/>
          <p:cNvPicPr preferRelativeResize="0"/>
          <p:nvPr/>
        </p:nvPicPr>
        <p:blipFill rotWithShape="1">
          <a:blip r:embed="rId7">
            <a:alphaModFix/>
          </a:blip>
          <a:srcRect b="0" l="0" r="0" t="0"/>
          <a:stretch/>
        </p:blipFill>
        <p:spPr>
          <a:xfrm>
            <a:off x="9568847" y="4405828"/>
            <a:ext cx="1296354" cy="129635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4"/>
                                        </p:tgtEl>
                                        <p:attrNameLst>
                                          <p:attrName>style.visibility</p:attrName>
                                        </p:attrNameLst>
                                      </p:cBhvr>
                                      <p:to>
                                        <p:strVal val="visible"/>
                                      </p:to>
                                    </p:set>
                                    <p:anim calcmode="lin" valueType="num">
                                      <p:cBhvr additive="base">
                                        <p:cTn dur="500"/>
                                        <p:tgtEl>
                                          <p:spTgt spid="964"/>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03" name="Shape 1103"/>
        <p:cNvGrpSpPr/>
        <p:nvPr/>
      </p:nvGrpSpPr>
      <p:grpSpPr>
        <a:xfrm>
          <a:off x="0" y="0"/>
          <a:ext cx="0" cy="0"/>
          <a:chOff x="0" y="0"/>
          <a:chExt cx="0" cy="0"/>
        </a:xfrm>
      </p:grpSpPr>
      <p:sp>
        <p:nvSpPr>
          <p:cNvPr id="1104" name="Google Shape;1104;p206"/>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05" name="Google Shape;1105;p206"/>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6" name="Google Shape;1106;p206"/>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07" name="Google Shape;1107;p206"/>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08" name="Google Shape;1108;p206"/>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09" name="Google Shape;1109;p206"/>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0" name="Google Shape;1110;p206"/>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1" name="Google Shape;1111;p206"/>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2" name="Google Shape;1112;p206"/>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13" name="Google Shape;1113;p20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0"/>
                                        </p:tgtEl>
                                        <p:attrNameLst>
                                          <p:attrName>style.visibility</p:attrName>
                                        </p:attrNameLst>
                                      </p:cBhvr>
                                      <p:to>
                                        <p:strVal val="visible"/>
                                      </p:to>
                                    </p:set>
                                    <p:animEffect filter="fade" transition="in">
                                      <p:cBhvr>
                                        <p:cTn dur="500"/>
                                        <p:tgtEl>
                                          <p:spTgt spid="1110"/>
                                        </p:tgtEl>
                                      </p:cBhvr>
                                    </p:animEffect>
                                  </p:childTnLst>
                                </p:cTn>
                              </p:par>
                              <p:par>
                                <p:cTn fill="hold" nodeType="withEffect" presetClass="entr" presetID="10" presetSubtype="0">
                                  <p:stCondLst>
                                    <p:cond delay="250"/>
                                  </p:stCondLst>
                                  <p:childTnLst>
                                    <p:set>
                                      <p:cBhvr>
                                        <p:cTn dur="1" fill="hold">
                                          <p:stCondLst>
                                            <p:cond delay="0"/>
                                          </p:stCondLst>
                                        </p:cTn>
                                        <p:tgtEl>
                                          <p:spTgt spid="1111"/>
                                        </p:tgtEl>
                                        <p:attrNameLst>
                                          <p:attrName>style.visibility</p:attrName>
                                        </p:attrNameLst>
                                      </p:cBhvr>
                                      <p:to>
                                        <p:strVal val="visible"/>
                                      </p:to>
                                    </p:set>
                                    <p:animEffect filter="fade" transition="in">
                                      <p:cBhvr>
                                        <p:cTn dur="500"/>
                                        <p:tgtEl>
                                          <p:spTgt spid="11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17" name="Shape 1117"/>
        <p:cNvGrpSpPr/>
        <p:nvPr/>
      </p:nvGrpSpPr>
      <p:grpSpPr>
        <a:xfrm>
          <a:off x="0" y="0"/>
          <a:ext cx="0" cy="0"/>
          <a:chOff x="0" y="0"/>
          <a:chExt cx="0" cy="0"/>
        </a:xfrm>
      </p:grpSpPr>
      <p:sp>
        <p:nvSpPr>
          <p:cNvPr id="1118" name="Google Shape;1118;p20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19" name="Google Shape;1119;p207"/>
          <p:cNvGrpSpPr/>
          <p:nvPr/>
        </p:nvGrpSpPr>
        <p:grpSpPr>
          <a:xfrm>
            <a:off x="1039151" y="954901"/>
            <a:ext cx="3315772" cy="4948207"/>
            <a:chOff x="1118224" y="283725"/>
            <a:chExt cx="2090826" cy="4076400"/>
          </a:xfrm>
        </p:grpSpPr>
        <p:sp>
          <p:nvSpPr>
            <p:cNvPr id="1120" name="Google Shape;1120;p207"/>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1" name="Google Shape;1121;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2" name="Google Shape;1122;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23" name="Google Shape;1123;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24" name="Google Shape;1124;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25" name="Google Shape;1125;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6" name="Google Shape;1126;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27" name="Google Shape;1127;p207"/>
          <p:cNvGrpSpPr/>
          <p:nvPr/>
        </p:nvGrpSpPr>
        <p:grpSpPr>
          <a:xfrm>
            <a:off x="4438109" y="954901"/>
            <a:ext cx="3315772" cy="4948207"/>
            <a:chOff x="1118224" y="283725"/>
            <a:chExt cx="2090826" cy="4076400"/>
          </a:xfrm>
        </p:grpSpPr>
        <p:sp>
          <p:nvSpPr>
            <p:cNvPr id="1128" name="Google Shape;1128;p207"/>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0" name="Google Shape;1130;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1" name="Google Shape;1131;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2" name="Google Shape;1132;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3" name="Google Shape;1133;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4" name="Google Shape;1134;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35" name="Google Shape;1135;p207"/>
          <p:cNvGrpSpPr/>
          <p:nvPr/>
        </p:nvGrpSpPr>
        <p:grpSpPr>
          <a:xfrm>
            <a:off x="7837067" y="954901"/>
            <a:ext cx="3315772" cy="4948207"/>
            <a:chOff x="1118224" y="283725"/>
            <a:chExt cx="2090826" cy="4076400"/>
          </a:xfrm>
        </p:grpSpPr>
        <p:sp>
          <p:nvSpPr>
            <p:cNvPr id="1136" name="Google Shape;1136;p207"/>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7"/>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8" name="Google Shape;1138;p207"/>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9" name="Google Shape;1139;p207"/>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0" name="Google Shape;1140;p207"/>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1" name="Google Shape;1141;p207"/>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2" name="Google Shape;1142;p207"/>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43" name="Google Shape;1143;p207"/>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44" name="Google Shape;1144;p207"/>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5" name="Google Shape;1145;p207"/>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6" name="Google Shape;1146;p20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9"/>
                                        </p:tgtEl>
                                        <p:attrNameLst>
                                          <p:attrName>style.visibility</p:attrName>
                                        </p:attrNameLst>
                                      </p:cBhvr>
                                      <p:to>
                                        <p:strVal val="visible"/>
                                      </p:to>
                                    </p:set>
                                    <p:animEffect filter="fade" transition="in">
                                      <p:cBhvr>
                                        <p:cTn dur="1000"/>
                                        <p:tgtEl>
                                          <p:spTgt spid="1119"/>
                                        </p:tgtEl>
                                      </p:cBhvr>
                                    </p:animEffect>
                                  </p:childTnLst>
                                </p:cTn>
                              </p:par>
                              <p:par>
                                <p:cTn fill="hold" nodeType="withEffect" presetClass="entr" presetID="10" presetSubtype="0">
                                  <p:stCondLst>
                                    <p:cond delay="500"/>
                                  </p:stCondLst>
                                  <p:childTnLst>
                                    <p:set>
                                      <p:cBhvr>
                                        <p:cTn dur="1" fill="hold">
                                          <p:stCondLst>
                                            <p:cond delay="0"/>
                                          </p:stCondLst>
                                        </p:cTn>
                                        <p:tgtEl>
                                          <p:spTgt spid="1127"/>
                                        </p:tgtEl>
                                        <p:attrNameLst>
                                          <p:attrName>style.visibility</p:attrName>
                                        </p:attrNameLst>
                                      </p:cBhvr>
                                      <p:to>
                                        <p:strVal val="visible"/>
                                      </p:to>
                                    </p:set>
                                    <p:animEffect filter="fade" transition="in">
                                      <p:cBhvr>
                                        <p:cTn dur="1000"/>
                                        <p:tgtEl>
                                          <p:spTgt spid="1127"/>
                                        </p:tgtEl>
                                      </p:cBhvr>
                                    </p:animEffect>
                                  </p:childTnLst>
                                </p:cTn>
                              </p:par>
                              <p:par>
                                <p:cTn fill="hold" nodeType="withEffect" presetClass="entr" presetID="10" presetSubtype="0">
                                  <p:stCondLst>
                                    <p:cond delay="750"/>
                                  </p:stCondLst>
                                  <p:childTnLst>
                                    <p:set>
                                      <p:cBhvr>
                                        <p:cTn dur="1" fill="hold">
                                          <p:stCondLst>
                                            <p:cond delay="0"/>
                                          </p:stCondLst>
                                        </p:cTn>
                                        <p:tgtEl>
                                          <p:spTgt spid="1135"/>
                                        </p:tgtEl>
                                        <p:attrNameLst>
                                          <p:attrName>style.visibility</p:attrName>
                                        </p:attrNameLst>
                                      </p:cBhvr>
                                      <p:to>
                                        <p:strVal val="visible"/>
                                      </p:to>
                                    </p:set>
                                    <p:animEffect filter="fade" transition="in">
                                      <p:cBhvr>
                                        <p:cTn dur="1000"/>
                                        <p:tgtEl>
                                          <p:spTgt spid="1135"/>
                                        </p:tgtEl>
                                      </p:cBhvr>
                                    </p:animEffect>
                                  </p:childTnLst>
                                </p:cTn>
                              </p:par>
                              <p:par>
                                <p:cTn fill="hold" nodeType="withEffect" presetClass="entr" presetID="10" presetSubtype="0">
                                  <p:stCondLst>
                                    <p:cond delay="250"/>
                                  </p:stCondLst>
                                  <p:childTnLst>
                                    <p:set>
                                      <p:cBhvr>
                                        <p:cTn dur="1" fill="hold">
                                          <p:stCondLst>
                                            <p:cond delay="0"/>
                                          </p:stCondLst>
                                        </p:cTn>
                                        <p:tgtEl>
                                          <p:spTgt spid="1143"/>
                                        </p:tgtEl>
                                        <p:attrNameLst>
                                          <p:attrName>style.visibility</p:attrName>
                                        </p:attrNameLst>
                                      </p:cBhvr>
                                      <p:to>
                                        <p:strVal val="visible"/>
                                      </p:to>
                                    </p:set>
                                    <p:animEffect filter="fade" transition="in">
                                      <p:cBhvr>
                                        <p:cTn dur="500"/>
                                        <p:tgtEl>
                                          <p:spTgt spid="1143"/>
                                        </p:tgtEl>
                                      </p:cBhvr>
                                    </p:animEffect>
                                  </p:childTnLst>
                                </p:cTn>
                              </p:par>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0" name="Shape 1150"/>
        <p:cNvGrpSpPr/>
        <p:nvPr/>
      </p:nvGrpSpPr>
      <p:grpSpPr>
        <a:xfrm>
          <a:off x="0" y="0"/>
          <a:ext cx="0" cy="0"/>
          <a:chOff x="0" y="0"/>
          <a:chExt cx="0" cy="0"/>
        </a:xfrm>
      </p:grpSpPr>
      <p:sp>
        <p:nvSpPr>
          <p:cNvPr id="1151" name="Google Shape;1151;p208"/>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2" name="Google Shape;1152;p208"/>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3" name="Google Shape;1153;p208"/>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54" name="Google Shape;1154;p208"/>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55" name="Google Shape;1155;p208"/>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56" name="Google Shape;1156;p208"/>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57" name="Google Shape;1157;p208"/>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58" name="Google Shape;1158;p208"/>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59" name="Google Shape;1159;p208"/>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0" name="Google Shape;1160;p208"/>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55"/>
                                        </p:tgtEl>
                                        <p:attrNameLst>
                                          <p:attrName>style.visibility</p:attrName>
                                        </p:attrNameLst>
                                      </p:cBhvr>
                                      <p:to>
                                        <p:strVal val="visible"/>
                                      </p:to>
                                    </p:set>
                                    <p:animEffect filter="fade" transition="in">
                                      <p:cBhvr>
                                        <p:cTn dur="500"/>
                                        <p:tgtEl>
                                          <p:spTgt spid="1155"/>
                                        </p:tgtEl>
                                      </p:cBhvr>
                                    </p:animEffect>
                                  </p:childTnLst>
                                </p:cTn>
                              </p:par>
                              <p:par>
                                <p:cTn fill="hold" nodeType="withEffect" presetClass="entr" presetID="10" presetSubtype="0">
                                  <p:stCondLst>
                                    <p:cond delay="250"/>
                                  </p:stCondLst>
                                  <p:childTnLst>
                                    <p:set>
                                      <p:cBhvr>
                                        <p:cTn dur="1" fill="hold">
                                          <p:stCondLst>
                                            <p:cond delay="0"/>
                                          </p:stCondLst>
                                        </p:cTn>
                                        <p:tgtEl>
                                          <p:spTgt spid="1156"/>
                                        </p:tgtEl>
                                        <p:attrNameLst>
                                          <p:attrName>style.visibility</p:attrName>
                                        </p:attrNameLst>
                                      </p:cBhvr>
                                      <p:to>
                                        <p:strVal val="visible"/>
                                      </p:to>
                                    </p:set>
                                    <p:animEffect filter="fade" transition="in">
                                      <p:cBhvr>
                                        <p:cTn dur="500"/>
                                        <p:tgtEl>
                                          <p:spTgt spid="11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64" name="Shape 1164"/>
        <p:cNvGrpSpPr/>
        <p:nvPr/>
      </p:nvGrpSpPr>
      <p:grpSpPr>
        <a:xfrm>
          <a:off x="0" y="0"/>
          <a:ext cx="0" cy="0"/>
          <a:chOff x="0" y="0"/>
          <a:chExt cx="0" cy="0"/>
        </a:xfrm>
      </p:grpSpPr>
      <p:sp>
        <p:nvSpPr>
          <p:cNvPr id="1165" name="Google Shape;1165;p209"/>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66" name="Google Shape;1166;p209"/>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67" name="Google Shape;1167;p209"/>
          <p:cNvGrpSpPr/>
          <p:nvPr/>
        </p:nvGrpSpPr>
        <p:grpSpPr>
          <a:xfrm>
            <a:off x="8250689" y="775547"/>
            <a:ext cx="486912" cy="344645"/>
            <a:chOff x="743484" y="5375305"/>
            <a:chExt cx="1170774" cy="652447"/>
          </a:xfrm>
        </p:grpSpPr>
        <p:sp>
          <p:nvSpPr>
            <p:cNvPr id="1168" name="Google Shape;1168;p209"/>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9" name="Google Shape;1169;p209"/>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0" name="Google Shape;1170;p209"/>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1" name="Google Shape;1171;p209"/>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2" name="Google Shape;1172;p209"/>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73" name="Google Shape;1173;p209"/>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74" name="Google Shape;1174;p209"/>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75" name="Google Shape;1175;p209"/>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9" name="Shape 1179"/>
        <p:cNvGrpSpPr/>
        <p:nvPr/>
      </p:nvGrpSpPr>
      <p:grpSpPr>
        <a:xfrm>
          <a:off x="0" y="0"/>
          <a:ext cx="0" cy="0"/>
          <a:chOff x="0" y="0"/>
          <a:chExt cx="0" cy="0"/>
        </a:xfrm>
      </p:grpSpPr>
      <p:sp>
        <p:nvSpPr>
          <p:cNvPr id="1180" name="Google Shape;1180;p210"/>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1" name="Google Shape;1181;p210"/>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2" name="Google Shape;1182;p210"/>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3" name="Google Shape;1183;p210"/>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84" name="Google Shape;1184;p210"/>
          <p:cNvGrpSpPr/>
          <p:nvPr/>
        </p:nvGrpSpPr>
        <p:grpSpPr>
          <a:xfrm>
            <a:off x="5009790" y="2945971"/>
            <a:ext cx="2172420" cy="2594400"/>
            <a:chOff x="4961590" y="2752474"/>
            <a:chExt cx="2172420" cy="2594400"/>
          </a:xfrm>
        </p:grpSpPr>
        <p:sp>
          <p:nvSpPr>
            <p:cNvPr id="1185" name="Google Shape;1185;p210"/>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86" name="Google Shape;1186;p210"/>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87" name="Google Shape;1187;p210"/>
          <p:cNvGrpSpPr/>
          <p:nvPr/>
        </p:nvGrpSpPr>
        <p:grpSpPr>
          <a:xfrm>
            <a:off x="5287352" y="1523886"/>
            <a:ext cx="4876225" cy="2692336"/>
            <a:chOff x="5239152" y="1330389"/>
            <a:chExt cx="4876225" cy="2692336"/>
          </a:xfrm>
        </p:grpSpPr>
        <p:sp>
          <p:nvSpPr>
            <p:cNvPr id="1188" name="Google Shape;1188;p210"/>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89" name="Google Shape;1189;p210"/>
            <p:cNvGrpSpPr/>
            <p:nvPr/>
          </p:nvGrpSpPr>
          <p:grpSpPr>
            <a:xfrm>
              <a:off x="5239152" y="1330389"/>
              <a:ext cx="4876225" cy="2692336"/>
              <a:chOff x="5239152" y="1330389"/>
              <a:chExt cx="4876225" cy="2692336"/>
            </a:xfrm>
          </p:grpSpPr>
          <p:sp>
            <p:nvSpPr>
              <p:cNvPr id="1190" name="Google Shape;1190;p210"/>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1" name="Google Shape;1191;p210"/>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2" name="Google Shape;1192;p210"/>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3" name="Google Shape;1193;p210"/>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4" name="Google Shape;1194;p210"/>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5" name="Google Shape;1195;p210"/>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10"/>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7" name="Google Shape;1197;p210"/>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198" name="Google Shape;1198;p210"/>
          <p:cNvGrpSpPr/>
          <p:nvPr/>
        </p:nvGrpSpPr>
        <p:grpSpPr>
          <a:xfrm>
            <a:off x="8081828" y="2357976"/>
            <a:ext cx="2773422" cy="3589673"/>
            <a:chOff x="8033628" y="2164479"/>
            <a:chExt cx="2773422" cy="3589673"/>
          </a:xfrm>
        </p:grpSpPr>
        <p:sp>
          <p:nvSpPr>
            <p:cNvPr id="1199" name="Google Shape;1199;p210"/>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10"/>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10"/>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10"/>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10"/>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10"/>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10"/>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10"/>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10"/>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10"/>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10"/>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10"/>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10"/>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10"/>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10"/>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10"/>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10"/>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16" name="Google Shape;1216;p210"/>
          <p:cNvGrpSpPr/>
          <p:nvPr/>
        </p:nvGrpSpPr>
        <p:grpSpPr>
          <a:xfrm>
            <a:off x="1197664" y="1448720"/>
            <a:ext cx="4251939" cy="2433598"/>
            <a:chOff x="1149464" y="1255223"/>
            <a:chExt cx="4251939" cy="2433598"/>
          </a:xfrm>
        </p:grpSpPr>
        <p:sp>
          <p:nvSpPr>
            <p:cNvPr id="1217" name="Google Shape;1217;p210"/>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18" name="Google Shape;1218;p210"/>
            <p:cNvGrpSpPr/>
            <p:nvPr/>
          </p:nvGrpSpPr>
          <p:grpSpPr>
            <a:xfrm>
              <a:off x="1149464" y="1255223"/>
              <a:ext cx="4251939" cy="2433598"/>
              <a:chOff x="1149464" y="1255223"/>
              <a:chExt cx="4251939" cy="2433598"/>
            </a:xfrm>
          </p:grpSpPr>
          <p:sp>
            <p:nvSpPr>
              <p:cNvPr id="1219" name="Google Shape;1219;p210"/>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10"/>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10"/>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10"/>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3" name="Google Shape;1223;p210"/>
              <p:cNvGrpSpPr/>
              <p:nvPr/>
            </p:nvGrpSpPr>
            <p:grpSpPr>
              <a:xfrm>
                <a:off x="1149464" y="1255223"/>
                <a:ext cx="4251939" cy="2433598"/>
                <a:chOff x="1149464" y="1255223"/>
                <a:chExt cx="4251939" cy="2433598"/>
              </a:xfrm>
            </p:grpSpPr>
            <p:sp>
              <p:nvSpPr>
                <p:cNvPr id="1224" name="Google Shape;1224;p210"/>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10"/>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6" name="Google Shape;1226;p210"/>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10"/>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10"/>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10"/>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10"/>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10"/>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10"/>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10"/>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34" name="Google Shape;1234;p210"/>
          <p:cNvGrpSpPr/>
          <p:nvPr/>
        </p:nvGrpSpPr>
        <p:grpSpPr>
          <a:xfrm>
            <a:off x="2844205" y="3837505"/>
            <a:ext cx="1594150" cy="2406855"/>
            <a:chOff x="2796005" y="3644008"/>
            <a:chExt cx="1594150" cy="2406855"/>
          </a:xfrm>
        </p:grpSpPr>
        <p:sp>
          <p:nvSpPr>
            <p:cNvPr id="1235" name="Google Shape;1235;p210"/>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10"/>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37" name="Google Shape;1237;p210"/>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8" name="Google Shape;1238;p210"/>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39" name="Google Shape;1239;p210"/>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0" name="Google Shape;1240;p210"/>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1" name="Google Shape;1241;p210"/>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45" name="Shape 1245"/>
        <p:cNvGrpSpPr/>
        <p:nvPr/>
      </p:nvGrpSpPr>
      <p:grpSpPr>
        <a:xfrm>
          <a:off x="0" y="0"/>
          <a:ext cx="0" cy="0"/>
          <a:chOff x="0" y="0"/>
          <a:chExt cx="0" cy="0"/>
        </a:xfrm>
      </p:grpSpPr>
      <p:sp>
        <p:nvSpPr>
          <p:cNvPr id="1246" name="Google Shape;1246;p21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11"/>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11"/>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211"/>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11"/>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1" name="Google Shape;1251;p211"/>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2" name="Google Shape;1252;p211"/>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53" name="Google Shape;1253;p211"/>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54" name="Google Shape;1254;p211"/>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55" name="Google Shape;1255;p211"/>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6" name="Google Shape;1256;p211"/>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7" name="Google Shape;1257;p211"/>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8" name="Google Shape;1258;p211"/>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59" name="Google Shape;1259;p211"/>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46"/>
                                        </p:tgtEl>
                                        <p:attrNameLst>
                                          <p:attrName>style.visibility</p:attrName>
                                        </p:attrNameLst>
                                      </p:cBhvr>
                                      <p:to>
                                        <p:strVal val="visible"/>
                                      </p:to>
                                    </p:set>
                                    <p:animEffect filter="fade" transition="in">
                                      <p:cBhvr>
                                        <p:cTn dur="500"/>
                                        <p:tgtEl>
                                          <p:spTgt spid="1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63" name="Shape 1263"/>
        <p:cNvGrpSpPr/>
        <p:nvPr/>
      </p:nvGrpSpPr>
      <p:grpSpPr>
        <a:xfrm>
          <a:off x="0" y="0"/>
          <a:ext cx="0" cy="0"/>
          <a:chOff x="0" y="0"/>
          <a:chExt cx="0" cy="0"/>
        </a:xfrm>
      </p:grpSpPr>
      <p:sp>
        <p:nvSpPr>
          <p:cNvPr id="1264" name="Google Shape;1264;p212"/>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5" name="Google Shape;1265;p212"/>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6" name="Google Shape;1266;p212"/>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7" name="Google Shape;1267;p212"/>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68" name="Google Shape;1268;p212"/>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2" name="Shape 1272"/>
        <p:cNvGrpSpPr/>
        <p:nvPr/>
      </p:nvGrpSpPr>
      <p:grpSpPr>
        <a:xfrm>
          <a:off x="0" y="0"/>
          <a:ext cx="0" cy="0"/>
          <a:chOff x="0" y="0"/>
          <a:chExt cx="0" cy="0"/>
        </a:xfrm>
      </p:grpSpPr>
      <p:grpSp>
        <p:nvGrpSpPr>
          <p:cNvPr id="1273" name="Google Shape;1273;p213"/>
          <p:cNvGrpSpPr/>
          <p:nvPr/>
        </p:nvGrpSpPr>
        <p:grpSpPr>
          <a:xfrm>
            <a:off x="0" y="0"/>
            <a:ext cx="3990107" cy="6858000"/>
            <a:chOff x="0" y="0"/>
            <a:chExt cx="3990107" cy="6858000"/>
          </a:xfrm>
        </p:grpSpPr>
        <p:sp>
          <p:nvSpPr>
            <p:cNvPr id="1274" name="Google Shape;1274;p213"/>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213"/>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6" name="Google Shape;1276;p213"/>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7" name="Google Shape;1277;p213"/>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78" name="Google Shape;1278;p21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9" name="Google Shape;1279;p213"/>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0" name="Google Shape;1280;p213"/>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1" name="Google Shape;1281;p213"/>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2" name="Google Shape;1282;p213"/>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83" name="Google Shape;1283;p213"/>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84" name="Google Shape;1284;p213"/>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3"/>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3"/>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87" name="Google Shape;1287;p213"/>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88" name="Google Shape;1288;p213"/>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89" name="Google Shape;1289;p213"/>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0" name="Google Shape;1290;p213"/>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1" name="Google Shape;1291;p213"/>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2" name="Google Shape;1292;p213"/>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293" name="Google Shape;1293;p213"/>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0"/>
                                        </p:tgtEl>
                                        <p:attrNameLst>
                                          <p:attrName>style.visibility</p:attrName>
                                        </p:attrNameLst>
                                      </p:cBhvr>
                                      <p:to>
                                        <p:strVal val="visible"/>
                                      </p:to>
                                    </p:set>
                                    <p:anim calcmode="lin" valueType="num">
                                      <p:cBhvr additive="base">
                                        <p:cTn dur="500"/>
                                        <p:tgtEl>
                                          <p:spTgt spid="128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1"/>
                                        </p:tgtEl>
                                        <p:attrNameLst>
                                          <p:attrName>style.visibility</p:attrName>
                                        </p:attrNameLst>
                                      </p:cBhvr>
                                      <p:to>
                                        <p:strVal val="visible"/>
                                      </p:to>
                                    </p:set>
                                    <p:anim calcmode="lin" valueType="num">
                                      <p:cBhvr additive="base">
                                        <p:cTn dur="500"/>
                                        <p:tgtEl>
                                          <p:spTgt spid="128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84"/>
                                        </p:tgtEl>
                                        <p:attrNameLst>
                                          <p:attrName>style.visibility</p:attrName>
                                        </p:attrNameLst>
                                      </p:cBhvr>
                                      <p:to>
                                        <p:strVal val="visible"/>
                                      </p:to>
                                    </p:set>
                                    <p:animEffect filter="fade" transition="in">
                                      <p:cBhvr>
                                        <p:cTn dur="1000"/>
                                        <p:tgtEl>
                                          <p:spTgt spid="1284"/>
                                        </p:tgtEl>
                                      </p:cBhvr>
                                    </p:animEffect>
                                  </p:childTnLst>
                                </p:cTn>
                              </p:par>
                              <p:par>
                                <p:cTn fill="hold" nodeType="withEffect" presetClass="entr" presetID="10" presetSubtype="0">
                                  <p:stCondLst>
                                    <p:cond delay="500"/>
                                  </p:stCondLst>
                                  <p:childTnLst>
                                    <p:set>
                                      <p:cBhvr>
                                        <p:cTn dur="1" fill="hold">
                                          <p:stCondLst>
                                            <p:cond delay="0"/>
                                          </p:stCondLst>
                                        </p:cTn>
                                        <p:tgtEl>
                                          <p:spTgt spid="1285"/>
                                        </p:tgtEl>
                                        <p:attrNameLst>
                                          <p:attrName>style.visibility</p:attrName>
                                        </p:attrNameLst>
                                      </p:cBhvr>
                                      <p:to>
                                        <p:strVal val="visible"/>
                                      </p:to>
                                    </p:set>
                                    <p:animEffect filter="fade" transition="in">
                                      <p:cBhvr>
                                        <p:cTn dur="1000"/>
                                        <p:tgtEl>
                                          <p:spTgt spid="1285"/>
                                        </p:tgtEl>
                                      </p:cBhvr>
                                    </p:animEffect>
                                  </p:childTnLst>
                                </p:cTn>
                              </p:par>
                              <p:par>
                                <p:cTn fill="hold" nodeType="withEffect" presetClass="entr" presetID="10" presetSubtype="0">
                                  <p:stCondLst>
                                    <p:cond delay="750"/>
                                  </p:stCondLst>
                                  <p:childTnLst>
                                    <p:set>
                                      <p:cBhvr>
                                        <p:cTn dur="1" fill="hold">
                                          <p:stCondLst>
                                            <p:cond delay="0"/>
                                          </p:stCondLst>
                                        </p:cTn>
                                        <p:tgtEl>
                                          <p:spTgt spid="1286"/>
                                        </p:tgtEl>
                                        <p:attrNameLst>
                                          <p:attrName>style.visibility</p:attrName>
                                        </p:attrNameLst>
                                      </p:cBhvr>
                                      <p:to>
                                        <p:strVal val="visible"/>
                                      </p:to>
                                    </p:set>
                                    <p:animEffect filter="fade" transition="in">
                                      <p:cBhvr>
                                        <p:cTn dur="1000"/>
                                        <p:tgtEl>
                                          <p:spTgt spid="1286"/>
                                        </p:tgtEl>
                                      </p:cBhvr>
                                    </p:animEffect>
                                  </p:childTnLst>
                                </p:cTn>
                              </p:par>
                              <p:par>
                                <p:cTn fill="hold" nodeType="withEffect" presetClass="entr" presetID="10" presetSubtype="0">
                                  <p:stCondLst>
                                    <p:cond delay="250"/>
                                  </p:stCondLst>
                                  <p:childTnLst>
                                    <p:set>
                                      <p:cBhvr>
                                        <p:cTn dur="1" fill="hold">
                                          <p:stCondLst>
                                            <p:cond delay="0"/>
                                          </p:stCondLst>
                                        </p:cTn>
                                        <p:tgtEl>
                                          <p:spTgt spid="1278"/>
                                        </p:tgtEl>
                                        <p:attrNameLst>
                                          <p:attrName>style.visibility</p:attrName>
                                        </p:attrNameLst>
                                      </p:cBhvr>
                                      <p:to>
                                        <p:strVal val="visible"/>
                                      </p:to>
                                    </p:set>
                                    <p:animEffect filter="fade" transition="in">
                                      <p:cBhvr>
                                        <p:cTn dur="500"/>
                                        <p:tgtEl>
                                          <p:spTgt spid="1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97" name="Shape 1297"/>
        <p:cNvGrpSpPr/>
        <p:nvPr/>
      </p:nvGrpSpPr>
      <p:grpSpPr>
        <a:xfrm>
          <a:off x="0" y="0"/>
          <a:ext cx="0" cy="0"/>
          <a:chOff x="0" y="0"/>
          <a:chExt cx="0" cy="0"/>
        </a:xfrm>
      </p:grpSpPr>
      <p:sp>
        <p:nvSpPr>
          <p:cNvPr id="1298" name="Google Shape;1298;p214"/>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9" name="Google Shape;1299;p214"/>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0" name="Google Shape;1300;p214"/>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1" name="Google Shape;1301;p214"/>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2" name="Google Shape;1302;p214"/>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03" name="Google Shape;1303;p214"/>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04" name="Google Shape;1304;p214"/>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05" name="Google Shape;1305;p214"/>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4"/>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4"/>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08" name="Google Shape;1308;p214"/>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2" name="Shape 1312"/>
        <p:cNvGrpSpPr/>
        <p:nvPr/>
      </p:nvGrpSpPr>
      <p:grpSpPr>
        <a:xfrm>
          <a:off x="0" y="0"/>
          <a:ext cx="0" cy="0"/>
          <a:chOff x="0" y="0"/>
          <a:chExt cx="0" cy="0"/>
        </a:xfrm>
      </p:grpSpPr>
      <p:pic>
        <p:nvPicPr>
          <p:cNvPr id="1313" name="Google Shape;1313;p215"/>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14" name="Google Shape;1314;p215"/>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15" name="Google Shape;1315;p215"/>
          <p:cNvGrpSpPr/>
          <p:nvPr/>
        </p:nvGrpSpPr>
        <p:grpSpPr>
          <a:xfrm rot="5400000">
            <a:off x="3585881" y="2603584"/>
            <a:ext cx="188425" cy="3726570"/>
            <a:chOff x="6132021" y="1798326"/>
            <a:chExt cx="188425" cy="3726570"/>
          </a:xfrm>
        </p:grpSpPr>
        <p:sp>
          <p:nvSpPr>
            <p:cNvPr id="1316" name="Google Shape;1316;p215"/>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7" name="Google Shape;1317;p215"/>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8" name="Google Shape;1318;p215"/>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9" name="Google Shape;1319;p215"/>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0" name="Google Shape;1320;p215"/>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1" name="Google Shape;1321;p215"/>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71" name="Shape 971"/>
        <p:cNvGrpSpPr/>
        <p:nvPr/>
      </p:nvGrpSpPr>
      <p:grpSpPr>
        <a:xfrm>
          <a:off x="0" y="0"/>
          <a:ext cx="0" cy="0"/>
          <a:chOff x="0" y="0"/>
          <a:chExt cx="0" cy="0"/>
        </a:xfrm>
      </p:grpSpPr>
      <p:sp>
        <p:nvSpPr>
          <p:cNvPr id="972" name="Google Shape;972;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3" name="Google Shape;973;p198"/>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74" name="Google Shape;974;p198"/>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75" name="Google Shape;975;p198"/>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6" name="Google Shape;976;p198"/>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77" name="Google Shape;977;p198"/>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78" name="Google Shape;978;p198"/>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79" name="Google Shape;979;p198"/>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0" name="Google Shape;980;p198"/>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1" name="Google Shape;981;p198"/>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75"/>
                                        </p:tgtEl>
                                        <p:attrNameLst>
                                          <p:attrName>style.visibility</p:attrName>
                                        </p:attrNameLst>
                                      </p:cBhvr>
                                      <p:to>
                                        <p:strVal val="visible"/>
                                      </p:to>
                                    </p:set>
                                    <p:animEffect filter="fade" transition="in">
                                      <p:cBhvr>
                                        <p:cTn dur="1000"/>
                                        <p:tgtEl>
                                          <p:spTgt spid="975"/>
                                        </p:tgtEl>
                                      </p:cBhvr>
                                    </p:animEffect>
                                  </p:childTnLst>
                                </p:cTn>
                              </p:par>
                              <p:par>
                                <p:cTn fill="hold" nodeType="withEffect" presetClass="entr" presetID="10" presetSubtype="0">
                                  <p:stCondLst>
                                    <p:cond delay="500"/>
                                  </p:stCondLst>
                                  <p:childTnLst>
                                    <p:set>
                                      <p:cBhvr>
                                        <p:cTn dur="1" fill="hold">
                                          <p:stCondLst>
                                            <p:cond delay="0"/>
                                          </p:stCondLst>
                                        </p:cTn>
                                        <p:tgtEl>
                                          <p:spTgt spid="976"/>
                                        </p:tgtEl>
                                        <p:attrNameLst>
                                          <p:attrName>style.visibility</p:attrName>
                                        </p:attrNameLst>
                                      </p:cBhvr>
                                      <p:to>
                                        <p:strVal val="visible"/>
                                      </p:to>
                                    </p:set>
                                    <p:animEffect filter="fade" transition="in">
                                      <p:cBhvr>
                                        <p:cTn dur="1000"/>
                                        <p:tgtEl>
                                          <p:spTgt spid="976"/>
                                        </p:tgtEl>
                                      </p:cBhvr>
                                    </p:animEffect>
                                  </p:childTnLst>
                                </p:cTn>
                              </p:par>
                              <p:par>
                                <p:cTn fill="hold" nodeType="withEffect" presetClass="entr" presetID="10" presetSubtype="0">
                                  <p:stCondLst>
                                    <p:cond delay="750"/>
                                  </p:stCondLst>
                                  <p:childTnLst>
                                    <p:set>
                                      <p:cBhvr>
                                        <p:cTn dur="1" fill="hold">
                                          <p:stCondLst>
                                            <p:cond delay="0"/>
                                          </p:stCondLst>
                                        </p:cTn>
                                        <p:tgtEl>
                                          <p:spTgt spid="977"/>
                                        </p:tgtEl>
                                        <p:attrNameLst>
                                          <p:attrName>style.visibility</p:attrName>
                                        </p:attrNameLst>
                                      </p:cBhvr>
                                      <p:to>
                                        <p:strVal val="visible"/>
                                      </p:to>
                                    </p:set>
                                    <p:animEffect filter="fade" transition="in">
                                      <p:cBhvr>
                                        <p:cTn dur="1000"/>
                                        <p:tgtEl>
                                          <p:spTgt spid="977"/>
                                        </p:tgtEl>
                                      </p:cBhvr>
                                    </p:animEffect>
                                  </p:childTnLst>
                                </p:cTn>
                              </p:par>
                              <p:par>
                                <p:cTn fill="hold" nodeType="withEffect" presetClass="entr" presetID="10" presetSubtype="0">
                                  <p:stCondLst>
                                    <p:cond delay="250"/>
                                  </p:stCondLst>
                                  <p:childTnLst>
                                    <p:set>
                                      <p:cBhvr>
                                        <p:cTn dur="1" fill="hold">
                                          <p:stCondLst>
                                            <p:cond delay="0"/>
                                          </p:stCondLst>
                                        </p:cTn>
                                        <p:tgtEl>
                                          <p:spTgt spid="978"/>
                                        </p:tgtEl>
                                        <p:attrNameLst>
                                          <p:attrName>style.visibility</p:attrName>
                                        </p:attrNameLst>
                                      </p:cBhvr>
                                      <p:to>
                                        <p:strVal val="visible"/>
                                      </p:to>
                                    </p:set>
                                    <p:animEffect filter="fade" transition="in">
                                      <p:cBhvr>
                                        <p:cTn dur="500"/>
                                        <p:tgtEl>
                                          <p:spTgt spid="978"/>
                                        </p:tgtEl>
                                      </p:cBhvr>
                                    </p:animEffect>
                                  </p:childTnLst>
                                </p:cTn>
                              </p:par>
                              <p:par>
                                <p:cTn fill="hold" nodeType="withEffect" presetClass="entr" presetID="10" presetSubtype="0">
                                  <p:stCondLst>
                                    <p:cond delay="250"/>
                                  </p:stCondLst>
                                  <p:childTnLst>
                                    <p:set>
                                      <p:cBhvr>
                                        <p:cTn dur="1" fill="hold">
                                          <p:stCondLst>
                                            <p:cond delay="0"/>
                                          </p:stCondLst>
                                        </p:cTn>
                                        <p:tgtEl>
                                          <p:spTgt spid="972"/>
                                        </p:tgtEl>
                                        <p:attrNameLst>
                                          <p:attrName>style.visibility</p:attrName>
                                        </p:attrNameLst>
                                      </p:cBhvr>
                                      <p:to>
                                        <p:strVal val="visible"/>
                                      </p:to>
                                    </p:set>
                                    <p:animEffect filter="fade" transition="in">
                                      <p:cBhvr>
                                        <p:cTn dur="500"/>
                                        <p:tgtEl>
                                          <p:spTgt spid="9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5" name="Shape 1325"/>
        <p:cNvGrpSpPr/>
        <p:nvPr/>
      </p:nvGrpSpPr>
      <p:grpSpPr>
        <a:xfrm>
          <a:off x="0" y="0"/>
          <a:ext cx="0" cy="0"/>
          <a:chOff x="0" y="0"/>
          <a:chExt cx="0" cy="0"/>
        </a:xfrm>
      </p:grpSpPr>
      <p:pic>
        <p:nvPicPr>
          <p:cNvPr descr="Africa" id="1326" name="Google Shape;1326;p216"/>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27" name="Google Shape;1327;p216"/>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28" name="Google Shape;1328;p216"/>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29" name="Google Shape;1329;p216"/>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0" name="Google Shape;1330;p216"/>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1" name="Google Shape;1331;p216"/>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2" name="Google Shape;1332;p216"/>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36" name="Shape 1336"/>
        <p:cNvGrpSpPr/>
        <p:nvPr/>
      </p:nvGrpSpPr>
      <p:grpSpPr>
        <a:xfrm>
          <a:off x="0" y="0"/>
          <a:ext cx="0" cy="0"/>
          <a:chOff x="0" y="0"/>
          <a:chExt cx="0" cy="0"/>
        </a:xfrm>
      </p:grpSpPr>
      <p:pic>
        <p:nvPicPr>
          <p:cNvPr descr="Bookmark" id="1337" name="Google Shape;1337;p217"/>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38" name="Google Shape;1338;p217"/>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39" name="Google Shape;1339;p217"/>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0" name="Google Shape;1340;p217"/>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1" name="Google Shape;1341;p217"/>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2" name="Google Shape;1342;p217"/>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43" name="Google Shape;1343;p217"/>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44" name="Google Shape;1344;p217"/>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45" name="Google Shape;1345;p217"/>
          <p:cNvGrpSpPr/>
          <p:nvPr/>
        </p:nvGrpSpPr>
        <p:grpSpPr>
          <a:xfrm>
            <a:off x="346339" y="4040782"/>
            <a:ext cx="3201315" cy="2703901"/>
            <a:chOff x="99164" y="3056183"/>
            <a:chExt cx="4688406" cy="3959931"/>
          </a:xfrm>
        </p:grpSpPr>
        <p:sp>
          <p:nvSpPr>
            <p:cNvPr id="1346" name="Google Shape;1346;p217"/>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7" name="Google Shape;1347;p217"/>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8" name="Google Shape;1348;p217"/>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49" name="Google Shape;1349;p217"/>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0" name="Google Shape;1350;p217"/>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1" name="Google Shape;1351;p217"/>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2" name="Google Shape;1352;p217"/>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3" name="Google Shape;1353;p217"/>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7"/>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7"/>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7"/>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7"/>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7"/>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7"/>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7"/>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7"/>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7"/>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7"/>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7"/>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7"/>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7"/>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7"/>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7"/>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7"/>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7"/>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7"/>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7"/>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7"/>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7"/>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7"/>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7"/>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7"/>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7"/>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7"/>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7"/>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7"/>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7"/>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7"/>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7"/>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7"/>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7"/>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7"/>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7"/>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7"/>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7"/>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7"/>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7"/>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7"/>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7"/>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7"/>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7"/>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7"/>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7"/>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7"/>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7"/>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7"/>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7"/>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7"/>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7"/>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7"/>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7"/>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7"/>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7"/>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7"/>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7"/>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7"/>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7"/>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7"/>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7"/>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7"/>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7"/>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7"/>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7"/>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7"/>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7"/>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7"/>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7"/>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7"/>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7"/>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7"/>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7"/>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7"/>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7"/>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7"/>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7"/>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7"/>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7"/>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7"/>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7"/>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7"/>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7"/>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7"/>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7"/>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7"/>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7"/>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7"/>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7"/>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7"/>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7"/>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7"/>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7"/>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7"/>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7"/>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7"/>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7"/>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7"/>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7"/>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7"/>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7"/>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7"/>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7"/>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7"/>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7"/>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7"/>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7"/>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7"/>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7"/>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7"/>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7"/>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7"/>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7"/>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7"/>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7"/>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7"/>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7"/>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7"/>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7"/>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7"/>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7"/>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7"/>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7"/>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7"/>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7"/>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79" name="Google Shape;1479;p217"/>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0" name="Google Shape;1480;p217"/>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1" name="Google Shape;1481;p217"/>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2" name="Google Shape;1482;p217"/>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83" name="Google Shape;1483;p217"/>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44"/>
                                        </p:tgtEl>
                                        <p:attrNameLst>
                                          <p:attrName>style.visibility</p:attrName>
                                        </p:attrNameLst>
                                      </p:cBhvr>
                                      <p:to>
                                        <p:strVal val="visible"/>
                                      </p:to>
                                    </p:set>
                                    <p:animEffect filter="fade" transition="in">
                                      <p:cBhvr>
                                        <p:cTn dur="500"/>
                                        <p:tgtEl>
                                          <p:spTgt spid="1344"/>
                                        </p:tgtEl>
                                      </p:cBhvr>
                                    </p:animEffect>
                                  </p:childTnLst>
                                </p:cTn>
                              </p:par>
                              <p:par>
                                <p:cTn fill="hold" nodeType="withEffect" presetClass="entr" presetID="10" presetSubtype="0">
                                  <p:stCondLst>
                                    <p:cond delay="1000"/>
                                  </p:stCondLst>
                                  <p:childTnLst>
                                    <p:set>
                                      <p:cBhvr>
                                        <p:cTn dur="1" fill="hold">
                                          <p:stCondLst>
                                            <p:cond delay="0"/>
                                          </p:stCondLst>
                                        </p:cTn>
                                        <p:tgtEl>
                                          <p:spTgt spid="1343"/>
                                        </p:tgtEl>
                                        <p:attrNameLst>
                                          <p:attrName>style.visibility</p:attrName>
                                        </p:attrNameLst>
                                      </p:cBhvr>
                                      <p:to>
                                        <p:strVal val="visible"/>
                                      </p:to>
                                    </p:set>
                                    <p:animEffect filter="fade" transition="in">
                                      <p:cBhvr>
                                        <p:cTn dur="500"/>
                                        <p:tgtEl>
                                          <p:spTgt spid="1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87" name="Shape 1487"/>
        <p:cNvGrpSpPr/>
        <p:nvPr/>
      </p:nvGrpSpPr>
      <p:grpSpPr>
        <a:xfrm>
          <a:off x="0" y="0"/>
          <a:ext cx="0" cy="0"/>
          <a:chOff x="0" y="0"/>
          <a:chExt cx="0" cy="0"/>
        </a:xfrm>
      </p:grpSpPr>
      <p:sp>
        <p:nvSpPr>
          <p:cNvPr id="1488" name="Google Shape;1488;p218"/>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89" name="Google Shape;1489;p218"/>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0" name="Google Shape;1490;p218"/>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1" name="Google Shape;1491;p21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2" name="Google Shape;1492;p218"/>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3" name="Google Shape;1493;p218"/>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494" name="Google Shape;1494;p218"/>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495" name="Google Shape;1495;p218"/>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496" name="Google Shape;1496;p218"/>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497" name="Google Shape;1497;p218"/>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498" name="Google Shape;1498;p218"/>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499" name="Google Shape;1499;p218"/>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0" name="Google Shape;1500;p218"/>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04" name="Shape 1504"/>
        <p:cNvGrpSpPr/>
        <p:nvPr/>
      </p:nvGrpSpPr>
      <p:grpSpPr>
        <a:xfrm>
          <a:off x="0" y="0"/>
          <a:ext cx="0" cy="0"/>
          <a:chOff x="0" y="0"/>
          <a:chExt cx="0" cy="0"/>
        </a:xfrm>
      </p:grpSpPr>
      <p:sp>
        <p:nvSpPr>
          <p:cNvPr id="1505" name="Google Shape;1505;p21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06" name="Google Shape;1506;p219"/>
          <p:cNvGrpSpPr/>
          <p:nvPr/>
        </p:nvGrpSpPr>
        <p:grpSpPr>
          <a:xfrm>
            <a:off x="1565216" y="2499874"/>
            <a:ext cx="10497650" cy="1171524"/>
            <a:chOff x="1593000" y="2322566"/>
            <a:chExt cx="5766050" cy="643484"/>
          </a:xfrm>
        </p:grpSpPr>
        <p:sp>
          <p:nvSpPr>
            <p:cNvPr id="1507" name="Google Shape;1507;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8" name="Google Shape;1508;p219"/>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09" name="Google Shape;1509;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0" name="Google Shape;1510;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1" name="Google Shape;1511;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2" name="Google Shape;1512;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13" name="Google Shape;1513;p219"/>
          <p:cNvGrpSpPr/>
          <p:nvPr/>
        </p:nvGrpSpPr>
        <p:grpSpPr>
          <a:xfrm>
            <a:off x="1565216" y="1326989"/>
            <a:ext cx="10497650" cy="1171522"/>
            <a:chOff x="1593000" y="2322567"/>
            <a:chExt cx="5766050" cy="643483"/>
          </a:xfrm>
        </p:grpSpPr>
        <p:sp>
          <p:nvSpPr>
            <p:cNvPr id="1514" name="Google Shape;1514;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7" name="Google Shape;1517;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19" name="Google Shape;1519;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0" name="Google Shape;1520;p219"/>
          <p:cNvGrpSpPr/>
          <p:nvPr/>
        </p:nvGrpSpPr>
        <p:grpSpPr>
          <a:xfrm>
            <a:off x="1565216" y="3654669"/>
            <a:ext cx="10497650" cy="1171522"/>
            <a:chOff x="1593000" y="2322567"/>
            <a:chExt cx="5766050" cy="643483"/>
          </a:xfrm>
        </p:grpSpPr>
        <p:sp>
          <p:nvSpPr>
            <p:cNvPr id="1521" name="Google Shape;1521;p219"/>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9"/>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4" name="Google Shape;1524;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9"/>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26" name="Google Shape;1526;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7" name="Google Shape;1527;p219"/>
          <p:cNvGrpSpPr/>
          <p:nvPr/>
        </p:nvGrpSpPr>
        <p:grpSpPr>
          <a:xfrm>
            <a:off x="1565216" y="4796724"/>
            <a:ext cx="10497650" cy="1171522"/>
            <a:chOff x="1593000" y="2322567"/>
            <a:chExt cx="5766050" cy="643483"/>
          </a:xfrm>
        </p:grpSpPr>
        <p:sp>
          <p:nvSpPr>
            <p:cNvPr id="1528" name="Google Shape;1528;p219"/>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9"/>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9"/>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1" name="Google Shape;1531;p219"/>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9"/>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33" name="Google Shape;1533;p219"/>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34" name="Google Shape;1534;p21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35" name="Google Shape;1535;p21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36" name="Google Shape;1536;p219"/>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37" name="Google Shape;1537;p219"/>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38" name="Google Shape;1538;p219"/>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39" name="Google Shape;1539;p219"/>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13"/>
                                        </p:tgtEl>
                                        <p:attrNameLst>
                                          <p:attrName>style.visibility</p:attrName>
                                        </p:attrNameLst>
                                      </p:cBhvr>
                                      <p:to>
                                        <p:strVal val="visible"/>
                                      </p:to>
                                    </p:set>
                                    <p:anim calcmode="lin" valueType="num">
                                      <p:cBhvr additive="base">
                                        <p:cTn dur="500"/>
                                        <p:tgtEl>
                                          <p:spTgt spid="15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06"/>
                                        </p:tgtEl>
                                        <p:attrNameLst>
                                          <p:attrName>style.visibility</p:attrName>
                                        </p:attrNameLst>
                                      </p:cBhvr>
                                      <p:to>
                                        <p:strVal val="visible"/>
                                      </p:to>
                                    </p:set>
                                    <p:anim calcmode="lin" valueType="num">
                                      <p:cBhvr additive="base">
                                        <p:cTn dur="750"/>
                                        <p:tgtEl>
                                          <p:spTgt spid="150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1000"/>
                                        <p:tgtEl>
                                          <p:spTgt spid="15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7"/>
                                        </p:tgtEl>
                                        <p:attrNameLst>
                                          <p:attrName>style.visibility</p:attrName>
                                        </p:attrNameLst>
                                      </p:cBhvr>
                                      <p:to>
                                        <p:strVal val="visible"/>
                                      </p:to>
                                    </p:set>
                                    <p:anim calcmode="lin" valueType="num">
                                      <p:cBhvr additive="base">
                                        <p:cTn dur="1250"/>
                                        <p:tgtEl>
                                          <p:spTgt spid="1527"/>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36"/>
                                        </p:tgtEl>
                                        <p:attrNameLst>
                                          <p:attrName>style.visibility</p:attrName>
                                        </p:attrNameLst>
                                      </p:cBhvr>
                                      <p:to>
                                        <p:strVal val="visible"/>
                                      </p:to>
                                    </p:set>
                                    <p:animEffect filter="fade" transition="in">
                                      <p:cBhvr>
                                        <p:cTn dur="500"/>
                                        <p:tgtEl>
                                          <p:spTgt spid="1536"/>
                                        </p:tgtEl>
                                      </p:cBhvr>
                                    </p:animEffect>
                                  </p:childTnLst>
                                </p:cTn>
                              </p:par>
                              <p:par>
                                <p:cTn fill="hold" nodeType="withEffect" presetClass="entr" presetID="10" presetSubtype="0">
                                  <p:stCondLst>
                                    <p:cond delay="250"/>
                                  </p:stCondLst>
                                  <p:childTnLst>
                                    <p:set>
                                      <p:cBhvr>
                                        <p:cTn dur="1" fill="hold">
                                          <p:stCondLst>
                                            <p:cond delay="0"/>
                                          </p:stCondLst>
                                        </p:cTn>
                                        <p:tgtEl>
                                          <p:spTgt spid="1505"/>
                                        </p:tgtEl>
                                        <p:attrNameLst>
                                          <p:attrName>style.visibility</p:attrName>
                                        </p:attrNameLst>
                                      </p:cBhvr>
                                      <p:to>
                                        <p:strVal val="visible"/>
                                      </p:to>
                                    </p:set>
                                    <p:animEffect filter="fade" transition="in">
                                      <p:cBhvr>
                                        <p:cTn dur="500"/>
                                        <p:tgtEl>
                                          <p:spTgt spid="15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3" name="Shape 1543"/>
        <p:cNvGrpSpPr/>
        <p:nvPr/>
      </p:nvGrpSpPr>
      <p:grpSpPr>
        <a:xfrm>
          <a:off x="0" y="0"/>
          <a:ext cx="0" cy="0"/>
          <a:chOff x="0" y="0"/>
          <a:chExt cx="0" cy="0"/>
        </a:xfrm>
      </p:grpSpPr>
      <p:sp>
        <p:nvSpPr>
          <p:cNvPr id="1544" name="Google Shape;1544;p220"/>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45" name="Google Shape;1545;p220"/>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46" name="Google Shape;1546;p220"/>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47" name="Google Shape;1547;p220"/>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48" name="Google Shape;1548;p220"/>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49" name="Google Shape;1549;p220"/>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0" name="Google Shape;1550;p220"/>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1" name="Google Shape;1551;p220"/>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2" name="Google Shape;1552;p220"/>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53" name="Google Shape;1553;p220"/>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57" name="Shape 1557"/>
        <p:cNvGrpSpPr/>
        <p:nvPr/>
      </p:nvGrpSpPr>
      <p:grpSpPr>
        <a:xfrm>
          <a:off x="0" y="0"/>
          <a:ext cx="0" cy="0"/>
          <a:chOff x="0" y="0"/>
          <a:chExt cx="0" cy="0"/>
        </a:xfrm>
      </p:grpSpPr>
      <p:sp>
        <p:nvSpPr>
          <p:cNvPr id="1558" name="Google Shape;1558;p221"/>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9" name="Google Shape;1559;p221"/>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0" name="Google Shape;1560;p221"/>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1" name="Google Shape;1561;p221"/>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2" name="Google Shape;1562;p221"/>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3" name="Google Shape;1563;p221"/>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4" name="Google Shape;1564;p221"/>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5" name="Google Shape;1565;p221"/>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66" name="Google Shape;1566;p221"/>
          <p:cNvCxnSpPr>
            <a:stCxn id="1559" idx="2"/>
            <a:endCxn id="1560"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7" name="Google Shape;1567;p221"/>
          <p:cNvCxnSpPr>
            <a:stCxn id="1561" idx="0"/>
            <a:endCxn id="1559"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8" name="Google Shape;1568;p221"/>
          <p:cNvCxnSpPr>
            <a:stCxn id="1561" idx="2"/>
            <a:endCxn id="1563"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69" name="Google Shape;1569;p221"/>
          <p:cNvCxnSpPr>
            <a:stCxn id="1562" idx="0"/>
            <a:endCxn id="1561"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0" name="Google Shape;1570;p221"/>
          <p:cNvCxnSpPr>
            <a:stCxn id="1560" idx="2"/>
            <a:endCxn id="1565"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1" name="Google Shape;1571;p221"/>
          <p:cNvCxnSpPr>
            <a:stCxn id="1564" idx="0"/>
            <a:endCxn id="1560"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2" name="Google Shape;1572;p221"/>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73" name="Google Shape;1573;p221"/>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74" name="Google Shape;1574;p221"/>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75" name="Google Shape;1575;p221"/>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76" name="Google Shape;1576;p221"/>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77" name="Google Shape;1577;p221"/>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74"/>
                                        </p:tgtEl>
                                        <p:attrNameLst>
                                          <p:attrName>style.visibility</p:attrName>
                                        </p:attrNameLst>
                                      </p:cBhvr>
                                      <p:to>
                                        <p:strVal val="visible"/>
                                      </p:to>
                                    </p:set>
                                    <p:animEffect filter="fade" transition="in">
                                      <p:cBhvr>
                                        <p:cTn dur="500"/>
                                        <p:tgtEl>
                                          <p:spTgt spid="1574"/>
                                        </p:tgtEl>
                                      </p:cBhvr>
                                    </p:animEffect>
                                  </p:childTnLst>
                                </p:cTn>
                              </p:par>
                              <p:par>
                                <p:cTn fill="hold" nodeType="withEffect" presetClass="entr" presetID="10" presetSubtype="0">
                                  <p:stCondLst>
                                    <p:cond delay="250"/>
                                  </p:stCondLst>
                                  <p:childTnLst>
                                    <p:set>
                                      <p:cBhvr>
                                        <p:cTn dur="1" fill="hold">
                                          <p:stCondLst>
                                            <p:cond delay="0"/>
                                          </p:stCondLst>
                                        </p:cTn>
                                        <p:tgtEl>
                                          <p:spTgt spid="1558"/>
                                        </p:tgtEl>
                                        <p:attrNameLst>
                                          <p:attrName>style.visibility</p:attrName>
                                        </p:attrNameLst>
                                      </p:cBhvr>
                                      <p:to>
                                        <p:strVal val="visible"/>
                                      </p:to>
                                    </p:set>
                                    <p:animEffect filter="fade" transition="in">
                                      <p:cBhvr>
                                        <p:cTn dur="500"/>
                                        <p:tgtEl>
                                          <p:spTgt spid="15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1" name="Shape 1581"/>
        <p:cNvGrpSpPr/>
        <p:nvPr/>
      </p:nvGrpSpPr>
      <p:grpSpPr>
        <a:xfrm>
          <a:off x="0" y="0"/>
          <a:ext cx="0" cy="0"/>
          <a:chOff x="0" y="0"/>
          <a:chExt cx="0" cy="0"/>
        </a:xfrm>
      </p:grpSpPr>
      <p:sp>
        <p:nvSpPr>
          <p:cNvPr id="1582" name="Google Shape;1582;p222"/>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83" name="Google Shape;1583;p2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84" name="Google Shape;1584;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5" name="Google Shape;1585;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6" name="Google Shape;1586;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87" name="Google Shape;1587;p222"/>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88" name="Google Shape;1588;p222"/>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89" name="Google Shape;1589;p222"/>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0" name="Google Shape;1590;p222"/>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1" name="Google Shape;1591;p222"/>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2" name="Google Shape;1592;p222"/>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0"/>
                                        </p:tgtEl>
                                        <p:attrNameLst>
                                          <p:attrName>style.visibility</p:attrName>
                                        </p:attrNameLst>
                                      </p:cBhvr>
                                      <p:to>
                                        <p:strVal val="visible"/>
                                      </p:to>
                                    </p:set>
                                    <p:animEffect filter="fade" transition="in">
                                      <p:cBhvr>
                                        <p:cTn dur="500"/>
                                        <p:tgtEl>
                                          <p:spTgt spid="1590"/>
                                        </p:tgtEl>
                                      </p:cBhvr>
                                    </p:animEffect>
                                  </p:childTnLst>
                                </p:cTn>
                              </p:par>
                              <p:par>
                                <p:cTn fill="hold" nodeType="withEffect" presetClass="entr" presetID="10" presetSubtype="0">
                                  <p:stCondLst>
                                    <p:cond delay="1000"/>
                                  </p:stCondLst>
                                  <p:childTnLst>
                                    <p:set>
                                      <p:cBhvr>
                                        <p:cTn dur="1" fill="hold">
                                          <p:stCondLst>
                                            <p:cond delay="0"/>
                                          </p:stCondLst>
                                        </p:cTn>
                                        <p:tgtEl>
                                          <p:spTgt spid="1589"/>
                                        </p:tgtEl>
                                        <p:attrNameLst>
                                          <p:attrName>style.visibility</p:attrName>
                                        </p:attrNameLst>
                                      </p:cBhvr>
                                      <p:to>
                                        <p:strVal val="visible"/>
                                      </p:to>
                                    </p:set>
                                    <p:animEffect filter="fade" transition="in">
                                      <p:cBhvr>
                                        <p:cTn dur="500"/>
                                        <p:tgtEl>
                                          <p:spTgt spid="15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96" name="Shape 1596"/>
        <p:cNvGrpSpPr/>
        <p:nvPr/>
      </p:nvGrpSpPr>
      <p:grpSpPr>
        <a:xfrm>
          <a:off x="0" y="0"/>
          <a:ext cx="0" cy="0"/>
          <a:chOff x="0" y="0"/>
          <a:chExt cx="0" cy="0"/>
        </a:xfrm>
      </p:grpSpPr>
      <p:sp>
        <p:nvSpPr>
          <p:cNvPr id="1597" name="Google Shape;1597;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8" name="Google Shape;1598;p223"/>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9" name="Google Shape;1599;p223"/>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0" name="Google Shape;1600;p223"/>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1" name="Google Shape;1601;p223"/>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2" name="Google Shape;1602;p223"/>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03" name="Google Shape;1603;p223"/>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04" name="Google Shape;1604;p223"/>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3"/>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06" name="Google Shape;1606;p223"/>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0" name="Shape 1610"/>
        <p:cNvGrpSpPr/>
        <p:nvPr/>
      </p:nvGrpSpPr>
      <p:grpSpPr>
        <a:xfrm>
          <a:off x="0" y="0"/>
          <a:ext cx="0" cy="0"/>
          <a:chOff x="0" y="0"/>
          <a:chExt cx="0" cy="0"/>
        </a:xfrm>
      </p:grpSpPr>
      <p:sp>
        <p:nvSpPr>
          <p:cNvPr id="1611" name="Google Shape;1611;p22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2" name="Google Shape;1612;p224"/>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1"/>
                                        </p:tgtEl>
                                        <p:attrNameLst>
                                          <p:attrName>style.visibility</p:attrName>
                                        </p:attrNameLst>
                                      </p:cBhvr>
                                      <p:to>
                                        <p:strVal val="visible"/>
                                      </p:to>
                                    </p:set>
                                    <p:animEffect filter="fade" transition="in">
                                      <p:cBhvr>
                                        <p:cTn dur="500"/>
                                        <p:tgtEl>
                                          <p:spTgt spid="16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6" name="Shape 1616"/>
        <p:cNvGrpSpPr/>
        <p:nvPr/>
      </p:nvGrpSpPr>
      <p:grpSpPr>
        <a:xfrm>
          <a:off x="0" y="0"/>
          <a:ext cx="0" cy="0"/>
          <a:chOff x="0" y="0"/>
          <a:chExt cx="0" cy="0"/>
        </a:xfrm>
      </p:grpSpPr>
      <p:sp>
        <p:nvSpPr>
          <p:cNvPr id="1617" name="Google Shape;1617;p225"/>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18" name="Google Shape;1618;p225"/>
          <p:cNvGrpSpPr/>
          <p:nvPr/>
        </p:nvGrpSpPr>
        <p:grpSpPr>
          <a:xfrm>
            <a:off x="1724982" y="1677400"/>
            <a:ext cx="3635049" cy="3396000"/>
            <a:chOff x="1293737" y="1258050"/>
            <a:chExt cx="2726286" cy="2547000"/>
          </a:xfrm>
        </p:grpSpPr>
        <p:sp>
          <p:nvSpPr>
            <p:cNvPr id="1619" name="Google Shape;1619;p225"/>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0" name="Google Shape;1620;p225"/>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1" name="Google Shape;1621;p225"/>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2" name="Google Shape;1622;p225"/>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3" name="Google Shape;1623;p225"/>
          <p:cNvGrpSpPr/>
          <p:nvPr/>
        </p:nvGrpSpPr>
        <p:grpSpPr>
          <a:xfrm>
            <a:off x="4271944" y="1677400"/>
            <a:ext cx="3635050" cy="3396000"/>
            <a:chOff x="3203958" y="1258050"/>
            <a:chExt cx="2726287" cy="2547000"/>
          </a:xfrm>
        </p:grpSpPr>
        <p:sp>
          <p:nvSpPr>
            <p:cNvPr id="1624" name="Google Shape;1624;p225"/>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5" name="Google Shape;1625;p225"/>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26" name="Google Shape;1626;p225"/>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7" name="Google Shape;1627;p225"/>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28" name="Google Shape;1628;p225"/>
          <p:cNvGrpSpPr/>
          <p:nvPr/>
        </p:nvGrpSpPr>
        <p:grpSpPr>
          <a:xfrm>
            <a:off x="6831969" y="1677400"/>
            <a:ext cx="3635049" cy="3396000"/>
            <a:chOff x="5123977" y="1258050"/>
            <a:chExt cx="2726287" cy="2547000"/>
          </a:xfrm>
        </p:grpSpPr>
        <p:sp>
          <p:nvSpPr>
            <p:cNvPr id="1629" name="Google Shape;1629;p225"/>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0" name="Google Shape;1630;p225"/>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1" name="Google Shape;1631;p225"/>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2" name="Google Shape;1632;p225"/>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33" name="Google Shape;1633;p225"/>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34" name="Google Shape;1634;p225"/>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35" name="Google Shape;1635;p225"/>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36" name="Google Shape;1636;p225"/>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37" name="Google Shape;1637;p225"/>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18"/>
                                        </p:tgtEl>
                                        <p:attrNameLst>
                                          <p:attrName>style.visibility</p:attrName>
                                        </p:attrNameLst>
                                      </p:cBhvr>
                                      <p:to>
                                        <p:strVal val="visible"/>
                                      </p:to>
                                    </p:set>
                                    <p:anim calcmode="lin" valueType="num">
                                      <p:cBhvr additive="base">
                                        <p:cTn dur="500"/>
                                        <p:tgtEl>
                                          <p:spTgt spid="161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23"/>
                                        </p:tgtEl>
                                        <p:attrNameLst>
                                          <p:attrName>style.visibility</p:attrName>
                                        </p:attrNameLst>
                                      </p:cBhvr>
                                      <p:to>
                                        <p:strVal val="visible"/>
                                      </p:to>
                                    </p:set>
                                    <p:anim calcmode="lin" valueType="num">
                                      <p:cBhvr additive="base">
                                        <p:cTn dur="500"/>
                                        <p:tgtEl>
                                          <p:spTgt spid="16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28"/>
                                        </p:tgtEl>
                                        <p:attrNameLst>
                                          <p:attrName>style.visibility</p:attrName>
                                        </p:attrNameLst>
                                      </p:cBhvr>
                                      <p:to>
                                        <p:strVal val="visible"/>
                                      </p:to>
                                    </p:set>
                                    <p:anim calcmode="lin" valueType="num">
                                      <p:cBhvr additive="base">
                                        <p:cTn dur="500"/>
                                        <p:tgtEl>
                                          <p:spTgt spid="162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35"/>
                                        </p:tgtEl>
                                        <p:attrNameLst>
                                          <p:attrName>style.visibility</p:attrName>
                                        </p:attrNameLst>
                                      </p:cBhvr>
                                      <p:to>
                                        <p:strVal val="visible"/>
                                      </p:to>
                                    </p:set>
                                    <p:animEffect filter="fade" transition="in">
                                      <p:cBhvr>
                                        <p:cTn dur="500"/>
                                        <p:tgtEl>
                                          <p:spTgt spid="1635"/>
                                        </p:tgtEl>
                                      </p:cBhvr>
                                    </p:animEffect>
                                  </p:childTnLst>
                                </p:cTn>
                              </p:par>
                              <p:par>
                                <p:cTn fill="hold" nodeType="withEffect" presetClass="entr" presetID="10" presetSubtype="0">
                                  <p:stCondLst>
                                    <p:cond delay="250"/>
                                  </p:stCondLst>
                                  <p:childTnLst>
                                    <p:set>
                                      <p:cBhvr>
                                        <p:cTn dur="1" fill="hold">
                                          <p:stCondLst>
                                            <p:cond delay="0"/>
                                          </p:stCondLst>
                                        </p:cTn>
                                        <p:tgtEl>
                                          <p:spTgt spid="1617"/>
                                        </p:tgtEl>
                                        <p:attrNameLst>
                                          <p:attrName>style.visibility</p:attrName>
                                        </p:attrNameLst>
                                      </p:cBhvr>
                                      <p:to>
                                        <p:strVal val="visible"/>
                                      </p:to>
                                    </p:set>
                                    <p:animEffect filter="fade" transition="in">
                                      <p:cBhvr>
                                        <p:cTn dur="500"/>
                                        <p:tgtEl>
                                          <p:spTgt spid="16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85" name="Shape 985"/>
        <p:cNvGrpSpPr/>
        <p:nvPr/>
      </p:nvGrpSpPr>
      <p:grpSpPr>
        <a:xfrm>
          <a:off x="0" y="0"/>
          <a:ext cx="0" cy="0"/>
          <a:chOff x="0" y="0"/>
          <a:chExt cx="0" cy="0"/>
        </a:xfrm>
      </p:grpSpPr>
      <p:sp>
        <p:nvSpPr>
          <p:cNvPr id="986" name="Google Shape;986;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7" name="Google Shape;987;p199"/>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88" name="Google Shape;988;p199"/>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89" name="Google Shape;989;p199"/>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0" name="Google Shape;990;p199"/>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1" name="Google Shape;991;p199"/>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2" name="Google Shape;992;p199"/>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3" name="Google Shape;993;p199"/>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6"/>
                                        </p:tgtEl>
                                        <p:attrNameLst>
                                          <p:attrName>style.visibility</p:attrName>
                                        </p:attrNameLst>
                                      </p:cBhvr>
                                      <p:to>
                                        <p:strVal val="visible"/>
                                      </p:to>
                                    </p:set>
                                    <p:animEffect filter="fade" transition="in">
                                      <p:cBhvr>
                                        <p:cTn dur="500"/>
                                        <p:tgtEl>
                                          <p:spTgt spid="9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1" name="Shape 1641"/>
        <p:cNvGrpSpPr/>
        <p:nvPr/>
      </p:nvGrpSpPr>
      <p:grpSpPr>
        <a:xfrm>
          <a:off x="0" y="0"/>
          <a:ext cx="0" cy="0"/>
          <a:chOff x="0" y="0"/>
          <a:chExt cx="0" cy="0"/>
        </a:xfrm>
      </p:grpSpPr>
      <p:sp>
        <p:nvSpPr>
          <p:cNvPr id="1642" name="Google Shape;1642;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43" name="Google Shape;1643;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44" name="Google Shape;1644;p226"/>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45" name="Google Shape;1645;p226"/>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46" name="Google Shape;1646;p226"/>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47" name="Google Shape;1647;p226"/>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48" name="Google Shape;1648;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47"/>
                                        </p:tgtEl>
                                        <p:attrNameLst>
                                          <p:attrName>style.visibility</p:attrName>
                                        </p:attrNameLst>
                                      </p:cBhvr>
                                      <p:to>
                                        <p:strVal val="visible"/>
                                      </p:to>
                                    </p:set>
                                    <p:animEffect filter="fade" transition="in">
                                      <p:cBhvr>
                                        <p:cTn dur="500"/>
                                        <p:tgtEl>
                                          <p:spTgt spid="1647"/>
                                        </p:tgtEl>
                                      </p:cBhvr>
                                    </p:animEffect>
                                  </p:childTnLst>
                                </p:cTn>
                              </p:par>
                              <p:par>
                                <p:cTn fill="hold" nodeType="withEffect" presetClass="entr" presetID="10" presetSubtype="0">
                                  <p:stCondLst>
                                    <p:cond delay="250"/>
                                  </p:stCondLst>
                                  <p:childTnLst>
                                    <p:set>
                                      <p:cBhvr>
                                        <p:cTn dur="1" fill="hold">
                                          <p:stCondLst>
                                            <p:cond delay="0"/>
                                          </p:stCondLst>
                                        </p:cTn>
                                        <p:tgtEl>
                                          <p:spTgt spid="1648"/>
                                        </p:tgtEl>
                                        <p:attrNameLst>
                                          <p:attrName>style.visibility</p:attrName>
                                        </p:attrNameLst>
                                      </p:cBhvr>
                                      <p:to>
                                        <p:strVal val="visible"/>
                                      </p:to>
                                    </p:set>
                                    <p:animEffect filter="fade" transition="in">
                                      <p:cBhvr>
                                        <p:cTn dur="500"/>
                                        <p:tgtEl>
                                          <p:spTgt spid="1648"/>
                                        </p:tgtEl>
                                      </p:cBhvr>
                                    </p:animEffect>
                                  </p:childTnLst>
                                </p:cTn>
                              </p:par>
                              <p:par>
                                <p:cTn fill="hold" nodeType="withEffect" presetClass="entr" presetID="10" presetSubtype="0">
                                  <p:stCondLst>
                                    <p:cond delay="250"/>
                                  </p:stCondLst>
                                  <p:childTnLst>
                                    <p:set>
                                      <p:cBhvr>
                                        <p:cTn dur="1" fill="hold">
                                          <p:stCondLst>
                                            <p:cond delay="0"/>
                                          </p:stCondLst>
                                        </p:cTn>
                                        <p:tgtEl>
                                          <p:spTgt spid="1642"/>
                                        </p:tgtEl>
                                        <p:attrNameLst>
                                          <p:attrName>style.visibility</p:attrName>
                                        </p:attrNameLst>
                                      </p:cBhvr>
                                      <p:to>
                                        <p:strVal val="visible"/>
                                      </p:to>
                                    </p:set>
                                    <p:animEffect filter="fade" transition="in">
                                      <p:cBhvr>
                                        <p:cTn dur="500"/>
                                        <p:tgtEl>
                                          <p:spTgt spid="16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2" name="Shape 1652"/>
        <p:cNvGrpSpPr/>
        <p:nvPr/>
      </p:nvGrpSpPr>
      <p:grpSpPr>
        <a:xfrm>
          <a:off x="0" y="0"/>
          <a:ext cx="0" cy="0"/>
          <a:chOff x="0" y="0"/>
          <a:chExt cx="0" cy="0"/>
        </a:xfrm>
      </p:grpSpPr>
      <p:sp>
        <p:nvSpPr>
          <p:cNvPr id="1653" name="Google Shape;1653;p22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4" name="Google Shape;1654;p22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5" name="Google Shape;1655;p227"/>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56" name="Google Shape;1656;p227"/>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57" name="Google Shape;1657;p227"/>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58" name="Google Shape;1658;p227"/>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59" name="Google Shape;1659;p227"/>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0" name="Google Shape;1660;p227"/>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8"/>
                                        </p:tgtEl>
                                        <p:attrNameLst>
                                          <p:attrName>style.visibility</p:attrName>
                                        </p:attrNameLst>
                                      </p:cBhvr>
                                      <p:to>
                                        <p:strVal val="visible"/>
                                      </p:to>
                                    </p:set>
                                    <p:animEffect filter="fade" transition="in">
                                      <p:cBhvr>
                                        <p:cTn dur="500"/>
                                        <p:tgtEl>
                                          <p:spTgt spid="1658"/>
                                        </p:tgtEl>
                                      </p:cBhvr>
                                    </p:animEffect>
                                  </p:childTnLst>
                                </p:cTn>
                              </p:par>
                              <p:par>
                                <p:cTn fill="hold" nodeType="withEffect" presetClass="entr" presetID="10" presetSubtype="0">
                                  <p:stCondLst>
                                    <p:cond delay="250"/>
                                  </p:stCondLst>
                                  <p:childTnLst>
                                    <p:set>
                                      <p:cBhvr>
                                        <p:cTn dur="1" fill="hold">
                                          <p:stCondLst>
                                            <p:cond delay="0"/>
                                          </p:stCondLst>
                                        </p:cTn>
                                        <p:tgtEl>
                                          <p:spTgt spid="1659"/>
                                        </p:tgtEl>
                                        <p:attrNameLst>
                                          <p:attrName>style.visibility</p:attrName>
                                        </p:attrNameLst>
                                      </p:cBhvr>
                                      <p:to>
                                        <p:strVal val="visible"/>
                                      </p:to>
                                    </p:set>
                                    <p:animEffect filter="fade" transition="in">
                                      <p:cBhvr>
                                        <p:cTn dur="500"/>
                                        <p:tgtEl>
                                          <p:spTgt spid="1659"/>
                                        </p:tgtEl>
                                      </p:cBhvr>
                                    </p:animEffect>
                                  </p:childTnLst>
                                </p:cTn>
                              </p:par>
                              <p:par>
                                <p:cTn fill="hold" nodeType="withEffect" presetClass="entr" presetID="10" presetSubtype="0">
                                  <p:stCondLst>
                                    <p:cond delay="250"/>
                                  </p:stCondLst>
                                  <p:childTnLst>
                                    <p:set>
                                      <p:cBhvr>
                                        <p:cTn dur="1" fill="hold">
                                          <p:stCondLst>
                                            <p:cond delay="0"/>
                                          </p:stCondLst>
                                        </p:cTn>
                                        <p:tgtEl>
                                          <p:spTgt spid="1653"/>
                                        </p:tgtEl>
                                        <p:attrNameLst>
                                          <p:attrName>style.visibility</p:attrName>
                                        </p:attrNameLst>
                                      </p:cBhvr>
                                      <p:to>
                                        <p:strVal val="visible"/>
                                      </p:to>
                                    </p:set>
                                    <p:animEffect filter="fade" transition="in">
                                      <p:cBhvr>
                                        <p:cTn dur="500"/>
                                        <p:tgtEl>
                                          <p:spTgt spid="16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4" name="Shape 1664"/>
        <p:cNvGrpSpPr/>
        <p:nvPr/>
      </p:nvGrpSpPr>
      <p:grpSpPr>
        <a:xfrm>
          <a:off x="0" y="0"/>
          <a:ext cx="0" cy="0"/>
          <a:chOff x="0" y="0"/>
          <a:chExt cx="0" cy="0"/>
        </a:xfrm>
      </p:grpSpPr>
      <p:sp>
        <p:nvSpPr>
          <p:cNvPr id="1665" name="Google Shape;1665;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66" name="Google Shape;1666;p228"/>
          <p:cNvGrpSpPr/>
          <p:nvPr/>
        </p:nvGrpSpPr>
        <p:grpSpPr>
          <a:xfrm>
            <a:off x="7509756" y="1586367"/>
            <a:ext cx="4407600" cy="4644067"/>
            <a:chOff x="5632317" y="1189775"/>
            <a:chExt cx="3305700" cy="3483050"/>
          </a:xfrm>
        </p:grpSpPr>
        <p:sp>
          <p:nvSpPr>
            <p:cNvPr id="1667" name="Google Shape;1667;p228"/>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68" name="Google Shape;1668;p228"/>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69" name="Google Shape;1669;p228"/>
          <p:cNvGrpSpPr/>
          <p:nvPr/>
        </p:nvGrpSpPr>
        <p:grpSpPr>
          <a:xfrm>
            <a:off x="171448" y="1586652"/>
            <a:ext cx="4557751" cy="4643781"/>
            <a:chOff x="128586" y="1189989"/>
            <a:chExt cx="3418313" cy="3482836"/>
          </a:xfrm>
        </p:grpSpPr>
        <p:sp>
          <p:nvSpPr>
            <p:cNvPr id="1670" name="Google Shape;1670;p228"/>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1" name="Google Shape;1671;p228"/>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2" name="Google Shape;1672;p228"/>
          <p:cNvGrpSpPr/>
          <p:nvPr/>
        </p:nvGrpSpPr>
        <p:grpSpPr>
          <a:xfrm>
            <a:off x="3925605" y="1586367"/>
            <a:ext cx="4407600" cy="4644067"/>
            <a:chOff x="2944204" y="1189775"/>
            <a:chExt cx="3305700" cy="3483050"/>
          </a:xfrm>
        </p:grpSpPr>
        <p:sp>
          <p:nvSpPr>
            <p:cNvPr id="1673" name="Google Shape;1673;p228"/>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74" name="Google Shape;1674;p228"/>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75" name="Google Shape;1675;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76" name="Google Shape;1676;p228"/>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77" name="Google Shape;1677;p228"/>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78" name="Google Shape;1678;p228"/>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79" name="Google Shape;1679;p228"/>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77"/>
                                        </p:tgtEl>
                                        <p:attrNameLst>
                                          <p:attrName>style.visibility</p:attrName>
                                        </p:attrNameLst>
                                      </p:cBhvr>
                                      <p:to>
                                        <p:strVal val="visible"/>
                                      </p:to>
                                    </p:set>
                                    <p:animEffect filter="fade" transition="in">
                                      <p:cBhvr>
                                        <p:cTn dur="500"/>
                                        <p:tgtEl>
                                          <p:spTgt spid="1677"/>
                                        </p:tgtEl>
                                      </p:cBhvr>
                                    </p:animEffect>
                                  </p:childTnLst>
                                </p:cTn>
                              </p:par>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83" name="Shape 1683"/>
        <p:cNvGrpSpPr/>
        <p:nvPr/>
      </p:nvGrpSpPr>
      <p:grpSpPr>
        <a:xfrm>
          <a:off x="0" y="0"/>
          <a:ext cx="0" cy="0"/>
          <a:chOff x="0" y="0"/>
          <a:chExt cx="0" cy="0"/>
        </a:xfrm>
      </p:grpSpPr>
      <p:sp>
        <p:nvSpPr>
          <p:cNvPr id="1684" name="Google Shape;1684;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5" name="Google Shape;1685;p229"/>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6" name="Google Shape;1686;p229"/>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87" name="Google Shape;1687;p229"/>
          <p:cNvGrpSpPr/>
          <p:nvPr/>
        </p:nvGrpSpPr>
        <p:grpSpPr>
          <a:xfrm>
            <a:off x="7448233" y="3577660"/>
            <a:ext cx="2283600" cy="1640953"/>
            <a:chOff x="5796625" y="2541798"/>
            <a:chExt cx="1712700" cy="1230715"/>
          </a:xfrm>
        </p:grpSpPr>
        <p:sp>
          <p:nvSpPr>
            <p:cNvPr id="1688" name="Google Shape;1688;p229"/>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89" name="Google Shape;1689;p229"/>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0" name="Google Shape;1690;p229"/>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1" name="Google Shape;1691;p229"/>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2" name="Google Shape;1692;p229"/>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693" name="Google Shape;1693;p229"/>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4" name="Google Shape;1694;p229"/>
          <p:cNvGrpSpPr/>
          <p:nvPr/>
        </p:nvGrpSpPr>
        <p:grpSpPr>
          <a:xfrm>
            <a:off x="5777467" y="1842763"/>
            <a:ext cx="2283600" cy="1662338"/>
            <a:chOff x="4409300" y="1219942"/>
            <a:chExt cx="1712700" cy="1246753"/>
          </a:xfrm>
        </p:grpSpPr>
        <p:sp>
          <p:nvSpPr>
            <p:cNvPr id="1695" name="Google Shape;1695;p229"/>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9"/>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7" name="Google Shape;1697;p229"/>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8" name="Google Shape;1698;p229"/>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9"/>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0" name="Google Shape;1700;p229"/>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1" name="Google Shape;1701;p229"/>
          <p:cNvGrpSpPr/>
          <p:nvPr/>
        </p:nvGrpSpPr>
        <p:grpSpPr>
          <a:xfrm>
            <a:off x="4102251" y="3577660"/>
            <a:ext cx="2283600" cy="1640953"/>
            <a:chOff x="3021975" y="2541798"/>
            <a:chExt cx="1712700" cy="1230715"/>
          </a:xfrm>
        </p:grpSpPr>
        <p:sp>
          <p:nvSpPr>
            <p:cNvPr id="1702" name="Google Shape;1702;p229"/>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03" name="Google Shape;1703;p229"/>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4" name="Google Shape;1704;p229"/>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9"/>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06" name="Google Shape;1706;p229"/>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7" name="Google Shape;1707;p229"/>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8" name="Google Shape;1708;p229"/>
          <p:cNvGrpSpPr/>
          <p:nvPr/>
        </p:nvGrpSpPr>
        <p:grpSpPr>
          <a:xfrm>
            <a:off x="2386500" y="1842764"/>
            <a:ext cx="2283600" cy="1662338"/>
            <a:chOff x="1637475" y="1219942"/>
            <a:chExt cx="1712700" cy="1246753"/>
          </a:xfrm>
        </p:grpSpPr>
        <p:sp>
          <p:nvSpPr>
            <p:cNvPr id="1709" name="Google Shape;1709;p229"/>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0" name="Google Shape;1710;p229"/>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1" name="Google Shape;1711;p229"/>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9"/>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3" name="Google Shape;1713;p229"/>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14" name="Google Shape;1714;p229"/>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15" name="Google Shape;1715;p229"/>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16" name="Google Shape;1716;p229"/>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7" name="Google Shape;1717;p229"/>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8" name="Google Shape;1718;p229"/>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4"/>
                                        </p:tgtEl>
                                        <p:attrNameLst>
                                          <p:attrName>style.visibility</p:attrName>
                                        </p:attrNameLst>
                                      </p:cBhvr>
                                      <p:to>
                                        <p:strVal val="visible"/>
                                      </p:to>
                                    </p:set>
                                    <p:animEffect filter="fade" transition="in">
                                      <p:cBhvr>
                                        <p:cTn dur="500"/>
                                        <p:tgtEl>
                                          <p:spTgt spid="16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2" name="Shape 1722"/>
        <p:cNvGrpSpPr/>
        <p:nvPr/>
      </p:nvGrpSpPr>
      <p:grpSpPr>
        <a:xfrm>
          <a:off x="0" y="0"/>
          <a:ext cx="0" cy="0"/>
          <a:chOff x="0" y="0"/>
          <a:chExt cx="0" cy="0"/>
        </a:xfrm>
      </p:grpSpPr>
      <p:sp>
        <p:nvSpPr>
          <p:cNvPr id="1723" name="Google Shape;1723;p23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24" name="Google Shape;1724;p230"/>
          <p:cNvGrpSpPr/>
          <p:nvPr/>
        </p:nvGrpSpPr>
        <p:grpSpPr>
          <a:xfrm>
            <a:off x="8050701" y="3214947"/>
            <a:ext cx="3292881" cy="1846000"/>
            <a:chOff x="6038025" y="2598925"/>
            <a:chExt cx="2469661" cy="1384500"/>
          </a:xfrm>
        </p:grpSpPr>
        <p:cxnSp>
          <p:nvCxnSpPr>
            <p:cNvPr id="1725" name="Google Shape;1725;p230"/>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26" name="Google Shape;1726;p230"/>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27" name="Google Shape;1727;p230"/>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28" name="Google Shape;1728;p230"/>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29" name="Google Shape;1729;p230"/>
          <p:cNvGrpSpPr/>
          <p:nvPr/>
        </p:nvGrpSpPr>
        <p:grpSpPr>
          <a:xfrm>
            <a:off x="848429" y="2184971"/>
            <a:ext cx="3992972" cy="1846000"/>
            <a:chOff x="636321" y="1844098"/>
            <a:chExt cx="2994729" cy="1384500"/>
          </a:xfrm>
        </p:grpSpPr>
        <p:sp>
          <p:nvSpPr>
            <p:cNvPr id="1730" name="Google Shape;1730;p230"/>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1" name="Google Shape;1731;p230"/>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2" name="Google Shape;1732;p230"/>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3" name="Google Shape;1733;p230"/>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34" name="Google Shape;1734;p230"/>
          <p:cNvGrpSpPr/>
          <p:nvPr/>
        </p:nvGrpSpPr>
        <p:grpSpPr>
          <a:xfrm>
            <a:off x="6544133" y="983393"/>
            <a:ext cx="4799448" cy="1846000"/>
            <a:chOff x="4908100" y="889950"/>
            <a:chExt cx="3599586" cy="1384500"/>
          </a:xfrm>
        </p:grpSpPr>
        <p:cxnSp>
          <p:nvCxnSpPr>
            <p:cNvPr id="1735" name="Google Shape;1735;p230"/>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36" name="Google Shape;1736;p230"/>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7" name="Google Shape;1737;p230"/>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8" name="Google Shape;1738;p230"/>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39" name="Google Shape;1739;p230"/>
          <p:cNvGrpSpPr/>
          <p:nvPr/>
        </p:nvGrpSpPr>
        <p:grpSpPr>
          <a:xfrm>
            <a:off x="3752793" y="1261001"/>
            <a:ext cx="4686415" cy="4336003"/>
            <a:chOff x="2991269" y="1153325"/>
            <a:chExt cx="3514811" cy="3252002"/>
          </a:xfrm>
        </p:grpSpPr>
        <p:sp>
          <p:nvSpPr>
            <p:cNvPr id="1740" name="Google Shape;1740;p230"/>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1" name="Google Shape;1741;p230"/>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2" name="Google Shape;1742;p230"/>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3" name="Google Shape;1743;p230"/>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44" name="Google Shape;1744;p230"/>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45" name="Google Shape;1745;p230"/>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46" name="Google Shape;1746;p230"/>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47" name="Google Shape;1747;p230"/>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48" name="Google Shape;1748;p230"/>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49" name="Google Shape;1749;p230"/>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0" name="Google Shape;1750;p230"/>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48"/>
                                        </p:tgtEl>
                                        <p:attrNameLst>
                                          <p:attrName>style.visibility</p:attrName>
                                        </p:attrNameLst>
                                      </p:cBhvr>
                                      <p:to>
                                        <p:strVal val="visible"/>
                                      </p:to>
                                    </p:set>
                                    <p:animEffect filter="fade" transition="in">
                                      <p:cBhvr>
                                        <p:cTn dur="500"/>
                                        <p:tgtEl>
                                          <p:spTgt spid="1748"/>
                                        </p:tgtEl>
                                      </p:cBhvr>
                                    </p:animEffect>
                                  </p:childTnLst>
                                </p:cTn>
                              </p:par>
                              <p:par>
                                <p:cTn fill="hold" nodeType="withEffect" presetClass="entr" presetID="10" presetSubtype="0">
                                  <p:stCondLst>
                                    <p:cond delay="250"/>
                                  </p:stCondLst>
                                  <p:childTnLst>
                                    <p:set>
                                      <p:cBhvr>
                                        <p:cTn dur="1" fill="hold">
                                          <p:stCondLst>
                                            <p:cond delay="0"/>
                                          </p:stCondLst>
                                        </p:cTn>
                                        <p:tgtEl>
                                          <p:spTgt spid="1723"/>
                                        </p:tgtEl>
                                        <p:attrNameLst>
                                          <p:attrName>style.visibility</p:attrName>
                                        </p:attrNameLst>
                                      </p:cBhvr>
                                      <p:to>
                                        <p:strVal val="visible"/>
                                      </p:to>
                                    </p:set>
                                    <p:animEffect filter="fade" transition="in">
                                      <p:cBhvr>
                                        <p:cTn dur="500"/>
                                        <p:tgtEl>
                                          <p:spTgt spid="172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54" name="Shape 1754"/>
        <p:cNvGrpSpPr/>
        <p:nvPr/>
      </p:nvGrpSpPr>
      <p:grpSpPr>
        <a:xfrm>
          <a:off x="0" y="0"/>
          <a:ext cx="0" cy="0"/>
          <a:chOff x="0" y="0"/>
          <a:chExt cx="0" cy="0"/>
        </a:xfrm>
      </p:grpSpPr>
      <p:sp>
        <p:nvSpPr>
          <p:cNvPr id="1755" name="Google Shape;1755;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6" name="Google Shape;1756;p231"/>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57" name="Google Shape;1757;p231"/>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58" name="Google Shape;1758;p231"/>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59" name="Google Shape;1759;p231"/>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0" name="Google Shape;1760;p231"/>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1" name="Google Shape;1761;p231"/>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2" name="Google Shape;1762;p231"/>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63" name="Google Shape;1763;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1"/>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5" name="Google Shape;1765;p231"/>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66" name="Google Shape;1766;p231"/>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67" name="Google Shape;1767;p231"/>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8" name="Google Shape;1768;p231"/>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9" name="Google Shape;1769;p231"/>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58"/>
                                        </p:tgtEl>
                                        <p:attrNameLst>
                                          <p:attrName>style.visibility</p:attrName>
                                        </p:attrNameLst>
                                      </p:cBhvr>
                                      <p:to>
                                        <p:strVal val="visible"/>
                                      </p:to>
                                    </p:set>
                                    <p:anim calcmode="lin" valueType="num">
                                      <p:cBhvr additive="base">
                                        <p:cTn dur="500"/>
                                        <p:tgtEl>
                                          <p:spTgt spid="175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1"/>
                                        </p:tgtEl>
                                        <p:attrNameLst>
                                          <p:attrName>style.visibility</p:attrName>
                                        </p:attrNameLst>
                                      </p:cBhvr>
                                      <p:to>
                                        <p:strVal val="visible"/>
                                      </p:to>
                                    </p:set>
                                    <p:animEffect filter="fade" transition="in">
                                      <p:cBhvr>
                                        <p:cTn dur="500"/>
                                        <p:tgtEl>
                                          <p:spTgt spid="1761"/>
                                        </p:tgtEl>
                                      </p:cBhvr>
                                    </p:animEffect>
                                  </p:childTnLst>
                                </p:cTn>
                              </p:par>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55"/>
                                        </p:tgtEl>
                                        <p:attrNameLst>
                                          <p:attrName>style.visibility</p:attrName>
                                        </p:attrNameLst>
                                      </p:cBhvr>
                                      <p:to>
                                        <p:strVal val="visible"/>
                                      </p:to>
                                    </p:set>
                                    <p:animEffect filter="fade" transition="in">
                                      <p:cBhvr>
                                        <p:cTn dur="500"/>
                                        <p:tgtEl>
                                          <p:spTgt spid="1755"/>
                                        </p:tgtEl>
                                      </p:cBhvr>
                                    </p:animEffect>
                                  </p:childTnLst>
                                </p:cTn>
                              </p:par>
                              <p:par>
                                <p:cTn fill="hold" nodeType="withEffect" presetClass="entr" presetID="10" presetSubtype="0">
                                  <p:stCondLst>
                                    <p:cond delay="250"/>
                                  </p:stCondLst>
                                  <p:childTnLst>
                                    <p:set>
                                      <p:cBhvr>
                                        <p:cTn dur="1" fill="hold">
                                          <p:stCondLst>
                                            <p:cond delay="0"/>
                                          </p:stCondLst>
                                        </p:cTn>
                                        <p:tgtEl>
                                          <p:spTgt spid="1767"/>
                                        </p:tgtEl>
                                        <p:attrNameLst>
                                          <p:attrName>style.visibility</p:attrName>
                                        </p:attrNameLst>
                                      </p:cBhvr>
                                      <p:to>
                                        <p:strVal val="visible"/>
                                      </p:to>
                                    </p:set>
                                    <p:animEffect filter="fade" transition="in">
                                      <p:cBhvr>
                                        <p:cTn dur="1000"/>
                                        <p:tgtEl>
                                          <p:spTgt spid="1767"/>
                                        </p:tgtEl>
                                      </p:cBhvr>
                                    </p:animEffect>
                                  </p:childTnLst>
                                </p:cTn>
                              </p:par>
                              <p:par>
                                <p:cTn fill="hold" nodeType="withEffect" presetClass="entr" presetID="10" presetSubtype="0">
                                  <p:stCondLst>
                                    <p:cond delay="500"/>
                                  </p:stCondLst>
                                  <p:childTnLst>
                                    <p:set>
                                      <p:cBhvr>
                                        <p:cTn dur="1" fill="hold">
                                          <p:stCondLst>
                                            <p:cond delay="0"/>
                                          </p:stCondLst>
                                        </p:cTn>
                                        <p:tgtEl>
                                          <p:spTgt spid="1768"/>
                                        </p:tgtEl>
                                        <p:attrNameLst>
                                          <p:attrName>style.visibility</p:attrName>
                                        </p:attrNameLst>
                                      </p:cBhvr>
                                      <p:to>
                                        <p:strVal val="visible"/>
                                      </p:to>
                                    </p:set>
                                    <p:animEffect filter="fade" transition="in">
                                      <p:cBhvr>
                                        <p:cTn dur="1000"/>
                                        <p:tgtEl>
                                          <p:spTgt spid="1768"/>
                                        </p:tgtEl>
                                      </p:cBhvr>
                                    </p:animEffect>
                                  </p:childTnLst>
                                </p:cTn>
                              </p:par>
                              <p:par>
                                <p:cTn fill="hold" nodeType="withEffect" presetClass="entr" presetID="10" presetSubtype="0">
                                  <p:stCondLst>
                                    <p:cond delay="750"/>
                                  </p:stCondLst>
                                  <p:childTnLst>
                                    <p:set>
                                      <p:cBhvr>
                                        <p:cTn dur="1" fill="hold">
                                          <p:stCondLst>
                                            <p:cond delay="0"/>
                                          </p:stCondLst>
                                        </p:cTn>
                                        <p:tgtEl>
                                          <p:spTgt spid="1769"/>
                                        </p:tgtEl>
                                        <p:attrNameLst>
                                          <p:attrName>style.visibility</p:attrName>
                                        </p:attrNameLst>
                                      </p:cBhvr>
                                      <p:to>
                                        <p:strVal val="visible"/>
                                      </p:to>
                                    </p:set>
                                    <p:animEffect filter="fade" transition="in">
                                      <p:cBhvr>
                                        <p:cTn dur="1000"/>
                                        <p:tgtEl>
                                          <p:spTgt spid="17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73" name="Shape 1773"/>
        <p:cNvGrpSpPr/>
        <p:nvPr/>
      </p:nvGrpSpPr>
      <p:grpSpPr>
        <a:xfrm>
          <a:off x="0" y="0"/>
          <a:ext cx="0" cy="0"/>
          <a:chOff x="0" y="0"/>
          <a:chExt cx="0" cy="0"/>
        </a:xfrm>
      </p:grpSpPr>
      <p:sp>
        <p:nvSpPr>
          <p:cNvPr id="1774" name="Google Shape;1774;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2"/>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6" name="Google Shape;1776;p232"/>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77" name="Google Shape;1777;p232"/>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78" name="Google Shape;1778;p232"/>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9" name="Google Shape;1779;p232"/>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0" name="Google Shape;1780;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1" name="Google Shape;1781;p232"/>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2"/>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3" name="Google Shape;1783;p232"/>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84" name="Google Shape;1784;p232"/>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2"/>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6" name="Google Shape;1786;p232"/>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76"/>
                                        </p:tgtEl>
                                        <p:attrNameLst>
                                          <p:attrName>style.visibility</p:attrName>
                                        </p:attrNameLst>
                                      </p:cBhvr>
                                      <p:to>
                                        <p:strVal val="visible"/>
                                      </p:to>
                                    </p:set>
                                    <p:anim calcmode="lin" valueType="num">
                                      <p:cBhvr additive="base">
                                        <p:cTn dur="500"/>
                                        <p:tgtEl>
                                          <p:spTgt spid="177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9"/>
                                        </p:tgtEl>
                                        <p:attrNameLst>
                                          <p:attrName>style.visibility</p:attrName>
                                        </p:attrNameLst>
                                      </p:cBhvr>
                                      <p:to>
                                        <p:strVal val="visible"/>
                                      </p:to>
                                    </p:set>
                                    <p:animEffect filter="fade" transition="in">
                                      <p:cBhvr>
                                        <p:cTn dur="500"/>
                                        <p:tgtEl>
                                          <p:spTgt spid="1779"/>
                                        </p:tgtEl>
                                      </p:cBhvr>
                                    </p:animEffect>
                                  </p:childTnLst>
                                </p:cTn>
                              </p:par>
                              <p:par>
                                <p:cTn fill="hold" nodeType="withEffect" presetClass="entr" presetID="10" presetSubtype="0">
                                  <p:stCondLst>
                                    <p:cond delay="250"/>
                                  </p:stCondLst>
                                  <p:childTnLst>
                                    <p:set>
                                      <p:cBhvr>
                                        <p:cTn dur="1" fill="hold">
                                          <p:stCondLst>
                                            <p:cond delay="0"/>
                                          </p:stCondLst>
                                        </p:cTn>
                                        <p:tgtEl>
                                          <p:spTgt spid="1780"/>
                                        </p:tgtEl>
                                        <p:attrNameLst>
                                          <p:attrName>style.visibility</p:attrName>
                                        </p:attrNameLst>
                                      </p:cBhvr>
                                      <p:to>
                                        <p:strVal val="visible"/>
                                      </p:to>
                                    </p:set>
                                    <p:animEffect filter="fade" transition="in">
                                      <p:cBhvr>
                                        <p:cTn dur="500"/>
                                        <p:tgtEl>
                                          <p:spTgt spid="1780"/>
                                        </p:tgtEl>
                                      </p:cBhvr>
                                    </p:animEffect>
                                  </p:childTnLst>
                                </p:cTn>
                              </p:par>
                              <p:par>
                                <p:cTn fill="hold" nodeType="withEffect" presetClass="entr" presetID="10" presetSubtype="0">
                                  <p:stCondLst>
                                    <p:cond delay="250"/>
                                  </p:stCondLst>
                                  <p:childTnLst>
                                    <p:set>
                                      <p:cBhvr>
                                        <p:cTn dur="1" fill="hold">
                                          <p:stCondLst>
                                            <p:cond delay="0"/>
                                          </p:stCondLst>
                                        </p:cTn>
                                        <p:tgtEl>
                                          <p:spTgt spid="1783"/>
                                        </p:tgtEl>
                                        <p:attrNameLst>
                                          <p:attrName>style.visibility</p:attrName>
                                        </p:attrNameLst>
                                      </p:cBhvr>
                                      <p:to>
                                        <p:strVal val="visible"/>
                                      </p:to>
                                    </p:set>
                                    <p:animEffect filter="fade" transition="in">
                                      <p:cBhvr>
                                        <p:cTn dur="500"/>
                                        <p:tgtEl>
                                          <p:spTgt spid="1783"/>
                                        </p:tgtEl>
                                      </p:cBhvr>
                                    </p:animEffect>
                                  </p:childTnLst>
                                </p:cTn>
                              </p:par>
                              <p:par>
                                <p:cTn fill="hold" nodeType="withEffect" presetClass="entr" presetID="10" presetSubtype="0">
                                  <p:stCondLst>
                                    <p:cond delay="250"/>
                                  </p:stCondLst>
                                  <p:childTnLst>
                                    <p:set>
                                      <p:cBhvr>
                                        <p:cTn dur="1" fill="hold">
                                          <p:stCondLst>
                                            <p:cond delay="0"/>
                                          </p:stCondLst>
                                        </p:cTn>
                                        <p:tgtEl>
                                          <p:spTgt spid="1774"/>
                                        </p:tgtEl>
                                        <p:attrNameLst>
                                          <p:attrName>style.visibility</p:attrName>
                                        </p:attrNameLst>
                                      </p:cBhvr>
                                      <p:to>
                                        <p:strVal val="visible"/>
                                      </p:to>
                                    </p:set>
                                    <p:animEffect filter="fade" transition="in">
                                      <p:cBhvr>
                                        <p:cTn dur="500"/>
                                        <p:tgtEl>
                                          <p:spTgt spid="1774"/>
                                        </p:tgtEl>
                                      </p:cBhvr>
                                    </p:animEffect>
                                  </p:childTnLst>
                                </p:cTn>
                              </p:par>
                              <p:par>
                                <p:cTn fill="hold" nodeType="withEffect" presetClass="entr" presetID="10" presetSubtype="0">
                                  <p:stCondLst>
                                    <p:cond delay="250"/>
                                  </p:stCondLst>
                                  <p:childTnLst>
                                    <p:set>
                                      <p:cBhvr>
                                        <p:cTn dur="1" fill="hold">
                                          <p:stCondLst>
                                            <p:cond delay="0"/>
                                          </p:stCondLst>
                                        </p:cTn>
                                        <p:tgtEl>
                                          <p:spTgt spid="1784"/>
                                        </p:tgtEl>
                                        <p:attrNameLst>
                                          <p:attrName>style.visibility</p:attrName>
                                        </p:attrNameLst>
                                      </p:cBhvr>
                                      <p:to>
                                        <p:strVal val="visible"/>
                                      </p:to>
                                    </p:set>
                                    <p:animEffect filter="fade" transition="in">
                                      <p:cBhvr>
                                        <p:cTn dur="1000"/>
                                        <p:tgtEl>
                                          <p:spTgt spid="1784"/>
                                        </p:tgtEl>
                                      </p:cBhvr>
                                    </p:animEffect>
                                  </p:childTnLst>
                                </p:cTn>
                              </p:par>
                              <p:par>
                                <p:cTn fill="hold" nodeType="withEffect" presetClass="entr" presetID="10" presetSubtype="0">
                                  <p:stCondLst>
                                    <p:cond delay="500"/>
                                  </p:stCondLst>
                                  <p:childTnLst>
                                    <p:set>
                                      <p:cBhvr>
                                        <p:cTn dur="1" fill="hold">
                                          <p:stCondLst>
                                            <p:cond delay="0"/>
                                          </p:stCondLst>
                                        </p:cTn>
                                        <p:tgtEl>
                                          <p:spTgt spid="1785"/>
                                        </p:tgtEl>
                                        <p:attrNameLst>
                                          <p:attrName>style.visibility</p:attrName>
                                        </p:attrNameLst>
                                      </p:cBhvr>
                                      <p:to>
                                        <p:strVal val="visible"/>
                                      </p:to>
                                    </p:set>
                                    <p:animEffect filter="fade" transition="in">
                                      <p:cBhvr>
                                        <p:cTn dur="1000"/>
                                        <p:tgtEl>
                                          <p:spTgt spid="1785"/>
                                        </p:tgtEl>
                                      </p:cBhvr>
                                    </p:animEffect>
                                  </p:childTnLst>
                                </p:cTn>
                              </p:par>
                              <p:par>
                                <p:cTn fill="hold" nodeType="withEffect" presetClass="entr" presetID="10" presetSubtype="0">
                                  <p:stCondLst>
                                    <p:cond delay="750"/>
                                  </p:stCondLst>
                                  <p:childTnLst>
                                    <p:set>
                                      <p:cBhvr>
                                        <p:cTn dur="1" fill="hold">
                                          <p:stCondLst>
                                            <p:cond delay="0"/>
                                          </p:stCondLst>
                                        </p:cTn>
                                        <p:tgtEl>
                                          <p:spTgt spid="1786"/>
                                        </p:tgtEl>
                                        <p:attrNameLst>
                                          <p:attrName>style.visibility</p:attrName>
                                        </p:attrNameLst>
                                      </p:cBhvr>
                                      <p:to>
                                        <p:strVal val="visible"/>
                                      </p:to>
                                    </p:set>
                                    <p:animEffect filter="fade" transition="in">
                                      <p:cBhvr>
                                        <p:cTn dur="1000"/>
                                        <p:tgtEl>
                                          <p:spTgt spid="17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0" name="Shape 1790"/>
        <p:cNvGrpSpPr/>
        <p:nvPr/>
      </p:nvGrpSpPr>
      <p:grpSpPr>
        <a:xfrm>
          <a:off x="0" y="0"/>
          <a:ext cx="0" cy="0"/>
          <a:chOff x="0" y="0"/>
          <a:chExt cx="0" cy="0"/>
        </a:xfrm>
      </p:grpSpPr>
      <p:sp>
        <p:nvSpPr>
          <p:cNvPr id="1791" name="Google Shape;1791;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3"/>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3" name="Google Shape;1793;p233"/>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4" name="Google Shape;1794;p233"/>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95" name="Google Shape;1795;p233"/>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796" name="Google Shape;1796;p233"/>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797" name="Google Shape;1797;p233"/>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8" name="Google Shape;1798;p233"/>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9" name="Google Shape;1799;p233"/>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0" name="Google Shape;1800;p233"/>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1" name="Google Shape;1801;p233"/>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95"/>
                                        </p:tgtEl>
                                        <p:attrNameLst>
                                          <p:attrName>style.visibility</p:attrName>
                                        </p:attrNameLst>
                                      </p:cBhvr>
                                      <p:to>
                                        <p:strVal val="visible"/>
                                      </p:to>
                                    </p:set>
                                    <p:anim calcmode="lin" valueType="num">
                                      <p:cBhvr additive="base">
                                        <p:cTn dur="500"/>
                                        <p:tgtEl>
                                          <p:spTgt spid="179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96"/>
                                        </p:tgtEl>
                                        <p:attrNameLst>
                                          <p:attrName>style.visibility</p:attrName>
                                        </p:attrNameLst>
                                      </p:cBhvr>
                                      <p:to>
                                        <p:strVal val="visible"/>
                                      </p:to>
                                    </p:set>
                                    <p:animEffect filter="fade" transition="in">
                                      <p:cBhvr>
                                        <p:cTn dur="500"/>
                                        <p:tgtEl>
                                          <p:spTgt spid="1796"/>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500"/>
                                        <p:tgtEl>
                                          <p:spTgt spid="1791"/>
                                        </p:tgtEl>
                                      </p:cBhvr>
                                    </p:animEffect>
                                  </p:childTnLst>
                                </p:cTn>
                              </p:par>
                              <p:par>
                                <p:cTn fill="hold" nodeType="withEffect" presetClass="entr" presetID="10" presetSubtype="0">
                                  <p:stCondLst>
                                    <p:cond delay="250"/>
                                  </p:stCondLst>
                                  <p:childTnLst>
                                    <p:set>
                                      <p:cBhvr>
                                        <p:cTn dur="1" fill="hold">
                                          <p:stCondLst>
                                            <p:cond delay="0"/>
                                          </p:stCondLst>
                                        </p:cTn>
                                        <p:tgtEl>
                                          <p:spTgt spid="1798"/>
                                        </p:tgtEl>
                                        <p:attrNameLst>
                                          <p:attrName>style.visibility</p:attrName>
                                        </p:attrNameLst>
                                      </p:cBhvr>
                                      <p:to>
                                        <p:strVal val="visible"/>
                                      </p:to>
                                    </p:set>
                                    <p:animEffect filter="fade" transition="in">
                                      <p:cBhvr>
                                        <p:cTn dur="500"/>
                                        <p:tgtEl>
                                          <p:spTgt spid="1798"/>
                                        </p:tgtEl>
                                      </p:cBhvr>
                                    </p:animEffect>
                                  </p:childTnLst>
                                </p:cTn>
                              </p:par>
                              <p:par>
                                <p:cTn fill="hold" nodeType="withEffect" presetClass="entr" presetID="10" presetSubtype="0">
                                  <p:stCondLst>
                                    <p:cond delay="250"/>
                                  </p:stCondLst>
                                  <p:childTnLst>
                                    <p:set>
                                      <p:cBhvr>
                                        <p:cTn dur="1" fill="hold">
                                          <p:stCondLst>
                                            <p:cond delay="0"/>
                                          </p:stCondLst>
                                        </p:cTn>
                                        <p:tgtEl>
                                          <p:spTgt spid="1799"/>
                                        </p:tgtEl>
                                        <p:attrNameLst>
                                          <p:attrName>style.visibility</p:attrName>
                                        </p:attrNameLst>
                                      </p:cBhvr>
                                      <p:to>
                                        <p:strVal val="visible"/>
                                      </p:to>
                                    </p:set>
                                    <p:animEffect filter="fade" transition="in">
                                      <p:cBhvr>
                                        <p:cTn dur="1000"/>
                                        <p:tgtEl>
                                          <p:spTgt spid="1799"/>
                                        </p:tgtEl>
                                      </p:cBhvr>
                                    </p:animEffect>
                                  </p:childTnLst>
                                </p:cTn>
                              </p:par>
                              <p:par>
                                <p:cTn fill="hold" nodeType="withEffect" presetClass="entr" presetID="10" presetSubtype="0">
                                  <p:stCondLst>
                                    <p:cond delay="500"/>
                                  </p:stCondLst>
                                  <p:childTnLst>
                                    <p:set>
                                      <p:cBhvr>
                                        <p:cTn dur="1" fill="hold">
                                          <p:stCondLst>
                                            <p:cond delay="0"/>
                                          </p:stCondLst>
                                        </p:cTn>
                                        <p:tgtEl>
                                          <p:spTgt spid="1800"/>
                                        </p:tgtEl>
                                        <p:attrNameLst>
                                          <p:attrName>style.visibility</p:attrName>
                                        </p:attrNameLst>
                                      </p:cBhvr>
                                      <p:to>
                                        <p:strVal val="visible"/>
                                      </p:to>
                                    </p:set>
                                    <p:animEffect filter="fade" transition="in">
                                      <p:cBhvr>
                                        <p:cTn dur="1000"/>
                                        <p:tgtEl>
                                          <p:spTgt spid="1800"/>
                                        </p:tgtEl>
                                      </p:cBhvr>
                                    </p:animEffect>
                                  </p:childTnLst>
                                </p:cTn>
                              </p:par>
                              <p:par>
                                <p:cTn fill="hold" nodeType="withEffect" presetClass="entr" presetID="10" presetSubtype="0">
                                  <p:stCondLst>
                                    <p:cond delay="750"/>
                                  </p:stCondLst>
                                  <p:childTnLst>
                                    <p:set>
                                      <p:cBhvr>
                                        <p:cTn dur="1" fill="hold">
                                          <p:stCondLst>
                                            <p:cond delay="0"/>
                                          </p:stCondLst>
                                        </p:cTn>
                                        <p:tgtEl>
                                          <p:spTgt spid="1801"/>
                                        </p:tgtEl>
                                        <p:attrNameLst>
                                          <p:attrName>style.visibility</p:attrName>
                                        </p:attrNameLst>
                                      </p:cBhvr>
                                      <p:to>
                                        <p:strVal val="visible"/>
                                      </p:to>
                                    </p:set>
                                    <p:animEffect filter="fade" transition="in">
                                      <p:cBhvr>
                                        <p:cTn dur="1000"/>
                                        <p:tgtEl>
                                          <p:spTgt spid="18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05" name="Shape 1805"/>
        <p:cNvGrpSpPr/>
        <p:nvPr/>
      </p:nvGrpSpPr>
      <p:grpSpPr>
        <a:xfrm>
          <a:off x="0" y="0"/>
          <a:ext cx="0" cy="0"/>
          <a:chOff x="0" y="0"/>
          <a:chExt cx="0" cy="0"/>
        </a:xfrm>
      </p:grpSpPr>
      <p:sp>
        <p:nvSpPr>
          <p:cNvPr id="1806" name="Google Shape;1806;p23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4"/>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08" name="Google Shape;1808;p234"/>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09" name="Google Shape;1809;p234"/>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1" name="Google Shape;1811;p234"/>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2" name="Google Shape;1812;p234"/>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13" name="Google Shape;1813;p234"/>
          <p:cNvGrpSpPr/>
          <p:nvPr/>
        </p:nvGrpSpPr>
        <p:grpSpPr>
          <a:xfrm>
            <a:off x="5223897" y="780264"/>
            <a:ext cx="1695068" cy="1960656"/>
            <a:chOff x="9876910" y="158289"/>
            <a:chExt cx="1972973" cy="2282104"/>
          </a:xfrm>
        </p:grpSpPr>
        <p:sp>
          <p:nvSpPr>
            <p:cNvPr id="1814" name="Google Shape;1814;p234"/>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5" name="Google Shape;1815;p234"/>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6" name="Google Shape;1816;p234"/>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7" name="Google Shape;1817;p234"/>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8" name="Google Shape;1818;p234"/>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19" name="Google Shape;1819;p234"/>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0" name="Google Shape;1820;p234"/>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1" name="Google Shape;1821;p234"/>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4"/>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4"/>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4"/>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4"/>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29" name="Shape 1829"/>
        <p:cNvGrpSpPr/>
        <p:nvPr/>
      </p:nvGrpSpPr>
      <p:grpSpPr>
        <a:xfrm>
          <a:off x="0" y="0"/>
          <a:ext cx="0" cy="0"/>
          <a:chOff x="0" y="0"/>
          <a:chExt cx="0" cy="0"/>
        </a:xfrm>
      </p:grpSpPr>
      <p:pic>
        <p:nvPicPr>
          <p:cNvPr id="1830" name="Google Shape;1830;p235"/>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1" name="Google Shape;1831;p235"/>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2" name="Google Shape;1832;p235"/>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33" name="Google Shape;1833;p235"/>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34" name="Google Shape;1834;p235"/>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5" name="Google Shape;1835;p235"/>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6" name="Google Shape;1836;p235"/>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37" name="Google Shape;1837;p235"/>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38" name="Google Shape;1838;p235"/>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39" name="Google Shape;1839;p235"/>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0" name="Google Shape;1840;p235"/>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1" name="Google Shape;1841;p235"/>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2" name="Google Shape;1842;p235"/>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43" name="Google Shape;1843;p23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44" name="Google Shape;1844;p235"/>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0"/>
                                        </p:tgtEl>
                                        <p:attrNameLst>
                                          <p:attrName>style.visibility</p:attrName>
                                        </p:attrNameLst>
                                      </p:cBhvr>
                                      <p:to>
                                        <p:strVal val="visible"/>
                                      </p:to>
                                    </p:set>
                                    <p:animEffect filter="fade" transition="in">
                                      <p:cBhvr>
                                        <p:cTn dur="500"/>
                                        <p:tgtEl>
                                          <p:spTgt spid="1830"/>
                                        </p:tgtEl>
                                      </p:cBhvr>
                                    </p:animEffect>
                                  </p:childTnLst>
                                </p:cTn>
                              </p:par>
                              <p:par>
                                <p:cTn fill="hold" nodeType="withEffect" presetClass="entr" presetID="10" presetSubtype="0">
                                  <p:stCondLst>
                                    <p:cond delay="1000"/>
                                  </p:stCondLst>
                                  <p:childTnLst>
                                    <p:set>
                                      <p:cBhvr>
                                        <p:cTn dur="1" fill="hold">
                                          <p:stCondLst>
                                            <p:cond delay="0"/>
                                          </p:stCondLst>
                                        </p:cTn>
                                        <p:tgtEl>
                                          <p:spTgt spid="1831"/>
                                        </p:tgtEl>
                                        <p:attrNameLst>
                                          <p:attrName>style.visibility</p:attrName>
                                        </p:attrNameLst>
                                      </p:cBhvr>
                                      <p:to>
                                        <p:strVal val="visible"/>
                                      </p:to>
                                    </p:set>
                                    <p:animEffect filter="fade" transition="in">
                                      <p:cBhvr>
                                        <p:cTn dur="500"/>
                                        <p:tgtEl>
                                          <p:spTgt spid="18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7" name="Shape 997"/>
        <p:cNvGrpSpPr/>
        <p:nvPr/>
      </p:nvGrpSpPr>
      <p:grpSpPr>
        <a:xfrm>
          <a:off x="0" y="0"/>
          <a:ext cx="0" cy="0"/>
          <a:chOff x="0" y="0"/>
          <a:chExt cx="0" cy="0"/>
        </a:xfrm>
      </p:grpSpPr>
      <p:sp>
        <p:nvSpPr>
          <p:cNvPr id="998" name="Google Shape;998;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9" name="Google Shape;999;p200"/>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0" name="Google Shape;1000;p200"/>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1" name="Google Shape;1001;p200"/>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2" name="Google Shape;1002;p200"/>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03" name="Google Shape;1003;p200"/>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04" name="Google Shape;1004;p200"/>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0"/>
                                        </p:tgtEl>
                                        <p:attrNameLst>
                                          <p:attrName>style.visibility</p:attrName>
                                        </p:attrNameLst>
                                      </p:cBhvr>
                                      <p:to>
                                        <p:strVal val="visible"/>
                                      </p:to>
                                    </p:set>
                                    <p:animEffect filter="fade" transition="in">
                                      <p:cBhvr>
                                        <p:cTn dur="500"/>
                                        <p:tgtEl>
                                          <p:spTgt spid="1000"/>
                                        </p:tgtEl>
                                      </p:cBhvr>
                                    </p:animEffect>
                                  </p:childTnLst>
                                </p:cTn>
                              </p:par>
                              <p:par>
                                <p:cTn fill="hold" nodeType="withEffect" presetClass="entr" presetID="10" presetSubtype="0">
                                  <p:stCondLst>
                                    <p:cond delay="25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48" name="Shape 1848"/>
        <p:cNvGrpSpPr/>
        <p:nvPr/>
      </p:nvGrpSpPr>
      <p:grpSpPr>
        <a:xfrm>
          <a:off x="0" y="0"/>
          <a:ext cx="0" cy="0"/>
          <a:chOff x="0" y="0"/>
          <a:chExt cx="0" cy="0"/>
        </a:xfrm>
      </p:grpSpPr>
      <p:sp>
        <p:nvSpPr>
          <p:cNvPr id="1849" name="Google Shape;1849;p236"/>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0" name="Google Shape;1850;p236"/>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51" name="Google Shape;1851;p236"/>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52" name="Google Shape;1852;p236"/>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53" name="Google Shape;1853;p236"/>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54" name="Google Shape;1854;p236"/>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55" name="Google Shape;1855;p236"/>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56" name="Google Shape;1856;p236"/>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57" name="Google Shape;1857;p236"/>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58" name="Google Shape;1858;p236"/>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9" name="Google Shape;1859;p236"/>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63" name="Shape 1863"/>
        <p:cNvGrpSpPr/>
        <p:nvPr/>
      </p:nvGrpSpPr>
      <p:grpSpPr>
        <a:xfrm>
          <a:off x="0" y="0"/>
          <a:ext cx="0" cy="0"/>
          <a:chOff x="0" y="0"/>
          <a:chExt cx="0" cy="0"/>
        </a:xfrm>
      </p:grpSpPr>
      <p:sp>
        <p:nvSpPr>
          <p:cNvPr id="1864" name="Google Shape;1864;p237"/>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65" name="Google Shape;1865;p237"/>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66" name="Google Shape;1866;p237"/>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7" name="Google Shape;1867;p237"/>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68" name="Google Shape;1868;p237"/>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69" name="Google Shape;1869;p237"/>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0" name="Google Shape;1870;p237"/>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1" name="Google Shape;1871;p237">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2" name="Google Shape;1872;p237"/>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73" name="Google Shape;1873;p237">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74" name="Google Shape;1874;p237">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75" name="Google Shape;1875;p237">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76" name="Google Shape;1876;p237"/>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77" name="Google Shape;1877;p237"/>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78" name="Google Shape;1878;p237"/>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79" name="Google Shape;1879;p237"/>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0" name="Google Shape;1880;p237"/>
          <p:cNvSpPr/>
          <p:nvPr/>
        </p:nvSpPr>
        <p:spPr>
          <a:xfrm>
            <a:off x="3044084" y="3429982"/>
            <a:ext cx="5605765"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https://www.pexels.com/@quang-nguyen-vinh-222549</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65"/>
                                        </p:tgtEl>
                                        <p:attrNameLst>
                                          <p:attrName>style.visibility</p:attrName>
                                        </p:attrNameLst>
                                      </p:cBhvr>
                                      <p:to>
                                        <p:strVal val="visible"/>
                                      </p:to>
                                    </p:set>
                                    <p:animEffect filter="fade" transition="in">
                                      <p:cBhvr>
                                        <p:cTn dur="500"/>
                                        <p:tgtEl>
                                          <p:spTgt spid="1865"/>
                                        </p:tgtEl>
                                      </p:cBhvr>
                                    </p:animEffect>
                                  </p:childTnLst>
                                </p:cTn>
                              </p:par>
                              <p:par>
                                <p:cTn fill="hold" nodeType="withEffect" presetClass="entr" presetID="10" presetSubtype="0">
                                  <p:stCondLst>
                                    <p:cond delay="1000"/>
                                  </p:stCondLst>
                                  <p:childTnLst>
                                    <p:set>
                                      <p:cBhvr>
                                        <p:cTn dur="1" fill="hold">
                                          <p:stCondLst>
                                            <p:cond delay="0"/>
                                          </p:stCondLst>
                                        </p:cTn>
                                        <p:tgtEl>
                                          <p:spTgt spid="1868"/>
                                        </p:tgtEl>
                                        <p:attrNameLst>
                                          <p:attrName>style.visibility</p:attrName>
                                        </p:attrNameLst>
                                      </p:cBhvr>
                                      <p:to>
                                        <p:strVal val="visible"/>
                                      </p:to>
                                    </p:set>
                                    <p:animEffect filter="fade" transition="in">
                                      <p:cBhvr>
                                        <p:cTn dur="500"/>
                                        <p:tgtEl>
                                          <p:spTgt spid="1868"/>
                                        </p:tgtEl>
                                      </p:cBhvr>
                                    </p:animEffect>
                                  </p:childTnLst>
                                </p:cTn>
                              </p:par>
                              <p:par>
                                <p:cTn fill="hold" nodeType="withEffect" presetClass="entr" presetID="10" presetSubtype="0">
                                  <p:stCondLst>
                                    <p:cond delay="500"/>
                                  </p:stCondLst>
                                  <p:childTnLst>
                                    <p:set>
                                      <p:cBhvr>
                                        <p:cTn dur="1" fill="hold">
                                          <p:stCondLst>
                                            <p:cond delay="0"/>
                                          </p:stCondLst>
                                        </p:cTn>
                                        <p:tgtEl>
                                          <p:spTgt spid="1873"/>
                                        </p:tgtEl>
                                        <p:attrNameLst>
                                          <p:attrName>style.visibility</p:attrName>
                                        </p:attrNameLst>
                                      </p:cBhvr>
                                      <p:to>
                                        <p:strVal val="visible"/>
                                      </p:to>
                                    </p:set>
                                    <p:animEffect filter="fade" transition="in">
                                      <p:cBhvr>
                                        <p:cTn dur="1000"/>
                                        <p:tgtEl>
                                          <p:spTgt spid="1873"/>
                                        </p:tgtEl>
                                      </p:cBhvr>
                                    </p:animEffect>
                                  </p:childTnLst>
                                </p:cTn>
                              </p:par>
                              <p:par>
                                <p:cTn fill="hold" nodeType="withEffect" presetClass="entr" presetID="10" presetSubtype="0">
                                  <p:stCondLst>
                                    <p:cond delay="750"/>
                                  </p:stCondLst>
                                  <p:childTnLst>
                                    <p:set>
                                      <p:cBhvr>
                                        <p:cTn dur="1" fill="hold">
                                          <p:stCondLst>
                                            <p:cond delay="0"/>
                                          </p:stCondLst>
                                        </p:cTn>
                                        <p:tgtEl>
                                          <p:spTgt spid="1874"/>
                                        </p:tgtEl>
                                        <p:attrNameLst>
                                          <p:attrName>style.visibility</p:attrName>
                                        </p:attrNameLst>
                                      </p:cBhvr>
                                      <p:to>
                                        <p:strVal val="visible"/>
                                      </p:to>
                                    </p:set>
                                    <p:animEffect filter="fade" transition="in">
                                      <p:cBhvr>
                                        <p:cTn dur="1000"/>
                                        <p:tgtEl>
                                          <p:spTgt spid="1874"/>
                                        </p:tgtEl>
                                      </p:cBhvr>
                                    </p:animEffect>
                                  </p:childTnLst>
                                </p:cTn>
                              </p:par>
                              <p:par>
                                <p:cTn fill="hold" nodeType="withEffect" presetClass="entr" presetID="10" presetSubtype="0">
                                  <p:stCondLst>
                                    <p:cond delay="1000"/>
                                  </p:stCondLst>
                                  <p:childTnLst>
                                    <p:set>
                                      <p:cBhvr>
                                        <p:cTn dur="1" fill="hold">
                                          <p:stCondLst>
                                            <p:cond delay="0"/>
                                          </p:stCondLst>
                                        </p:cTn>
                                        <p:tgtEl>
                                          <p:spTgt spid="1875"/>
                                        </p:tgtEl>
                                        <p:attrNameLst>
                                          <p:attrName>style.visibility</p:attrName>
                                        </p:attrNameLst>
                                      </p:cBhvr>
                                      <p:to>
                                        <p:strVal val="visible"/>
                                      </p:to>
                                    </p:set>
                                    <p:animEffect filter="fade" transition="in">
                                      <p:cBhvr>
                                        <p:cTn dur="1000"/>
                                        <p:tgtEl>
                                          <p:spTgt spid="18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84" name="Shape 1884"/>
        <p:cNvGrpSpPr/>
        <p:nvPr/>
      </p:nvGrpSpPr>
      <p:grpSpPr>
        <a:xfrm>
          <a:off x="0" y="0"/>
          <a:ext cx="0" cy="0"/>
          <a:chOff x="0" y="0"/>
          <a:chExt cx="0" cy="0"/>
        </a:xfrm>
      </p:grpSpPr>
      <p:pic>
        <p:nvPicPr>
          <p:cNvPr id="1885" name="Google Shape;1885;p238">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85"/>
                                        </p:tgtEl>
                                        <p:attrNameLst>
                                          <p:attrName>style.visibility</p:attrName>
                                        </p:attrNameLst>
                                      </p:cBhvr>
                                      <p:to>
                                        <p:strVal val="visible"/>
                                      </p:to>
                                    </p:set>
                                    <p:animEffect filter="fade" transition="in">
                                      <p:cBhvr>
                                        <p:cTn dur="500"/>
                                        <p:tgtEl>
                                          <p:spTgt spid="18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8" name="Shape 1008"/>
        <p:cNvGrpSpPr/>
        <p:nvPr/>
      </p:nvGrpSpPr>
      <p:grpSpPr>
        <a:xfrm>
          <a:off x="0" y="0"/>
          <a:ext cx="0" cy="0"/>
          <a:chOff x="0" y="0"/>
          <a:chExt cx="0" cy="0"/>
        </a:xfrm>
      </p:grpSpPr>
      <p:sp>
        <p:nvSpPr>
          <p:cNvPr id="1009" name="Google Shape;1009;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0" name="Google Shape;1010;p201"/>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1" name="Google Shape;1011;p201"/>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2" name="Google Shape;1012;p201"/>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13" name="Google Shape;1013;p201"/>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14" name="Google Shape;1014;p201"/>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15" name="Google Shape;1015;p201"/>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16" name="Google Shape;1016;p201"/>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17" name="Google Shape;1017;p201"/>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18" name="Google Shape;1018;p201"/>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19" name="Google Shape;1019;p201"/>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0" name="Google Shape;1020;p201"/>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13"/>
                                        </p:tgtEl>
                                        <p:attrNameLst>
                                          <p:attrName>style.visibility</p:attrName>
                                        </p:attrNameLst>
                                      </p:cBhvr>
                                      <p:to>
                                        <p:strVal val="visible"/>
                                      </p:to>
                                    </p:set>
                                    <p:anim calcmode="lin" valueType="num">
                                      <p:cBhvr additive="base">
                                        <p:cTn dur="500"/>
                                        <p:tgtEl>
                                          <p:spTgt spid="10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14"/>
                                        </p:tgtEl>
                                        <p:attrNameLst>
                                          <p:attrName>style.visibility</p:attrName>
                                        </p:attrNameLst>
                                      </p:cBhvr>
                                      <p:to>
                                        <p:strVal val="visible"/>
                                      </p:to>
                                    </p:set>
                                    <p:anim calcmode="lin" valueType="num">
                                      <p:cBhvr additive="base">
                                        <p:cTn dur="500"/>
                                        <p:tgtEl>
                                          <p:spTgt spid="101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15"/>
                                        </p:tgtEl>
                                        <p:attrNameLst>
                                          <p:attrName>style.visibility</p:attrName>
                                        </p:attrNameLst>
                                      </p:cBhvr>
                                      <p:to>
                                        <p:strVal val="visible"/>
                                      </p:to>
                                    </p:set>
                                    <p:anim calcmode="lin" valueType="num">
                                      <p:cBhvr additive="base">
                                        <p:cTn dur="500"/>
                                        <p:tgtEl>
                                          <p:spTgt spid="101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16"/>
                                        </p:tgtEl>
                                        <p:attrNameLst>
                                          <p:attrName>style.visibility</p:attrName>
                                        </p:attrNameLst>
                                      </p:cBhvr>
                                      <p:to>
                                        <p:strVal val="visible"/>
                                      </p:to>
                                    </p:set>
                                    <p:anim calcmode="lin" valueType="num">
                                      <p:cBhvr additive="base">
                                        <p:cTn dur="500"/>
                                        <p:tgtEl>
                                          <p:spTgt spid="101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17"/>
                                        </p:tgtEl>
                                        <p:attrNameLst>
                                          <p:attrName>style.visibility</p:attrName>
                                        </p:attrNameLst>
                                      </p:cBhvr>
                                      <p:to>
                                        <p:strVal val="visible"/>
                                      </p:to>
                                    </p:set>
                                    <p:animEffect filter="fade" transition="in">
                                      <p:cBhvr>
                                        <p:cTn dur="250"/>
                                        <p:tgtEl>
                                          <p:spTgt spid="1017"/>
                                        </p:tgtEl>
                                      </p:cBhvr>
                                    </p:animEffect>
                                  </p:childTnLst>
                                </p:cTn>
                              </p:par>
                              <p:par>
                                <p:cTn fill="hold" nodeType="withEffect" presetClass="entr" presetID="10" presetSubtype="0">
                                  <p:stCondLst>
                                    <p:cond delay="250"/>
                                  </p:stCondLst>
                                  <p:childTnLst>
                                    <p:set>
                                      <p:cBhvr>
                                        <p:cTn dur="1" fill="hold">
                                          <p:stCondLst>
                                            <p:cond delay="0"/>
                                          </p:stCondLst>
                                        </p:cTn>
                                        <p:tgtEl>
                                          <p:spTgt spid="1009"/>
                                        </p:tgtEl>
                                        <p:attrNameLst>
                                          <p:attrName>style.visibility</p:attrName>
                                        </p:attrNameLst>
                                      </p:cBhvr>
                                      <p:to>
                                        <p:strVal val="visible"/>
                                      </p:to>
                                    </p:set>
                                    <p:animEffect filter="fade" transition="in">
                                      <p:cBhvr>
                                        <p:cTn dur="500"/>
                                        <p:tgtEl>
                                          <p:spTgt spid="10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24" name="Shape 1024"/>
        <p:cNvGrpSpPr/>
        <p:nvPr/>
      </p:nvGrpSpPr>
      <p:grpSpPr>
        <a:xfrm>
          <a:off x="0" y="0"/>
          <a:ext cx="0" cy="0"/>
          <a:chOff x="0" y="0"/>
          <a:chExt cx="0" cy="0"/>
        </a:xfrm>
      </p:grpSpPr>
      <p:sp>
        <p:nvSpPr>
          <p:cNvPr id="1025" name="Google Shape;1025;p20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6" name="Google Shape;1026;p202"/>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7" name="Google Shape;1027;p202"/>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28" name="Google Shape;1028;p202"/>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29" name="Google Shape;1029;p202"/>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0" name="Google Shape;1030;p202"/>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1" name="Google Shape;1031;p202"/>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2" name="Google Shape;1032;p202"/>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2"/>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2"/>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35" name="Google Shape;1035;p202"/>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2"/>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37" name="Google Shape;1037;p202"/>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38" name="Google Shape;1038;p202"/>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39" name="Google Shape;1039;p202"/>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0" name="Google Shape;1040;p202"/>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1" name="Google Shape;1041;p202"/>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2" name="Google Shape;1042;p202"/>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25"/>
                                        </p:tgtEl>
                                        <p:attrNameLst>
                                          <p:attrName>style.visibility</p:attrName>
                                        </p:attrNameLst>
                                      </p:cBhvr>
                                      <p:to>
                                        <p:strVal val="visible"/>
                                      </p:to>
                                    </p:set>
                                    <p:animEffect filter="fade" transition="in">
                                      <p:cBhvr>
                                        <p:cTn dur="500"/>
                                        <p:tgtEl>
                                          <p:spTgt spid="10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46" name="Shape 1046"/>
        <p:cNvGrpSpPr/>
        <p:nvPr/>
      </p:nvGrpSpPr>
      <p:grpSpPr>
        <a:xfrm>
          <a:off x="0" y="0"/>
          <a:ext cx="0" cy="0"/>
          <a:chOff x="0" y="0"/>
          <a:chExt cx="0" cy="0"/>
        </a:xfrm>
      </p:grpSpPr>
      <p:sp>
        <p:nvSpPr>
          <p:cNvPr id="1047" name="Google Shape;1047;p203"/>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8" name="Google Shape;1048;p203"/>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9" name="Google Shape;1049;p203"/>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0" name="Google Shape;1050;p203"/>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1" name="Google Shape;1051;p203"/>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2" name="Google Shape;1052;p203"/>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53" name="Google Shape;1053;p203"/>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54" name="Google Shape;1054;p203"/>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55" name="Google Shape;1055;p203"/>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56" name="Google Shape;1056;p203"/>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57" name="Google Shape;1057;p203"/>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2"/>
                                        </p:tgtEl>
                                        <p:attrNameLst>
                                          <p:attrName>style.visibility</p:attrName>
                                        </p:attrNameLst>
                                      </p:cBhvr>
                                      <p:to>
                                        <p:strVal val="visible"/>
                                      </p:to>
                                    </p:set>
                                    <p:animEffect filter="fade" transition="in">
                                      <p:cBhvr>
                                        <p:cTn dur="500"/>
                                        <p:tgtEl>
                                          <p:spTgt spid="10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1" name="Shape 1061"/>
        <p:cNvGrpSpPr/>
        <p:nvPr/>
      </p:nvGrpSpPr>
      <p:grpSpPr>
        <a:xfrm>
          <a:off x="0" y="0"/>
          <a:ext cx="0" cy="0"/>
          <a:chOff x="0" y="0"/>
          <a:chExt cx="0" cy="0"/>
        </a:xfrm>
      </p:grpSpPr>
      <p:sp>
        <p:nvSpPr>
          <p:cNvPr id="1062" name="Google Shape;1062;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3" name="Google Shape;1063;p204"/>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64" name="Google Shape;1064;p204"/>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5" name="Google Shape;1065;p204"/>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6" name="Google Shape;1066;p204"/>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7" name="Google Shape;1067;p204"/>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8" name="Google Shape;1068;p204"/>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9" name="Google Shape;1069;p204"/>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4"/>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1" name="Google Shape;1071;p204"/>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4"/>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73" name="Google Shape;1073;p204"/>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74" name="Google Shape;1074;p204"/>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75" name="Google Shape;1075;p204"/>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76" name="Google Shape;1076;p204"/>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77" name="Google Shape;1077;p204"/>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78" name="Google Shape;1078;p204"/>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79" name="Google Shape;1079;p204"/>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0" name="Google Shape;1080;p204"/>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1" name="Google Shape;1081;p204"/>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2" name="Google Shape;1082;p204"/>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83" name="Google Shape;1083;p204"/>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79"/>
                                        </p:tgtEl>
                                        <p:attrNameLst>
                                          <p:attrName>style.visibility</p:attrName>
                                        </p:attrNameLst>
                                      </p:cBhvr>
                                      <p:to>
                                        <p:strVal val="visible"/>
                                      </p:to>
                                    </p:set>
                                    <p:animEffect filter="fade" transition="in">
                                      <p:cBhvr>
                                        <p:cTn dur="500"/>
                                        <p:tgtEl>
                                          <p:spTgt spid="1079"/>
                                        </p:tgtEl>
                                      </p:cBhvr>
                                    </p:animEffect>
                                  </p:childTnLst>
                                </p:cTn>
                              </p:par>
                              <p:par>
                                <p:cTn fill="hold" nodeType="withEffect" presetClass="entr" presetID="10" presetSubtype="0">
                                  <p:stCondLst>
                                    <p:cond delay="250"/>
                                  </p:stCondLst>
                                  <p:childTnLst>
                                    <p:set>
                                      <p:cBhvr>
                                        <p:cTn dur="1" fill="hold">
                                          <p:stCondLst>
                                            <p:cond delay="0"/>
                                          </p:stCondLst>
                                        </p:cTn>
                                        <p:tgtEl>
                                          <p:spTgt spid="1062"/>
                                        </p:tgtEl>
                                        <p:attrNameLst>
                                          <p:attrName>style.visibility</p:attrName>
                                        </p:attrNameLst>
                                      </p:cBhvr>
                                      <p:to>
                                        <p:strVal val="visible"/>
                                      </p:to>
                                    </p:set>
                                    <p:animEffect filter="fade" transition="in">
                                      <p:cBhvr>
                                        <p:cTn dur="500"/>
                                        <p:tgtEl>
                                          <p:spTgt spid="10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87" name="Shape 1087"/>
        <p:cNvGrpSpPr/>
        <p:nvPr/>
      </p:nvGrpSpPr>
      <p:grpSpPr>
        <a:xfrm>
          <a:off x="0" y="0"/>
          <a:ext cx="0" cy="0"/>
          <a:chOff x="0" y="0"/>
          <a:chExt cx="0" cy="0"/>
        </a:xfrm>
      </p:grpSpPr>
      <p:sp>
        <p:nvSpPr>
          <p:cNvPr id="1088" name="Google Shape;1088;p20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9" name="Google Shape;1089;p205"/>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0" name="Google Shape;1090;p205"/>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1" name="Google Shape;1091;p205"/>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2" name="Google Shape;1092;p205"/>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093" name="Google Shape;1093;p205"/>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094" name="Google Shape;1094;p205"/>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095" name="Google Shape;1095;p205"/>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096" name="Google Shape;1096;p205"/>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097" name="Google Shape;1097;p205"/>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098" name="Google Shape;1098;p205"/>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099" name="Google Shape;1099;p205"/>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96"/>
                                        </p:tgtEl>
                                        <p:attrNameLst>
                                          <p:attrName>style.visibility</p:attrName>
                                        </p:attrNameLst>
                                      </p:cBhvr>
                                      <p:to>
                                        <p:strVal val="visible"/>
                                      </p:to>
                                    </p:set>
                                    <p:animEffect filter="fade" transition="in">
                                      <p:cBhvr>
                                        <p:cTn dur="500"/>
                                        <p:tgtEl>
                                          <p:spTgt spid="1096"/>
                                        </p:tgtEl>
                                      </p:cBhvr>
                                    </p:animEffect>
                                  </p:childTnLst>
                                </p:cTn>
                              </p:par>
                              <p:par>
                                <p:cTn fill="hold" nodeType="withEffect" presetClass="entr" presetID="10" presetSubtype="0">
                                  <p:stCondLst>
                                    <p:cond delay="250"/>
                                  </p:stCondLst>
                                  <p:childTnLst>
                                    <p:set>
                                      <p:cBhvr>
                                        <p:cTn dur="1" fill="hold">
                                          <p:stCondLst>
                                            <p:cond delay="0"/>
                                          </p:stCondLst>
                                        </p:cTn>
                                        <p:tgtEl>
                                          <p:spTgt spid="1088"/>
                                        </p:tgtEl>
                                        <p:attrNameLst>
                                          <p:attrName>style.visibility</p:attrName>
                                        </p:attrNameLst>
                                      </p:cBhvr>
                                      <p:to>
                                        <p:strVal val="visible"/>
                                      </p:to>
                                    </p:set>
                                    <p:animEffect filter="fade" transition="in">
                                      <p:cBhvr>
                                        <p:cTn dur="500"/>
                                        <p:tgtEl>
                                          <p:spTgt spid="10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