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54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56492970@N07/5759638423/in/photostream/" TargetMode="External"/><Relationship Id="rId13" Type="http://schemas.openxmlformats.org/officeDocument/2006/relationships/image" Target="../media/image11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svg"/><Relationship Id="rId7" Type="http://schemas.openxmlformats.org/officeDocument/2006/relationships/image" Target="../media/image3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svg"/><Relationship Id="rId7" Type="http://schemas.openxmlformats.org/officeDocument/2006/relationships/image" Target="../media/image4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openxmlformats.org/officeDocument/2006/relationships/image" Target="../media/image11.jp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5.svg"/><Relationship Id="rId7" Type="http://schemas.openxmlformats.org/officeDocument/2006/relationships/image" Target="../media/image1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7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17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0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8.svg"/><Relationship Id="rId3" Type="http://schemas.openxmlformats.org/officeDocument/2006/relationships/image" Target="../media/image17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7.png"/><Relationship Id="rId2" Type="http://schemas.openxmlformats.org/officeDocument/2006/relationships/image" Target="../media/image16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6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trinitykubassek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9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3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4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C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7AE56A74-0416-4EED-AD42-27DDC4CFD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057" y="213178"/>
            <a:ext cx="5580500" cy="5567414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758AD4-0920-4999-9888-EB72CCD24A72}"/>
              </a:ext>
            </a:extLst>
          </p:cNvPr>
          <p:cNvSpPr/>
          <p:nvPr/>
        </p:nvSpPr>
        <p:spPr>
          <a:xfrm rot="19655911">
            <a:off x="775804" y="685924"/>
            <a:ext cx="515725" cy="4112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E2E4D81-BA1D-4FAD-9C0B-CFF7B5240D9C}"/>
              </a:ext>
            </a:extLst>
          </p:cNvPr>
          <p:cNvSpPr/>
          <p:nvPr/>
        </p:nvSpPr>
        <p:spPr>
          <a:xfrm rot="19655911">
            <a:off x="1033853" y="509061"/>
            <a:ext cx="222583" cy="1793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D932F2A-9EED-47F8-B99F-5B5C0087B11D}"/>
              </a:ext>
            </a:extLst>
          </p:cNvPr>
          <p:cNvSpPr txBox="1">
            <a:spLocks/>
          </p:cNvSpPr>
          <p:nvPr/>
        </p:nvSpPr>
        <p:spPr>
          <a:xfrm>
            <a:off x="571415" y="3199495"/>
            <a:ext cx="5314226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Farm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Animals</a:t>
            </a:r>
          </a:p>
        </p:txBody>
      </p:sp>
      <p:pic>
        <p:nvPicPr>
          <p:cNvPr id="21" name="Graphic 20" descr="Open quotation mark">
            <a:extLst>
              <a:ext uri="{FF2B5EF4-FFF2-40B4-BE49-F238E27FC236}">
                <a16:creationId xmlns:a16="http://schemas.microsoft.com/office/drawing/2014/main" id="{74B4F641-BF08-4A60-BECF-AE9552AC3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7976" y="180636"/>
            <a:ext cx="1253737" cy="1253737"/>
          </a:xfrm>
          <a:prstGeom prst="rect">
            <a:avLst/>
          </a:prstGeom>
        </p:spPr>
      </p:pic>
      <p:pic>
        <p:nvPicPr>
          <p:cNvPr id="22" name="Graphic 21" descr="Open quotation mark">
            <a:extLst>
              <a:ext uri="{FF2B5EF4-FFF2-40B4-BE49-F238E27FC236}">
                <a16:creationId xmlns:a16="http://schemas.microsoft.com/office/drawing/2014/main" id="{B3E60144-DE59-40D9-8FB6-1279C88E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347685" y="4944197"/>
            <a:ext cx="1198724" cy="11987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A883837-04B4-4E17-BDB0-6DD792DB3678}"/>
              </a:ext>
            </a:extLst>
          </p:cNvPr>
          <p:cNvGrpSpPr/>
          <p:nvPr/>
        </p:nvGrpSpPr>
        <p:grpSpPr>
          <a:xfrm>
            <a:off x="2404280" y="1389229"/>
            <a:ext cx="2108280" cy="618470"/>
            <a:chOff x="9848995" y="179637"/>
            <a:chExt cx="2108280" cy="618470"/>
          </a:xfrm>
          <a:solidFill>
            <a:schemeClr val="tx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ECE749-E66C-4A52-8BE3-C8D9A264132C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39" name="Graphic 38" descr="Earth globe: Americas">
                <a:extLst>
                  <a:ext uri="{FF2B5EF4-FFF2-40B4-BE49-F238E27FC236}">
                    <a16:creationId xmlns:a16="http://schemas.microsoft.com/office/drawing/2014/main" id="{90C4E7D3-9108-4CD9-AE6B-119ED16E8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0DF8632A-14FD-440B-8D0A-A2655281E67F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9A309D-C04B-47EF-94CF-831591BBFEDC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08C4688-DF1B-4BCC-8247-01EC55ABA66C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E0EB97C-8DD6-43E5-8758-423E0A387C85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0B5A9F6-EBC1-4D73-AD68-07147EDE2415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856722-CED1-4450-83CD-E46DE403A524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395F983-1642-4A29-8D47-C10F9CD8B787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EE96DE-503A-4844-B2D2-A500E351D121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ECA25B5-5D7A-4D55-B6F4-F7A12DA54900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ADA94E-E8AE-401B-BA1A-9671EE760610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8D92D55-BA3E-4B88-ADF9-AE4DC0B481C8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5FAA5E5-F3AA-40F8-88DB-9A7995D006A2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42BB7A7-439D-416B-A174-87AFE4EE3AB6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Rectangle 42">
            <a:hlinkClick r:id="rId8"/>
            <a:extLst>
              <a:ext uri="{FF2B5EF4-FFF2-40B4-BE49-F238E27FC236}">
                <a16:creationId xmlns:a16="http://schemas.microsoft.com/office/drawing/2014/main" id="{EC5988D0-9A1D-44C6-827C-492393A123AF}"/>
              </a:ext>
            </a:extLst>
          </p:cNvPr>
          <p:cNvSpPr/>
          <p:nvPr/>
        </p:nvSpPr>
        <p:spPr>
          <a:xfrm>
            <a:off x="6192057" y="5310273"/>
            <a:ext cx="3756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https://www.flickr.com/photos/56492970@N07/5759638423/in/photostream/</a:t>
            </a:r>
          </a:p>
        </p:txBody>
      </p:sp>
      <p:pic>
        <p:nvPicPr>
          <p:cNvPr id="40" name="Graphic 39" descr="Bus">
            <a:extLst>
              <a:ext uri="{FF2B5EF4-FFF2-40B4-BE49-F238E27FC236}">
                <a16:creationId xmlns:a16="http://schemas.microsoft.com/office/drawing/2014/main" id="{B6512B7F-611B-41B2-8231-858C0DE78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7704" y="5576320"/>
            <a:ext cx="1676269" cy="1676269"/>
          </a:xfrm>
          <a:prstGeom prst="rect">
            <a:avLst/>
          </a:prstGeom>
        </p:spPr>
      </p:pic>
      <p:pic>
        <p:nvPicPr>
          <p:cNvPr id="41" name="Graphic 40" descr="Paw prints">
            <a:extLst>
              <a:ext uri="{FF2B5EF4-FFF2-40B4-BE49-F238E27FC236}">
                <a16:creationId xmlns:a16="http://schemas.microsoft.com/office/drawing/2014/main" id="{48C81F4F-BDB4-4439-9137-740B61A58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390843">
            <a:off x="1386448" y="4909529"/>
            <a:ext cx="1174757" cy="1174757"/>
          </a:xfrm>
          <a:prstGeom prst="rect">
            <a:avLst/>
          </a:prstGeom>
        </p:spPr>
      </p:pic>
      <p:pic>
        <p:nvPicPr>
          <p:cNvPr id="10" name="Picture Placeholder 9" descr="A group of sheep in a pen&#10;&#10;Description automatically generated">
            <a:extLst>
              <a:ext uri="{FF2B5EF4-FFF2-40B4-BE49-F238E27FC236}">
                <a16:creationId xmlns:a16="http://schemas.microsoft.com/office/drawing/2014/main" id="{3A6BCD13-10F5-4D05-9F0E-DE2BD0A7A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r="24093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A37587-6F4F-4241-BEA1-5882DE155D0A}"/>
              </a:ext>
            </a:extLst>
          </p:cNvPr>
          <p:cNvSpPr/>
          <p:nvPr/>
        </p:nvSpPr>
        <p:spPr>
          <a:xfrm rot="401582">
            <a:off x="6057136" y="786154"/>
            <a:ext cx="4480885" cy="5295301"/>
          </a:xfrm>
          <a:prstGeom prst="rect">
            <a:avLst/>
          </a:prstGeom>
          <a:noFill/>
          <a:ln w="104775">
            <a:solidFill>
              <a:schemeClr val="accent2"/>
            </a:solidFill>
          </a:ln>
          <a:effectLst>
            <a:outerShdw blurRad="1651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5101593-19E4-493C-AD66-23CBC215A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311167">
            <a:off x="9581684" y="5418491"/>
            <a:ext cx="447080" cy="16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4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group of sheep in a pen&#10;&#10;Description automatically generated">
            <a:extLst>
              <a:ext uri="{FF2B5EF4-FFF2-40B4-BE49-F238E27FC236}">
                <a16:creationId xmlns:a16="http://schemas.microsoft.com/office/drawing/2014/main" id="{99895DF7-B1FA-4718-B4E1-095AFD1890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r="24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https://www.pexels.com/@trinitykubassek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group of sheep in a pen&#10;&#10;Description automatically generated">
            <a:extLst>
              <a:ext uri="{FF2B5EF4-FFF2-40B4-BE49-F238E27FC236}">
                <a16:creationId xmlns:a16="http://schemas.microsoft.com/office/drawing/2014/main" id="{01A1B41B-BC73-415B-8888-8243634A13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17350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1661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2019-08-29T10:01:34Z</dcterms:modified>
</cp:coreProperties>
</file>