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2" r:id="rId3"/>
    <p:sldMasterId id="2147483706" r:id="rId4"/>
    <p:sldMasterId id="2147483726" r:id="rId5"/>
    <p:sldMasterId id="2147483749" r:id="rId6"/>
  </p:sldMasterIdLst>
  <p:sldIdLst>
    <p:sldId id="337" r:id="rId7"/>
    <p:sldId id="275" r:id="rId8"/>
    <p:sldId id="281" r:id="rId9"/>
    <p:sldId id="385" r:id="rId10"/>
    <p:sldId id="373" r:id="rId11"/>
    <p:sldId id="319" r:id="rId12"/>
    <p:sldId id="375" r:id="rId13"/>
    <p:sldId id="327" r:id="rId14"/>
    <p:sldId id="308" r:id="rId15"/>
    <p:sldId id="377" r:id="rId16"/>
    <p:sldId id="389" r:id="rId17"/>
    <p:sldId id="390" r:id="rId18"/>
    <p:sldId id="288" r:id="rId19"/>
    <p:sldId id="283" r:id="rId20"/>
    <p:sldId id="378" r:id="rId21"/>
    <p:sldId id="386" r:id="rId22"/>
    <p:sldId id="372" r:id="rId23"/>
    <p:sldId id="380" r:id="rId24"/>
    <p:sldId id="284" r:id="rId25"/>
    <p:sldId id="286" r:id="rId26"/>
    <p:sldId id="282" r:id="rId27"/>
    <p:sldId id="289" r:id="rId28"/>
    <p:sldId id="387" r:id="rId29"/>
    <p:sldId id="291" r:id="rId30"/>
    <p:sldId id="30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28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1016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664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860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9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261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689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735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2185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757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934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415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113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97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54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399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794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67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835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023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532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141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30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78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06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144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73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143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122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638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524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269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5147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68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609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18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7400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810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420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11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5301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7205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5870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14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8322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620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19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2658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521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7328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20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0400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0944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533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21657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99307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01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58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1531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5221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5108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151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824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571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6944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4810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1627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2430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63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3333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231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3366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7107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2585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821103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1192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418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0519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6259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03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036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4282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8458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6487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293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833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4059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3979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7028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6590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1897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9719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80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288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6115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8463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0679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6660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64678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3418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8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05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1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84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6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95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5.svg"/><Relationship Id="rId7" Type="http://schemas.openxmlformats.org/officeDocument/2006/relationships/image" Target="../media/image3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svg"/><Relationship Id="rId7" Type="http://schemas.openxmlformats.org/officeDocument/2006/relationships/image" Target="../media/image4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5.svg"/><Relationship Id="rId7" Type="http://schemas.openxmlformats.org/officeDocument/2006/relationships/image" Target="../media/image4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10" Type="http://schemas.openxmlformats.org/officeDocument/2006/relationships/image" Target="../media/image11.jpg"/><Relationship Id="rId4" Type="http://schemas.openxmlformats.org/officeDocument/2006/relationships/image" Target="../media/image53.png"/><Relationship Id="rId9" Type="http://schemas.openxmlformats.org/officeDocument/2006/relationships/image" Target="../media/image5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0.svg"/><Relationship Id="rId7" Type="http://schemas.openxmlformats.org/officeDocument/2006/relationships/image" Target="../media/image15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Relationship Id="rId9" Type="http://schemas.openxmlformats.org/officeDocument/2006/relationships/image" Target="../media/image4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6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9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15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17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7" Type="http://schemas.openxmlformats.org/officeDocument/2006/relationships/image" Target="../media/image77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76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1.svg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@apasaric" TargetMode="External"/><Relationship Id="rId13" Type="http://schemas.openxmlformats.org/officeDocument/2006/relationships/hyperlink" Target="https://www.pexels.com/@amine-m-siouri-1025778" TargetMode="External"/><Relationship Id="rId18" Type="http://schemas.openxmlformats.org/officeDocument/2006/relationships/image" Target="../media/image83.svg"/><Relationship Id="rId3" Type="http://schemas.openxmlformats.org/officeDocument/2006/relationships/image" Target="../media/image15.svg"/><Relationship Id="rId7" Type="http://schemas.openxmlformats.org/officeDocument/2006/relationships/hyperlink" Target="https://www.pexels.com/@eric-anada-280222" TargetMode="External"/><Relationship Id="rId12" Type="http://schemas.openxmlformats.org/officeDocument/2006/relationships/hyperlink" Target="https://www.pexels.com/@punchbrandstock" TargetMode="External"/><Relationship Id="rId17" Type="http://schemas.openxmlformats.org/officeDocument/2006/relationships/image" Target="../media/image82.png"/><Relationship Id="rId2" Type="http://schemas.openxmlformats.org/officeDocument/2006/relationships/image" Target="../media/image14.png"/><Relationship Id="rId16" Type="http://schemas.openxmlformats.org/officeDocument/2006/relationships/image" Target="../media/image62.svg"/><Relationship Id="rId1" Type="http://schemas.openxmlformats.org/officeDocument/2006/relationships/slideLayout" Target="../slideLayouts/slideLayout68.xml"/><Relationship Id="rId6" Type="http://schemas.openxmlformats.org/officeDocument/2006/relationships/hyperlink" Target="https://www.pexels.com/@rawpixel" TargetMode="External"/><Relationship Id="rId11" Type="http://schemas.openxmlformats.org/officeDocument/2006/relationships/hyperlink" Target="https://www.pexels.com/@luizclas-170497" TargetMode="External"/><Relationship Id="rId5" Type="http://schemas.openxmlformats.org/officeDocument/2006/relationships/hyperlink" Target="https://www.pexels.com/@minan1398" TargetMode="External"/><Relationship Id="rId15" Type="http://schemas.openxmlformats.org/officeDocument/2006/relationships/image" Target="../media/image61.png"/><Relationship Id="rId10" Type="http://schemas.openxmlformats.org/officeDocument/2006/relationships/hyperlink" Target="https://www.pexels.com/@vou-criar-perfil-novo-1029523" TargetMode="External"/><Relationship Id="rId4" Type="http://schemas.openxmlformats.org/officeDocument/2006/relationships/hyperlink" Target="https://creativecommons.org/licenses/by/4.0/" TargetMode="External"/><Relationship Id="rId9" Type="http://schemas.openxmlformats.org/officeDocument/2006/relationships/hyperlink" Target="https://www.pexels.com/@arthur-brognoli-1180470" TargetMode="External"/><Relationship Id="rId14" Type="http://schemas.openxmlformats.org/officeDocument/2006/relationships/hyperlink" Target="https://www.pexels.com/@nietjuh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5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10" Type="http://schemas.openxmlformats.org/officeDocument/2006/relationships/image" Target="../media/image90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8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6.jp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svg"/><Relationship Id="rId7" Type="http://schemas.openxmlformats.org/officeDocument/2006/relationships/image" Target="../media/image2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5.png"/><Relationship Id="rId7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6.svg"/><Relationship Id="rId9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3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9.jp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17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09BCF77-1A78-4FE9-B4C6-81F7CA63E638}"/>
              </a:ext>
            </a:extLst>
          </p:cNvPr>
          <p:cNvSpPr/>
          <p:nvPr/>
        </p:nvSpPr>
        <p:spPr>
          <a:xfrm>
            <a:off x="8890000" y="3987799"/>
            <a:ext cx="2522146" cy="2870199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80E07B-0DE6-454A-B85A-1A8A60AB6DEF}"/>
              </a:ext>
            </a:extLst>
          </p:cNvPr>
          <p:cNvSpPr/>
          <p:nvPr/>
        </p:nvSpPr>
        <p:spPr>
          <a:xfrm>
            <a:off x="8890000" y="0"/>
            <a:ext cx="2522146" cy="3575799"/>
          </a:xfrm>
          <a:prstGeom prst="rect">
            <a:avLst/>
          </a:prstGeom>
          <a:solidFill>
            <a:srgbClr val="1709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865B6189-B8E2-4101-BF9B-4F6D81057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93355">
            <a:off x="-558669" y="2142665"/>
            <a:ext cx="877420" cy="358382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C703969-60B0-4806-97F9-AF61ABCAF265}"/>
              </a:ext>
            </a:extLst>
          </p:cNvPr>
          <p:cNvSpPr txBox="1">
            <a:spLocks/>
          </p:cNvSpPr>
          <p:nvPr/>
        </p:nvSpPr>
        <p:spPr>
          <a:xfrm>
            <a:off x="1331644" y="1525947"/>
            <a:ext cx="47513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Your Title Here</a:t>
            </a:r>
          </a:p>
        </p:txBody>
      </p:sp>
      <p:pic>
        <p:nvPicPr>
          <p:cNvPr id="13" name="Graphic 12" descr="Open quotation mark">
            <a:extLst>
              <a:ext uri="{FF2B5EF4-FFF2-40B4-BE49-F238E27FC236}">
                <a16:creationId xmlns:a16="http://schemas.microsoft.com/office/drawing/2014/main" id="{932CB042-BC72-4836-9FA8-21F5B58AF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919" y="1068747"/>
            <a:ext cx="914400" cy="914400"/>
          </a:xfrm>
          <a:prstGeom prst="rect">
            <a:avLst/>
          </a:prstGeom>
        </p:spPr>
      </p:pic>
      <p:pic>
        <p:nvPicPr>
          <p:cNvPr id="14" name="Graphic 13" descr="Open quotation mark">
            <a:extLst>
              <a:ext uri="{FF2B5EF4-FFF2-40B4-BE49-F238E27FC236}">
                <a16:creationId xmlns:a16="http://schemas.microsoft.com/office/drawing/2014/main" id="{895E82E4-46BF-4513-BED6-FCC97FA9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072393" y="2459852"/>
            <a:ext cx="914400" cy="9144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7CA5AAA-B753-4DDE-9D5C-17A47D36AF4A}"/>
              </a:ext>
            </a:extLst>
          </p:cNvPr>
          <p:cNvGrpSpPr/>
          <p:nvPr/>
        </p:nvGrpSpPr>
        <p:grpSpPr>
          <a:xfrm>
            <a:off x="339845" y="5943300"/>
            <a:ext cx="2573336" cy="762470"/>
            <a:chOff x="3924300" y="5299759"/>
            <a:chExt cx="3086100" cy="914400"/>
          </a:xfrm>
          <a:solidFill>
            <a:schemeClr val="bg1"/>
          </a:solidFill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D428E7A3-B59C-4F8D-A801-31A04262C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24300" y="5521200"/>
              <a:ext cx="2171700" cy="471518"/>
            </a:xfrm>
            <a:prstGeom prst="rect">
              <a:avLst/>
            </a:prstGeom>
          </p:spPr>
        </p:pic>
        <p:pic>
          <p:nvPicPr>
            <p:cNvPr id="17" name="Graphic 16" descr="Earth globe: Americas">
              <a:extLst>
                <a:ext uri="{FF2B5EF4-FFF2-40B4-BE49-F238E27FC236}">
                  <a16:creationId xmlns:a16="http://schemas.microsoft.com/office/drawing/2014/main" id="{FBD54705-D2B9-489E-81B5-614160740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096000" y="5299759"/>
              <a:ext cx="914400" cy="914400"/>
            </a:xfrm>
            <a:prstGeom prst="rect">
              <a:avLst/>
            </a:prstGeom>
          </p:spPr>
        </p:pic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697A75FB-4B57-4621-B8EA-A9191116C5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86161" y="5253552"/>
            <a:ext cx="1430859" cy="830822"/>
          </a:xfrm>
          <a:prstGeom prst="rect">
            <a:avLst/>
          </a:prstGeom>
        </p:spPr>
      </p:pic>
      <p:pic>
        <p:nvPicPr>
          <p:cNvPr id="20" name="Picture Placeholder 19" descr="A close up of an animal&#10;&#10;Description automatically generated">
            <a:extLst>
              <a:ext uri="{FF2B5EF4-FFF2-40B4-BE49-F238E27FC236}">
                <a16:creationId xmlns:a16="http://schemas.microsoft.com/office/drawing/2014/main" id="{5746B33F-80E7-4EC9-B021-A2ABAF20F0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2355" r="40085" b="-2355"/>
          <a:stretch/>
        </p:blipFill>
        <p:spPr>
          <a:xfrm rot="399659">
            <a:off x="6100325" y="796885"/>
            <a:ext cx="4417621" cy="542770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AA20DE-8867-415E-A938-C176C55718BA}"/>
              </a:ext>
            </a:extLst>
          </p:cNvPr>
          <p:cNvSpPr/>
          <p:nvPr/>
        </p:nvSpPr>
        <p:spPr>
          <a:xfrm rot="401582">
            <a:off x="6057136" y="786154"/>
            <a:ext cx="4480885" cy="5295301"/>
          </a:xfrm>
          <a:prstGeom prst="rect">
            <a:avLst/>
          </a:prstGeom>
          <a:noFill/>
          <a:ln w="104775">
            <a:solidFill>
              <a:schemeClr val="bg1"/>
            </a:solidFill>
          </a:ln>
          <a:effectLst>
            <a:outerShdw blurRad="165100" dist="38100" dir="2700000" sx="101000" sy="101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74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1012471" y="2838621"/>
            <a:ext cx="333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793378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Population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ED767-119A-460F-B3DF-9302A5914F30}"/>
              </a:ext>
            </a:extLst>
          </p:cNvPr>
          <p:cNvSpPr txBox="1"/>
          <p:nvPr/>
        </p:nvSpPr>
        <p:spPr>
          <a:xfrm>
            <a:off x="4691744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C9264-2F8B-442E-BB1A-34C579BEEB93}"/>
              </a:ext>
            </a:extLst>
          </p:cNvPr>
          <p:cNvSpPr txBox="1"/>
          <p:nvPr/>
        </p:nvSpPr>
        <p:spPr>
          <a:xfrm>
            <a:off x="8371017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A83DBF-7E3D-443D-A633-699F337E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640" y="6406086"/>
            <a:ext cx="904018" cy="139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2F2583-20DB-4E84-80A4-CFFF3431B126}"/>
              </a:ext>
            </a:extLst>
          </p:cNvPr>
          <p:cNvSpPr txBox="1"/>
          <p:nvPr/>
        </p:nvSpPr>
        <p:spPr>
          <a:xfrm>
            <a:off x="2002631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B35F6-9CC7-4211-A491-57C9C767BFCA}"/>
              </a:ext>
            </a:extLst>
          </p:cNvPr>
          <p:cNvSpPr txBox="1"/>
          <p:nvPr/>
        </p:nvSpPr>
        <p:spPr>
          <a:xfrm>
            <a:off x="5333087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4B28CC-3162-4FCF-9706-3654F42B00F6}"/>
              </a:ext>
            </a:extLst>
          </p:cNvPr>
          <p:cNvSpPr txBox="1"/>
          <p:nvPr/>
        </p:nvSpPr>
        <p:spPr>
          <a:xfrm>
            <a:off x="8719709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pic>
        <p:nvPicPr>
          <p:cNvPr id="18" name="Graphic 17" descr="Bar chart">
            <a:extLst>
              <a:ext uri="{FF2B5EF4-FFF2-40B4-BE49-F238E27FC236}">
                <a16:creationId xmlns:a16="http://schemas.microsoft.com/office/drawing/2014/main" id="{58E1FB82-B72F-490A-9926-C161B744A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1261" y="972382"/>
            <a:ext cx="1166110" cy="1166110"/>
          </a:xfrm>
          <a:prstGeom prst="rect">
            <a:avLst/>
          </a:prstGeom>
        </p:spPr>
      </p:pic>
      <p:pic>
        <p:nvPicPr>
          <p:cNvPr id="29" name="Graphic 28" descr="Mountains">
            <a:extLst>
              <a:ext uri="{FF2B5EF4-FFF2-40B4-BE49-F238E27FC236}">
                <a16:creationId xmlns:a16="http://schemas.microsoft.com/office/drawing/2014/main" id="{0E71ED8F-20FF-4FE1-97F5-0E05EA7743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2218" y="962764"/>
            <a:ext cx="1175728" cy="1175728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D5C9209-0FC9-4D6C-A5F6-9AB60A0DD2D3}"/>
              </a:ext>
            </a:extLst>
          </p:cNvPr>
          <p:cNvSpPr txBox="1">
            <a:spLocks/>
          </p:cNvSpPr>
          <p:nvPr/>
        </p:nvSpPr>
        <p:spPr>
          <a:xfrm>
            <a:off x="4664335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Habitat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9479485-2FC9-4E0B-AC20-ECE9785468C1}"/>
              </a:ext>
            </a:extLst>
          </p:cNvPr>
          <p:cNvSpPr txBox="1">
            <a:spLocks/>
          </p:cNvSpPr>
          <p:nvPr/>
        </p:nvSpPr>
        <p:spPr>
          <a:xfrm>
            <a:off x="8371017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Lifecycle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pic>
        <p:nvPicPr>
          <p:cNvPr id="35" name="Graphic 34" descr="Repeat">
            <a:extLst>
              <a:ext uri="{FF2B5EF4-FFF2-40B4-BE49-F238E27FC236}">
                <a16:creationId xmlns:a16="http://schemas.microsoft.com/office/drawing/2014/main" id="{7F1EF724-139A-4B64-980D-7A42830445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93176" y="1071628"/>
            <a:ext cx="947564" cy="94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6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1012471" y="2838621"/>
            <a:ext cx="333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793378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Diet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ED767-119A-460F-B3DF-9302A5914F30}"/>
              </a:ext>
            </a:extLst>
          </p:cNvPr>
          <p:cNvSpPr txBox="1"/>
          <p:nvPr/>
        </p:nvSpPr>
        <p:spPr>
          <a:xfrm>
            <a:off x="4691744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C9264-2F8B-442E-BB1A-34C579BEEB93}"/>
              </a:ext>
            </a:extLst>
          </p:cNvPr>
          <p:cNvSpPr txBox="1"/>
          <p:nvPr/>
        </p:nvSpPr>
        <p:spPr>
          <a:xfrm>
            <a:off x="8371017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A83DBF-7E3D-443D-A633-699F337E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640" y="6406086"/>
            <a:ext cx="904018" cy="139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2F2583-20DB-4E84-80A4-CFFF3431B126}"/>
              </a:ext>
            </a:extLst>
          </p:cNvPr>
          <p:cNvSpPr txBox="1"/>
          <p:nvPr/>
        </p:nvSpPr>
        <p:spPr>
          <a:xfrm>
            <a:off x="2002631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B35F6-9CC7-4211-A491-57C9C767BFCA}"/>
              </a:ext>
            </a:extLst>
          </p:cNvPr>
          <p:cNvSpPr txBox="1"/>
          <p:nvPr/>
        </p:nvSpPr>
        <p:spPr>
          <a:xfrm>
            <a:off x="5333087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4B28CC-3162-4FCF-9706-3654F42B00F6}"/>
              </a:ext>
            </a:extLst>
          </p:cNvPr>
          <p:cNvSpPr txBox="1"/>
          <p:nvPr/>
        </p:nvSpPr>
        <p:spPr>
          <a:xfrm>
            <a:off x="8719709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pic>
        <p:nvPicPr>
          <p:cNvPr id="31" name="Graphic 30" descr="Fishing">
            <a:extLst>
              <a:ext uri="{FF2B5EF4-FFF2-40B4-BE49-F238E27FC236}">
                <a16:creationId xmlns:a16="http://schemas.microsoft.com/office/drawing/2014/main" id="{07835BD9-7820-41C1-8DE7-3D85AB2EE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0907" y="642262"/>
            <a:ext cx="1407772" cy="1407772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D5C9209-0FC9-4D6C-A5F6-9AB60A0DD2D3}"/>
              </a:ext>
            </a:extLst>
          </p:cNvPr>
          <p:cNvSpPr txBox="1">
            <a:spLocks/>
          </p:cNvSpPr>
          <p:nvPr/>
        </p:nvSpPr>
        <p:spPr>
          <a:xfrm>
            <a:off x="4664335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Reproduction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9479485-2FC9-4E0B-AC20-ECE9785468C1}"/>
              </a:ext>
            </a:extLst>
          </p:cNvPr>
          <p:cNvSpPr txBox="1">
            <a:spLocks/>
          </p:cNvSpPr>
          <p:nvPr/>
        </p:nvSpPr>
        <p:spPr>
          <a:xfrm>
            <a:off x="8371017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Hunting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pic>
        <p:nvPicPr>
          <p:cNvPr id="6" name="Graphic 5" descr="Chicken leg">
            <a:extLst>
              <a:ext uri="{FF2B5EF4-FFF2-40B4-BE49-F238E27FC236}">
                <a16:creationId xmlns:a16="http://schemas.microsoft.com/office/drawing/2014/main" id="{F6B1AD6E-65BF-46DC-A3EC-B4F0E7EF2C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23356" y="1003809"/>
            <a:ext cx="996682" cy="9966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10A3B32-3DDA-4C73-8F73-15973A1DAB25}"/>
              </a:ext>
            </a:extLst>
          </p:cNvPr>
          <p:cNvGrpSpPr/>
          <p:nvPr/>
        </p:nvGrpSpPr>
        <p:grpSpPr>
          <a:xfrm>
            <a:off x="5182665" y="806068"/>
            <a:ext cx="2437188" cy="1194423"/>
            <a:chOff x="4964452" y="829396"/>
            <a:chExt cx="2670338" cy="1308686"/>
          </a:xfrm>
        </p:grpSpPr>
        <p:pic>
          <p:nvPicPr>
            <p:cNvPr id="3" name="Graphic 2" descr="Duck">
              <a:extLst>
                <a:ext uri="{FF2B5EF4-FFF2-40B4-BE49-F238E27FC236}">
                  <a16:creationId xmlns:a16="http://schemas.microsoft.com/office/drawing/2014/main" id="{90567384-0F9E-4975-9752-8B0A5ED40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26104" y="829396"/>
              <a:ext cx="1308686" cy="1308686"/>
            </a:xfrm>
            <a:prstGeom prst="rect">
              <a:avLst/>
            </a:prstGeom>
          </p:spPr>
        </p:pic>
        <p:pic>
          <p:nvPicPr>
            <p:cNvPr id="28" name="Graphic 27" descr="Duck">
              <a:extLst>
                <a:ext uri="{FF2B5EF4-FFF2-40B4-BE49-F238E27FC236}">
                  <a16:creationId xmlns:a16="http://schemas.microsoft.com/office/drawing/2014/main" id="{CEDCE5E8-A0E2-4A40-8527-6DCC76C31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75631" y="1277256"/>
              <a:ext cx="737269" cy="737269"/>
            </a:xfrm>
            <a:prstGeom prst="rect">
              <a:avLst/>
            </a:prstGeom>
          </p:spPr>
        </p:pic>
        <p:pic>
          <p:nvPicPr>
            <p:cNvPr id="30" name="Graphic 29" descr="Duck">
              <a:extLst>
                <a:ext uri="{FF2B5EF4-FFF2-40B4-BE49-F238E27FC236}">
                  <a16:creationId xmlns:a16="http://schemas.microsoft.com/office/drawing/2014/main" id="{E7828AC6-C0E2-4BBA-88EC-BE5B6A804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64452" y="1288495"/>
              <a:ext cx="737269" cy="737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159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1012471" y="2838621"/>
            <a:ext cx="333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793378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Experiments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ED767-119A-460F-B3DF-9302A5914F30}"/>
              </a:ext>
            </a:extLst>
          </p:cNvPr>
          <p:cNvSpPr txBox="1"/>
          <p:nvPr/>
        </p:nvSpPr>
        <p:spPr>
          <a:xfrm>
            <a:off x="4691744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C9264-2F8B-442E-BB1A-34C579BEEB93}"/>
              </a:ext>
            </a:extLst>
          </p:cNvPr>
          <p:cNvSpPr txBox="1"/>
          <p:nvPr/>
        </p:nvSpPr>
        <p:spPr>
          <a:xfrm>
            <a:off x="8371017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A83DBF-7E3D-443D-A633-699F337E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640" y="6406086"/>
            <a:ext cx="904018" cy="139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2F2583-20DB-4E84-80A4-CFFF3431B126}"/>
              </a:ext>
            </a:extLst>
          </p:cNvPr>
          <p:cNvSpPr txBox="1"/>
          <p:nvPr/>
        </p:nvSpPr>
        <p:spPr>
          <a:xfrm>
            <a:off x="2002631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B35F6-9CC7-4211-A491-57C9C767BFCA}"/>
              </a:ext>
            </a:extLst>
          </p:cNvPr>
          <p:cNvSpPr txBox="1"/>
          <p:nvPr/>
        </p:nvSpPr>
        <p:spPr>
          <a:xfrm>
            <a:off x="5333087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4B28CC-3162-4FCF-9706-3654F42B00F6}"/>
              </a:ext>
            </a:extLst>
          </p:cNvPr>
          <p:cNvSpPr txBox="1"/>
          <p:nvPr/>
        </p:nvSpPr>
        <p:spPr>
          <a:xfrm>
            <a:off x="8719709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pic>
        <p:nvPicPr>
          <p:cNvPr id="4" name="Graphic 3" descr="Earth globe: Americas">
            <a:extLst>
              <a:ext uri="{FF2B5EF4-FFF2-40B4-BE49-F238E27FC236}">
                <a16:creationId xmlns:a16="http://schemas.microsoft.com/office/drawing/2014/main" id="{C1777C91-ED52-4ABA-A144-CD0407BB4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72087" y="866204"/>
            <a:ext cx="1121398" cy="1121398"/>
          </a:xfrm>
          <a:prstGeom prst="rect">
            <a:avLst/>
          </a:prstGeom>
        </p:spPr>
      </p:pic>
      <p:pic>
        <p:nvPicPr>
          <p:cNvPr id="9" name="Graphic 8" descr="Hamster">
            <a:extLst>
              <a:ext uri="{FF2B5EF4-FFF2-40B4-BE49-F238E27FC236}">
                <a16:creationId xmlns:a16="http://schemas.microsoft.com/office/drawing/2014/main" id="{71689907-5FD3-4C0C-A999-7DD49E1BA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4459" y="807153"/>
            <a:ext cx="1281376" cy="1281376"/>
          </a:xfrm>
          <a:prstGeom prst="rect">
            <a:avLst/>
          </a:prstGeom>
        </p:spPr>
      </p:pic>
      <p:pic>
        <p:nvPicPr>
          <p:cNvPr id="15" name="Graphic 14" descr="Paw prints">
            <a:extLst>
              <a:ext uri="{FF2B5EF4-FFF2-40B4-BE49-F238E27FC236}">
                <a16:creationId xmlns:a16="http://schemas.microsoft.com/office/drawing/2014/main" id="{A1DF7EA7-DCFA-4FED-8702-8E4B25E5DE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451664">
            <a:off x="5598281" y="758552"/>
            <a:ext cx="1378579" cy="1378579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D5C9209-0FC9-4D6C-A5F6-9AB60A0DD2D3}"/>
              </a:ext>
            </a:extLst>
          </p:cNvPr>
          <p:cNvSpPr txBox="1">
            <a:spLocks/>
          </p:cNvSpPr>
          <p:nvPr/>
        </p:nvSpPr>
        <p:spPr>
          <a:xfrm>
            <a:off x="4664335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Conservation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9479485-2FC9-4E0B-AC20-ECE9785468C1}"/>
              </a:ext>
            </a:extLst>
          </p:cNvPr>
          <p:cNvSpPr txBox="1">
            <a:spLocks/>
          </p:cNvSpPr>
          <p:nvPr/>
        </p:nvSpPr>
        <p:spPr>
          <a:xfrm>
            <a:off x="8371017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Future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3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1424892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461189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866300" y="2551238"/>
            <a:ext cx="740893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5120022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8955461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931492" y="2549150"/>
            <a:ext cx="2421979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 Here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4"/>
                </a:solidFill>
                <a:latin typeface="Raleway" panose="020B0503030101060003" pitchFamily="34" charset="0"/>
              </a:rPr>
              <a:t>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376762"/>
            <a:ext cx="1072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</a:t>
            </a:r>
          </a:p>
        </p:txBody>
      </p:sp>
      <p:pic>
        <p:nvPicPr>
          <p:cNvPr id="17" name="Graphic 16" descr="Bookmark">
            <a:extLst>
              <a:ext uri="{FF2B5EF4-FFF2-40B4-BE49-F238E27FC236}">
                <a16:creationId xmlns:a16="http://schemas.microsoft.com/office/drawing/2014/main" id="{1BD6F823-02C2-449C-9D66-916166318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7001" y="-86536"/>
            <a:ext cx="1050959" cy="105095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B8EF064-6E6A-4CD0-8E51-A37FDEBAE3A9}"/>
              </a:ext>
            </a:extLst>
          </p:cNvPr>
          <p:cNvGrpSpPr/>
          <p:nvPr/>
        </p:nvGrpSpPr>
        <p:grpSpPr>
          <a:xfrm>
            <a:off x="8530088" y="579517"/>
            <a:ext cx="542391" cy="344645"/>
            <a:chOff x="743484" y="5375305"/>
            <a:chExt cx="1170774" cy="65244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7A42FD-9C5A-4533-BD71-B9BAE854E4C4}"/>
                </a:ext>
              </a:extLst>
            </p:cNvPr>
            <p:cNvSpPr/>
            <p:nvPr/>
          </p:nvSpPr>
          <p:spPr>
            <a:xfrm>
              <a:off x="743484" y="5375305"/>
              <a:ext cx="1170774" cy="94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15F238A-833B-4771-A788-20424A878E06}"/>
                </a:ext>
              </a:extLst>
            </p:cNvPr>
            <p:cNvSpPr/>
            <p:nvPr/>
          </p:nvSpPr>
          <p:spPr>
            <a:xfrm>
              <a:off x="743484" y="5554767"/>
              <a:ext cx="1170774" cy="94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62C1C63-039A-429A-A9F4-4571FBB3117A}"/>
                </a:ext>
              </a:extLst>
            </p:cNvPr>
            <p:cNvSpPr/>
            <p:nvPr/>
          </p:nvSpPr>
          <p:spPr>
            <a:xfrm>
              <a:off x="743484" y="5734229"/>
              <a:ext cx="1170774" cy="9400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8350AD-6B2E-4026-8CC5-1CF99AA66B87}"/>
                </a:ext>
              </a:extLst>
            </p:cNvPr>
            <p:cNvSpPr/>
            <p:nvPr/>
          </p:nvSpPr>
          <p:spPr>
            <a:xfrm>
              <a:off x="743484" y="5933749"/>
              <a:ext cx="1170774" cy="94003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01800" y="3941269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2" y="4971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4"/>
                </a:solidFill>
                <a:latin typeface="Raleway" panose="020B0503030101060003" pitchFamily="34" charset="0"/>
              </a:rPr>
              <a:t>    Text &amp; Description Slide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E31DE-4A21-4690-85DC-6005506A63B0}"/>
              </a:ext>
            </a:extLst>
          </p:cNvPr>
          <p:cNvSpPr txBox="1"/>
          <p:nvPr/>
        </p:nvSpPr>
        <p:spPr>
          <a:xfrm>
            <a:off x="784792" y="1841895"/>
            <a:ext cx="1072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vitae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justo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Praesent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tempor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volutpat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rhoncus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ligula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justo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sagittis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ac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vulputate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metus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urna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Integer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porttitor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accumsan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890D91-1B50-4163-8DC9-6B3417B3D721}"/>
              </a:ext>
            </a:extLst>
          </p:cNvPr>
          <p:cNvSpPr txBox="1"/>
          <p:nvPr/>
        </p:nvSpPr>
        <p:spPr>
          <a:xfrm>
            <a:off x="748892" y="4459108"/>
            <a:ext cx="1072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9585466-1F57-4908-B25C-A7A7A349B1BD}"/>
              </a:ext>
            </a:extLst>
          </p:cNvPr>
          <p:cNvSpPr/>
          <p:nvPr/>
        </p:nvSpPr>
        <p:spPr>
          <a:xfrm>
            <a:off x="6702529" y="6172841"/>
            <a:ext cx="485671" cy="37599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84945F5-48B0-4C6A-B6AF-FE03194F5476}"/>
              </a:ext>
            </a:extLst>
          </p:cNvPr>
          <p:cNvSpPr/>
          <p:nvPr/>
        </p:nvSpPr>
        <p:spPr>
          <a:xfrm rot="10800000">
            <a:off x="5057673" y="6145899"/>
            <a:ext cx="485671" cy="37599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" descr="Open book">
            <a:extLst>
              <a:ext uri="{FF2B5EF4-FFF2-40B4-BE49-F238E27FC236}">
                <a16:creationId xmlns:a16="http://schemas.microsoft.com/office/drawing/2014/main" id="{7E1A6540-AD79-4DE4-A4C0-66A263940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593" y="6796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65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037972" y="572358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580078" y="264081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341A77-37F9-4462-851C-69C6F9449C51}"/>
              </a:ext>
            </a:extLst>
          </p:cNvPr>
          <p:cNvSpPr/>
          <p:nvPr/>
        </p:nvSpPr>
        <p:spPr>
          <a:xfrm rot="21300722">
            <a:off x="2329475" y="1676975"/>
            <a:ext cx="2415937" cy="10128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143260" y="371464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3FBB995-3BC6-4019-8E80-813608EFE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19201">
            <a:off x="2605989" y="1874200"/>
            <a:ext cx="1896868" cy="65322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82305" y="279450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348794">
            <a:off x="2410195" y="392780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2468" y="2659148"/>
            <a:ext cx="1607833" cy="1607833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3455508" y="5623407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2555257" y="5276968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n animal&#10;&#10;Description automatically generated">
            <a:extLst>
              <a:ext uri="{FF2B5EF4-FFF2-40B4-BE49-F238E27FC236}">
                <a16:creationId xmlns:a16="http://schemas.microsoft.com/office/drawing/2014/main" id="{AA9BB850-E798-4F03-A7DC-0998D83624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8" r="235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4"/>
                </a:solidFill>
                <a:latin typeface="Raleway" panose="020B0503030101060003" pitchFamily="34" charset="0"/>
              </a:rPr>
              <a:t>Do You Know?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764467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6000" b="1" i="1" dirty="0">
                <a:solidFill>
                  <a:prstClr val="white"/>
                </a:solidFill>
                <a:latin typeface="Raleway" panose="020B0503030101060003" pitchFamily="34" charset="0"/>
              </a:rPr>
              <a:t>“Elephants are the only animal that can't jump.”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78EF894B-8513-4BCE-917C-5BE28F09B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716" y="6247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4"/>
                </a:solidFill>
                <a:latin typeface="Raleway" panose="020B0503030101060003" pitchFamily="34" charset="0"/>
              </a:rPr>
              <a:t>List &amp; Bullets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076ACD-13DF-425C-977B-09DC2A577F87}"/>
              </a:ext>
            </a:extLst>
          </p:cNvPr>
          <p:cNvSpPr txBox="1"/>
          <p:nvPr/>
        </p:nvSpPr>
        <p:spPr>
          <a:xfrm>
            <a:off x="2941466" y="2307027"/>
            <a:ext cx="51784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FF24DA8-F6C8-4168-B3D8-6812EB596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7859" y="1920073"/>
            <a:ext cx="904018" cy="13908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A95D95E-42B3-46A3-88EF-BF71FE0B940E}"/>
              </a:ext>
            </a:extLst>
          </p:cNvPr>
          <p:cNvSpPr/>
          <p:nvPr/>
        </p:nvSpPr>
        <p:spPr>
          <a:xfrm>
            <a:off x="5869230" y="6192608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19B650-50DE-40E3-9A93-27CAFF3B7F53}"/>
              </a:ext>
            </a:extLst>
          </p:cNvPr>
          <p:cNvSpPr/>
          <p:nvPr/>
        </p:nvSpPr>
        <p:spPr>
          <a:xfrm>
            <a:off x="6238516" y="6192608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C3AA8D-EFC5-4469-8A96-02A937F42C0C}"/>
              </a:ext>
            </a:extLst>
          </p:cNvPr>
          <p:cNvSpPr/>
          <p:nvPr/>
        </p:nvSpPr>
        <p:spPr>
          <a:xfrm>
            <a:off x="6602858" y="6192608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 descr="Pin">
            <a:extLst>
              <a:ext uri="{FF2B5EF4-FFF2-40B4-BE49-F238E27FC236}">
                <a16:creationId xmlns:a16="http://schemas.microsoft.com/office/drawing/2014/main" id="{953470E2-D933-42AF-B5F4-252ADA727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7757" y="762000"/>
            <a:ext cx="934962" cy="934962"/>
          </a:xfrm>
          <a:prstGeom prst="rect">
            <a:avLst/>
          </a:prstGeom>
        </p:spPr>
      </p:pic>
      <p:pic>
        <p:nvPicPr>
          <p:cNvPr id="3" name="Graphic 2" descr="Magnifying glass">
            <a:extLst>
              <a:ext uri="{FF2B5EF4-FFF2-40B4-BE49-F238E27FC236}">
                <a16:creationId xmlns:a16="http://schemas.microsoft.com/office/drawing/2014/main" id="{4E5B90B1-5A5F-41D6-B43D-365DC5F2FF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7223" y="2573216"/>
            <a:ext cx="2334426" cy="23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2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yellow, object, water, sitting&#10;&#10;Description automatically generated">
            <a:extLst>
              <a:ext uri="{FF2B5EF4-FFF2-40B4-BE49-F238E27FC236}">
                <a16:creationId xmlns:a16="http://schemas.microsoft.com/office/drawing/2014/main" id="{108985B0-40CC-4780-A99B-B4BCE74DA6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8" b="6788"/>
          <a:stretch>
            <a:fillRect/>
          </a:stretch>
        </p:blipFill>
        <p:spPr/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7226300" y="197977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Description and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5956299" y="2742600"/>
            <a:ext cx="5616575" cy="2725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275771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422743" y="6036936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396840" y="-2590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56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5A21C38-7905-4417-B7D3-5A20D9320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0"/>
            <a:ext cx="5742053" cy="53592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8697700" cy="10800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Place Your Heading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11D3FD-31C4-41D0-A7AA-8468175CBC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accent4"/>
                </a:solidFill>
              </a:rPr>
              <a:t>Description and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A22E3F-84F5-45DC-9D3A-ECC6DCF9BA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sz="1600" dirty="0"/>
              <a:t>Lorem ipsum </a:t>
            </a:r>
            <a:r>
              <a:rPr lang="en-GB" sz="1600" dirty="0" err="1"/>
              <a:t>dolor</a:t>
            </a:r>
            <a:r>
              <a:rPr lang="en-GB" sz="1600" dirty="0"/>
              <a:t> sit </a:t>
            </a:r>
            <a:r>
              <a:rPr lang="en-GB" sz="1600" dirty="0" err="1"/>
              <a:t>amet</a:t>
            </a:r>
            <a:r>
              <a:rPr lang="en-GB" sz="1600" dirty="0"/>
              <a:t>, </a:t>
            </a:r>
            <a:r>
              <a:rPr lang="en-GB" sz="1600" dirty="0" err="1"/>
              <a:t>consectetur</a:t>
            </a:r>
            <a:r>
              <a:rPr lang="en-GB" sz="1600" dirty="0"/>
              <a:t> </a:t>
            </a:r>
            <a:r>
              <a:rPr lang="en-GB" sz="1600" dirty="0" err="1"/>
              <a:t>adipiscing</a:t>
            </a:r>
            <a:r>
              <a:rPr lang="en-GB" sz="1600" dirty="0"/>
              <a:t> </a:t>
            </a:r>
            <a:r>
              <a:rPr lang="en-GB" sz="1600" dirty="0" err="1"/>
              <a:t>elit</a:t>
            </a:r>
            <a:r>
              <a:rPr lang="en-GB" sz="1600" dirty="0"/>
              <a:t>. </a:t>
            </a:r>
            <a:r>
              <a:rPr lang="en-GB" sz="1600" dirty="0" err="1"/>
              <a:t>Proin</a:t>
            </a:r>
            <a:r>
              <a:rPr lang="en-GB" sz="1600" dirty="0"/>
              <a:t> </a:t>
            </a:r>
            <a:r>
              <a:rPr lang="en-GB" sz="1600" dirty="0" err="1"/>
              <a:t>auctor</a:t>
            </a:r>
            <a:r>
              <a:rPr lang="en-GB" sz="1600" dirty="0"/>
              <a:t> </a:t>
            </a:r>
            <a:r>
              <a:rPr lang="en-GB" sz="1600" dirty="0" err="1"/>
              <a:t>metus</a:t>
            </a:r>
            <a:r>
              <a:rPr lang="en-GB" sz="1600" dirty="0"/>
              <a:t> </a:t>
            </a:r>
            <a:r>
              <a:rPr lang="en-GB" sz="1600" dirty="0" err="1"/>
              <a:t>vel</a:t>
            </a:r>
            <a:r>
              <a:rPr lang="en-GB" sz="1600" dirty="0"/>
              <a:t> </a:t>
            </a:r>
            <a:r>
              <a:rPr lang="en-GB" sz="1600" dirty="0" err="1"/>
              <a:t>nunc</a:t>
            </a:r>
            <a:r>
              <a:rPr lang="en-GB" sz="1600" dirty="0"/>
              <a:t> </a:t>
            </a:r>
            <a:r>
              <a:rPr lang="en-GB" sz="1600" dirty="0" err="1"/>
              <a:t>molestie</a:t>
            </a:r>
            <a:r>
              <a:rPr lang="en-GB" sz="1600" dirty="0"/>
              <a:t> pharetra. </a:t>
            </a:r>
            <a:r>
              <a:rPr lang="en-GB" sz="1600" dirty="0" err="1"/>
              <a:t>Quisque</a:t>
            </a:r>
            <a:r>
              <a:rPr lang="en-GB" sz="1600" dirty="0"/>
              <a:t> sit </a:t>
            </a:r>
            <a:r>
              <a:rPr lang="en-GB" sz="1600" dirty="0" err="1"/>
              <a:t>amet</a:t>
            </a:r>
            <a:r>
              <a:rPr lang="en-GB" sz="1600" dirty="0"/>
              <a:t> </a:t>
            </a:r>
            <a:r>
              <a:rPr lang="en-GB" sz="1600" dirty="0" err="1"/>
              <a:t>erat</a:t>
            </a:r>
            <a:r>
              <a:rPr lang="en-GB" sz="1600" dirty="0"/>
              <a:t> </a:t>
            </a:r>
            <a:r>
              <a:rPr lang="en-GB" sz="1600" dirty="0" err="1"/>
              <a:t>arcu</a:t>
            </a:r>
            <a:r>
              <a:rPr lang="en-GB" sz="1600" dirty="0"/>
              <a:t>. Duis </a:t>
            </a:r>
            <a:r>
              <a:rPr lang="en-GB" sz="1600" dirty="0" err="1"/>
              <a:t>nec</a:t>
            </a:r>
            <a:r>
              <a:rPr lang="en-GB" sz="1600" dirty="0"/>
              <a:t> </a:t>
            </a:r>
            <a:r>
              <a:rPr lang="en-GB" sz="1600" dirty="0" err="1"/>
              <a:t>mattis</a:t>
            </a:r>
            <a:r>
              <a:rPr lang="en-GB" sz="1600" dirty="0"/>
              <a:t> </a:t>
            </a:r>
            <a:r>
              <a:rPr lang="en-GB" sz="1600" dirty="0" err="1"/>
              <a:t>augue</a:t>
            </a:r>
            <a:r>
              <a:rPr lang="en-GB" sz="1600" dirty="0"/>
              <a:t>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100" dirty="0"/>
              <a:t>Lorem ipsum </a:t>
            </a:r>
            <a:r>
              <a:rPr lang="en-GB" sz="1100" dirty="0" err="1"/>
              <a:t>dolor</a:t>
            </a:r>
            <a:r>
              <a:rPr lang="en-GB" sz="1100" dirty="0"/>
              <a:t> sit </a:t>
            </a:r>
            <a:r>
              <a:rPr lang="en-GB" sz="1100" dirty="0" err="1"/>
              <a:t>amet</a:t>
            </a:r>
            <a:endParaRPr lang="en-GB" sz="11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16C9BF-17CA-4524-B613-AF912C4C7C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accent4"/>
                </a:solidFill>
              </a:rPr>
              <a:t>Second Description and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B67EAB4-5F05-4AF9-B1E6-69F9D1E34D4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/>
          <a:p>
            <a:r>
              <a:rPr lang="en-GB" sz="1600" dirty="0"/>
              <a:t>Maecenas </a:t>
            </a:r>
            <a:r>
              <a:rPr lang="en-GB" sz="1600" dirty="0" err="1"/>
              <a:t>eget</a:t>
            </a:r>
            <a:r>
              <a:rPr lang="en-GB" sz="1600" dirty="0"/>
              <a:t> pharetra </a:t>
            </a:r>
            <a:r>
              <a:rPr lang="en-GB" sz="1600" dirty="0" err="1"/>
              <a:t>est</a:t>
            </a:r>
            <a:r>
              <a:rPr lang="en-GB" sz="1600" dirty="0"/>
              <a:t>, non pulvinar est. Vestibulum ac </a:t>
            </a:r>
            <a:r>
              <a:rPr lang="en-GB" sz="1600" dirty="0" err="1"/>
              <a:t>dignissim</a:t>
            </a:r>
            <a:r>
              <a:rPr lang="en-GB" sz="1600" dirty="0"/>
              <a:t> </a:t>
            </a:r>
            <a:r>
              <a:rPr lang="en-GB" sz="1600" dirty="0" err="1"/>
              <a:t>eros</a:t>
            </a:r>
            <a:r>
              <a:rPr lang="en-GB" sz="1600" dirty="0"/>
              <a:t>. </a:t>
            </a:r>
            <a:r>
              <a:rPr lang="en-GB" sz="1600" dirty="0" err="1"/>
              <a:t>Quisque</a:t>
            </a:r>
            <a:r>
              <a:rPr lang="en-GB" sz="1600" dirty="0"/>
              <a:t> </a:t>
            </a:r>
            <a:r>
              <a:rPr lang="en-GB" sz="1600" dirty="0" err="1"/>
              <a:t>malesuada</a:t>
            </a:r>
            <a:r>
              <a:rPr lang="en-GB" sz="1600" dirty="0"/>
              <a:t> tempus </a:t>
            </a:r>
            <a:r>
              <a:rPr lang="en-GB" sz="1600" dirty="0" err="1"/>
              <a:t>mauris</a:t>
            </a:r>
            <a:r>
              <a:rPr lang="en-GB" sz="1600" dirty="0"/>
              <a:t> in </a:t>
            </a:r>
            <a:r>
              <a:rPr lang="en-GB" sz="1600" dirty="0" err="1"/>
              <a:t>rhoncus</a:t>
            </a:r>
            <a:r>
              <a:rPr lang="en-GB" sz="1600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Placeholder 9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8A789374-9758-4385-8E0E-E0F8CFFA14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7" b="12557"/>
          <a:stretch>
            <a:fillRect/>
          </a:stretch>
        </p:blipFill>
        <p:spPr>
          <a:xfrm>
            <a:off x="1344000" y="1629014"/>
            <a:ext cx="3383987" cy="3383987"/>
          </a:xfrm>
        </p:spPr>
      </p:pic>
    </p:spTree>
    <p:extLst>
      <p:ext uri="{BB962C8B-B14F-4D97-AF65-F5344CB8AC3E}">
        <p14:creationId xmlns:p14="http://schemas.microsoft.com/office/powerpoint/2010/main" val="91667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4451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5CA20C-4EC0-4B27-9D33-8E4E58E4B360}"/>
              </a:ext>
            </a:extLst>
          </p:cNvPr>
          <p:cNvSpPr/>
          <p:nvPr/>
        </p:nvSpPr>
        <p:spPr>
          <a:xfrm>
            <a:off x="5425936" y="1975538"/>
            <a:ext cx="6096000" cy="2200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Get/Edit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Google Slides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Button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“Open In Google Slide“ under template page on our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Will Provide A Copy Of This Template On Your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Google Drive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(Make Sure You Are Logged In By Your Google Account)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Now You Will Be Able To Edit, Add, Modify Or Delete Slides in your copy with the help of Google Slides Interface.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556122-1829-4487-B837-430C526C5A74}"/>
              </a:ext>
            </a:extLst>
          </p:cNvPr>
          <p:cNvSpPr/>
          <p:nvPr/>
        </p:nvSpPr>
        <p:spPr>
          <a:xfrm>
            <a:off x="5514576" y="4318980"/>
            <a:ext cx="6096000" cy="2200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Get/Edit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PowerPoint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®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Button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“Download As PPT" under template page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our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Will Provide You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.Pptx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File. Download on your Device and open/Edit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PowerPoint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Sure To Download And Install The Fonts Used In This Presentation if any.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4D57D1-5C1D-452A-B838-5BF3E93374C1}"/>
              </a:ext>
            </a:extLst>
          </p:cNvPr>
          <p:cNvSpPr/>
          <p:nvPr/>
        </p:nvSpPr>
        <p:spPr>
          <a:xfrm flipH="1">
            <a:off x="5347832" y="4584537"/>
            <a:ext cx="45719" cy="1669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8E6748-D823-4252-BAB6-BD5813CD5C71}"/>
              </a:ext>
            </a:extLst>
          </p:cNvPr>
          <p:cNvSpPr/>
          <p:nvPr/>
        </p:nvSpPr>
        <p:spPr>
          <a:xfrm>
            <a:off x="5304017" y="2556944"/>
            <a:ext cx="45719" cy="15501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7230B7-0F8F-4819-A411-018B7A23CB2D}"/>
              </a:ext>
            </a:extLst>
          </p:cNvPr>
          <p:cNvSpPr/>
          <p:nvPr/>
        </p:nvSpPr>
        <p:spPr>
          <a:xfrm flipH="1">
            <a:off x="5347832" y="2482871"/>
            <a:ext cx="45719" cy="16694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Just Delete, add or replace text, images, slides and information according to your need. You can download both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You Can also Delete Images and can easily drag and drop new ones.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8D2EAF0-AA2F-4CCE-9D66-EA2D1FBCF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0"/>
            <a:ext cx="7302500" cy="68156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6FA211-16EB-41A7-8B4A-91069C1CF479}"/>
              </a:ext>
            </a:extLst>
          </p:cNvPr>
          <p:cNvSpPr txBox="1"/>
          <p:nvPr/>
        </p:nvSpPr>
        <p:spPr>
          <a:xfrm>
            <a:off x="2796856" y="2528516"/>
            <a:ext cx="8460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6412CE-B530-44D0-865B-081ABA1E599E}"/>
              </a:ext>
            </a:extLst>
          </p:cNvPr>
          <p:cNvSpPr/>
          <p:nvPr/>
        </p:nvSpPr>
        <p:spPr>
          <a:xfrm flipV="1">
            <a:off x="6614189" y="1951418"/>
            <a:ext cx="1005811" cy="1186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2C13B4-55E3-4582-9F9F-DA28F0477316}"/>
              </a:ext>
            </a:extLst>
          </p:cNvPr>
          <p:cNvSpPr txBox="1">
            <a:spLocks/>
          </p:cNvSpPr>
          <p:nvPr/>
        </p:nvSpPr>
        <p:spPr>
          <a:xfrm>
            <a:off x="0" y="1130037"/>
            <a:ext cx="12192000" cy="10350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Another Slide for Text</a:t>
            </a:r>
          </a:p>
        </p:txBody>
      </p:sp>
      <p:pic>
        <p:nvPicPr>
          <p:cNvPr id="7" name="Graphic 6" descr="Traffic cone">
            <a:extLst>
              <a:ext uri="{FF2B5EF4-FFF2-40B4-BE49-F238E27FC236}">
                <a16:creationId xmlns:a16="http://schemas.microsoft.com/office/drawing/2014/main" id="{87A6A9F0-F9DF-446A-A3AA-4D10721AA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7701" y="2868719"/>
            <a:ext cx="1500555" cy="1500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0FC3CD-95B7-4A8F-8F7F-9575CD67D5DF}"/>
              </a:ext>
            </a:extLst>
          </p:cNvPr>
          <p:cNvSpPr txBox="1"/>
          <p:nvPr/>
        </p:nvSpPr>
        <p:spPr>
          <a:xfrm>
            <a:off x="2796856" y="4086430"/>
            <a:ext cx="8460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1423EDD-3806-485F-91EB-F910DD5E4A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3329" y="1049451"/>
            <a:ext cx="904018" cy="1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6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GB" dirty="0"/>
              <a:t>More Pictures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758848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AD3C44F9-D81A-4484-B46C-77FE553D25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5" b="7535"/>
          <a:stretch>
            <a:fillRect/>
          </a:stretch>
        </p:blipFill>
        <p:spPr>
          <a:xfrm>
            <a:off x="2409125" y="1125000"/>
            <a:ext cx="2449513" cy="2447925"/>
          </a:xfrm>
        </p:spPr>
      </p:pic>
      <p:pic>
        <p:nvPicPr>
          <p:cNvPr id="18" name="Picture Placeholder 17" descr="A person walking across a beach next to the ocean&#10;&#10;Description automatically generated">
            <a:extLst>
              <a:ext uri="{FF2B5EF4-FFF2-40B4-BE49-F238E27FC236}">
                <a16:creationId xmlns:a16="http://schemas.microsoft.com/office/drawing/2014/main" id="{CE84F10C-9699-4D2C-A74F-8B770B14D27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6" b="9266"/>
          <a:stretch>
            <a:fillRect/>
          </a:stretch>
        </p:blipFill>
        <p:spPr>
          <a:xfrm>
            <a:off x="5136437" y="1125000"/>
            <a:ext cx="2449513" cy="2447925"/>
          </a:xfrm>
        </p:spPr>
      </p:pic>
      <p:pic>
        <p:nvPicPr>
          <p:cNvPr id="20" name="Picture Placeholder 19" descr="A sunset over 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9B68E062-10F1-4DDF-AA01-95E9238CC38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0" b="4780"/>
          <a:stretch>
            <a:fillRect/>
          </a:stretch>
        </p:blipFill>
        <p:spPr>
          <a:xfrm>
            <a:off x="7863749" y="1125000"/>
            <a:ext cx="2449513" cy="2447925"/>
          </a:xfrm>
        </p:spPr>
      </p:pic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2693077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422743" y="6036936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396840" y="-2590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650844" y="3201937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“Your Name Here”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006BB2B-32DB-4D7A-8F1A-D53BE0AB0924}"/>
              </a:ext>
            </a:extLst>
          </p:cNvPr>
          <p:cNvSpPr txBox="1">
            <a:spLocks/>
          </p:cNvSpPr>
          <p:nvPr/>
        </p:nvSpPr>
        <p:spPr>
          <a:xfrm>
            <a:off x="6190797" y="3983882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Class/Batch/Group :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BF9F193-336D-42FA-AA80-EC781C9ECFA2}"/>
              </a:ext>
            </a:extLst>
          </p:cNvPr>
          <p:cNvSpPr txBox="1">
            <a:spLocks/>
          </p:cNvSpPr>
          <p:nvPr/>
        </p:nvSpPr>
        <p:spPr>
          <a:xfrm>
            <a:off x="6190796" y="4284434"/>
            <a:ext cx="4077949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 : 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761202" y="0"/>
            <a:ext cx="4919503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unsplash.com, 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 &amp; Backgrounds Credits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https://www.pexels.com/@pixabay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https://www.pexels.com/@rawpixel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https://www.pexels.com/@eric-anada-280222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https://www.pexels.com/@apasaric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https://www.pexels.com/@arthur-brognoli-1180470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https://www.pexels.com/@vou-criar-perfil-novo-1029523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https://www.pexels.com/@luizclas-170497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https://www.pexels.com/@punchbrandstock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https://www.pexels.com/@amine-m-siouri-1025778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https://www.pexels.com/@minan1398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</a:p>
          <a:p>
            <a:pPr lvl="0" algn="ctr">
              <a:defRPr/>
            </a:pPr>
            <a:r>
              <a:rPr lang="en-GB" sz="1400">
                <a:solidFill>
                  <a:prstClr val="black"/>
                </a:solidFill>
                <a:hlinkClick r:id="rId14"/>
              </a:rPr>
              <a:t>https://www.pexels.com/@nietjuh</a:t>
            </a:r>
            <a:r>
              <a:rPr lang="en-GB" sz="1400">
                <a:solidFill>
                  <a:prstClr val="black"/>
                </a:solidFill>
              </a:rPr>
              <a:t>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826" y="436100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accent4"/>
                </a:solidFill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 dirty="0">
                <a:solidFill>
                  <a:schemeClr val="accent4"/>
                </a:solidFill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 dirty="0">
                <a:solidFill>
                  <a:schemeClr val="accent4"/>
                </a:solidFill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526812" y="4386715"/>
            <a:ext cx="1945431" cy="839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5882404" y="937380"/>
            <a:ext cx="58881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About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Population &amp; Habitat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Physical Characteristic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Hunting &amp; Diet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Reproduction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Lifecycle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Hunting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3600" b="1" dirty="0">
                <a:solidFill>
                  <a:prstClr val="white"/>
                </a:solidFill>
                <a:latin typeface="Raleway" panose="020B0503030101060003" pitchFamily="34" charset="0"/>
              </a:rPr>
              <a:t>  Conservation Status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1E16681-3845-4AD3-97B5-11AB2B4D3798}"/>
              </a:ext>
            </a:extLst>
          </p:cNvPr>
          <p:cNvGrpSpPr/>
          <p:nvPr/>
        </p:nvGrpSpPr>
        <p:grpSpPr>
          <a:xfrm>
            <a:off x="0" y="0"/>
            <a:ext cx="3990107" cy="6858000"/>
            <a:chOff x="0" y="0"/>
            <a:chExt cx="3990107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2945CF-C9CF-441E-A08E-8DAFED221FBC}"/>
                </a:ext>
              </a:extLst>
            </p:cNvPr>
            <p:cNvSpPr/>
            <p:nvPr/>
          </p:nvSpPr>
          <p:spPr>
            <a:xfrm>
              <a:off x="0" y="0"/>
              <a:ext cx="997527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21A564-0BC0-474D-9E93-2A483AA1D799}"/>
                </a:ext>
              </a:extLst>
            </p:cNvPr>
            <p:cNvSpPr/>
            <p:nvPr/>
          </p:nvSpPr>
          <p:spPr>
            <a:xfrm>
              <a:off x="997527" y="0"/>
              <a:ext cx="997527" cy="6858000"/>
            </a:xfrm>
            <a:prstGeom prst="rect">
              <a:avLst/>
            </a:prstGeom>
            <a:solidFill>
              <a:srgbClr val="D9ED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8BE573-B2DC-4378-82A8-831462A4B76B}"/>
                </a:ext>
              </a:extLst>
            </p:cNvPr>
            <p:cNvSpPr/>
            <p:nvPr/>
          </p:nvSpPr>
          <p:spPr>
            <a:xfrm>
              <a:off x="1995054" y="0"/>
              <a:ext cx="997527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3D07D25-0E5F-41E6-A9C5-4A963CAA1861}"/>
                </a:ext>
              </a:extLst>
            </p:cNvPr>
            <p:cNvSpPr/>
            <p:nvPr/>
          </p:nvSpPr>
          <p:spPr>
            <a:xfrm>
              <a:off x="2992580" y="0"/>
              <a:ext cx="997527" cy="6858000"/>
            </a:xfrm>
            <a:prstGeom prst="rect">
              <a:avLst/>
            </a:prstGeom>
            <a:solidFill>
              <a:srgbClr val="EC1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D472454-5460-4EA8-A572-0DB5498AC6A6}"/>
              </a:ext>
            </a:extLst>
          </p:cNvPr>
          <p:cNvSpPr/>
          <p:nvPr/>
        </p:nvSpPr>
        <p:spPr>
          <a:xfrm rot="10800000">
            <a:off x="429258" y="3978135"/>
            <a:ext cx="3114042" cy="2285702"/>
          </a:xfrm>
          <a:prstGeom prst="wedgeRectCallo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992257" y="3955513"/>
            <a:ext cx="6336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bg1"/>
                </a:solidFill>
                <a:latin typeface="Open Sans"/>
              </a:rPr>
              <a:t>Lorem ipsum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dolor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sit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amet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consectetur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adipiscing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elit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Nunc et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sollicitudin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purus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Donec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ut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libero at magna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suscipit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tempus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nec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at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nibh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In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scelerisque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lobortis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ultricies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Quisque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vitae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nisl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quis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diam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pellentesque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tristique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vel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lacus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Praesent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libero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elit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egestas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sit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amet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posuere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nec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molestie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eu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dui. Ut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dignissim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eros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id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tempor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pharetra,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justo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nisl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convallis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eros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vitae tempus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diam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nunc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et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mauris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Fusce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id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erat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pulvinar,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porttitor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purus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et,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accumsan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nisi.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5297027" y="542475"/>
            <a:ext cx="5413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B5ECD2-8541-4EE4-95D1-47AE75FDCCBC}"/>
              </a:ext>
            </a:extLst>
          </p:cNvPr>
          <p:cNvSpPr txBox="1"/>
          <p:nvPr/>
        </p:nvSpPr>
        <p:spPr>
          <a:xfrm>
            <a:off x="6834010" y="1575230"/>
            <a:ext cx="5849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Page</a:t>
            </a:r>
            <a:endParaRPr kumimoji="0" lang="en-GB" sz="9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45157" y="3329638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121354" y="5519736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1399768" y="221796"/>
            <a:ext cx="266700" cy="266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1769054" y="221796"/>
            <a:ext cx="266700" cy="266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86B1E7B-F219-4EF0-80AF-0F6CF8BBF296}"/>
              </a:ext>
            </a:extLst>
          </p:cNvPr>
          <p:cNvSpPr txBox="1"/>
          <p:nvPr/>
        </p:nvSpPr>
        <p:spPr>
          <a:xfrm>
            <a:off x="672789" y="4489014"/>
            <a:ext cx="2644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 Expectancy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 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Placeholder 2" descr="A close up of an animal&#10;&#10;Description automatically generated">
            <a:extLst>
              <a:ext uri="{FF2B5EF4-FFF2-40B4-BE49-F238E27FC236}">
                <a16:creationId xmlns:a16="http://schemas.microsoft.com/office/drawing/2014/main" id="{B85B6124-A02A-4CE3-AE32-EBB7DCFE88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16675"/>
          <a:stretch>
            <a:fillRect/>
          </a:stretch>
        </p:blipFill>
        <p:spPr>
          <a:ln w="825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1208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31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3691620" y="1439642"/>
            <a:ext cx="1945431" cy="83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642737" y="2121495"/>
            <a:ext cx="48654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539816" y="643166"/>
            <a:ext cx="8682214" cy="10350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Description Slide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7F17569-3805-4368-84A9-0B7559A9E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7082" y="6179526"/>
            <a:ext cx="904018" cy="13908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A8323FD-AD2F-4C5E-8688-B0050D74A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3618" y="2888227"/>
            <a:ext cx="485254" cy="1027596"/>
          </a:xfrm>
          <a:prstGeom prst="rect">
            <a:avLst/>
          </a:prstGeom>
        </p:spPr>
      </p:pic>
      <p:pic>
        <p:nvPicPr>
          <p:cNvPr id="5" name="Picture Placeholder 4" descr="A tree in front of a cloudy sky&#10;&#10;Description automatically generated">
            <a:extLst>
              <a:ext uri="{FF2B5EF4-FFF2-40B4-BE49-F238E27FC236}">
                <a16:creationId xmlns:a16="http://schemas.microsoft.com/office/drawing/2014/main" id="{A6BA1307-CD13-4667-97E4-5144AF947D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9" r="239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939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51A41F6-8E51-49BA-A2A2-BF82182FDE74}"/>
              </a:ext>
            </a:extLst>
          </p:cNvPr>
          <p:cNvSpPr txBox="1">
            <a:spLocks/>
          </p:cNvSpPr>
          <p:nvPr/>
        </p:nvSpPr>
        <p:spPr>
          <a:xfrm>
            <a:off x="583191" y="547725"/>
            <a:ext cx="8738609" cy="1008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Here are Some Photos : 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8E200-5212-40E7-A509-1CF2D44EC6EB}"/>
              </a:ext>
            </a:extLst>
          </p:cNvPr>
          <p:cNvSpPr/>
          <p:nvPr/>
        </p:nvSpPr>
        <p:spPr>
          <a:xfrm>
            <a:off x="5213938" y="4459770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BECCCA-893D-4A94-AC67-600A09D8B607}"/>
              </a:ext>
            </a:extLst>
          </p:cNvPr>
          <p:cNvSpPr/>
          <p:nvPr/>
        </p:nvSpPr>
        <p:spPr>
          <a:xfrm>
            <a:off x="5848906" y="4198776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65E209-3482-4DB8-AF51-E55833532846}"/>
              </a:ext>
            </a:extLst>
          </p:cNvPr>
          <p:cNvGrpSpPr/>
          <p:nvPr/>
        </p:nvGrpSpPr>
        <p:grpSpPr>
          <a:xfrm rot="10800000">
            <a:off x="10797950" y="5463195"/>
            <a:ext cx="1149695" cy="1146191"/>
            <a:chOff x="3421887" y="367584"/>
            <a:chExt cx="1596052" cy="1591188"/>
          </a:xfrm>
          <a:solidFill>
            <a:schemeClr val="bg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DC6BD9C-BFE2-436B-9500-27A22FE64FF4}"/>
                </a:ext>
              </a:extLst>
            </p:cNvPr>
            <p:cNvSpPr/>
            <p:nvPr/>
          </p:nvSpPr>
          <p:spPr>
            <a:xfrm>
              <a:off x="3421887" y="367584"/>
              <a:ext cx="1596052" cy="478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084E51-DB2E-480C-BF74-BACEC7D1C669}"/>
                </a:ext>
              </a:extLst>
            </p:cNvPr>
            <p:cNvSpPr/>
            <p:nvPr/>
          </p:nvSpPr>
          <p:spPr>
            <a:xfrm rot="5400000">
              <a:off x="2865518" y="923953"/>
              <a:ext cx="1591188" cy="478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A70422ED-2318-4AF2-B8CC-960A368B7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6429" y="724166"/>
            <a:ext cx="904018" cy="139080"/>
          </a:xfrm>
          <a:prstGeom prst="rect">
            <a:avLst/>
          </a:prstGeom>
        </p:spPr>
      </p:pic>
      <p:pic>
        <p:nvPicPr>
          <p:cNvPr id="30" name="Picture Placeholder 29" descr="A sunset over 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E61F5188-E469-423B-9BDF-D476CF9E5DE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r="2880"/>
          <a:stretch>
            <a:fillRect/>
          </a:stretch>
        </p:blipFill>
        <p:spPr/>
      </p:pic>
      <p:pic>
        <p:nvPicPr>
          <p:cNvPr id="32" name="Picture Placeholder 31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385F49D6-AD3D-4C07-B5B6-B52468D7166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 b="176"/>
          <a:stretch>
            <a:fillRect/>
          </a:stretch>
        </p:blipFill>
        <p:spPr/>
      </p:pic>
      <p:pic>
        <p:nvPicPr>
          <p:cNvPr id="34" name="Picture Placeholder 33" descr="A person walking across a beach next to the ocean&#10;&#10;Description automatically generated">
            <a:extLst>
              <a:ext uri="{FF2B5EF4-FFF2-40B4-BE49-F238E27FC236}">
                <a16:creationId xmlns:a16="http://schemas.microsoft.com/office/drawing/2014/main" id="{F8BB9AFF-000C-4C00-81C0-82AAE07288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" b="2206"/>
          <a:stretch>
            <a:fillRect/>
          </a:stretch>
        </p:blipFill>
        <p:spPr/>
      </p:pic>
      <p:pic>
        <p:nvPicPr>
          <p:cNvPr id="36" name="Picture Placeholder 35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31E63AD-2D29-4ECB-A5EA-CE15E373DCD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7" b="6117"/>
          <a:stretch>
            <a:fillRect/>
          </a:stretch>
        </p:blipFill>
        <p:spPr/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303384-FD4D-4D0C-9523-81E5AAA9EE7A}"/>
              </a:ext>
            </a:extLst>
          </p:cNvPr>
          <p:cNvGrpSpPr/>
          <p:nvPr/>
        </p:nvGrpSpPr>
        <p:grpSpPr>
          <a:xfrm>
            <a:off x="3658810" y="5839852"/>
            <a:ext cx="2437188" cy="1194423"/>
            <a:chOff x="4964452" y="829396"/>
            <a:chExt cx="2670338" cy="1308686"/>
          </a:xfrm>
        </p:grpSpPr>
        <p:pic>
          <p:nvPicPr>
            <p:cNvPr id="21" name="Graphic 20" descr="Duck">
              <a:extLst>
                <a:ext uri="{FF2B5EF4-FFF2-40B4-BE49-F238E27FC236}">
                  <a16:creationId xmlns:a16="http://schemas.microsoft.com/office/drawing/2014/main" id="{9CEEB577-5EEE-4273-84AD-B3255C7D9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26104" y="829396"/>
              <a:ext cx="1308686" cy="1308686"/>
            </a:xfrm>
            <a:prstGeom prst="rect">
              <a:avLst/>
            </a:prstGeom>
          </p:spPr>
        </p:pic>
        <p:pic>
          <p:nvPicPr>
            <p:cNvPr id="23" name="Graphic 22" descr="Duck">
              <a:extLst>
                <a:ext uri="{FF2B5EF4-FFF2-40B4-BE49-F238E27FC236}">
                  <a16:creationId xmlns:a16="http://schemas.microsoft.com/office/drawing/2014/main" id="{7ECB9148-56D5-4F75-B9BD-C2542BF80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75631" y="1277256"/>
              <a:ext cx="737269" cy="737269"/>
            </a:xfrm>
            <a:prstGeom prst="rect">
              <a:avLst/>
            </a:prstGeom>
          </p:spPr>
        </p:pic>
        <p:pic>
          <p:nvPicPr>
            <p:cNvPr id="26" name="Graphic 25" descr="Duck">
              <a:extLst>
                <a:ext uri="{FF2B5EF4-FFF2-40B4-BE49-F238E27FC236}">
                  <a16:creationId xmlns:a16="http://schemas.microsoft.com/office/drawing/2014/main" id="{C4174715-4944-4694-8B56-95D75F367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64452" y="1288495"/>
              <a:ext cx="737269" cy="737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733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33BFF65-7155-400F-B116-1520B169F1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8" b="5638"/>
          <a:stretch>
            <a:fillRect/>
          </a:stretch>
        </p:blipFill>
        <p:spPr/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1983111" y="3574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Title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5905499" y="1723555"/>
            <a:ext cx="5616575" cy="2725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275771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422743" y="6036936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396840" y="-2590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38260BE-BAC3-4A36-B3BA-0C95897F4A62}"/>
              </a:ext>
            </a:extLst>
          </p:cNvPr>
          <p:cNvSpPr txBox="1">
            <a:spLocks/>
          </p:cNvSpPr>
          <p:nvPr/>
        </p:nvSpPr>
        <p:spPr>
          <a:xfrm>
            <a:off x="5905499" y="3775209"/>
            <a:ext cx="5616575" cy="2725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860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Picture Placeholder 679" descr="A close up of a dune&#10;&#10;Description automatically generated">
            <a:extLst>
              <a:ext uri="{FF2B5EF4-FFF2-40B4-BE49-F238E27FC236}">
                <a16:creationId xmlns:a16="http://schemas.microsoft.com/office/drawing/2014/main" id="{6CDA091F-D2F5-4D94-816D-0535CC20EE1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>
          <a:xfrm>
            <a:off x="225040" y="205099"/>
            <a:ext cx="5731380" cy="6447802"/>
          </a:xfr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FF661AF-6729-49D6-AC9B-32843E4E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120" y="-937550"/>
            <a:ext cx="5034232" cy="469861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8144ACF-2145-4A6F-97F3-449597E6B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04393" y="5253052"/>
            <a:ext cx="1783213" cy="1035415"/>
          </a:xfrm>
          <a:prstGeom prst="rect">
            <a:avLst/>
          </a:prstGeom>
        </p:spPr>
      </p:pic>
      <p:pic>
        <p:nvPicPr>
          <p:cNvPr id="674" name="Graphic 673" descr="Open quotation mark">
            <a:extLst>
              <a:ext uri="{FF2B5EF4-FFF2-40B4-BE49-F238E27FC236}">
                <a16:creationId xmlns:a16="http://schemas.microsoft.com/office/drawing/2014/main" id="{FCE53AFF-CEDD-44DF-B7A1-C241C915B8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5040" y="3957"/>
            <a:ext cx="1407801" cy="1407801"/>
          </a:xfrm>
          <a:prstGeom prst="rect">
            <a:avLst/>
          </a:prstGeom>
        </p:spPr>
      </p:pic>
      <p:pic>
        <p:nvPicPr>
          <p:cNvPr id="675" name="Graphic 674" descr="Open quotation mark">
            <a:extLst>
              <a:ext uri="{FF2B5EF4-FFF2-40B4-BE49-F238E27FC236}">
                <a16:creationId xmlns:a16="http://schemas.microsoft.com/office/drawing/2014/main" id="{87A81C64-5095-415E-96C2-B640026688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10935773" y="5854503"/>
            <a:ext cx="867928" cy="867928"/>
          </a:xfrm>
          <a:prstGeom prst="rect">
            <a:avLst/>
          </a:prstGeom>
        </p:spPr>
      </p:pic>
      <p:pic>
        <p:nvPicPr>
          <p:cNvPr id="684" name="Picture Placeholder 683" descr="A close up of a green leaf&#10;&#10;Description automatically generated">
            <a:extLst>
              <a:ext uri="{FF2B5EF4-FFF2-40B4-BE49-F238E27FC236}">
                <a16:creationId xmlns:a16="http://schemas.microsoft.com/office/drawing/2014/main" id="{C94D8CC6-EC75-4745-B015-3FABB287E8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 b="9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542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Your Text Heading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Your Text Heading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90CE5CE-9A01-4BD1-8082-E029242F0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3982" y="419366"/>
            <a:ext cx="904018" cy="13908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353D195-1EE5-4187-8849-F673817CE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3618" y="2888227"/>
            <a:ext cx="485254" cy="1027596"/>
          </a:xfrm>
          <a:prstGeom prst="rect">
            <a:avLst/>
          </a:prstGeom>
        </p:spPr>
      </p:pic>
      <p:pic>
        <p:nvPicPr>
          <p:cNvPr id="7" name="Picture Placeholder 6" descr="A necklace with a chain around its neck&#10;&#10;Description automatically generated">
            <a:extLst>
              <a:ext uri="{FF2B5EF4-FFF2-40B4-BE49-F238E27FC236}">
                <a16:creationId xmlns:a16="http://schemas.microsoft.com/office/drawing/2014/main" id="{991D30AE-A18A-4922-B91C-07E5A5528B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t="2367" r="313" b="17741"/>
          <a:stretch/>
        </p:blipFill>
        <p:spPr>
          <a:xfrm>
            <a:off x="0" y="0"/>
            <a:ext cx="6096000" cy="3429000"/>
          </a:xfrm>
        </p:spPr>
      </p:pic>
      <p:pic>
        <p:nvPicPr>
          <p:cNvPr id="9" name="Picture Placeholder 8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57E7BA51-58DA-45D6-916C-2A9E61050FF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r="8959" b="28008"/>
          <a:stretch/>
        </p:blipFill>
        <p:spPr>
          <a:xfrm>
            <a:off x="6096000" y="0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104169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1644</Words>
  <Application>Microsoft Office PowerPoint</Application>
  <PresentationFormat>Widescreen</PresentationFormat>
  <Paragraphs>139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Aharoni</vt:lpstr>
      <vt:lpstr>Arial</vt:lpstr>
      <vt:lpstr>Calibri</vt:lpstr>
      <vt:lpstr>Calibri Light</vt:lpstr>
      <vt:lpstr>Lora</vt:lpstr>
      <vt:lpstr>Open Sans</vt:lpstr>
      <vt:lpstr>Raleway</vt:lpstr>
      <vt:lpstr>Wingdings</vt:lpstr>
      <vt:lpstr>6_Office Theme</vt:lpstr>
      <vt:lpstr>3_Office Theme</vt:lpstr>
      <vt:lpstr>5_Office Theme</vt:lpstr>
      <vt:lpstr>1_Office Theme</vt:lpstr>
      <vt:lpstr>2_Office Theme</vt:lpstr>
      <vt:lpstr>7_Office Theme</vt:lpstr>
      <vt:lpstr>PowerPoint Presentation</vt:lpstr>
      <vt:lpstr>PowerPoint Presentation</vt:lpstr>
      <vt:lpstr>Presentation  Main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 &amp; Stats</vt:lpstr>
      <vt:lpstr>    Text &amp; Description Slide</vt:lpstr>
      <vt:lpstr>PowerPoint Presentation</vt:lpstr>
      <vt:lpstr>Do You Know?</vt:lpstr>
      <vt:lpstr>List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Know?</dc:title>
  <dc:creator>Deepak Malhotra</dc:creator>
  <cp:lastModifiedBy>Deepak Malhotra</cp:lastModifiedBy>
  <cp:revision>15</cp:revision>
  <dcterms:created xsi:type="dcterms:W3CDTF">2019-08-25T10:04:27Z</dcterms:created>
  <dcterms:modified xsi:type="dcterms:W3CDTF">2019-08-30T09:51:12Z</dcterms:modified>
</cp:coreProperties>
</file>