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37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svg"/><Relationship Id="rId7" Type="http://schemas.openxmlformats.org/officeDocument/2006/relationships/image" Target="../media/image3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svg"/><Relationship Id="rId7" Type="http://schemas.openxmlformats.org/officeDocument/2006/relationships/image" Target="../media/image4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5.svg"/><Relationship Id="rId7" Type="http://schemas.openxmlformats.org/officeDocument/2006/relationships/image" Target="../media/image4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15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5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5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4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nietjuh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svg"/><Relationship Id="rId7" Type="http://schemas.openxmlformats.org/officeDocument/2006/relationships/image" Target="../media/image20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5.png"/><Relationship Id="rId7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6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0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17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09BCF77-1A78-4FE9-B4C6-81F7CA63E638}"/>
              </a:ext>
            </a:extLst>
          </p:cNvPr>
          <p:cNvSpPr/>
          <p:nvPr/>
        </p:nvSpPr>
        <p:spPr>
          <a:xfrm>
            <a:off x="8890000" y="3987799"/>
            <a:ext cx="2522146" cy="2870199"/>
          </a:xfrm>
          <a:prstGeom prst="rect">
            <a:avLst/>
          </a:prstGeom>
          <a:solidFill>
            <a:srgbClr val="512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80E07B-0DE6-454A-B85A-1A8A60AB6DEF}"/>
              </a:ext>
            </a:extLst>
          </p:cNvPr>
          <p:cNvSpPr/>
          <p:nvPr/>
        </p:nvSpPr>
        <p:spPr>
          <a:xfrm>
            <a:off x="8890000" y="0"/>
            <a:ext cx="2522146" cy="3575799"/>
          </a:xfrm>
          <a:prstGeom prst="rect">
            <a:avLst/>
          </a:prstGeom>
          <a:solidFill>
            <a:srgbClr val="1709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865B6189-B8E2-4101-BF9B-4F6D81057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3355">
            <a:off x="-558669" y="2142665"/>
            <a:ext cx="877420" cy="35838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C703969-60B0-4806-97F9-AF61ABCAF265}"/>
              </a:ext>
            </a:extLst>
          </p:cNvPr>
          <p:cNvSpPr txBox="1">
            <a:spLocks/>
          </p:cNvSpPr>
          <p:nvPr/>
        </p:nvSpPr>
        <p:spPr>
          <a:xfrm>
            <a:off x="1331644" y="1525947"/>
            <a:ext cx="47513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Title Here</a:t>
            </a:r>
          </a:p>
        </p:txBody>
      </p:sp>
      <p:pic>
        <p:nvPicPr>
          <p:cNvPr id="13" name="Graphic 12" descr="Open quotation mark">
            <a:extLst>
              <a:ext uri="{FF2B5EF4-FFF2-40B4-BE49-F238E27FC236}">
                <a16:creationId xmlns:a16="http://schemas.microsoft.com/office/drawing/2014/main" id="{932CB042-BC72-4836-9FA8-21F5B58AF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919" y="1068747"/>
            <a:ext cx="914400" cy="914400"/>
          </a:xfrm>
          <a:prstGeom prst="rect">
            <a:avLst/>
          </a:prstGeom>
        </p:spPr>
      </p:pic>
      <p:pic>
        <p:nvPicPr>
          <p:cNvPr id="14" name="Graphic 13" descr="Open quotation mark">
            <a:extLst>
              <a:ext uri="{FF2B5EF4-FFF2-40B4-BE49-F238E27FC236}">
                <a16:creationId xmlns:a16="http://schemas.microsoft.com/office/drawing/2014/main" id="{895E82E4-46BF-4513-BED6-FCC97FA9E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072393" y="2459852"/>
            <a:ext cx="914400" cy="9144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7CA5AAA-B753-4DDE-9D5C-17A47D36AF4A}"/>
              </a:ext>
            </a:extLst>
          </p:cNvPr>
          <p:cNvGrpSpPr/>
          <p:nvPr/>
        </p:nvGrpSpPr>
        <p:grpSpPr>
          <a:xfrm>
            <a:off x="339845" y="5943300"/>
            <a:ext cx="2573336" cy="762470"/>
            <a:chOff x="3924300" y="5299759"/>
            <a:chExt cx="3086100" cy="914400"/>
          </a:xfrm>
          <a:solidFill>
            <a:schemeClr val="bg1"/>
          </a:solidFill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428E7A3-B59C-4F8D-A801-31A04262C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24300" y="5521200"/>
              <a:ext cx="2171700" cy="471518"/>
            </a:xfrm>
            <a:prstGeom prst="rect">
              <a:avLst/>
            </a:prstGeom>
          </p:spPr>
        </p:pic>
        <p:pic>
          <p:nvPicPr>
            <p:cNvPr id="17" name="Graphic 16" descr="Earth globe: Americas">
              <a:extLst>
                <a:ext uri="{FF2B5EF4-FFF2-40B4-BE49-F238E27FC236}">
                  <a16:creationId xmlns:a16="http://schemas.microsoft.com/office/drawing/2014/main" id="{FBD54705-D2B9-489E-81B5-614160740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96000" y="5299759"/>
              <a:ext cx="914400" cy="914400"/>
            </a:xfrm>
            <a:prstGeom prst="rect">
              <a:avLst/>
            </a:prstGeom>
          </p:spPr>
        </p:pic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97A75FB-4B57-4621-B8EA-A9191116C5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86161" y="5253552"/>
            <a:ext cx="1430859" cy="830822"/>
          </a:xfrm>
          <a:prstGeom prst="rect">
            <a:avLst/>
          </a:prstGeom>
        </p:spPr>
      </p:pic>
      <p:pic>
        <p:nvPicPr>
          <p:cNvPr id="20" name="Picture Placeholder 19" descr="A close up of an animal&#10;&#10;Description automatically generated">
            <a:extLst>
              <a:ext uri="{FF2B5EF4-FFF2-40B4-BE49-F238E27FC236}">
                <a16:creationId xmlns:a16="http://schemas.microsoft.com/office/drawing/2014/main" id="{5746B33F-80E7-4EC9-B021-A2ABAF20F0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1" t="2355" r="40085" b="-2355"/>
          <a:stretch/>
        </p:blipFill>
        <p:spPr>
          <a:xfrm rot="399659">
            <a:off x="6100325" y="796885"/>
            <a:ext cx="4417621" cy="542770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AA20DE-8867-415E-A938-C176C55718BA}"/>
              </a:ext>
            </a:extLst>
          </p:cNvPr>
          <p:cNvSpPr/>
          <p:nvPr/>
        </p:nvSpPr>
        <p:spPr>
          <a:xfrm rot="401582">
            <a:off x="6057136" y="786154"/>
            <a:ext cx="4480885" cy="5295301"/>
          </a:xfrm>
          <a:prstGeom prst="rect">
            <a:avLst/>
          </a:prstGeom>
          <a:noFill/>
          <a:ln w="104775">
            <a:solidFill>
              <a:schemeClr val="bg1"/>
            </a:solidFill>
          </a:ln>
          <a:effectLst>
            <a:outerShdw blurRad="165100" dist="38100" dir="2700000" sx="101000" sy="101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744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n animal&#10;&#10;Description automatically generated">
            <a:extLst>
              <a:ext uri="{FF2B5EF4-FFF2-40B4-BE49-F238E27FC236}">
                <a16:creationId xmlns:a16="http://schemas.microsoft.com/office/drawing/2014/main" id="{AA9BB850-E798-4F03-A7DC-0998D83624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https://www.pexels.com/@nietjuh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n animal&#10;&#10;Description automatically generated">
            <a:extLst>
              <a:ext uri="{FF2B5EF4-FFF2-40B4-BE49-F238E27FC236}">
                <a16:creationId xmlns:a16="http://schemas.microsoft.com/office/drawing/2014/main" id="{B85B6124-A02A-4CE3-AE32-EBB7DCFE88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1644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15</cp:revision>
  <dcterms:created xsi:type="dcterms:W3CDTF">2019-08-25T10:04:27Z</dcterms:created>
  <dcterms:modified xsi:type="dcterms:W3CDTF">2019-08-30T09:51:12Z</dcterms:modified>
</cp:coreProperties>
</file>