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91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29/08/2019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svg"/><Relationship Id="rId7" Type="http://schemas.openxmlformats.org/officeDocument/2006/relationships/image" Target="../media/image3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svg"/><Relationship Id="rId7" Type="http://schemas.openxmlformats.org/officeDocument/2006/relationships/image" Target="../media/image4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9.svg"/><Relationship Id="rId7" Type="http://schemas.openxmlformats.org/officeDocument/2006/relationships/image" Target="../media/image4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1.jp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2.svg"/><Relationship Id="rId7" Type="http://schemas.openxmlformats.org/officeDocument/2006/relationships/image" Target="../media/image9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5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7" Type="http://schemas.openxmlformats.org/officeDocument/2006/relationships/image" Target="../media/image9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8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5.svg"/><Relationship Id="rId3" Type="http://schemas.openxmlformats.org/officeDocument/2006/relationships/image" Target="../media/image9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4.png"/><Relationship Id="rId2" Type="http://schemas.openxmlformats.org/officeDocument/2006/relationships/image" Target="../media/image8.png"/><Relationship Id="rId16" Type="http://schemas.openxmlformats.org/officeDocument/2006/relationships/image" Target="../media/image64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3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svg"/><Relationship Id="rId5" Type="http://schemas.openxmlformats.org/officeDocument/2006/relationships/image" Target="../media/image88.png"/><Relationship Id="rId10" Type="http://schemas.openxmlformats.org/officeDocument/2006/relationships/image" Target="../media/image92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9.svg"/><Relationship Id="rId7" Type="http://schemas.openxmlformats.org/officeDocument/2006/relationships/image" Target="../media/image2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1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enguin standing in the snow&#10;&#10;Description automatically generated">
            <a:extLst>
              <a:ext uri="{FF2B5EF4-FFF2-40B4-BE49-F238E27FC236}">
                <a16:creationId xmlns:a16="http://schemas.microsoft.com/office/drawing/2014/main" id="{14D190E3-6DA4-4DC3-8A9A-2FAFFCFD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54"/>
          <a:stretch/>
        </p:blipFill>
        <p:spPr>
          <a:xfrm>
            <a:off x="4783817" y="0"/>
            <a:ext cx="7258850" cy="6858000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3322E89-7193-446B-99EC-741A85FE29D3}"/>
              </a:ext>
            </a:extLst>
          </p:cNvPr>
          <p:cNvSpPr/>
          <p:nvPr/>
        </p:nvSpPr>
        <p:spPr>
          <a:xfrm rot="10800000"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225040 w 12192000"/>
              <a:gd name="connsiteY5" fmla="*/ 144226 h 6858000"/>
              <a:gd name="connsiteX6" fmla="*/ 225040 w 12192000"/>
              <a:gd name="connsiteY6" fmla="*/ 6652901 h 6858000"/>
              <a:gd name="connsiteX7" fmla="*/ 5956420 w 12192000"/>
              <a:gd name="connsiteY7" fmla="*/ 6652901 h 6858000"/>
              <a:gd name="connsiteX8" fmla="*/ 5956420 w 12192000"/>
              <a:gd name="connsiteY8" fmla="*/ 144226 h 6858000"/>
              <a:gd name="connsiteX9" fmla="*/ 225040 w 12192000"/>
              <a:gd name="connsiteY9" fmla="*/ 14422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225040" y="144226"/>
                </a:moveTo>
                <a:lnTo>
                  <a:pt x="225040" y="6652901"/>
                </a:lnTo>
                <a:lnTo>
                  <a:pt x="5956420" y="6652901"/>
                </a:lnTo>
                <a:lnTo>
                  <a:pt x="5956420" y="144226"/>
                </a:lnTo>
                <a:lnTo>
                  <a:pt x="225040" y="14422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54188DA-3636-4A68-988B-4DD1045DCE6A}"/>
              </a:ext>
            </a:extLst>
          </p:cNvPr>
          <p:cNvGrpSpPr/>
          <p:nvPr/>
        </p:nvGrpSpPr>
        <p:grpSpPr>
          <a:xfrm>
            <a:off x="3548730" y="5876924"/>
            <a:ext cx="2265303" cy="671201"/>
            <a:chOff x="5010150" y="2736041"/>
            <a:chExt cx="3086100" cy="914400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AE0EA83-16A5-4107-BC0D-883F6E444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10150" y="2957482"/>
              <a:ext cx="2171700" cy="471518"/>
            </a:xfrm>
            <a:prstGeom prst="rect">
              <a:avLst/>
            </a:prstGeom>
          </p:spPr>
        </p:pic>
        <p:pic>
          <p:nvPicPr>
            <p:cNvPr id="20" name="Graphic 19" descr="Earth globe: Americas">
              <a:extLst>
                <a:ext uri="{FF2B5EF4-FFF2-40B4-BE49-F238E27FC236}">
                  <a16:creationId xmlns:a16="http://schemas.microsoft.com/office/drawing/2014/main" id="{81A3E4FD-398E-41FB-888D-F642834C1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81850" y="2736041"/>
              <a:ext cx="914400" cy="91440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ED9B16C9-9CBC-40F4-9C17-5712A25A84CA}"/>
              </a:ext>
            </a:extLst>
          </p:cNvPr>
          <p:cNvSpPr/>
          <p:nvPr/>
        </p:nvSpPr>
        <p:spPr>
          <a:xfrm rot="21421691">
            <a:off x="312622" y="205099"/>
            <a:ext cx="5731380" cy="6447802"/>
          </a:xfrm>
          <a:prstGeom prst="rect">
            <a:avLst/>
          </a:prstGeom>
          <a:noFill/>
          <a:ln w="793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30DC78-6033-452B-A9FA-C841BA4DA0B9}"/>
              </a:ext>
            </a:extLst>
          </p:cNvPr>
          <p:cNvSpPr/>
          <p:nvPr/>
        </p:nvSpPr>
        <p:spPr>
          <a:xfrm>
            <a:off x="4951443" y="2413809"/>
            <a:ext cx="2030382" cy="2030382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1047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842703-D73E-4C7F-8A58-EB1D48709524}"/>
              </a:ext>
            </a:extLst>
          </p:cNvPr>
          <p:cNvGrpSpPr/>
          <p:nvPr/>
        </p:nvGrpSpPr>
        <p:grpSpPr>
          <a:xfrm>
            <a:off x="234725" y="144227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0F90540-B8F6-464C-AE96-AB1784186AA8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A11865D-6EF0-4A3C-8084-6F2110B647E4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65172B4-9333-4952-A313-ED227B4C16DC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2FF8145-B0D3-453A-9B1A-EE4C936F9289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D4C19A8-EB6C-48E2-A629-060D0BAAAABC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B83B42C5-CB39-4923-A4BE-4078CD0422B2}"/>
              </a:ext>
            </a:extLst>
          </p:cNvPr>
          <p:cNvSpPr/>
          <p:nvPr/>
        </p:nvSpPr>
        <p:spPr>
          <a:xfrm rot="15300000">
            <a:off x="5272571" y="659360"/>
            <a:ext cx="787400" cy="67879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51535F4-94B4-4D1D-A721-5474E6E1C342}"/>
              </a:ext>
            </a:extLst>
          </p:cNvPr>
          <p:cNvSpPr txBox="1"/>
          <p:nvPr/>
        </p:nvSpPr>
        <p:spPr>
          <a:xfrm>
            <a:off x="579371" y="2297671"/>
            <a:ext cx="44762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Your Title Here</a:t>
            </a:r>
          </a:p>
        </p:txBody>
      </p:sp>
      <p:pic>
        <p:nvPicPr>
          <p:cNvPr id="29" name="Graphic 28" descr="Earth globe: Americas">
            <a:extLst>
              <a:ext uri="{FF2B5EF4-FFF2-40B4-BE49-F238E27FC236}">
                <a16:creationId xmlns:a16="http://schemas.microsoft.com/office/drawing/2014/main" id="{5552A66B-1F7C-49ED-9A00-74D5DF777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65016" y="2312868"/>
            <a:ext cx="2232264" cy="2232264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895ED4C-49AB-49B9-A9F0-5B82D5A46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15955" y="530629"/>
            <a:ext cx="2378208" cy="1380896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8371B3B1-177C-40BB-9EB1-031FE9C9E7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V="1">
            <a:off x="860917" y="5103521"/>
            <a:ext cx="798314" cy="12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64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enguin standing in the snow&#10;&#10;Description automatically generated">
            <a:extLst>
              <a:ext uri="{FF2B5EF4-FFF2-40B4-BE49-F238E27FC236}">
                <a16:creationId xmlns:a16="http://schemas.microsoft.com/office/drawing/2014/main" id="{7F096091-B008-481A-9694-EDE15C91A9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penguin standing in the snow&#10;&#10;Description automatically generated">
            <a:extLst>
              <a:ext uri="{FF2B5EF4-FFF2-40B4-BE49-F238E27FC236}">
                <a16:creationId xmlns:a16="http://schemas.microsoft.com/office/drawing/2014/main" id="{90A4B574-810D-4721-B260-99C7F5E3AA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1644</Words>
  <Application>Microsoft Office PowerPoint</Application>
  <PresentationFormat>Widescreen</PresentationFormat>
  <Paragraphs>139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Aharoni</vt:lpstr>
      <vt:lpstr>Arial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PowerPoint Presentation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2019-08-29T16:03:16Z</dcterms:modified>
</cp:coreProperties>
</file>