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91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3.svg"/><Relationship Id="rId7" Type="http://schemas.openxmlformats.org/officeDocument/2006/relationships/image" Target="../media/image3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4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3.svg"/><Relationship Id="rId7" Type="http://schemas.openxmlformats.org/officeDocument/2006/relationships/image" Target="../media/image4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10" Type="http://schemas.openxmlformats.org/officeDocument/2006/relationships/image" Target="../media/image1.jp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2.svg"/><Relationship Id="rId7" Type="http://schemas.openxmlformats.org/officeDocument/2006/relationships/image" Target="../media/image13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68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7" Type="http://schemas.openxmlformats.org/officeDocument/2006/relationships/image" Target="../media/image13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2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9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8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5.svg"/><Relationship Id="rId3" Type="http://schemas.openxmlformats.org/officeDocument/2006/relationships/image" Target="../media/image13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4.png"/><Relationship Id="rId2" Type="http://schemas.openxmlformats.org/officeDocument/2006/relationships/image" Target="../media/image12.png"/><Relationship Id="rId16" Type="http://schemas.openxmlformats.org/officeDocument/2006/relationships/image" Target="../media/image64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3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pixaba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7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10" Type="http://schemas.openxmlformats.org/officeDocument/2006/relationships/image" Target="../media/image92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8.jp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2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7.png"/><Relationship Id="rId7" Type="http://schemas.openxmlformats.org/officeDocument/2006/relationships/image" Target="../media/image1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8.svg"/><Relationship Id="rId9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3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1.jp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close up of an animal&#10;&#10;Description automatically generated">
            <a:extLst>
              <a:ext uri="{FF2B5EF4-FFF2-40B4-BE49-F238E27FC236}">
                <a16:creationId xmlns:a16="http://schemas.microsoft.com/office/drawing/2014/main" id="{A561363F-C011-44EC-9C74-6A54C1FA79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r="16925"/>
          <a:stretch>
            <a:fillRect/>
          </a:stretch>
        </p:blipFill>
        <p:spPr>
          <a:ln w="57150">
            <a:solidFill>
              <a:schemeClr val="bg1"/>
            </a:solidFill>
          </a:ln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E03ED00E-142E-4032-A4CA-25A2F3B81660}"/>
              </a:ext>
            </a:extLst>
          </p:cNvPr>
          <p:cNvSpPr txBox="1">
            <a:spLocks/>
          </p:cNvSpPr>
          <p:nvPr/>
        </p:nvSpPr>
        <p:spPr>
          <a:xfrm>
            <a:off x="1863709" y="5434716"/>
            <a:ext cx="8553450" cy="815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aloo" panose="03080902040302020200" pitchFamily="66" charset="0"/>
                <a:ea typeface="+mj-ea"/>
                <a:cs typeface="Baloo" panose="03080902040302020200" pitchFamily="66" charset="0"/>
              </a:rPr>
              <a:t>Orangutan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AE96FD-9EF6-4924-A863-048DFE70837E}"/>
              </a:ext>
            </a:extLst>
          </p:cNvPr>
          <p:cNvGrpSpPr/>
          <p:nvPr/>
        </p:nvGrpSpPr>
        <p:grpSpPr>
          <a:xfrm>
            <a:off x="234725" y="144227"/>
            <a:ext cx="1149695" cy="1146191"/>
            <a:chOff x="3421887" y="367584"/>
            <a:chExt cx="1596052" cy="159118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46F94CC-27D5-4AF2-9A67-D6B3635D464E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978AE56-4648-4781-B43F-C13EBE2D694C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1DB598-ADAA-47CF-85B0-EACBFDDC0E5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BA3A51F-09AD-4ED2-8806-C8EA09F06702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B9EF95B-24B7-4371-A5D3-06D758BF5DAA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E8EAC592-6C1A-43D6-86CC-63D19E3DA084}"/>
              </a:ext>
            </a:extLst>
          </p:cNvPr>
          <p:cNvSpPr/>
          <p:nvPr/>
        </p:nvSpPr>
        <p:spPr>
          <a:xfrm>
            <a:off x="5726714" y="6250691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DAF6B7-9485-4F3B-A8F6-69D8F64306F4}"/>
              </a:ext>
            </a:extLst>
          </p:cNvPr>
          <p:cNvSpPr/>
          <p:nvPr/>
        </p:nvSpPr>
        <p:spPr>
          <a:xfrm>
            <a:off x="6096000" y="6250691"/>
            <a:ext cx="266700" cy="266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7CB5E9B-E121-4610-BB00-B27070CB98B7}"/>
              </a:ext>
            </a:extLst>
          </p:cNvPr>
          <p:cNvSpPr/>
          <p:nvPr/>
        </p:nvSpPr>
        <p:spPr>
          <a:xfrm>
            <a:off x="6460342" y="6250691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38F0443-4ED8-49C9-84E9-F5BA79901B1E}"/>
              </a:ext>
            </a:extLst>
          </p:cNvPr>
          <p:cNvGrpSpPr/>
          <p:nvPr/>
        </p:nvGrpSpPr>
        <p:grpSpPr>
          <a:xfrm>
            <a:off x="9848995" y="179637"/>
            <a:ext cx="2108280" cy="618470"/>
            <a:chOff x="9848995" y="179637"/>
            <a:chExt cx="2108280" cy="61847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F01D151-ECF0-48D9-BA49-4D8C351E75AE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DDFA4042-F0F6-495F-AD80-D0A807F31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7" name="Graphic 18">
              <a:extLst>
                <a:ext uri="{FF2B5EF4-FFF2-40B4-BE49-F238E27FC236}">
                  <a16:creationId xmlns:a16="http://schemas.microsoft.com/office/drawing/2014/main" id="{1F805103-9679-4521-8515-B6E804805FC3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81E971-D48E-45EB-A08D-F5EF7E3A7F2F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F638956-095B-4A09-A93B-4F659B70D35D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5CA0F85-ABA5-48F0-9F4D-91C30FD90542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53F7CB8-EAC2-410A-807E-18A5297F3F2E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842FD59-AFB7-44BA-83F0-D3EFF428E706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FE4ABDF-292C-4D4F-B048-CA6719C38C9D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E390003-08C5-4100-8396-D1B92AF2F474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7F7D20E-4D89-491D-B153-AC8B1A3EFF8A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51F8241-8912-46EC-8AD3-C1AD0F19E59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A9D20BC-488A-4284-9AA1-220C6C330BAF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55A9683-3FEC-4B3A-92AA-04E9C66E34E5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61CE231-4948-4600-8EC3-CD481DFD4EE6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Graphic 8" descr="Stars">
            <a:extLst>
              <a:ext uri="{FF2B5EF4-FFF2-40B4-BE49-F238E27FC236}">
                <a16:creationId xmlns:a16="http://schemas.microsoft.com/office/drawing/2014/main" id="{52424E11-5D46-4584-948E-46744EBF51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19309" y="4520316"/>
            <a:ext cx="914400" cy="91440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00AC753B-77AA-4355-9F6B-6199ABDF8C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18279" y="2347017"/>
            <a:ext cx="1430859" cy="830822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80BE6AD9-8EAE-41B1-B94D-382B6D915D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9294" y="2342857"/>
            <a:ext cx="3598081" cy="217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n animal&#10;&#10;Description automatically generated">
            <a:extLst>
              <a:ext uri="{FF2B5EF4-FFF2-40B4-BE49-F238E27FC236}">
                <a16:creationId xmlns:a16="http://schemas.microsoft.com/office/drawing/2014/main" id="{611918A9-101D-471B-BEA8-179456CBC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r="237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https://www.pexels.com/@pixabay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close up of an animal&#10;&#10;Description automatically generated">
            <a:extLst>
              <a:ext uri="{FF2B5EF4-FFF2-40B4-BE49-F238E27FC236}">
                <a16:creationId xmlns:a16="http://schemas.microsoft.com/office/drawing/2014/main" id="{6CCD545A-19FB-43D4-ADF7-010415036F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r="1692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1642</Words>
  <Application>Microsoft Office PowerPoint</Application>
  <PresentationFormat>Widescreen</PresentationFormat>
  <Paragraphs>140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2019-08-28T20:13:38Z</dcterms:modified>
</cp:coreProperties>
</file>