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8" name="Google Shape;11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2" name="Google Shape;1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5" name="Google Shape;1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4" name="Google Shape;11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0" name="Google Shape;1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8" name="Google Shape;12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7" name="Google Shape;12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2" name="Google Shape;13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7" name="Google Shape;1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0" name="Google Shape;13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1" name="Google Shape;135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2" name="Google Shape;150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9" name="Google Shape;151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8" name="Google Shape;155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2" name="Google Shape;15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6" name="Google Shape;15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1" name="Google Shape;161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5" name="Google Shape;162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1" name="Google Shape;163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6" name="Google Shape;165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7" name="Google Shape;166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9" name="Google Shape;167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8" name="Google Shape;169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5" name="Shape 1735"/>
        <p:cNvGrpSpPr/>
        <p:nvPr/>
      </p:nvGrpSpPr>
      <p:grpSpPr>
        <a:xfrm>
          <a:off x="0" y="0"/>
          <a:ext cx="0" cy="0"/>
          <a:chOff x="0" y="0"/>
          <a:chExt cx="0" cy="0"/>
        </a:xfrm>
      </p:grpSpPr>
      <p:sp>
        <p:nvSpPr>
          <p:cNvPr id="1736" name="Google Shape;173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7" name="Google Shape;17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9" name="Google Shape;176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8" name="Google Shape;178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5" name="Google Shape;180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0" name="Google Shape;182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4" name="Google Shape;184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3" name="Google Shape;186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8" name="Google Shape;187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9" name="Google Shape;189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3" name="Google Shape;10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1" name="Google Shape;10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2" name="Google Shape;11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5" name="Shape 15"/>
        <p:cNvGrpSpPr/>
        <p:nvPr/>
      </p:nvGrpSpPr>
      <p:grpSpPr>
        <a:xfrm>
          <a:off x="0" y="0"/>
          <a:ext cx="0" cy="0"/>
          <a:chOff x="0" y="0"/>
          <a:chExt cx="0" cy="0"/>
        </a:xfrm>
      </p:grpSpPr>
      <p:sp>
        <p:nvSpPr>
          <p:cNvPr id="16" name="Google Shape;16;p2"/>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5.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11.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7.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1.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4.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9.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6.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3.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sz="1333">
                <a:solidFill>
                  <a:schemeClr val="dk2"/>
                </a:solidFill>
                <a:latin typeface="Arial"/>
                <a:ea typeface="Arial"/>
                <a:cs typeface="Arial"/>
                <a:sym typeface="Arial"/>
              </a:defRPr>
            </a:lvl1pPr>
            <a:lvl2pPr indent="0" lvl="1" marL="0" marR="0" rtl="0" algn="r">
              <a:buClr>
                <a:schemeClr val="dk2"/>
              </a:buClr>
              <a:buSzPts val="1333"/>
              <a:buFont typeface="Arial"/>
              <a:buNone/>
              <a:defRPr sz="1333">
                <a:solidFill>
                  <a:schemeClr val="dk2"/>
                </a:solidFill>
                <a:latin typeface="Arial"/>
                <a:ea typeface="Arial"/>
                <a:cs typeface="Arial"/>
                <a:sym typeface="Arial"/>
              </a:defRPr>
            </a:lvl2pPr>
            <a:lvl3pPr indent="0" lvl="2" marL="0" marR="0" rtl="0" algn="r">
              <a:buClr>
                <a:schemeClr val="dk2"/>
              </a:buClr>
              <a:buSzPts val="1333"/>
              <a:buFont typeface="Arial"/>
              <a:buNone/>
              <a:defRPr sz="1333">
                <a:solidFill>
                  <a:schemeClr val="dk2"/>
                </a:solidFill>
                <a:latin typeface="Arial"/>
                <a:ea typeface="Arial"/>
                <a:cs typeface="Arial"/>
                <a:sym typeface="Arial"/>
              </a:defRPr>
            </a:lvl3pPr>
            <a:lvl4pPr indent="0" lvl="3" marL="0" marR="0" rtl="0" algn="r">
              <a:buClr>
                <a:schemeClr val="dk2"/>
              </a:buClr>
              <a:buSzPts val="1333"/>
              <a:buFont typeface="Arial"/>
              <a:buNone/>
              <a:defRPr sz="1333">
                <a:solidFill>
                  <a:schemeClr val="dk2"/>
                </a:solidFill>
                <a:latin typeface="Arial"/>
                <a:ea typeface="Arial"/>
                <a:cs typeface="Arial"/>
                <a:sym typeface="Arial"/>
              </a:defRPr>
            </a:lvl4pPr>
            <a:lvl5pPr indent="0" lvl="4" marL="0" marR="0" rtl="0" algn="r">
              <a:buClr>
                <a:schemeClr val="dk2"/>
              </a:buClr>
              <a:buSzPts val="1333"/>
              <a:buFont typeface="Arial"/>
              <a:buNone/>
              <a:defRPr sz="1333">
                <a:solidFill>
                  <a:schemeClr val="dk2"/>
                </a:solidFill>
                <a:latin typeface="Arial"/>
                <a:ea typeface="Arial"/>
                <a:cs typeface="Arial"/>
                <a:sym typeface="Arial"/>
              </a:defRPr>
            </a:lvl5pPr>
            <a:lvl6pPr indent="0" lvl="5" marL="0" marR="0" rtl="0" algn="r">
              <a:buClr>
                <a:schemeClr val="dk2"/>
              </a:buClr>
              <a:buSzPts val="1333"/>
              <a:buFont typeface="Arial"/>
              <a:buNone/>
              <a:defRPr sz="1333">
                <a:solidFill>
                  <a:schemeClr val="dk2"/>
                </a:solidFill>
                <a:latin typeface="Arial"/>
                <a:ea typeface="Arial"/>
                <a:cs typeface="Arial"/>
                <a:sym typeface="Arial"/>
              </a:defRPr>
            </a:lvl6pPr>
            <a:lvl7pPr indent="0" lvl="6" marL="0" marR="0" rtl="0" algn="r">
              <a:buClr>
                <a:schemeClr val="dk2"/>
              </a:buClr>
              <a:buSzPts val="1333"/>
              <a:buFont typeface="Arial"/>
              <a:buNone/>
              <a:defRPr sz="1333">
                <a:solidFill>
                  <a:schemeClr val="dk2"/>
                </a:solidFill>
                <a:latin typeface="Arial"/>
                <a:ea typeface="Arial"/>
                <a:cs typeface="Arial"/>
                <a:sym typeface="Arial"/>
              </a:defRPr>
            </a:lvl7pPr>
            <a:lvl8pPr indent="0" lvl="7" marL="0" marR="0" rtl="0" algn="r">
              <a:buClr>
                <a:schemeClr val="dk2"/>
              </a:buClr>
              <a:buSzPts val="1333"/>
              <a:buFont typeface="Arial"/>
              <a:buNone/>
              <a:defRPr sz="1333">
                <a:solidFill>
                  <a:schemeClr val="dk2"/>
                </a:solidFill>
                <a:latin typeface="Arial"/>
                <a:ea typeface="Arial"/>
                <a:cs typeface="Arial"/>
                <a:sym typeface="Arial"/>
              </a:defRPr>
            </a:lvl8pPr>
            <a:lvl9pPr indent="0" lvl="8" marL="0" marR="0" rt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6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jpg"/><Relationship Id="rId5" Type="http://schemas.openxmlformats.org/officeDocument/2006/relationships/image" Target="../media/image5.jpg"/><Relationship Id="rId6"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5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50.png"/><Relationship Id="rId4" Type="http://schemas.openxmlformats.org/officeDocument/2006/relationships/image" Target="../media/image34.png"/><Relationship Id="rId9" Type="http://schemas.openxmlformats.org/officeDocument/2006/relationships/image" Target="../media/image31.png"/><Relationship Id="rId5" Type="http://schemas.openxmlformats.org/officeDocument/2006/relationships/image" Target="../media/image47.png"/><Relationship Id="rId6" Type="http://schemas.openxmlformats.org/officeDocument/2006/relationships/image" Target="../media/image38.png"/><Relationship Id="rId7" Type="http://schemas.openxmlformats.org/officeDocument/2006/relationships/image" Target="../media/image35.png"/><Relationship Id="rId8"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63.png"/><Relationship Id="rId9"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40.png"/><Relationship Id="rId8"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42.png"/><Relationship Id="rId5" Type="http://schemas.openxmlformats.org/officeDocument/2006/relationships/image" Target="../media/image36.png"/><Relationship Id="rId6"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1.png"/><Relationship Id="rId6"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63.png"/><Relationship Id="rId6"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1.png"/><Relationship Id="rId6"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63.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40.png"/><Relationship Id="rId7"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48.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53.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1.png"/><Relationship Id="rId7"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44.png"/><Relationship Id="rId6" Type="http://schemas.openxmlformats.org/officeDocument/2006/relationships/image" Target="../media/image61.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hyperlink" Target="https://www.myfreeslides.com/" TargetMode="External"/><Relationship Id="rId7" Type="http://schemas.openxmlformats.org/officeDocument/2006/relationships/image" Target="../media/image55.png"/><Relationship Id="rId8" Type="http://schemas.openxmlformats.org/officeDocument/2006/relationships/hyperlink" Target="https://www.myfreeslides.com/free-download/templates/" TargetMode="External"/><Relationship Id="rId11" Type="http://schemas.openxmlformats.org/officeDocument/2006/relationships/image" Target="../media/image56.png"/><Relationship Id="rId10" Type="http://schemas.openxmlformats.org/officeDocument/2006/relationships/hyperlink" Target="https://www.myfreeslides.com/free-download/design-elements/" TargetMode="External"/><Relationship Id="rId13" Type="http://schemas.openxmlformats.org/officeDocument/2006/relationships/image" Target="../media/image60.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enginakyur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7.jpg"/><Relationship Id="rId9" Type="http://schemas.openxmlformats.org/officeDocument/2006/relationships/image" Target="../media/image62.png"/><Relationship Id="rId5" Type="http://schemas.openxmlformats.org/officeDocument/2006/relationships/image" Target="../media/image3.jpg"/><Relationship Id="rId6" Type="http://schemas.openxmlformats.org/officeDocument/2006/relationships/image" Target="../media/image2.jpg"/><Relationship Id="rId7" Type="http://schemas.openxmlformats.org/officeDocument/2006/relationships/image" Target="../media/image4.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A book shelf filled with books&#10;&#10;Description automatically generated" id="957" name="Google Shape;957;p197"/>
          <p:cNvPicPr preferRelativeResize="0"/>
          <p:nvPr>
            <p:ph idx="2" type="pic"/>
          </p:nvPr>
        </p:nvPicPr>
        <p:blipFill rotWithShape="1">
          <a:blip r:embed="rId3">
            <a:alphaModFix/>
          </a:blip>
          <a:srcRect b="0" l="20356" r="20356" t="0"/>
          <a:stretch/>
        </p:blipFill>
        <p:spPr>
          <a:xfrm>
            <a:off x="0" y="0"/>
            <a:ext cx="6096000" cy="6858000"/>
          </a:xfrm>
          <a:prstGeom prst="rect">
            <a:avLst/>
          </a:prstGeom>
          <a:noFill/>
          <a:ln>
            <a:noFill/>
          </a:ln>
        </p:spPr>
      </p:pic>
      <p:sp>
        <p:nvSpPr>
          <p:cNvPr id="958" name="Google Shape;958;p197"/>
          <p:cNvSpPr/>
          <p:nvPr/>
        </p:nvSpPr>
        <p:spPr>
          <a:xfrm>
            <a:off x="6096000" y="0"/>
            <a:ext cx="6096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9" name="Google Shape;959;p197"/>
          <p:cNvSpPr/>
          <p:nvPr/>
        </p:nvSpPr>
        <p:spPr>
          <a:xfrm>
            <a:off x="171450" y="171450"/>
            <a:ext cx="11791950" cy="6438900"/>
          </a:xfrm>
          <a:prstGeom prst="rect">
            <a:avLst/>
          </a:prstGeom>
          <a:noFill/>
          <a:ln cap="flat" cmpd="sng" w="539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60" name="Google Shape;960;p197"/>
          <p:cNvGrpSpPr/>
          <p:nvPr/>
        </p:nvGrpSpPr>
        <p:grpSpPr>
          <a:xfrm>
            <a:off x="234725" y="144227"/>
            <a:ext cx="1149695" cy="1146191"/>
            <a:chOff x="3421887" y="367584"/>
            <a:chExt cx="1596052" cy="1591188"/>
          </a:xfrm>
        </p:grpSpPr>
        <p:sp>
          <p:nvSpPr>
            <p:cNvPr id="961" name="Google Shape;961;p197"/>
            <p:cNvSpPr/>
            <p:nvPr/>
          </p:nvSpPr>
          <p:spPr>
            <a:xfrm>
              <a:off x="3421887" y="367584"/>
              <a:ext cx="1596052" cy="47845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2" name="Google Shape;962;p197"/>
            <p:cNvSpPr/>
            <p:nvPr/>
          </p:nvSpPr>
          <p:spPr>
            <a:xfrm rot="5400000">
              <a:off x="2865518" y="923953"/>
              <a:ext cx="1591188" cy="47845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63" name="Google Shape;963;p197"/>
          <p:cNvGrpSpPr/>
          <p:nvPr/>
        </p:nvGrpSpPr>
        <p:grpSpPr>
          <a:xfrm rot="10800000">
            <a:off x="10797950" y="5463195"/>
            <a:ext cx="1149695" cy="1146191"/>
            <a:chOff x="3421887" y="367584"/>
            <a:chExt cx="1596052" cy="1591188"/>
          </a:xfrm>
        </p:grpSpPr>
        <p:sp>
          <p:nvSpPr>
            <p:cNvPr id="964" name="Google Shape;964;p197"/>
            <p:cNvSpPr/>
            <p:nvPr/>
          </p:nvSpPr>
          <p:spPr>
            <a:xfrm>
              <a:off x="3421887" y="367584"/>
              <a:ext cx="1596052" cy="47845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5" name="Google Shape;965;p197"/>
            <p:cNvSpPr/>
            <p:nvPr/>
          </p:nvSpPr>
          <p:spPr>
            <a:xfrm rot="5400000">
              <a:off x="2865518" y="923953"/>
              <a:ext cx="1591188" cy="47845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Earth globe: Americas" id="966" name="Google Shape;966;p197"/>
          <p:cNvPicPr preferRelativeResize="0"/>
          <p:nvPr/>
        </p:nvPicPr>
        <p:blipFill rotWithShape="1">
          <a:blip r:embed="rId4">
            <a:alphaModFix/>
          </a:blip>
          <a:srcRect b="0" l="0" r="0" t="0"/>
          <a:stretch/>
        </p:blipFill>
        <p:spPr>
          <a:xfrm>
            <a:off x="11338806" y="179637"/>
            <a:ext cx="618470" cy="618470"/>
          </a:xfrm>
          <a:prstGeom prst="rect">
            <a:avLst/>
          </a:prstGeom>
          <a:noFill/>
          <a:ln>
            <a:noFill/>
          </a:ln>
        </p:spPr>
      </p:pic>
      <p:grpSp>
        <p:nvGrpSpPr>
          <p:cNvPr id="967" name="Google Shape;967;p197"/>
          <p:cNvGrpSpPr/>
          <p:nvPr/>
        </p:nvGrpSpPr>
        <p:grpSpPr>
          <a:xfrm>
            <a:off x="9848995" y="316549"/>
            <a:ext cx="1523802" cy="344646"/>
            <a:chOff x="8711066" y="1054659"/>
            <a:chExt cx="2064703" cy="466984"/>
          </a:xfrm>
        </p:grpSpPr>
        <p:sp>
          <p:nvSpPr>
            <p:cNvPr id="968" name="Google Shape;968;p197"/>
            <p:cNvSpPr/>
            <p:nvPr/>
          </p:nvSpPr>
          <p:spPr>
            <a:xfrm>
              <a:off x="8711066" y="1054659"/>
              <a:ext cx="516856" cy="466984"/>
            </a:xfrm>
            <a:custGeom>
              <a:rect b="b" l="l" r="r" t="t"/>
              <a:pathLst>
                <a:path extrusionOk="0" h="466984" w="516855">
                  <a:moveTo>
                    <a:pt x="519577" y="85236"/>
                  </a:moveTo>
                  <a:cubicBezTo>
                    <a:pt x="519577" y="179993"/>
                    <a:pt x="380842" y="333690"/>
                    <a:pt x="288805" y="333690"/>
                  </a:cubicBezTo>
                  <a:cubicBezTo>
                    <a:pt x="280644" y="333690"/>
                    <a:pt x="267496" y="321902"/>
                    <a:pt x="260695" y="312834"/>
                  </a:cubicBezTo>
                  <a:cubicBezTo>
                    <a:pt x="228959" y="379028"/>
                    <a:pt x="204023" y="440688"/>
                    <a:pt x="204023" y="459277"/>
                  </a:cubicBezTo>
                  <a:cubicBezTo>
                    <a:pt x="204023" y="464264"/>
                    <a:pt x="206290" y="464717"/>
                    <a:pt x="206290" y="466077"/>
                  </a:cubicBezTo>
                  <a:cubicBezTo>
                    <a:pt x="206290" y="468798"/>
                    <a:pt x="199942" y="470611"/>
                    <a:pt x="190875" y="470611"/>
                  </a:cubicBezTo>
                  <a:cubicBezTo>
                    <a:pt x="173193" y="470611"/>
                    <a:pt x="145083" y="465624"/>
                    <a:pt x="145083" y="452476"/>
                  </a:cubicBezTo>
                  <a:cubicBezTo>
                    <a:pt x="145083" y="404871"/>
                    <a:pt x="277471" y="142816"/>
                    <a:pt x="316915" y="103371"/>
                  </a:cubicBezTo>
                  <a:cubicBezTo>
                    <a:pt x="318275" y="102011"/>
                    <a:pt x="320542" y="101558"/>
                    <a:pt x="323262" y="101558"/>
                  </a:cubicBezTo>
                  <a:cubicBezTo>
                    <a:pt x="337317" y="101558"/>
                    <a:pt x="368147" y="113799"/>
                    <a:pt x="368147" y="120600"/>
                  </a:cubicBezTo>
                  <a:cubicBezTo>
                    <a:pt x="368147" y="121053"/>
                    <a:pt x="367694" y="121960"/>
                    <a:pt x="367240" y="122413"/>
                  </a:cubicBezTo>
                  <a:cubicBezTo>
                    <a:pt x="347745" y="142362"/>
                    <a:pt x="303313" y="223971"/>
                    <a:pt x="265683" y="302406"/>
                  </a:cubicBezTo>
                  <a:cubicBezTo>
                    <a:pt x="352279" y="296512"/>
                    <a:pt x="469705" y="146443"/>
                    <a:pt x="469705" y="74808"/>
                  </a:cubicBezTo>
                  <a:cubicBezTo>
                    <a:pt x="469705" y="44432"/>
                    <a:pt x="447035" y="33097"/>
                    <a:pt x="415299" y="33097"/>
                  </a:cubicBezTo>
                  <a:cubicBezTo>
                    <a:pt x="301953" y="33097"/>
                    <a:pt x="61207" y="184527"/>
                    <a:pt x="61207" y="269309"/>
                  </a:cubicBezTo>
                  <a:cubicBezTo>
                    <a:pt x="61207" y="282457"/>
                    <a:pt x="68008" y="286538"/>
                    <a:pt x="76622" y="286538"/>
                  </a:cubicBezTo>
                  <a:cubicBezTo>
                    <a:pt x="92944" y="286538"/>
                    <a:pt x="115613" y="272936"/>
                    <a:pt x="118787" y="269309"/>
                  </a:cubicBezTo>
                  <a:cubicBezTo>
                    <a:pt x="119694" y="268403"/>
                    <a:pt x="120147" y="267949"/>
                    <a:pt x="120600" y="267949"/>
                  </a:cubicBezTo>
                  <a:cubicBezTo>
                    <a:pt x="121054" y="267949"/>
                    <a:pt x="121507" y="268403"/>
                    <a:pt x="121507" y="269309"/>
                  </a:cubicBezTo>
                  <a:cubicBezTo>
                    <a:pt x="121507" y="277470"/>
                    <a:pt x="96571" y="326889"/>
                    <a:pt x="58034" y="326889"/>
                  </a:cubicBezTo>
                  <a:cubicBezTo>
                    <a:pt x="40805" y="326889"/>
                    <a:pt x="28110" y="311927"/>
                    <a:pt x="24483" y="297872"/>
                  </a:cubicBezTo>
                  <a:cubicBezTo>
                    <a:pt x="6801" y="293339"/>
                    <a:pt x="1" y="280644"/>
                    <a:pt x="1" y="265682"/>
                  </a:cubicBezTo>
                  <a:cubicBezTo>
                    <a:pt x="-453" y="182713"/>
                    <a:pt x="216264" y="0"/>
                    <a:pt x="404418" y="0"/>
                  </a:cubicBezTo>
                  <a:cubicBezTo>
                    <a:pt x="474692" y="0"/>
                    <a:pt x="519577" y="46698"/>
                    <a:pt x="519577" y="8523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197"/>
            <p:cNvSpPr/>
            <p:nvPr/>
          </p:nvSpPr>
          <p:spPr>
            <a:xfrm>
              <a:off x="9125458" y="1219690"/>
              <a:ext cx="217623" cy="249360"/>
            </a:xfrm>
            <a:custGeom>
              <a:rect b="b" l="l" r="r" t="t"/>
              <a:pathLst>
                <a:path extrusionOk="0" h="249360" w="217623">
                  <a:moveTo>
                    <a:pt x="213996" y="126947"/>
                  </a:moveTo>
                  <a:cubicBezTo>
                    <a:pt x="218077" y="126947"/>
                    <a:pt x="221704" y="129214"/>
                    <a:pt x="221704" y="132841"/>
                  </a:cubicBezTo>
                  <a:cubicBezTo>
                    <a:pt x="221704" y="134655"/>
                    <a:pt x="220797" y="136922"/>
                    <a:pt x="218530" y="139188"/>
                  </a:cubicBezTo>
                  <a:cubicBezTo>
                    <a:pt x="209462" y="147803"/>
                    <a:pt x="157324" y="251627"/>
                    <a:pt x="120600" y="251627"/>
                  </a:cubicBezTo>
                  <a:cubicBezTo>
                    <a:pt x="95210" y="251627"/>
                    <a:pt x="79795" y="226691"/>
                    <a:pt x="79795" y="210823"/>
                  </a:cubicBezTo>
                  <a:cubicBezTo>
                    <a:pt x="79795" y="186794"/>
                    <a:pt x="108358" y="131481"/>
                    <a:pt x="132388" y="92037"/>
                  </a:cubicBezTo>
                  <a:cubicBezTo>
                    <a:pt x="115159" y="96117"/>
                    <a:pt x="99291" y="99744"/>
                    <a:pt x="86596" y="99744"/>
                  </a:cubicBezTo>
                  <a:cubicBezTo>
                    <a:pt x="85689" y="99744"/>
                    <a:pt x="84782" y="99291"/>
                    <a:pt x="84329" y="99291"/>
                  </a:cubicBezTo>
                  <a:cubicBezTo>
                    <a:pt x="59393" y="141002"/>
                    <a:pt x="17229" y="199035"/>
                    <a:pt x="17229" y="199035"/>
                  </a:cubicBezTo>
                  <a:cubicBezTo>
                    <a:pt x="14508" y="201755"/>
                    <a:pt x="11335" y="202662"/>
                    <a:pt x="8614" y="202662"/>
                  </a:cubicBezTo>
                  <a:cubicBezTo>
                    <a:pt x="3627" y="202662"/>
                    <a:pt x="0" y="199035"/>
                    <a:pt x="0" y="196315"/>
                  </a:cubicBezTo>
                  <a:cubicBezTo>
                    <a:pt x="0" y="195861"/>
                    <a:pt x="0" y="195408"/>
                    <a:pt x="453" y="194955"/>
                  </a:cubicBezTo>
                  <a:cubicBezTo>
                    <a:pt x="453" y="194955"/>
                    <a:pt x="47152" y="127854"/>
                    <a:pt x="71181" y="85689"/>
                  </a:cubicBezTo>
                  <a:cubicBezTo>
                    <a:pt x="66194" y="77982"/>
                    <a:pt x="63020" y="68914"/>
                    <a:pt x="63020" y="63020"/>
                  </a:cubicBezTo>
                  <a:cubicBezTo>
                    <a:pt x="63020" y="44885"/>
                    <a:pt x="71634" y="14055"/>
                    <a:pt x="82969" y="3174"/>
                  </a:cubicBezTo>
                  <a:cubicBezTo>
                    <a:pt x="85236" y="1360"/>
                    <a:pt x="89770" y="0"/>
                    <a:pt x="95210" y="0"/>
                  </a:cubicBezTo>
                  <a:cubicBezTo>
                    <a:pt x="110625" y="0"/>
                    <a:pt x="132841" y="7707"/>
                    <a:pt x="132841" y="13148"/>
                  </a:cubicBezTo>
                  <a:cubicBezTo>
                    <a:pt x="132841" y="12695"/>
                    <a:pt x="119239" y="29470"/>
                    <a:pt x="105638" y="53953"/>
                  </a:cubicBezTo>
                  <a:cubicBezTo>
                    <a:pt x="129667" y="52139"/>
                    <a:pt x="155963" y="48965"/>
                    <a:pt x="166845" y="48965"/>
                  </a:cubicBezTo>
                  <a:cubicBezTo>
                    <a:pt x="179993" y="50779"/>
                    <a:pt x="199942" y="72088"/>
                    <a:pt x="199942" y="79342"/>
                  </a:cubicBezTo>
                  <a:cubicBezTo>
                    <a:pt x="199942" y="80249"/>
                    <a:pt x="199942" y="80702"/>
                    <a:pt x="199488" y="81155"/>
                  </a:cubicBezTo>
                  <a:cubicBezTo>
                    <a:pt x="183166" y="97024"/>
                    <a:pt x="130121" y="190874"/>
                    <a:pt x="130121" y="213997"/>
                  </a:cubicBezTo>
                  <a:cubicBezTo>
                    <a:pt x="130121" y="217170"/>
                    <a:pt x="131027" y="218984"/>
                    <a:pt x="133294" y="218984"/>
                  </a:cubicBezTo>
                  <a:cubicBezTo>
                    <a:pt x="150523" y="218984"/>
                    <a:pt x="197675" y="138282"/>
                    <a:pt x="205835" y="130121"/>
                  </a:cubicBezTo>
                  <a:cubicBezTo>
                    <a:pt x="208102" y="127854"/>
                    <a:pt x="211276" y="126947"/>
                    <a:pt x="213996" y="126947"/>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197"/>
            <p:cNvSpPr/>
            <p:nvPr/>
          </p:nvSpPr>
          <p:spPr>
            <a:xfrm>
              <a:off x="9290489"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197"/>
            <p:cNvSpPr/>
            <p:nvPr/>
          </p:nvSpPr>
          <p:spPr>
            <a:xfrm>
              <a:off x="9422876" y="1268656"/>
              <a:ext cx="163218" cy="235759"/>
            </a:xfrm>
            <a:custGeom>
              <a:rect b="b" l="l" r="r" t="t"/>
              <a:pathLst>
                <a:path extrusionOk="0" h="235759" w="163217">
                  <a:moveTo>
                    <a:pt x="157324" y="77075"/>
                  </a:moveTo>
                  <a:cubicBezTo>
                    <a:pt x="161404" y="77075"/>
                    <a:pt x="165031" y="79342"/>
                    <a:pt x="165031" y="82969"/>
                  </a:cubicBezTo>
                  <a:cubicBezTo>
                    <a:pt x="165031" y="91130"/>
                    <a:pt x="124680" y="117426"/>
                    <a:pt x="83876" y="151430"/>
                  </a:cubicBezTo>
                  <a:cubicBezTo>
                    <a:pt x="88410" y="174552"/>
                    <a:pt x="96117" y="193594"/>
                    <a:pt x="107905" y="205382"/>
                  </a:cubicBezTo>
                  <a:cubicBezTo>
                    <a:pt x="108358" y="205836"/>
                    <a:pt x="108358" y="206289"/>
                    <a:pt x="108358" y="207196"/>
                  </a:cubicBezTo>
                  <a:cubicBezTo>
                    <a:pt x="108358" y="214450"/>
                    <a:pt x="92037" y="236666"/>
                    <a:pt x="84782" y="236666"/>
                  </a:cubicBezTo>
                  <a:cubicBezTo>
                    <a:pt x="84329" y="236666"/>
                    <a:pt x="83422" y="236212"/>
                    <a:pt x="82969" y="235759"/>
                  </a:cubicBezTo>
                  <a:cubicBezTo>
                    <a:pt x="72994" y="225785"/>
                    <a:pt x="12695" y="214903"/>
                    <a:pt x="1814" y="214903"/>
                  </a:cubicBezTo>
                  <a:cubicBezTo>
                    <a:pt x="0" y="214903"/>
                    <a:pt x="0" y="212636"/>
                    <a:pt x="0" y="209009"/>
                  </a:cubicBezTo>
                  <a:cubicBezTo>
                    <a:pt x="0" y="202662"/>
                    <a:pt x="1814" y="193594"/>
                    <a:pt x="4080" y="190421"/>
                  </a:cubicBezTo>
                  <a:lnTo>
                    <a:pt x="4080" y="189967"/>
                  </a:lnTo>
                  <a:cubicBezTo>
                    <a:pt x="12241" y="181806"/>
                    <a:pt x="27656" y="169565"/>
                    <a:pt x="45792" y="155964"/>
                  </a:cubicBezTo>
                  <a:cubicBezTo>
                    <a:pt x="41258" y="134655"/>
                    <a:pt x="39898" y="114252"/>
                    <a:pt x="39898" y="102011"/>
                  </a:cubicBezTo>
                  <a:cubicBezTo>
                    <a:pt x="39898" y="38538"/>
                    <a:pt x="82969" y="0"/>
                    <a:pt x="124227" y="0"/>
                  </a:cubicBezTo>
                  <a:cubicBezTo>
                    <a:pt x="136468" y="0"/>
                    <a:pt x="157324" y="21309"/>
                    <a:pt x="157324" y="30377"/>
                  </a:cubicBezTo>
                  <a:cubicBezTo>
                    <a:pt x="157324" y="32644"/>
                    <a:pt x="155510" y="34004"/>
                    <a:pt x="152336" y="34004"/>
                  </a:cubicBezTo>
                  <a:cubicBezTo>
                    <a:pt x="115159" y="34004"/>
                    <a:pt x="79795" y="54859"/>
                    <a:pt x="79795" y="105185"/>
                  </a:cubicBezTo>
                  <a:cubicBezTo>
                    <a:pt x="79795" y="113799"/>
                    <a:pt x="80249" y="122413"/>
                    <a:pt x="81155" y="130574"/>
                  </a:cubicBezTo>
                  <a:cubicBezTo>
                    <a:pt x="114252" y="106545"/>
                    <a:pt x="145082" y="84783"/>
                    <a:pt x="149616" y="80702"/>
                  </a:cubicBezTo>
                  <a:cubicBezTo>
                    <a:pt x="151883" y="77982"/>
                    <a:pt x="154603" y="77075"/>
                    <a:pt x="157324" y="77075"/>
                  </a:cubicBezTo>
                  <a:close/>
                  <a:moveTo>
                    <a:pt x="52139" y="179993"/>
                  </a:moveTo>
                  <a:cubicBezTo>
                    <a:pt x="46698" y="184980"/>
                    <a:pt x="42164" y="189967"/>
                    <a:pt x="38537" y="194048"/>
                  </a:cubicBezTo>
                  <a:cubicBezTo>
                    <a:pt x="45792" y="195861"/>
                    <a:pt x="53046" y="198128"/>
                    <a:pt x="59846" y="200849"/>
                  </a:cubicBezTo>
                  <a:cubicBezTo>
                    <a:pt x="57126" y="194048"/>
                    <a:pt x="54406" y="187247"/>
                    <a:pt x="52139" y="179993"/>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197"/>
            <p:cNvSpPr/>
            <p:nvPr/>
          </p:nvSpPr>
          <p:spPr>
            <a:xfrm>
              <a:off x="9539395"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197"/>
            <p:cNvSpPr/>
            <p:nvPr/>
          </p:nvSpPr>
          <p:spPr>
            <a:xfrm>
              <a:off x="9676317"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0" y="170472"/>
                  </a:cubicBezTo>
                  <a:cubicBezTo>
                    <a:pt x="176819" y="170472"/>
                    <a:pt x="223517" y="88863"/>
                    <a:pt x="231678" y="80702"/>
                  </a:cubicBezTo>
                  <a:cubicBezTo>
                    <a:pt x="233492" y="77982"/>
                    <a:pt x="236212" y="77075"/>
                    <a:pt x="238932" y="77075"/>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197"/>
            <p:cNvSpPr/>
            <p:nvPr/>
          </p:nvSpPr>
          <p:spPr>
            <a:xfrm>
              <a:off x="9846335"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9" y="300593"/>
                    <a:pt x="17229" y="284271"/>
                  </a:cubicBezTo>
                  <a:cubicBezTo>
                    <a:pt x="17229"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197"/>
            <p:cNvSpPr/>
            <p:nvPr/>
          </p:nvSpPr>
          <p:spPr>
            <a:xfrm>
              <a:off x="9967388" y="1268656"/>
              <a:ext cx="244826" cy="199488"/>
            </a:xfrm>
            <a:custGeom>
              <a:rect b="b" l="l" r="r" t="t"/>
              <a:pathLst>
                <a:path extrusionOk="0" h="199488" w="244826">
                  <a:moveTo>
                    <a:pt x="238479" y="77075"/>
                  </a:moveTo>
                  <a:cubicBezTo>
                    <a:pt x="242559" y="77075"/>
                    <a:pt x="246186" y="79342"/>
                    <a:pt x="246186" y="82969"/>
                  </a:cubicBezTo>
                  <a:cubicBezTo>
                    <a:pt x="246186" y="84783"/>
                    <a:pt x="245280" y="87049"/>
                    <a:pt x="243013" y="89316"/>
                  </a:cubicBezTo>
                  <a:cubicBezTo>
                    <a:pt x="233945" y="97931"/>
                    <a:pt x="182713" y="202662"/>
                    <a:pt x="146442" y="202662"/>
                  </a:cubicBezTo>
                  <a:cubicBezTo>
                    <a:pt x="121053" y="202662"/>
                    <a:pt x="105185" y="178179"/>
                    <a:pt x="105185" y="161858"/>
                  </a:cubicBezTo>
                  <a:cubicBezTo>
                    <a:pt x="105185" y="155510"/>
                    <a:pt x="106998" y="147349"/>
                    <a:pt x="109265" y="138282"/>
                  </a:cubicBezTo>
                  <a:cubicBezTo>
                    <a:pt x="82515" y="171379"/>
                    <a:pt x="55313" y="203115"/>
                    <a:pt x="43978" y="203115"/>
                  </a:cubicBezTo>
                  <a:cubicBezTo>
                    <a:pt x="23122" y="203115"/>
                    <a:pt x="0" y="174552"/>
                    <a:pt x="0" y="150523"/>
                  </a:cubicBezTo>
                  <a:cubicBezTo>
                    <a:pt x="0" y="112439"/>
                    <a:pt x="82515" y="0"/>
                    <a:pt x="132387" y="0"/>
                  </a:cubicBezTo>
                  <a:cubicBezTo>
                    <a:pt x="157777" y="0"/>
                    <a:pt x="165484" y="23576"/>
                    <a:pt x="167751" y="34457"/>
                  </a:cubicBezTo>
                  <a:cubicBezTo>
                    <a:pt x="169565" y="33097"/>
                    <a:pt x="170925" y="32644"/>
                    <a:pt x="173645" y="32644"/>
                  </a:cubicBezTo>
                  <a:cubicBezTo>
                    <a:pt x="186340" y="32644"/>
                    <a:pt x="207196" y="52139"/>
                    <a:pt x="207196" y="58940"/>
                  </a:cubicBezTo>
                  <a:cubicBezTo>
                    <a:pt x="207196" y="59847"/>
                    <a:pt x="207196" y="60300"/>
                    <a:pt x="206742" y="60753"/>
                  </a:cubicBezTo>
                  <a:cubicBezTo>
                    <a:pt x="191781" y="75715"/>
                    <a:pt x="154150" y="143269"/>
                    <a:pt x="154150" y="164125"/>
                  </a:cubicBezTo>
                  <a:cubicBezTo>
                    <a:pt x="154150" y="167752"/>
                    <a:pt x="155510" y="170019"/>
                    <a:pt x="158230" y="170019"/>
                  </a:cubicBezTo>
                  <a:cubicBezTo>
                    <a:pt x="175912" y="170019"/>
                    <a:pt x="222157" y="88863"/>
                    <a:pt x="230318" y="80702"/>
                  </a:cubicBezTo>
                  <a:cubicBezTo>
                    <a:pt x="232585" y="77982"/>
                    <a:pt x="235759" y="77075"/>
                    <a:pt x="238479" y="77075"/>
                  </a:cubicBezTo>
                  <a:close/>
                  <a:moveTo>
                    <a:pt x="150976" y="56219"/>
                  </a:moveTo>
                  <a:cubicBezTo>
                    <a:pt x="152336" y="53953"/>
                    <a:pt x="154150" y="52592"/>
                    <a:pt x="154150" y="49419"/>
                  </a:cubicBezTo>
                  <a:cubicBezTo>
                    <a:pt x="154150" y="44885"/>
                    <a:pt x="152790" y="39444"/>
                    <a:pt x="147802" y="39444"/>
                  </a:cubicBezTo>
                  <a:cubicBezTo>
                    <a:pt x="130121" y="39444"/>
                    <a:pt x="58486" y="136468"/>
                    <a:pt x="58486" y="157324"/>
                  </a:cubicBezTo>
                  <a:cubicBezTo>
                    <a:pt x="58486" y="160044"/>
                    <a:pt x="59393" y="161404"/>
                    <a:pt x="61660" y="161404"/>
                  </a:cubicBezTo>
                  <a:cubicBezTo>
                    <a:pt x="69821" y="161404"/>
                    <a:pt x="135108" y="70728"/>
                    <a:pt x="150976" y="56219"/>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197"/>
            <p:cNvSpPr/>
            <p:nvPr/>
          </p:nvSpPr>
          <p:spPr>
            <a:xfrm>
              <a:off x="10136500"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8" y="300593"/>
                    <a:pt x="17228" y="284271"/>
                  </a:cubicBezTo>
                  <a:cubicBezTo>
                    <a:pt x="17228"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197"/>
            <p:cNvSpPr/>
            <p:nvPr/>
          </p:nvSpPr>
          <p:spPr>
            <a:xfrm>
              <a:off x="10257553" y="1185687"/>
              <a:ext cx="158684" cy="285631"/>
            </a:xfrm>
            <a:custGeom>
              <a:rect b="b" l="l" r="r" t="t"/>
              <a:pathLst>
                <a:path extrusionOk="0" h="285631" w="158683">
                  <a:moveTo>
                    <a:pt x="133294" y="160044"/>
                  </a:moveTo>
                  <a:cubicBezTo>
                    <a:pt x="137828" y="160044"/>
                    <a:pt x="141455" y="162311"/>
                    <a:pt x="141455" y="165938"/>
                  </a:cubicBezTo>
                  <a:cubicBezTo>
                    <a:pt x="141455" y="167752"/>
                    <a:pt x="140095" y="170019"/>
                    <a:pt x="137828" y="172285"/>
                  </a:cubicBezTo>
                  <a:cubicBezTo>
                    <a:pt x="128760" y="181353"/>
                    <a:pt x="77528" y="285631"/>
                    <a:pt x="41258" y="285631"/>
                  </a:cubicBezTo>
                  <a:cubicBezTo>
                    <a:pt x="15868" y="285631"/>
                    <a:pt x="0" y="261148"/>
                    <a:pt x="0" y="245280"/>
                  </a:cubicBezTo>
                  <a:cubicBezTo>
                    <a:pt x="0" y="208556"/>
                    <a:pt x="46698" y="133748"/>
                    <a:pt x="62567" y="117880"/>
                  </a:cubicBezTo>
                  <a:cubicBezTo>
                    <a:pt x="64380" y="116066"/>
                    <a:pt x="66194" y="115613"/>
                    <a:pt x="68461" y="115613"/>
                  </a:cubicBezTo>
                  <a:cubicBezTo>
                    <a:pt x="81609" y="115613"/>
                    <a:pt x="102464" y="135561"/>
                    <a:pt x="102464" y="141909"/>
                  </a:cubicBezTo>
                  <a:cubicBezTo>
                    <a:pt x="102464" y="142816"/>
                    <a:pt x="102464" y="143269"/>
                    <a:pt x="102011" y="143722"/>
                  </a:cubicBezTo>
                  <a:cubicBezTo>
                    <a:pt x="87049" y="159137"/>
                    <a:pt x="49419" y="226691"/>
                    <a:pt x="49419" y="247094"/>
                  </a:cubicBezTo>
                  <a:cubicBezTo>
                    <a:pt x="49419" y="250721"/>
                    <a:pt x="50779" y="252988"/>
                    <a:pt x="53499" y="252988"/>
                  </a:cubicBezTo>
                  <a:cubicBezTo>
                    <a:pt x="70727" y="252988"/>
                    <a:pt x="117426" y="171832"/>
                    <a:pt x="125587" y="163218"/>
                  </a:cubicBezTo>
                  <a:cubicBezTo>
                    <a:pt x="127854" y="160951"/>
                    <a:pt x="130574" y="160044"/>
                    <a:pt x="133294" y="160044"/>
                  </a:cubicBezTo>
                  <a:close/>
                  <a:moveTo>
                    <a:pt x="123320" y="0"/>
                  </a:moveTo>
                  <a:cubicBezTo>
                    <a:pt x="135108" y="0"/>
                    <a:pt x="159137" y="20856"/>
                    <a:pt x="159137" y="29923"/>
                  </a:cubicBezTo>
                  <a:cubicBezTo>
                    <a:pt x="159137" y="34457"/>
                    <a:pt x="114706" y="71634"/>
                    <a:pt x="114706" y="82516"/>
                  </a:cubicBezTo>
                  <a:cubicBezTo>
                    <a:pt x="114706" y="84329"/>
                    <a:pt x="113346" y="84329"/>
                    <a:pt x="111532" y="84329"/>
                  </a:cubicBezTo>
                  <a:cubicBezTo>
                    <a:pt x="104731" y="84329"/>
                    <a:pt x="88863" y="75715"/>
                    <a:pt x="88863" y="70728"/>
                  </a:cubicBezTo>
                  <a:cubicBezTo>
                    <a:pt x="88863" y="53499"/>
                    <a:pt x="104278" y="16322"/>
                    <a:pt x="118786" y="1814"/>
                  </a:cubicBezTo>
                  <a:cubicBezTo>
                    <a:pt x="120146" y="453"/>
                    <a:pt x="121506" y="0"/>
                    <a:pt x="123320" y="0"/>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197"/>
            <p:cNvSpPr/>
            <p:nvPr/>
          </p:nvSpPr>
          <p:spPr>
            <a:xfrm>
              <a:off x="10359564" y="1268656"/>
              <a:ext cx="167751" cy="199488"/>
            </a:xfrm>
            <a:custGeom>
              <a:rect b="b" l="l" r="r" t="t"/>
              <a:pathLst>
                <a:path extrusionOk="0" h="199488" w="167751">
                  <a:moveTo>
                    <a:pt x="170925" y="53499"/>
                  </a:moveTo>
                  <a:cubicBezTo>
                    <a:pt x="170925" y="114252"/>
                    <a:pt x="113346" y="203569"/>
                    <a:pt x="44885" y="203569"/>
                  </a:cubicBezTo>
                  <a:cubicBezTo>
                    <a:pt x="11788" y="203569"/>
                    <a:pt x="0" y="184073"/>
                    <a:pt x="0" y="159137"/>
                  </a:cubicBezTo>
                  <a:cubicBezTo>
                    <a:pt x="0" y="137828"/>
                    <a:pt x="9068" y="111986"/>
                    <a:pt x="20402" y="91130"/>
                  </a:cubicBezTo>
                  <a:cubicBezTo>
                    <a:pt x="17228" y="88863"/>
                    <a:pt x="15415" y="86143"/>
                    <a:pt x="15415" y="83876"/>
                  </a:cubicBezTo>
                  <a:cubicBezTo>
                    <a:pt x="15415" y="57580"/>
                    <a:pt x="75261" y="0"/>
                    <a:pt x="120146" y="0"/>
                  </a:cubicBezTo>
                  <a:cubicBezTo>
                    <a:pt x="156417" y="0"/>
                    <a:pt x="170925" y="22669"/>
                    <a:pt x="170925" y="53499"/>
                  </a:cubicBezTo>
                  <a:close/>
                  <a:moveTo>
                    <a:pt x="136921" y="36271"/>
                  </a:moveTo>
                  <a:cubicBezTo>
                    <a:pt x="136921" y="25843"/>
                    <a:pt x="132841" y="18589"/>
                    <a:pt x="123320" y="18589"/>
                  </a:cubicBezTo>
                  <a:cubicBezTo>
                    <a:pt x="105185" y="18589"/>
                    <a:pt x="77528" y="40351"/>
                    <a:pt x="63020" y="65287"/>
                  </a:cubicBezTo>
                  <a:cubicBezTo>
                    <a:pt x="70727" y="68914"/>
                    <a:pt x="77528" y="73901"/>
                    <a:pt x="77528" y="77528"/>
                  </a:cubicBezTo>
                  <a:cubicBezTo>
                    <a:pt x="77528" y="75715"/>
                    <a:pt x="34004" y="141909"/>
                    <a:pt x="34004" y="170925"/>
                  </a:cubicBezTo>
                  <a:cubicBezTo>
                    <a:pt x="34004" y="178179"/>
                    <a:pt x="36724" y="183167"/>
                    <a:pt x="43978" y="183167"/>
                  </a:cubicBezTo>
                  <a:cubicBezTo>
                    <a:pt x="73448" y="183167"/>
                    <a:pt x="136921" y="78889"/>
                    <a:pt x="136921" y="36271"/>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197"/>
            <p:cNvSpPr/>
            <p:nvPr/>
          </p:nvSpPr>
          <p:spPr>
            <a:xfrm>
              <a:off x="10530942"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1" y="170472"/>
                  </a:cubicBezTo>
                  <a:cubicBezTo>
                    <a:pt x="176819" y="170472"/>
                    <a:pt x="223517" y="88863"/>
                    <a:pt x="231678" y="80702"/>
                  </a:cubicBezTo>
                  <a:cubicBezTo>
                    <a:pt x="233492" y="77982"/>
                    <a:pt x="236212" y="77075"/>
                    <a:pt x="238932" y="77075"/>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980" name="Google Shape;980;p197"/>
          <p:cNvPicPr preferRelativeResize="0"/>
          <p:nvPr/>
        </p:nvPicPr>
        <p:blipFill rotWithShape="1">
          <a:blip r:embed="rId5">
            <a:alphaModFix/>
          </a:blip>
          <a:srcRect b="0" l="0" r="0" t="0"/>
          <a:stretch/>
        </p:blipFill>
        <p:spPr>
          <a:xfrm>
            <a:off x="5380570" y="1290418"/>
            <a:ext cx="1430859" cy="830822"/>
          </a:xfrm>
          <a:prstGeom prst="rect">
            <a:avLst/>
          </a:prstGeom>
          <a:noFill/>
          <a:ln>
            <a:noFill/>
          </a:ln>
        </p:spPr>
      </p:pic>
      <p:sp>
        <p:nvSpPr>
          <p:cNvPr id="981" name="Google Shape;981;p197"/>
          <p:cNvSpPr txBox="1"/>
          <p:nvPr/>
        </p:nvSpPr>
        <p:spPr>
          <a:xfrm>
            <a:off x="5926583" y="3090751"/>
            <a:ext cx="6206234" cy="8159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290"/>
              <a:buFont typeface="Baloo"/>
              <a:buNone/>
            </a:pPr>
            <a:r>
              <a:rPr b="1" lang="en-GB" sz="4290" u="none">
                <a:solidFill>
                  <a:schemeClr val="lt1"/>
                </a:solidFill>
                <a:latin typeface="Baloo"/>
                <a:ea typeface="Baloo"/>
                <a:cs typeface="Baloo"/>
                <a:sym typeface="Baloo"/>
              </a:rPr>
              <a:t>PRESENTATION TITLE</a:t>
            </a:r>
            <a:endParaRPr b="1" sz="4290" u="none">
              <a:solidFill>
                <a:schemeClr val="lt1"/>
              </a:solidFill>
              <a:latin typeface="Baloo"/>
              <a:ea typeface="Baloo"/>
              <a:cs typeface="Baloo"/>
              <a:sym typeface="Baloo"/>
            </a:endParaRPr>
          </a:p>
        </p:txBody>
      </p:sp>
      <p:pic>
        <p:nvPicPr>
          <p:cNvPr descr="Open quotation mark" id="982" name="Google Shape;982;p197"/>
          <p:cNvPicPr preferRelativeResize="0"/>
          <p:nvPr/>
        </p:nvPicPr>
        <p:blipFill rotWithShape="1">
          <a:blip r:embed="rId6">
            <a:alphaModFix/>
          </a:blip>
          <a:srcRect b="0" l="0" r="0" t="0"/>
          <a:stretch/>
        </p:blipFill>
        <p:spPr>
          <a:xfrm>
            <a:off x="5638548" y="2090817"/>
            <a:ext cx="1253737" cy="1253737"/>
          </a:xfrm>
          <a:prstGeom prst="rect">
            <a:avLst/>
          </a:prstGeom>
          <a:noFill/>
          <a:ln>
            <a:noFill/>
          </a:ln>
        </p:spPr>
      </p:pic>
      <p:pic>
        <p:nvPicPr>
          <p:cNvPr descr="Open quotation mark" id="983" name="Google Shape;983;p197"/>
          <p:cNvPicPr preferRelativeResize="0"/>
          <p:nvPr/>
        </p:nvPicPr>
        <p:blipFill rotWithShape="1">
          <a:blip r:embed="rId6">
            <a:alphaModFix/>
          </a:blip>
          <a:srcRect b="0" l="0" r="0" t="0"/>
          <a:stretch/>
        </p:blipFill>
        <p:spPr>
          <a:xfrm rot="10800000">
            <a:off x="11251771" y="3544358"/>
            <a:ext cx="1198724" cy="1198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19" name="Shape 1119"/>
        <p:cNvGrpSpPr/>
        <p:nvPr/>
      </p:nvGrpSpPr>
      <p:grpSpPr>
        <a:xfrm>
          <a:off x="0" y="0"/>
          <a:ext cx="0" cy="0"/>
          <a:chOff x="0" y="0"/>
          <a:chExt cx="0" cy="0"/>
        </a:xfrm>
      </p:grpSpPr>
      <p:sp>
        <p:nvSpPr>
          <p:cNvPr id="1120" name="Google Shape;1120;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21" name="Google Shape;1121;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22" name="Google Shape;1122;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23" name="Google Shape;1123;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24" name="Google Shape;1124;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25" name="Google Shape;1125;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26" name="Google Shape;1126;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27" name="Google Shape;1127;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28" name="Google Shape;1128;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29" name="Google Shape;1129;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6"/>
                                        </p:tgtEl>
                                        <p:attrNameLst>
                                          <p:attrName>style.visibility</p:attrName>
                                        </p:attrNameLst>
                                      </p:cBhvr>
                                      <p:to>
                                        <p:strVal val="visible"/>
                                      </p:to>
                                    </p:set>
                                    <p:animEffect filter="fade" transition="in">
                                      <p:cBhvr>
                                        <p:cTn dur="500"/>
                                        <p:tgtEl>
                                          <p:spTgt spid="1126"/>
                                        </p:tgtEl>
                                      </p:cBhvr>
                                    </p:animEffect>
                                  </p:childTnLst>
                                </p:cTn>
                              </p:par>
                              <p:par>
                                <p:cTn fill="hold" nodeType="withEffect" presetClass="entr" presetID="10" presetSubtype="0">
                                  <p:stCondLst>
                                    <p:cond delay="250"/>
                                  </p:stCondLst>
                                  <p:childTnLst>
                                    <p:set>
                                      <p:cBhvr>
                                        <p:cTn dur="1" fill="hold">
                                          <p:stCondLst>
                                            <p:cond delay="0"/>
                                          </p:stCondLst>
                                        </p:cTn>
                                        <p:tgtEl>
                                          <p:spTgt spid="1127"/>
                                        </p:tgtEl>
                                        <p:attrNameLst>
                                          <p:attrName>style.visibility</p:attrName>
                                        </p:attrNameLst>
                                      </p:cBhvr>
                                      <p:to>
                                        <p:strVal val="visible"/>
                                      </p:to>
                                    </p:set>
                                    <p:animEffect filter="fade" transition="in">
                                      <p:cBhvr>
                                        <p:cTn dur="500"/>
                                        <p:tgtEl>
                                          <p:spTgt spid="1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33" name="Shape 1133"/>
        <p:cNvGrpSpPr/>
        <p:nvPr/>
      </p:nvGrpSpPr>
      <p:grpSpPr>
        <a:xfrm>
          <a:off x="0" y="0"/>
          <a:ext cx="0" cy="0"/>
          <a:chOff x="0" y="0"/>
          <a:chExt cx="0" cy="0"/>
        </a:xfrm>
      </p:grpSpPr>
      <p:sp>
        <p:nvSpPr>
          <p:cNvPr id="1134" name="Google Shape;1134;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35" name="Google Shape;1135;p207"/>
          <p:cNvGrpSpPr/>
          <p:nvPr/>
        </p:nvGrpSpPr>
        <p:grpSpPr>
          <a:xfrm>
            <a:off x="1039151" y="954901"/>
            <a:ext cx="3315772" cy="4948207"/>
            <a:chOff x="1118224" y="283725"/>
            <a:chExt cx="2090826" cy="4076400"/>
          </a:xfrm>
        </p:grpSpPr>
        <p:sp>
          <p:nvSpPr>
            <p:cNvPr id="1136" name="Google Shape;1136;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7" name="Google Shape;1137;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8" name="Google Shape;1138;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9" name="Google Shape;1139;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40" name="Google Shape;1140;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1" name="Google Shape;1141;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2" name="Google Shape;1142;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43" name="Google Shape;1143;p207"/>
          <p:cNvGrpSpPr/>
          <p:nvPr/>
        </p:nvGrpSpPr>
        <p:grpSpPr>
          <a:xfrm>
            <a:off x="4438109" y="954901"/>
            <a:ext cx="3315772" cy="4948207"/>
            <a:chOff x="1118224" y="283725"/>
            <a:chExt cx="2090826" cy="4076400"/>
          </a:xfrm>
        </p:grpSpPr>
        <p:sp>
          <p:nvSpPr>
            <p:cNvPr id="1144" name="Google Shape;1144;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5" name="Google Shape;1145;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6" name="Google Shape;1146;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47" name="Google Shape;1147;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8" name="Google Shape;1148;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9" name="Google Shape;1149;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0" name="Google Shape;1150;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51" name="Google Shape;1151;p207"/>
          <p:cNvGrpSpPr/>
          <p:nvPr/>
        </p:nvGrpSpPr>
        <p:grpSpPr>
          <a:xfrm>
            <a:off x="7837067" y="954901"/>
            <a:ext cx="3315772" cy="4948207"/>
            <a:chOff x="1118224" y="283725"/>
            <a:chExt cx="2090826" cy="4076400"/>
          </a:xfrm>
        </p:grpSpPr>
        <p:sp>
          <p:nvSpPr>
            <p:cNvPr id="1152" name="Google Shape;1152;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3" name="Google Shape;1153;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4" name="Google Shape;1154;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55" name="Google Shape;1155;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56" name="Google Shape;1156;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57" name="Google Shape;1157;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8" name="Google Shape;1158;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59" name="Google Shape;1159;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60" name="Google Shape;1160;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1" name="Google Shape;1161;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2" name="Google Shape;1162;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35"/>
                                        </p:tgtEl>
                                        <p:attrNameLst>
                                          <p:attrName>style.visibility</p:attrName>
                                        </p:attrNameLst>
                                      </p:cBhvr>
                                      <p:to>
                                        <p:strVal val="visible"/>
                                      </p:to>
                                    </p:set>
                                    <p:animEffect filter="fade" transition="in">
                                      <p:cBhvr>
                                        <p:cTn dur="1000"/>
                                        <p:tgtEl>
                                          <p:spTgt spid="1135"/>
                                        </p:tgtEl>
                                      </p:cBhvr>
                                    </p:animEffect>
                                  </p:childTnLst>
                                </p:cTn>
                              </p:par>
                              <p:par>
                                <p:cTn fill="hold" nodeType="withEffect" presetClass="entr" presetID="10" presetSubtype="0">
                                  <p:stCondLst>
                                    <p:cond delay="50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par>
                                <p:cTn fill="hold" nodeType="withEffect" presetClass="entr" presetID="10" presetSubtype="0">
                                  <p:stCondLst>
                                    <p:cond delay="750"/>
                                  </p:stCondLst>
                                  <p:childTnLst>
                                    <p:set>
                                      <p:cBhvr>
                                        <p:cTn dur="1" fill="hold">
                                          <p:stCondLst>
                                            <p:cond delay="0"/>
                                          </p:stCondLst>
                                        </p:cTn>
                                        <p:tgtEl>
                                          <p:spTgt spid="1151"/>
                                        </p:tgtEl>
                                        <p:attrNameLst>
                                          <p:attrName>style.visibility</p:attrName>
                                        </p:attrNameLst>
                                      </p:cBhvr>
                                      <p:to>
                                        <p:strVal val="visible"/>
                                      </p:to>
                                    </p:set>
                                    <p:animEffect filter="fade" transition="in">
                                      <p:cBhvr>
                                        <p:cTn dur="1000"/>
                                        <p:tgtEl>
                                          <p:spTgt spid="1151"/>
                                        </p:tgtEl>
                                      </p:cBhvr>
                                    </p:animEffect>
                                  </p:childTnLst>
                                </p:cTn>
                              </p:par>
                              <p:par>
                                <p:cTn fill="hold" nodeType="withEffect" presetClass="entr" presetID="10" presetSubtype="0">
                                  <p:stCondLst>
                                    <p:cond delay="25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par>
                                <p:cTn fill="hold" nodeType="withEffect" presetClass="entr" presetID="10" presetSubtype="0">
                                  <p:stCondLst>
                                    <p:cond delay="250"/>
                                  </p:stCondLst>
                                  <p:childTnLst>
                                    <p:set>
                                      <p:cBhvr>
                                        <p:cTn dur="1" fill="hold">
                                          <p:stCondLst>
                                            <p:cond delay="0"/>
                                          </p:stCondLst>
                                        </p:cTn>
                                        <p:tgtEl>
                                          <p:spTgt spid="1134"/>
                                        </p:tgtEl>
                                        <p:attrNameLst>
                                          <p:attrName>style.visibility</p:attrName>
                                        </p:attrNameLst>
                                      </p:cBhvr>
                                      <p:to>
                                        <p:strVal val="visible"/>
                                      </p:to>
                                    </p:set>
                                    <p:animEffect filter="fade" transition="in">
                                      <p:cBhvr>
                                        <p:cTn dur="500"/>
                                        <p:tgtEl>
                                          <p:spTgt spid="1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66" name="Shape 1166"/>
        <p:cNvGrpSpPr/>
        <p:nvPr/>
      </p:nvGrpSpPr>
      <p:grpSpPr>
        <a:xfrm>
          <a:off x="0" y="0"/>
          <a:ext cx="0" cy="0"/>
          <a:chOff x="0" y="0"/>
          <a:chExt cx="0" cy="0"/>
        </a:xfrm>
      </p:grpSpPr>
      <p:sp>
        <p:nvSpPr>
          <p:cNvPr id="1167" name="Google Shape;1167;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68" name="Google Shape;1168;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9" name="Google Shape;1169;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0" name="Google Shape;1170;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71" name="Google Shape;1171;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72" name="Google Shape;1172;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73" name="Google Shape;1173;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74" name="Google Shape;1174;p208"/>
          <p:cNvPicPr preferRelativeResize="0"/>
          <p:nvPr>
            <p:ph idx="2" type="pic"/>
          </p:nvPr>
        </p:nvPicPr>
        <p:blipFill rotWithShape="1">
          <a:blip r:embed="rId4">
            <a:alphaModFix/>
          </a:blip>
          <a:srcRect b="0" l="4936" r="17346" t="0"/>
          <a:stretch/>
        </p:blipFill>
        <p:spPr>
          <a:xfrm>
            <a:off x="2138763" y="1125000"/>
            <a:ext cx="2449513" cy="2447925"/>
          </a:xfrm>
          <a:prstGeom prst="flowChartConnector">
            <a:avLst/>
          </a:prstGeom>
          <a:noFill/>
          <a:ln>
            <a:noFill/>
          </a:ln>
        </p:spPr>
      </p:pic>
      <p:pic>
        <p:nvPicPr>
          <p:cNvPr descr="A picture containing object&#10;&#10;Description automatically generated" id="1175" name="Google Shape;1175;p208"/>
          <p:cNvPicPr preferRelativeResize="0"/>
          <p:nvPr>
            <p:ph idx="3" type="pic"/>
          </p:nvPr>
        </p:nvPicPr>
        <p:blipFill rotWithShape="1">
          <a:blip r:embed="rId5">
            <a:alphaModFix/>
          </a:blip>
          <a:srcRect b="32"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76" name="Google Shape;1176;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71"/>
                                        </p:tgtEl>
                                        <p:attrNameLst>
                                          <p:attrName>style.visibility</p:attrName>
                                        </p:attrNameLst>
                                      </p:cBhvr>
                                      <p:to>
                                        <p:strVal val="visible"/>
                                      </p:to>
                                    </p:set>
                                    <p:animEffect filter="fade" transition="in">
                                      <p:cBhvr>
                                        <p:cTn dur="500"/>
                                        <p:tgtEl>
                                          <p:spTgt spid="1171"/>
                                        </p:tgtEl>
                                      </p:cBhvr>
                                    </p:animEffect>
                                  </p:childTnLst>
                                </p:cTn>
                              </p:par>
                              <p:par>
                                <p:cTn fill="hold" nodeType="withEffect" presetClass="entr" presetID="10" presetSubtype="0">
                                  <p:stCondLst>
                                    <p:cond delay="250"/>
                                  </p:stCondLst>
                                  <p:childTnLst>
                                    <p:set>
                                      <p:cBhvr>
                                        <p:cTn dur="1" fill="hold">
                                          <p:stCondLst>
                                            <p:cond delay="0"/>
                                          </p:stCondLst>
                                        </p:cTn>
                                        <p:tgtEl>
                                          <p:spTgt spid="1172"/>
                                        </p:tgtEl>
                                        <p:attrNameLst>
                                          <p:attrName>style.visibility</p:attrName>
                                        </p:attrNameLst>
                                      </p:cBhvr>
                                      <p:to>
                                        <p:strVal val="visible"/>
                                      </p:to>
                                    </p:set>
                                    <p:animEffect filter="fade" transition="in">
                                      <p:cBhvr>
                                        <p:cTn dur="500"/>
                                        <p:tgtEl>
                                          <p:spTgt spid="1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80" name="Shape 1180"/>
        <p:cNvGrpSpPr/>
        <p:nvPr/>
      </p:nvGrpSpPr>
      <p:grpSpPr>
        <a:xfrm>
          <a:off x="0" y="0"/>
          <a:ext cx="0" cy="0"/>
          <a:chOff x="0" y="0"/>
          <a:chExt cx="0" cy="0"/>
        </a:xfrm>
      </p:grpSpPr>
      <p:sp>
        <p:nvSpPr>
          <p:cNvPr id="1181" name="Google Shape;1181;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82" name="Google Shape;1182;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83" name="Google Shape;1183;p209"/>
          <p:cNvGrpSpPr/>
          <p:nvPr/>
        </p:nvGrpSpPr>
        <p:grpSpPr>
          <a:xfrm>
            <a:off x="8250689" y="775547"/>
            <a:ext cx="486912" cy="344645"/>
            <a:chOff x="743484" y="5375305"/>
            <a:chExt cx="1170774" cy="652447"/>
          </a:xfrm>
        </p:grpSpPr>
        <p:sp>
          <p:nvSpPr>
            <p:cNvPr id="1184" name="Google Shape;1184;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5" name="Google Shape;1185;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6" name="Google Shape;1186;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7" name="Google Shape;1187;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88" name="Google Shape;1188;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89" name="Google Shape;1189;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90" name="Google Shape;1190;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91" name="Google Shape;1191;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95" name="Shape 1195"/>
        <p:cNvGrpSpPr/>
        <p:nvPr/>
      </p:nvGrpSpPr>
      <p:grpSpPr>
        <a:xfrm>
          <a:off x="0" y="0"/>
          <a:ext cx="0" cy="0"/>
          <a:chOff x="0" y="0"/>
          <a:chExt cx="0" cy="0"/>
        </a:xfrm>
      </p:grpSpPr>
      <p:sp>
        <p:nvSpPr>
          <p:cNvPr id="1196" name="Google Shape;1196;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7" name="Google Shape;1197;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8" name="Google Shape;1198;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9" name="Google Shape;1199;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200" name="Google Shape;1200;p210"/>
          <p:cNvGrpSpPr/>
          <p:nvPr/>
        </p:nvGrpSpPr>
        <p:grpSpPr>
          <a:xfrm>
            <a:off x="5009790" y="2945971"/>
            <a:ext cx="2172420" cy="2594400"/>
            <a:chOff x="4961590" y="2752474"/>
            <a:chExt cx="2172420" cy="2594400"/>
          </a:xfrm>
        </p:grpSpPr>
        <p:sp>
          <p:nvSpPr>
            <p:cNvPr id="1201" name="Google Shape;1201;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2" name="Google Shape;1202;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03" name="Google Shape;1203;p210"/>
          <p:cNvGrpSpPr/>
          <p:nvPr/>
        </p:nvGrpSpPr>
        <p:grpSpPr>
          <a:xfrm>
            <a:off x="5287352" y="1523886"/>
            <a:ext cx="4876225" cy="2692336"/>
            <a:chOff x="5239152" y="1330389"/>
            <a:chExt cx="4876225" cy="2692336"/>
          </a:xfrm>
        </p:grpSpPr>
        <p:sp>
          <p:nvSpPr>
            <p:cNvPr id="1204" name="Google Shape;1204;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05" name="Google Shape;1205;p210"/>
            <p:cNvGrpSpPr/>
            <p:nvPr/>
          </p:nvGrpSpPr>
          <p:grpSpPr>
            <a:xfrm>
              <a:off x="5239152" y="1330389"/>
              <a:ext cx="4876225" cy="2692336"/>
              <a:chOff x="5239152" y="1330389"/>
              <a:chExt cx="4876225" cy="2692336"/>
            </a:xfrm>
          </p:grpSpPr>
          <p:sp>
            <p:nvSpPr>
              <p:cNvPr id="1206" name="Google Shape;1206;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0" name="Google Shape;1210;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1" name="Google Shape;1211;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14" name="Google Shape;1214;p210"/>
          <p:cNvGrpSpPr/>
          <p:nvPr/>
        </p:nvGrpSpPr>
        <p:grpSpPr>
          <a:xfrm>
            <a:off x="8081828" y="2357976"/>
            <a:ext cx="2773422" cy="3589673"/>
            <a:chOff x="8033628" y="2164479"/>
            <a:chExt cx="2773422" cy="3589673"/>
          </a:xfrm>
        </p:grpSpPr>
        <p:sp>
          <p:nvSpPr>
            <p:cNvPr id="1215" name="Google Shape;1215;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0" name="Google Shape;1220;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1" name="Google Shape;1221;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2" name="Google Shape;1222;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3" name="Google Shape;1223;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6" name="Google Shape;1226;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7" name="Google Shape;1227;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8" name="Google Shape;1228;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9" name="Google Shape;1229;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0" name="Google Shape;1230;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1" name="Google Shape;1231;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32" name="Google Shape;1232;p210"/>
          <p:cNvGrpSpPr/>
          <p:nvPr/>
        </p:nvGrpSpPr>
        <p:grpSpPr>
          <a:xfrm>
            <a:off x="1197664" y="1448720"/>
            <a:ext cx="4251939" cy="2433598"/>
            <a:chOff x="1149464" y="1255223"/>
            <a:chExt cx="4251939" cy="2433598"/>
          </a:xfrm>
        </p:grpSpPr>
        <p:sp>
          <p:nvSpPr>
            <p:cNvPr id="1233" name="Google Shape;1233;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4" name="Google Shape;1234;p210"/>
            <p:cNvGrpSpPr/>
            <p:nvPr/>
          </p:nvGrpSpPr>
          <p:grpSpPr>
            <a:xfrm>
              <a:off x="1149464" y="1255223"/>
              <a:ext cx="4251939" cy="2433598"/>
              <a:chOff x="1149464" y="1255223"/>
              <a:chExt cx="4251939" cy="2433598"/>
            </a:xfrm>
          </p:grpSpPr>
          <p:sp>
            <p:nvSpPr>
              <p:cNvPr id="1235" name="Google Shape;1235;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6" name="Google Shape;1236;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7" name="Google Shape;1237;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8" name="Google Shape;1238;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9" name="Google Shape;1239;p210"/>
              <p:cNvGrpSpPr/>
              <p:nvPr/>
            </p:nvGrpSpPr>
            <p:grpSpPr>
              <a:xfrm>
                <a:off x="1149464" y="1255223"/>
                <a:ext cx="4251939" cy="2433598"/>
                <a:chOff x="1149464" y="1255223"/>
                <a:chExt cx="4251939" cy="2433598"/>
              </a:xfrm>
            </p:grpSpPr>
            <p:sp>
              <p:nvSpPr>
                <p:cNvPr id="1240" name="Google Shape;1240;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1" name="Google Shape;1241;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2" name="Google Shape;1242;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3" name="Google Shape;1243;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4" name="Google Shape;1244;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5" name="Google Shape;1245;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6" name="Google Shape;1246;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7" name="Google Shape;1247;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8" name="Google Shape;1248;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9" name="Google Shape;1249;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50" name="Google Shape;1250;p210"/>
          <p:cNvGrpSpPr/>
          <p:nvPr/>
        </p:nvGrpSpPr>
        <p:grpSpPr>
          <a:xfrm>
            <a:off x="2844205" y="3837505"/>
            <a:ext cx="1594150" cy="2406855"/>
            <a:chOff x="2796005" y="3644008"/>
            <a:chExt cx="1594150" cy="2406855"/>
          </a:xfrm>
        </p:grpSpPr>
        <p:sp>
          <p:nvSpPr>
            <p:cNvPr id="1251" name="Google Shape;1251;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2" name="Google Shape;1252;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53" name="Google Shape;1253;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4" name="Google Shape;1254;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5" name="Google Shape;1255;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6" name="Google Shape;1256;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7" name="Google Shape;1257;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61" name="Shape 1261"/>
        <p:cNvGrpSpPr/>
        <p:nvPr/>
      </p:nvGrpSpPr>
      <p:grpSpPr>
        <a:xfrm>
          <a:off x="0" y="0"/>
          <a:ext cx="0" cy="0"/>
          <a:chOff x="0" y="0"/>
          <a:chExt cx="0" cy="0"/>
        </a:xfrm>
      </p:grpSpPr>
      <p:sp>
        <p:nvSpPr>
          <p:cNvPr id="1262" name="Google Shape;1262;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3" name="Google Shape;1263;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4" name="Google Shape;1264;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5" name="Google Shape;1265;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6" name="Google Shape;1266;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67" name="Google Shape;1267;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68" name="Google Shape;1268;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69" name="Google Shape;1269;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70" name="Google Shape;1270;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71" name="Google Shape;1271;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2" name="Google Shape;1272;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3" name="Google Shape;1273;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4" name="Google Shape;1274;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5" name="Google Shape;1275;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62"/>
                                        </p:tgtEl>
                                        <p:attrNameLst>
                                          <p:attrName>style.visibility</p:attrName>
                                        </p:attrNameLst>
                                      </p:cBhvr>
                                      <p:to>
                                        <p:strVal val="visible"/>
                                      </p:to>
                                    </p:set>
                                    <p:animEffect filter="fade" transition="in">
                                      <p:cBhvr>
                                        <p:cTn dur="500"/>
                                        <p:tgtEl>
                                          <p:spTgt spid="1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9" name="Shape 1279"/>
        <p:cNvGrpSpPr/>
        <p:nvPr/>
      </p:nvGrpSpPr>
      <p:grpSpPr>
        <a:xfrm>
          <a:off x="0" y="0"/>
          <a:ext cx="0" cy="0"/>
          <a:chOff x="0" y="0"/>
          <a:chExt cx="0" cy="0"/>
        </a:xfrm>
      </p:grpSpPr>
      <p:sp>
        <p:nvSpPr>
          <p:cNvPr id="1280" name="Google Shape;1280;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1" name="Google Shape;1281;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2" name="Google Shape;1282;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3" name="Google Shape;1283;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84" name="Google Shape;1284;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88" name="Shape 1288"/>
        <p:cNvGrpSpPr/>
        <p:nvPr/>
      </p:nvGrpSpPr>
      <p:grpSpPr>
        <a:xfrm>
          <a:off x="0" y="0"/>
          <a:ext cx="0" cy="0"/>
          <a:chOff x="0" y="0"/>
          <a:chExt cx="0" cy="0"/>
        </a:xfrm>
      </p:grpSpPr>
      <p:grpSp>
        <p:nvGrpSpPr>
          <p:cNvPr id="1289" name="Google Shape;1289;p213"/>
          <p:cNvGrpSpPr/>
          <p:nvPr/>
        </p:nvGrpSpPr>
        <p:grpSpPr>
          <a:xfrm>
            <a:off x="0" y="0"/>
            <a:ext cx="3990107" cy="6858000"/>
            <a:chOff x="0" y="0"/>
            <a:chExt cx="3990107" cy="6858000"/>
          </a:xfrm>
        </p:grpSpPr>
        <p:sp>
          <p:nvSpPr>
            <p:cNvPr id="1290" name="Google Shape;1290;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1" name="Google Shape;1291;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2" name="Google Shape;1292;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3" name="Google Shape;1293;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94" name="Google Shape;1294;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5" name="Google Shape;1295;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6" name="Google Shape;1296;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97" name="Google Shape;1297;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98" name="Google Shape;1298;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99" name="Google Shape;1299;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300" name="Google Shape;1300;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1" name="Google Shape;1301;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2" name="Google Shape;1302;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303" name="Google Shape;1303;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304" name="Google Shape;1304;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05" name="Google Shape;1305;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06" name="Google Shape;1306;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307" name="Google Shape;1307;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308" name="Google Shape;1308;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309" name="Google Shape;1309;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96"/>
                                        </p:tgtEl>
                                        <p:attrNameLst>
                                          <p:attrName>style.visibility</p:attrName>
                                        </p:attrNameLst>
                                      </p:cBhvr>
                                      <p:to>
                                        <p:strVal val="visible"/>
                                      </p:to>
                                    </p:set>
                                    <p:anim calcmode="lin" valueType="num">
                                      <p:cBhvr additive="base">
                                        <p:cTn dur="500"/>
                                        <p:tgtEl>
                                          <p:spTgt spid="12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97"/>
                                        </p:tgtEl>
                                        <p:attrNameLst>
                                          <p:attrName>style.visibility</p:attrName>
                                        </p:attrNameLst>
                                      </p:cBhvr>
                                      <p:to>
                                        <p:strVal val="visible"/>
                                      </p:to>
                                    </p:set>
                                    <p:anim calcmode="lin" valueType="num">
                                      <p:cBhvr additive="base">
                                        <p:cTn dur="500"/>
                                        <p:tgtEl>
                                          <p:spTgt spid="129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300"/>
                                        </p:tgtEl>
                                        <p:attrNameLst>
                                          <p:attrName>style.visibility</p:attrName>
                                        </p:attrNameLst>
                                      </p:cBhvr>
                                      <p:to>
                                        <p:strVal val="visible"/>
                                      </p:to>
                                    </p:set>
                                    <p:animEffect filter="fade" transition="in">
                                      <p:cBhvr>
                                        <p:cTn dur="1000"/>
                                        <p:tgtEl>
                                          <p:spTgt spid="1300"/>
                                        </p:tgtEl>
                                      </p:cBhvr>
                                    </p:animEffect>
                                  </p:childTnLst>
                                </p:cTn>
                              </p:par>
                              <p:par>
                                <p:cTn fill="hold" nodeType="withEffect" presetClass="entr" presetID="10" presetSubtype="0">
                                  <p:stCondLst>
                                    <p:cond delay="500"/>
                                  </p:stCondLst>
                                  <p:childTnLst>
                                    <p:set>
                                      <p:cBhvr>
                                        <p:cTn dur="1" fill="hold">
                                          <p:stCondLst>
                                            <p:cond delay="0"/>
                                          </p:stCondLst>
                                        </p:cTn>
                                        <p:tgtEl>
                                          <p:spTgt spid="1301"/>
                                        </p:tgtEl>
                                        <p:attrNameLst>
                                          <p:attrName>style.visibility</p:attrName>
                                        </p:attrNameLst>
                                      </p:cBhvr>
                                      <p:to>
                                        <p:strVal val="visible"/>
                                      </p:to>
                                    </p:set>
                                    <p:animEffect filter="fade" transition="in">
                                      <p:cBhvr>
                                        <p:cTn dur="1000"/>
                                        <p:tgtEl>
                                          <p:spTgt spid="1301"/>
                                        </p:tgtEl>
                                      </p:cBhvr>
                                    </p:animEffect>
                                  </p:childTnLst>
                                </p:cTn>
                              </p:par>
                              <p:par>
                                <p:cTn fill="hold" nodeType="withEffect" presetClass="entr" presetID="10" presetSubtype="0">
                                  <p:stCondLst>
                                    <p:cond delay="750"/>
                                  </p:stCondLst>
                                  <p:childTnLst>
                                    <p:set>
                                      <p:cBhvr>
                                        <p:cTn dur="1" fill="hold">
                                          <p:stCondLst>
                                            <p:cond delay="0"/>
                                          </p:stCondLst>
                                        </p:cTn>
                                        <p:tgtEl>
                                          <p:spTgt spid="1302"/>
                                        </p:tgtEl>
                                        <p:attrNameLst>
                                          <p:attrName>style.visibility</p:attrName>
                                        </p:attrNameLst>
                                      </p:cBhvr>
                                      <p:to>
                                        <p:strVal val="visible"/>
                                      </p:to>
                                    </p:set>
                                    <p:animEffect filter="fade" transition="in">
                                      <p:cBhvr>
                                        <p:cTn dur="1000"/>
                                        <p:tgtEl>
                                          <p:spTgt spid="1302"/>
                                        </p:tgtEl>
                                      </p:cBhvr>
                                    </p:animEffect>
                                  </p:childTnLst>
                                </p:cTn>
                              </p:par>
                              <p:par>
                                <p:cTn fill="hold" nodeType="withEffect" presetClass="entr" presetID="10" presetSubtype="0">
                                  <p:stCondLst>
                                    <p:cond delay="250"/>
                                  </p:stCondLst>
                                  <p:childTnLst>
                                    <p:set>
                                      <p:cBhvr>
                                        <p:cTn dur="1" fill="hold">
                                          <p:stCondLst>
                                            <p:cond delay="0"/>
                                          </p:stCondLst>
                                        </p:cTn>
                                        <p:tgtEl>
                                          <p:spTgt spid="1294"/>
                                        </p:tgtEl>
                                        <p:attrNameLst>
                                          <p:attrName>style.visibility</p:attrName>
                                        </p:attrNameLst>
                                      </p:cBhvr>
                                      <p:to>
                                        <p:strVal val="visible"/>
                                      </p:to>
                                    </p:set>
                                    <p:animEffect filter="fade" transition="in">
                                      <p:cBhvr>
                                        <p:cTn dur="500"/>
                                        <p:tgtEl>
                                          <p:spTgt spid="1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13" name="Shape 1313"/>
        <p:cNvGrpSpPr/>
        <p:nvPr/>
      </p:nvGrpSpPr>
      <p:grpSpPr>
        <a:xfrm>
          <a:off x="0" y="0"/>
          <a:ext cx="0" cy="0"/>
          <a:chOff x="0" y="0"/>
          <a:chExt cx="0" cy="0"/>
        </a:xfrm>
      </p:grpSpPr>
      <p:sp>
        <p:nvSpPr>
          <p:cNvPr id="1314" name="Google Shape;1314;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5" name="Google Shape;1315;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6" name="Google Shape;1316;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7" name="Google Shape;1317;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18" name="Google Shape;1318;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19" name="Google Shape;1319;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20" name="Google Shape;1320;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21" name="Google Shape;1321;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2" name="Google Shape;1322;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3" name="Google Shape;1323;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24" name="Google Shape;1324;p214"/>
          <p:cNvPicPr preferRelativeResize="0"/>
          <p:nvPr>
            <p:ph idx="2" type="pic"/>
          </p:nvPr>
        </p:nvPicPr>
        <p:blipFill rotWithShape="1">
          <a:blip r:embed="rId6">
            <a:alphaModFix/>
          </a:blip>
          <a:srcRect b="0" l="10327" r="10327"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8" name="Shape 1328"/>
        <p:cNvGrpSpPr/>
        <p:nvPr/>
      </p:nvGrpSpPr>
      <p:grpSpPr>
        <a:xfrm>
          <a:off x="0" y="0"/>
          <a:ext cx="0" cy="0"/>
          <a:chOff x="0" y="0"/>
          <a:chExt cx="0" cy="0"/>
        </a:xfrm>
      </p:grpSpPr>
      <p:pic>
        <p:nvPicPr>
          <p:cNvPr id="1329" name="Google Shape;1329;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30" name="Google Shape;1330;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31" name="Google Shape;1331;p215"/>
          <p:cNvGrpSpPr/>
          <p:nvPr/>
        </p:nvGrpSpPr>
        <p:grpSpPr>
          <a:xfrm rot="5400000">
            <a:off x="3585881" y="2603584"/>
            <a:ext cx="188425" cy="3726570"/>
            <a:chOff x="6132021" y="1798326"/>
            <a:chExt cx="188425" cy="3726570"/>
          </a:xfrm>
        </p:grpSpPr>
        <p:sp>
          <p:nvSpPr>
            <p:cNvPr id="1332" name="Google Shape;1332;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3" name="Google Shape;1333;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4" name="Google Shape;1334;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5" name="Google Shape;1335;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6" name="Google Shape;1336;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37" name="Google Shape;1337;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987" name="Shape 987"/>
        <p:cNvGrpSpPr/>
        <p:nvPr/>
      </p:nvGrpSpPr>
      <p:grpSpPr>
        <a:xfrm>
          <a:off x="0" y="0"/>
          <a:ext cx="0" cy="0"/>
          <a:chOff x="0" y="0"/>
          <a:chExt cx="0" cy="0"/>
        </a:xfrm>
      </p:grpSpPr>
      <p:sp>
        <p:nvSpPr>
          <p:cNvPr id="988" name="Google Shape;988;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9" name="Google Shape;989;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90" name="Google Shape;990;p198"/>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Work</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Description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Timeline</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Process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91" name="Google Shape;991;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2" name="Google Shape;992;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3" name="Google Shape;993;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4" name="Google Shape;994;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95" name="Google Shape;995;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6" name="Google Shape;996;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7" name="Google Shape;997;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par>
                                <p:cTn fill="hold" nodeType="withEffect" presetClass="entr" presetID="10" presetSubtype="0">
                                  <p:stCondLst>
                                    <p:cond delay="50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par>
                                <p:cTn fill="hold" nodeType="withEffect" presetClass="entr" presetID="10" presetSubtype="0">
                                  <p:stCondLst>
                                    <p:cond delay="75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par>
                                <p:cTn fill="hold" nodeType="withEffect" presetClass="entr" presetID="10" presetSubtype="0">
                                  <p:stCondLst>
                                    <p:cond delay="250"/>
                                  </p:stCondLst>
                                  <p:childTnLst>
                                    <p:set>
                                      <p:cBhvr>
                                        <p:cTn dur="1" fill="hold">
                                          <p:stCondLst>
                                            <p:cond delay="0"/>
                                          </p:stCondLst>
                                        </p:cTn>
                                        <p:tgtEl>
                                          <p:spTgt spid="994"/>
                                        </p:tgtEl>
                                        <p:attrNameLst>
                                          <p:attrName>style.visibility</p:attrName>
                                        </p:attrNameLst>
                                      </p:cBhvr>
                                      <p:to>
                                        <p:strVal val="visible"/>
                                      </p:to>
                                    </p:set>
                                    <p:animEffect filter="fade" transition="in">
                                      <p:cBhvr>
                                        <p:cTn dur="500"/>
                                        <p:tgtEl>
                                          <p:spTgt spid="994"/>
                                        </p:tgtEl>
                                      </p:cBhvr>
                                    </p:animEffect>
                                  </p:childTnLst>
                                </p:cTn>
                              </p:par>
                              <p:par>
                                <p:cTn fill="hold" nodeType="withEffect" presetClass="entr" presetID="10" presetSubtype="0">
                                  <p:stCondLst>
                                    <p:cond delay="25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1" name="Shape 1341"/>
        <p:cNvGrpSpPr/>
        <p:nvPr/>
      </p:nvGrpSpPr>
      <p:grpSpPr>
        <a:xfrm>
          <a:off x="0" y="0"/>
          <a:ext cx="0" cy="0"/>
          <a:chOff x="0" y="0"/>
          <a:chExt cx="0" cy="0"/>
        </a:xfrm>
      </p:grpSpPr>
      <p:pic>
        <p:nvPicPr>
          <p:cNvPr descr="Africa" id="1342" name="Google Shape;1342;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43" name="Google Shape;1343;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44" name="Google Shape;1344;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45" name="Google Shape;1345;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46" name="Google Shape;1346;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47" name="Google Shape;1347;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48" name="Google Shape;1348;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52" name="Shape 1352"/>
        <p:cNvGrpSpPr/>
        <p:nvPr/>
      </p:nvGrpSpPr>
      <p:grpSpPr>
        <a:xfrm>
          <a:off x="0" y="0"/>
          <a:ext cx="0" cy="0"/>
          <a:chOff x="0" y="0"/>
          <a:chExt cx="0" cy="0"/>
        </a:xfrm>
      </p:grpSpPr>
      <p:pic>
        <p:nvPicPr>
          <p:cNvPr descr="Bookmark" id="1353" name="Google Shape;1353;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54" name="Google Shape;1354;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55" name="Google Shape;1355;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6" name="Google Shape;1356;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7" name="Google Shape;1357;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8" name="Google Shape;1358;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59" name="Google Shape;1359;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60" name="Google Shape;1360;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61" name="Google Shape;1361;p217"/>
          <p:cNvGrpSpPr/>
          <p:nvPr/>
        </p:nvGrpSpPr>
        <p:grpSpPr>
          <a:xfrm>
            <a:off x="346339" y="4040782"/>
            <a:ext cx="3201315" cy="2703901"/>
            <a:chOff x="99164" y="3056183"/>
            <a:chExt cx="4688406" cy="3959931"/>
          </a:xfrm>
        </p:grpSpPr>
        <p:sp>
          <p:nvSpPr>
            <p:cNvPr id="1362" name="Google Shape;1362;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2" name="Google Shape;1482;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3" name="Google Shape;1483;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4" name="Google Shape;1484;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5" name="Google Shape;1485;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6" name="Google Shape;1486;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7" name="Google Shape;1487;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8" name="Google Shape;1488;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9" name="Google Shape;1489;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0" name="Google Shape;1490;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1" name="Google Shape;1491;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2" name="Google Shape;1492;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3" name="Google Shape;1493;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4" name="Google Shape;1494;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95" name="Google Shape;1495;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96" name="Google Shape;1496;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97" name="Google Shape;1497;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98" name="Google Shape;1498;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99" name="Google Shape;1499;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60"/>
                                        </p:tgtEl>
                                        <p:attrNameLst>
                                          <p:attrName>style.visibility</p:attrName>
                                        </p:attrNameLst>
                                      </p:cBhvr>
                                      <p:to>
                                        <p:strVal val="visible"/>
                                      </p:to>
                                    </p:set>
                                    <p:animEffect filter="fade" transition="in">
                                      <p:cBhvr>
                                        <p:cTn dur="500"/>
                                        <p:tgtEl>
                                          <p:spTgt spid="1360"/>
                                        </p:tgtEl>
                                      </p:cBhvr>
                                    </p:animEffect>
                                  </p:childTnLst>
                                </p:cTn>
                              </p:par>
                              <p:par>
                                <p:cTn fill="hold" nodeType="withEffect" presetClass="entr" presetID="10" presetSubtype="0">
                                  <p:stCondLst>
                                    <p:cond delay="1000"/>
                                  </p:stCondLst>
                                  <p:childTnLst>
                                    <p:set>
                                      <p:cBhvr>
                                        <p:cTn dur="1" fill="hold">
                                          <p:stCondLst>
                                            <p:cond delay="0"/>
                                          </p:stCondLst>
                                        </p:cTn>
                                        <p:tgtEl>
                                          <p:spTgt spid="1359"/>
                                        </p:tgtEl>
                                        <p:attrNameLst>
                                          <p:attrName>style.visibility</p:attrName>
                                        </p:attrNameLst>
                                      </p:cBhvr>
                                      <p:to>
                                        <p:strVal val="visible"/>
                                      </p:to>
                                    </p:set>
                                    <p:animEffect filter="fade" transition="in">
                                      <p:cBhvr>
                                        <p:cTn dur="500"/>
                                        <p:tgtEl>
                                          <p:spTgt spid="1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503" name="Shape 1503"/>
        <p:cNvGrpSpPr/>
        <p:nvPr/>
      </p:nvGrpSpPr>
      <p:grpSpPr>
        <a:xfrm>
          <a:off x="0" y="0"/>
          <a:ext cx="0" cy="0"/>
          <a:chOff x="0" y="0"/>
          <a:chExt cx="0" cy="0"/>
        </a:xfrm>
      </p:grpSpPr>
      <p:sp>
        <p:nvSpPr>
          <p:cNvPr id="1504" name="Google Shape;1504;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Raleway"/>
              <a:buNone/>
            </a:pPr>
            <a:r>
              <a:rPr b="0" i="0" lang="en-GB" sz="1600" u="none" cap="none" strike="noStrike">
                <a:solidFill>
                  <a:schemeClr val="lt1"/>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505" name="Google Shape;1505;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506" name="Google Shape;1506;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7" name="Google Shape;1507;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8" name="Google Shape;1508;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9" name="Google Shape;1509;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10" name="Google Shape;1510;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511" name="Google Shape;1511;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512" name="Google Shape;1512;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13" name="Google Shape;1513;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14" name="Google Shape;1514;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15" name="Google Shape;1515;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16" name="Google Shape;1516;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20" name="Shape 1520"/>
        <p:cNvGrpSpPr/>
        <p:nvPr/>
      </p:nvGrpSpPr>
      <p:grpSpPr>
        <a:xfrm>
          <a:off x="0" y="0"/>
          <a:ext cx="0" cy="0"/>
          <a:chOff x="0" y="0"/>
          <a:chExt cx="0" cy="0"/>
        </a:xfrm>
      </p:grpSpPr>
      <p:sp>
        <p:nvSpPr>
          <p:cNvPr id="1521" name="Google Shape;1521;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22" name="Google Shape;1522;p219"/>
          <p:cNvGrpSpPr/>
          <p:nvPr/>
        </p:nvGrpSpPr>
        <p:grpSpPr>
          <a:xfrm>
            <a:off x="1565216" y="2499874"/>
            <a:ext cx="10497650" cy="1171524"/>
            <a:chOff x="1593000" y="2322566"/>
            <a:chExt cx="5766050" cy="643484"/>
          </a:xfrm>
        </p:grpSpPr>
        <p:sp>
          <p:nvSpPr>
            <p:cNvPr id="1523" name="Google Shape;1523;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4" name="Google Shape;1524;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5" name="Google Shape;1525;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6" name="Google Shape;1526;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7" name="Google Shape;1527;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28" name="Google Shape;1528;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9" name="Google Shape;1529;p219"/>
          <p:cNvGrpSpPr/>
          <p:nvPr/>
        </p:nvGrpSpPr>
        <p:grpSpPr>
          <a:xfrm>
            <a:off x="1565216" y="1326989"/>
            <a:ext cx="10497650" cy="1171522"/>
            <a:chOff x="1593000" y="2322567"/>
            <a:chExt cx="5766050" cy="643483"/>
          </a:xfrm>
        </p:grpSpPr>
        <p:sp>
          <p:nvSpPr>
            <p:cNvPr id="1530" name="Google Shape;1530;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1" name="Google Shape;1531;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2" name="Google Shape;1532;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3" name="Google Shape;1533;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4" name="Google Shape;1534;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35" name="Google Shape;1535;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6" name="Google Shape;1536;p219"/>
          <p:cNvGrpSpPr/>
          <p:nvPr/>
        </p:nvGrpSpPr>
        <p:grpSpPr>
          <a:xfrm>
            <a:off x="1565216" y="3654669"/>
            <a:ext cx="10497650" cy="1171522"/>
            <a:chOff x="1593000" y="2322567"/>
            <a:chExt cx="5766050" cy="643483"/>
          </a:xfrm>
        </p:grpSpPr>
        <p:sp>
          <p:nvSpPr>
            <p:cNvPr id="1537" name="Google Shape;1537;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8" name="Google Shape;1538;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9" name="Google Shape;1539;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40" name="Google Shape;1540;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1" name="Google Shape;1541;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42" name="Google Shape;1542;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43" name="Google Shape;1543;p219"/>
          <p:cNvGrpSpPr/>
          <p:nvPr/>
        </p:nvGrpSpPr>
        <p:grpSpPr>
          <a:xfrm>
            <a:off x="1565216" y="4796724"/>
            <a:ext cx="10497650" cy="1171522"/>
            <a:chOff x="1593000" y="2322567"/>
            <a:chExt cx="5766050" cy="643483"/>
          </a:xfrm>
        </p:grpSpPr>
        <p:sp>
          <p:nvSpPr>
            <p:cNvPr id="1544" name="Google Shape;1544;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5" name="Google Shape;1545;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6" name="Google Shape;1546;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47" name="Google Shape;1547;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8" name="Google Shape;1548;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49" name="Google Shape;1549;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50" name="Google Shape;1550;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51" name="Google Shape;1551;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52" name="Google Shape;1552;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53" name="Google Shape;1553;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4" name="Google Shape;1554;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55" name="Google Shape;1555;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29"/>
                                        </p:tgtEl>
                                        <p:attrNameLst>
                                          <p:attrName>style.visibility</p:attrName>
                                        </p:attrNameLst>
                                      </p:cBhvr>
                                      <p:to>
                                        <p:strVal val="visible"/>
                                      </p:to>
                                    </p:set>
                                    <p:anim calcmode="lin" valueType="num">
                                      <p:cBhvr additive="base">
                                        <p:cTn dur="500"/>
                                        <p:tgtEl>
                                          <p:spTgt spid="15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2"/>
                                        </p:tgtEl>
                                        <p:attrNameLst>
                                          <p:attrName>style.visibility</p:attrName>
                                        </p:attrNameLst>
                                      </p:cBhvr>
                                      <p:to>
                                        <p:strVal val="visible"/>
                                      </p:to>
                                    </p:set>
                                    <p:anim calcmode="lin" valueType="num">
                                      <p:cBhvr additive="base">
                                        <p:cTn dur="750"/>
                                        <p:tgtEl>
                                          <p:spTgt spid="15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6"/>
                                        </p:tgtEl>
                                        <p:attrNameLst>
                                          <p:attrName>style.visibility</p:attrName>
                                        </p:attrNameLst>
                                      </p:cBhvr>
                                      <p:to>
                                        <p:strVal val="visible"/>
                                      </p:to>
                                    </p:set>
                                    <p:anim calcmode="lin" valueType="num">
                                      <p:cBhvr additive="base">
                                        <p:cTn dur="1000"/>
                                        <p:tgtEl>
                                          <p:spTgt spid="15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43"/>
                                        </p:tgtEl>
                                        <p:attrNameLst>
                                          <p:attrName>style.visibility</p:attrName>
                                        </p:attrNameLst>
                                      </p:cBhvr>
                                      <p:to>
                                        <p:strVal val="visible"/>
                                      </p:to>
                                    </p:set>
                                    <p:anim calcmode="lin" valueType="num">
                                      <p:cBhvr additive="base">
                                        <p:cTn dur="1250"/>
                                        <p:tgtEl>
                                          <p:spTgt spid="154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52"/>
                                        </p:tgtEl>
                                        <p:attrNameLst>
                                          <p:attrName>style.visibility</p:attrName>
                                        </p:attrNameLst>
                                      </p:cBhvr>
                                      <p:to>
                                        <p:strVal val="visible"/>
                                      </p:to>
                                    </p:set>
                                    <p:animEffect filter="fade" transition="in">
                                      <p:cBhvr>
                                        <p:cTn dur="500"/>
                                        <p:tgtEl>
                                          <p:spTgt spid="1552"/>
                                        </p:tgtEl>
                                      </p:cBhvr>
                                    </p:animEffect>
                                  </p:childTnLst>
                                </p:cTn>
                              </p:par>
                              <p:par>
                                <p:cTn fill="hold" nodeType="withEffect" presetClass="entr" presetID="10" presetSubtype="0">
                                  <p:stCondLst>
                                    <p:cond delay="250"/>
                                  </p:stCondLst>
                                  <p:childTnLst>
                                    <p:set>
                                      <p:cBhvr>
                                        <p:cTn dur="1" fill="hold">
                                          <p:stCondLst>
                                            <p:cond delay="0"/>
                                          </p:stCondLst>
                                        </p:cTn>
                                        <p:tgtEl>
                                          <p:spTgt spid="1521"/>
                                        </p:tgtEl>
                                        <p:attrNameLst>
                                          <p:attrName>style.visibility</p:attrName>
                                        </p:attrNameLst>
                                      </p:cBhvr>
                                      <p:to>
                                        <p:strVal val="visible"/>
                                      </p:to>
                                    </p:set>
                                    <p:animEffect filter="fade" transition="in">
                                      <p:cBhvr>
                                        <p:cTn dur="500"/>
                                        <p:tgtEl>
                                          <p:spTgt spid="1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61" name="Google Shape;1561;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62" name="Google Shape;1562;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63" name="Google Shape;1563;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64" name="Google Shape;1564;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5" name="Google Shape;1565;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6" name="Google Shape;1566;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7" name="Google Shape;1567;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68" name="Google Shape;1568;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69" name="Google Shape;1569;p220"/>
          <p:cNvSpPr txBox="1"/>
          <p:nvPr/>
        </p:nvSpPr>
        <p:spPr>
          <a:xfrm>
            <a:off x="1239924" y="2293720"/>
            <a:ext cx="9443739" cy="167834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73" name="Shape 1573"/>
        <p:cNvGrpSpPr/>
        <p:nvPr/>
      </p:nvGrpSpPr>
      <p:grpSpPr>
        <a:xfrm>
          <a:off x="0" y="0"/>
          <a:ext cx="0" cy="0"/>
          <a:chOff x="0" y="0"/>
          <a:chExt cx="0" cy="0"/>
        </a:xfrm>
      </p:grpSpPr>
      <p:sp>
        <p:nvSpPr>
          <p:cNvPr id="1574" name="Google Shape;1574;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5" name="Google Shape;1575;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6" name="Google Shape;1576;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7" name="Google Shape;1577;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8" name="Google Shape;1578;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9" name="Google Shape;1579;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80" name="Google Shape;1580;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81" name="Google Shape;1581;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82" name="Google Shape;1582;p221"/>
          <p:cNvCxnSpPr>
            <a:stCxn id="1575" idx="2"/>
            <a:endCxn id="1576"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3" name="Google Shape;1583;p221"/>
          <p:cNvCxnSpPr>
            <a:stCxn id="1577" idx="0"/>
            <a:endCxn id="1575"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4" name="Google Shape;1584;p221"/>
          <p:cNvCxnSpPr>
            <a:stCxn id="1577" idx="2"/>
            <a:endCxn id="1579"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5" name="Google Shape;1585;p221"/>
          <p:cNvCxnSpPr>
            <a:stCxn id="1578" idx="0"/>
            <a:endCxn id="1577"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6" name="Google Shape;1586;p221"/>
          <p:cNvCxnSpPr>
            <a:stCxn id="1576" idx="2"/>
            <a:endCxn id="1581"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7" name="Google Shape;1587;p221"/>
          <p:cNvCxnSpPr>
            <a:stCxn id="1580" idx="0"/>
            <a:endCxn id="1576"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88" name="Google Shape;1588;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89" name="Google Shape;1589;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90" name="Google Shape;1590;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91" name="Google Shape;1591;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92" name="Google Shape;1592;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93" name="Google Shape;1593;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90"/>
                                        </p:tgtEl>
                                        <p:attrNameLst>
                                          <p:attrName>style.visibility</p:attrName>
                                        </p:attrNameLst>
                                      </p:cBhvr>
                                      <p:to>
                                        <p:strVal val="visible"/>
                                      </p:to>
                                    </p:set>
                                    <p:animEffect filter="fade" transition="in">
                                      <p:cBhvr>
                                        <p:cTn dur="500"/>
                                        <p:tgtEl>
                                          <p:spTgt spid="1590"/>
                                        </p:tgtEl>
                                      </p:cBhvr>
                                    </p:animEffect>
                                  </p:childTnLst>
                                </p:cTn>
                              </p:par>
                              <p:par>
                                <p:cTn fill="hold" nodeType="withEffect" presetClass="entr" presetID="10" presetSubtype="0">
                                  <p:stCondLst>
                                    <p:cond delay="250"/>
                                  </p:stCondLst>
                                  <p:childTnLst>
                                    <p:set>
                                      <p:cBhvr>
                                        <p:cTn dur="1" fill="hold">
                                          <p:stCondLst>
                                            <p:cond delay="0"/>
                                          </p:stCondLst>
                                        </p:cTn>
                                        <p:tgtEl>
                                          <p:spTgt spid="1574"/>
                                        </p:tgtEl>
                                        <p:attrNameLst>
                                          <p:attrName>style.visibility</p:attrName>
                                        </p:attrNameLst>
                                      </p:cBhvr>
                                      <p:to>
                                        <p:strVal val="visible"/>
                                      </p:to>
                                    </p:set>
                                    <p:animEffect filter="fade" transition="in">
                                      <p:cBhvr>
                                        <p:cTn dur="500"/>
                                        <p:tgtEl>
                                          <p:spTgt spid="1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99" name="Google Shape;1599;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0" name="Google Shape;1600;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1" name="Google Shape;1601;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2" name="Google Shape;1602;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3" name="Google Shape;1603;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604" name="Google Shape;1604;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605" name="Google Shape;1605;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606" name="Google Shape;1606;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607" name="Google Shape;1607;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608" name="Google Shape;1608;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6"/>
                                        </p:tgtEl>
                                        <p:attrNameLst>
                                          <p:attrName>style.visibility</p:attrName>
                                        </p:attrNameLst>
                                      </p:cBhvr>
                                      <p:to>
                                        <p:strVal val="visible"/>
                                      </p:to>
                                    </p:set>
                                    <p:animEffect filter="fade" transition="in">
                                      <p:cBhvr>
                                        <p:cTn dur="500"/>
                                        <p:tgtEl>
                                          <p:spTgt spid="1606"/>
                                        </p:tgtEl>
                                      </p:cBhvr>
                                    </p:animEffect>
                                  </p:childTnLst>
                                </p:cTn>
                              </p:par>
                              <p:par>
                                <p:cTn fill="hold" nodeType="withEffect" presetClass="entr" presetID="10" presetSubtype="0">
                                  <p:stCondLst>
                                    <p:cond delay="1000"/>
                                  </p:stCondLst>
                                  <p:childTnLst>
                                    <p:set>
                                      <p:cBhvr>
                                        <p:cTn dur="1" fill="hold">
                                          <p:stCondLst>
                                            <p:cond delay="0"/>
                                          </p:stCondLst>
                                        </p:cTn>
                                        <p:tgtEl>
                                          <p:spTgt spid="1605"/>
                                        </p:tgtEl>
                                        <p:attrNameLst>
                                          <p:attrName>style.visibility</p:attrName>
                                        </p:attrNameLst>
                                      </p:cBhvr>
                                      <p:to>
                                        <p:strVal val="visible"/>
                                      </p:to>
                                    </p:set>
                                    <p:animEffect filter="fade" transition="in">
                                      <p:cBhvr>
                                        <p:cTn dur="500"/>
                                        <p:tgtEl>
                                          <p:spTgt spid="1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2" name="Shape 1612"/>
        <p:cNvGrpSpPr/>
        <p:nvPr/>
      </p:nvGrpSpPr>
      <p:grpSpPr>
        <a:xfrm>
          <a:off x="0" y="0"/>
          <a:ext cx="0" cy="0"/>
          <a:chOff x="0" y="0"/>
          <a:chExt cx="0" cy="0"/>
        </a:xfrm>
      </p:grpSpPr>
      <p:sp>
        <p:nvSpPr>
          <p:cNvPr id="1613" name="Google Shape;1613;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4" name="Google Shape;1614;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5" name="Google Shape;1615;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6" name="Google Shape;1616;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7" name="Google Shape;1617;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18" name="Google Shape;1618;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19" name="Google Shape;1619;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20" name="Google Shape;1620;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21" name="Google Shape;1621;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22" name="Google Shape;1622;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13"/>
                                        </p:tgtEl>
                                        <p:attrNameLst>
                                          <p:attrName>style.visibility</p:attrName>
                                        </p:attrNameLst>
                                      </p:cBhvr>
                                      <p:to>
                                        <p:strVal val="visible"/>
                                      </p:to>
                                    </p:set>
                                    <p:animEffect filter="fade" transition="in">
                                      <p:cBhvr>
                                        <p:cTn dur="500"/>
                                        <p:tgtEl>
                                          <p:spTgt spid="1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6" name="Shape 1626"/>
        <p:cNvGrpSpPr/>
        <p:nvPr/>
      </p:nvGrpSpPr>
      <p:grpSpPr>
        <a:xfrm>
          <a:off x="0" y="0"/>
          <a:ext cx="0" cy="0"/>
          <a:chOff x="0" y="0"/>
          <a:chExt cx="0" cy="0"/>
        </a:xfrm>
      </p:grpSpPr>
      <p:sp>
        <p:nvSpPr>
          <p:cNvPr id="1627" name="Google Shape;1627;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28" name="Google Shape;1628;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27"/>
                                        </p:tgtEl>
                                        <p:attrNameLst>
                                          <p:attrName>style.visibility</p:attrName>
                                        </p:attrNameLst>
                                      </p:cBhvr>
                                      <p:to>
                                        <p:strVal val="visible"/>
                                      </p:to>
                                    </p:set>
                                    <p:animEffect filter="fade" transition="in">
                                      <p:cBhvr>
                                        <p:cTn dur="500"/>
                                        <p:tgtEl>
                                          <p:spTgt spid="1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32" name="Shape 1632"/>
        <p:cNvGrpSpPr/>
        <p:nvPr/>
      </p:nvGrpSpPr>
      <p:grpSpPr>
        <a:xfrm>
          <a:off x="0" y="0"/>
          <a:ext cx="0" cy="0"/>
          <a:chOff x="0" y="0"/>
          <a:chExt cx="0" cy="0"/>
        </a:xfrm>
      </p:grpSpPr>
      <p:sp>
        <p:nvSpPr>
          <p:cNvPr id="1633" name="Google Shape;1633;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34" name="Google Shape;1634;p225"/>
          <p:cNvGrpSpPr/>
          <p:nvPr/>
        </p:nvGrpSpPr>
        <p:grpSpPr>
          <a:xfrm>
            <a:off x="1724982" y="1677400"/>
            <a:ext cx="3635049" cy="3396000"/>
            <a:chOff x="1293737" y="1258050"/>
            <a:chExt cx="2726286" cy="2547000"/>
          </a:xfrm>
        </p:grpSpPr>
        <p:sp>
          <p:nvSpPr>
            <p:cNvPr id="1635" name="Google Shape;1635;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6" name="Google Shape;1636;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37" name="Google Shape;1637;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8" name="Google Shape;1638;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9" name="Google Shape;1639;p225"/>
          <p:cNvGrpSpPr/>
          <p:nvPr/>
        </p:nvGrpSpPr>
        <p:grpSpPr>
          <a:xfrm>
            <a:off x="4271944" y="1677400"/>
            <a:ext cx="3635050" cy="3396000"/>
            <a:chOff x="3203958" y="1258050"/>
            <a:chExt cx="2726287" cy="2547000"/>
          </a:xfrm>
        </p:grpSpPr>
        <p:sp>
          <p:nvSpPr>
            <p:cNvPr id="1640" name="Google Shape;1640;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41" name="Google Shape;1641;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42" name="Google Shape;1642;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43" name="Google Shape;1643;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44" name="Google Shape;1644;p225"/>
          <p:cNvGrpSpPr/>
          <p:nvPr/>
        </p:nvGrpSpPr>
        <p:grpSpPr>
          <a:xfrm>
            <a:off x="6831969" y="1677400"/>
            <a:ext cx="3635049" cy="3396000"/>
            <a:chOff x="5123977" y="1258050"/>
            <a:chExt cx="2726287" cy="2547000"/>
          </a:xfrm>
        </p:grpSpPr>
        <p:sp>
          <p:nvSpPr>
            <p:cNvPr id="1645" name="Google Shape;1645;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46" name="Google Shape;1646;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47" name="Google Shape;1647;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48" name="Google Shape;1648;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49" name="Google Shape;1649;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50" name="Google Shape;1650;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51" name="Google Shape;1651;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52" name="Google Shape;1652;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53" name="Google Shape;1653;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34"/>
                                        </p:tgtEl>
                                        <p:attrNameLst>
                                          <p:attrName>style.visibility</p:attrName>
                                        </p:attrNameLst>
                                      </p:cBhvr>
                                      <p:to>
                                        <p:strVal val="visible"/>
                                      </p:to>
                                    </p:set>
                                    <p:anim calcmode="lin" valueType="num">
                                      <p:cBhvr additive="base">
                                        <p:cTn dur="500"/>
                                        <p:tgtEl>
                                          <p:spTgt spid="16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39"/>
                                        </p:tgtEl>
                                        <p:attrNameLst>
                                          <p:attrName>style.visibility</p:attrName>
                                        </p:attrNameLst>
                                      </p:cBhvr>
                                      <p:to>
                                        <p:strVal val="visible"/>
                                      </p:to>
                                    </p:set>
                                    <p:anim calcmode="lin" valueType="num">
                                      <p:cBhvr additive="base">
                                        <p:cTn dur="500"/>
                                        <p:tgtEl>
                                          <p:spTgt spid="16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44"/>
                                        </p:tgtEl>
                                        <p:attrNameLst>
                                          <p:attrName>style.visibility</p:attrName>
                                        </p:attrNameLst>
                                      </p:cBhvr>
                                      <p:to>
                                        <p:strVal val="visible"/>
                                      </p:to>
                                    </p:set>
                                    <p:anim calcmode="lin" valueType="num">
                                      <p:cBhvr additive="base">
                                        <p:cTn dur="500"/>
                                        <p:tgtEl>
                                          <p:spTgt spid="164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51"/>
                                        </p:tgtEl>
                                        <p:attrNameLst>
                                          <p:attrName>style.visibility</p:attrName>
                                        </p:attrNameLst>
                                      </p:cBhvr>
                                      <p:to>
                                        <p:strVal val="visible"/>
                                      </p:to>
                                    </p:set>
                                    <p:animEffect filter="fade" transition="in">
                                      <p:cBhvr>
                                        <p:cTn dur="500"/>
                                        <p:tgtEl>
                                          <p:spTgt spid="1651"/>
                                        </p:tgtEl>
                                      </p:cBhvr>
                                    </p:animEffect>
                                  </p:childTnLst>
                                </p:cTn>
                              </p:par>
                              <p:par>
                                <p:cTn fill="hold" nodeType="withEffect" presetClass="entr" presetID="10" presetSubtype="0">
                                  <p:stCondLst>
                                    <p:cond delay="250"/>
                                  </p:stCondLst>
                                  <p:childTnLst>
                                    <p:set>
                                      <p:cBhvr>
                                        <p:cTn dur="1" fill="hold">
                                          <p:stCondLst>
                                            <p:cond delay="0"/>
                                          </p:stCondLst>
                                        </p:cTn>
                                        <p:tgtEl>
                                          <p:spTgt spid="1633"/>
                                        </p:tgtEl>
                                        <p:attrNameLst>
                                          <p:attrName>style.visibility</p:attrName>
                                        </p:attrNameLst>
                                      </p:cBhvr>
                                      <p:to>
                                        <p:strVal val="visible"/>
                                      </p:to>
                                    </p:set>
                                    <p:animEffect filter="fade" transition="in">
                                      <p:cBhvr>
                                        <p:cTn dur="500"/>
                                        <p:tgtEl>
                                          <p:spTgt spid="1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1" name="Shape 1001"/>
        <p:cNvGrpSpPr/>
        <p:nvPr/>
      </p:nvGrpSpPr>
      <p:grpSpPr>
        <a:xfrm>
          <a:off x="0" y="0"/>
          <a:ext cx="0" cy="0"/>
          <a:chOff x="0" y="0"/>
          <a:chExt cx="0" cy="0"/>
        </a:xfrm>
      </p:grpSpPr>
      <p:sp>
        <p:nvSpPr>
          <p:cNvPr id="1002" name="Google Shape;1002;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3" name="Google Shape;1003;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1004" name="Google Shape;1004;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05" name="Google Shape;1005;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1006" name="Google Shape;1006;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1007" name="Google Shape;1007;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1008" name="Google Shape;1008;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9" name="Google Shape;1009;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4"/>
                                        </p:tgtEl>
                                        <p:attrNameLst>
                                          <p:attrName>style.visibility</p:attrName>
                                        </p:attrNameLst>
                                      </p:cBhvr>
                                      <p:to>
                                        <p:strVal val="visible"/>
                                      </p:to>
                                    </p:set>
                                    <p:animEffect filter="fade" transition="in">
                                      <p:cBhvr>
                                        <p:cTn dur="500"/>
                                        <p:tgtEl>
                                          <p:spTgt spid="1004"/>
                                        </p:tgtEl>
                                      </p:cBhvr>
                                    </p:animEffect>
                                  </p:childTnLst>
                                </p:cTn>
                              </p:par>
                              <p:par>
                                <p:cTn fill="hold" nodeType="withEffect" presetClass="entr" presetID="10" presetSubtype="0">
                                  <p:stCondLst>
                                    <p:cond delay="250"/>
                                  </p:stCondLst>
                                  <p:childTnLst>
                                    <p:set>
                                      <p:cBhvr>
                                        <p:cTn dur="1" fill="hold">
                                          <p:stCondLst>
                                            <p:cond delay="0"/>
                                          </p:stCondLst>
                                        </p:cTn>
                                        <p:tgtEl>
                                          <p:spTgt spid="1002"/>
                                        </p:tgtEl>
                                        <p:attrNameLst>
                                          <p:attrName>style.visibility</p:attrName>
                                        </p:attrNameLst>
                                      </p:cBhvr>
                                      <p:to>
                                        <p:strVal val="visible"/>
                                      </p:to>
                                    </p:set>
                                    <p:animEffect filter="fade" transition="in">
                                      <p:cBhvr>
                                        <p:cTn dur="500"/>
                                        <p:tgtEl>
                                          <p:spTgt spid="10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57" name="Shape 1657"/>
        <p:cNvGrpSpPr/>
        <p:nvPr/>
      </p:nvGrpSpPr>
      <p:grpSpPr>
        <a:xfrm>
          <a:off x="0" y="0"/>
          <a:ext cx="0" cy="0"/>
          <a:chOff x="0" y="0"/>
          <a:chExt cx="0" cy="0"/>
        </a:xfrm>
      </p:grpSpPr>
      <p:sp>
        <p:nvSpPr>
          <p:cNvPr id="1658" name="Google Shape;1658;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9" name="Google Shape;1659;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60" name="Google Shape;1660;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61" name="Google Shape;1661;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62" name="Google Shape;1662;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63" name="Google Shape;1663;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64" name="Google Shape;1664;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63"/>
                                        </p:tgtEl>
                                        <p:attrNameLst>
                                          <p:attrName>style.visibility</p:attrName>
                                        </p:attrNameLst>
                                      </p:cBhvr>
                                      <p:to>
                                        <p:strVal val="visible"/>
                                      </p:to>
                                    </p:set>
                                    <p:animEffect filter="fade" transition="in">
                                      <p:cBhvr>
                                        <p:cTn dur="500"/>
                                        <p:tgtEl>
                                          <p:spTgt spid="1663"/>
                                        </p:tgtEl>
                                      </p:cBhvr>
                                    </p:animEffect>
                                  </p:childTnLst>
                                </p:cTn>
                              </p:par>
                              <p:par>
                                <p:cTn fill="hold" nodeType="withEffect" presetClass="entr" presetID="10" presetSubtype="0">
                                  <p:stCondLst>
                                    <p:cond delay="250"/>
                                  </p:stCondLst>
                                  <p:childTnLst>
                                    <p:set>
                                      <p:cBhvr>
                                        <p:cTn dur="1" fill="hold">
                                          <p:stCondLst>
                                            <p:cond delay="0"/>
                                          </p:stCondLst>
                                        </p:cTn>
                                        <p:tgtEl>
                                          <p:spTgt spid="1664"/>
                                        </p:tgtEl>
                                        <p:attrNameLst>
                                          <p:attrName>style.visibility</p:attrName>
                                        </p:attrNameLst>
                                      </p:cBhvr>
                                      <p:to>
                                        <p:strVal val="visible"/>
                                      </p:to>
                                    </p:set>
                                    <p:animEffect filter="fade" transition="in">
                                      <p:cBhvr>
                                        <p:cTn dur="500"/>
                                        <p:tgtEl>
                                          <p:spTgt spid="1664"/>
                                        </p:tgtEl>
                                      </p:cBhvr>
                                    </p:animEffect>
                                  </p:childTnLst>
                                </p:cTn>
                              </p:par>
                              <p:par>
                                <p:cTn fill="hold" nodeType="withEffect" presetClass="entr" presetID="10" presetSubtype="0">
                                  <p:stCondLst>
                                    <p:cond delay="250"/>
                                  </p:stCondLst>
                                  <p:childTnLst>
                                    <p:set>
                                      <p:cBhvr>
                                        <p:cTn dur="1" fill="hold">
                                          <p:stCondLst>
                                            <p:cond delay="0"/>
                                          </p:stCondLst>
                                        </p:cTn>
                                        <p:tgtEl>
                                          <p:spTgt spid="1658"/>
                                        </p:tgtEl>
                                        <p:attrNameLst>
                                          <p:attrName>style.visibility</p:attrName>
                                        </p:attrNameLst>
                                      </p:cBhvr>
                                      <p:to>
                                        <p:strVal val="visible"/>
                                      </p:to>
                                    </p:set>
                                    <p:animEffect filter="fade" transition="in">
                                      <p:cBhvr>
                                        <p:cTn dur="500"/>
                                        <p:tgtEl>
                                          <p:spTgt spid="1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8" name="Shape 1668"/>
        <p:cNvGrpSpPr/>
        <p:nvPr/>
      </p:nvGrpSpPr>
      <p:grpSpPr>
        <a:xfrm>
          <a:off x="0" y="0"/>
          <a:ext cx="0" cy="0"/>
          <a:chOff x="0" y="0"/>
          <a:chExt cx="0" cy="0"/>
        </a:xfrm>
      </p:grpSpPr>
      <p:sp>
        <p:nvSpPr>
          <p:cNvPr id="1669" name="Google Shape;1669;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0" name="Google Shape;1670;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1" name="Google Shape;1671;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72" name="Google Shape;1672;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73" name="Google Shape;1673;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74" name="Google Shape;1674;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75" name="Google Shape;1675;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76" name="Google Shape;1676;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74"/>
                                        </p:tgtEl>
                                        <p:attrNameLst>
                                          <p:attrName>style.visibility</p:attrName>
                                        </p:attrNameLst>
                                      </p:cBhvr>
                                      <p:to>
                                        <p:strVal val="visible"/>
                                      </p:to>
                                    </p:set>
                                    <p:animEffect filter="fade" transition="in">
                                      <p:cBhvr>
                                        <p:cTn dur="500"/>
                                        <p:tgtEl>
                                          <p:spTgt spid="1674"/>
                                        </p:tgtEl>
                                      </p:cBhvr>
                                    </p:animEffect>
                                  </p:childTnLst>
                                </p:cTn>
                              </p:par>
                              <p:par>
                                <p:cTn fill="hold" nodeType="withEffect" presetClass="entr" presetID="10" presetSubtype="0">
                                  <p:stCondLst>
                                    <p:cond delay="250"/>
                                  </p:stCondLst>
                                  <p:childTnLst>
                                    <p:set>
                                      <p:cBhvr>
                                        <p:cTn dur="1" fill="hold">
                                          <p:stCondLst>
                                            <p:cond delay="0"/>
                                          </p:stCondLst>
                                        </p:cTn>
                                        <p:tgtEl>
                                          <p:spTgt spid="1675"/>
                                        </p:tgtEl>
                                        <p:attrNameLst>
                                          <p:attrName>style.visibility</p:attrName>
                                        </p:attrNameLst>
                                      </p:cBhvr>
                                      <p:to>
                                        <p:strVal val="visible"/>
                                      </p:to>
                                    </p:set>
                                    <p:animEffect filter="fade" transition="in">
                                      <p:cBhvr>
                                        <p:cTn dur="500"/>
                                        <p:tgtEl>
                                          <p:spTgt spid="1675"/>
                                        </p:tgtEl>
                                      </p:cBhvr>
                                    </p:animEffect>
                                  </p:childTnLst>
                                </p:cTn>
                              </p:par>
                              <p:par>
                                <p:cTn fill="hold" nodeType="withEffect" presetClass="entr" presetID="10" presetSubtype="0">
                                  <p:stCondLst>
                                    <p:cond delay="250"/>
                                  </p:stCondLst>
                                  <p:childTnLst>
                                    <p:set>
                                      <p:cBhvr>
                                        <p:cTn dur="1" fill="hold">
                                          <p:stCondLst>
                                            <p:cond delay="0"/>
                                          </p:stCondLst>
                                        </p:cTn>
                                        <p:tgtEl>
                                          <p:spTgt spid="1669"/>
                                        </p:tgtEl>
                                        <p:attrNameLst>
                                          <p:attrName>style.visibility</p:attrName>
                                        </p:attrNameLst>
                                      </p:cBhvr>
                                      <p:to>
                                        <p:strVal val="visible"/>
                                      </p:to>
                                    </p:set>
                                    <p:animEffect filter="fade" transition="in">
                                      <p:cBhvr>
                                        <p:cTn dur="500"/>
                                        <p:tgtEl>
                                          <p:spTgt spid="16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80" name="Shape 1680"/>
        <p:cNvGrpSpPr/>
        <p:nvPr/>
      </p:nvGrpSpPr>
      <p:grpSpPr>
        <a:xfrm>
          <a:off x="0" y="0"/>
          <a:ext cx="0" cy="0"/>
          <a:chOff x="0" y="0"/>
          <a:chExt cx="0" cy="0"/>
        </a:xfrm>
      </p:grpSpPr>
      <p:sp>
        <p:nvSpPr>
          <p:cNvPr id="1681" name="Google Shape;1681;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82" name="Google Shape;1682;p228"/>
          <p:cNvGrpSpPr/>
          <p:nvPr/>
        </p:nvGrpSpPr>
        <p:grpSpPr>
          <a:xfrm>
            <a:off x="7509756" y="1586367"/>
            <a:ext cx="4407600" cy="4644067"/>
            <a:chOff x="5632317" y="1189775"/>
            <a:chExt cx="3305700" cy="3483050"/>
          </a:xfrm>
        </p:grpSpPr>
        <p:sp>
          <p:nvSpPr>
            <p:cNvPr id="1683" name="Google Shape;1683;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84" name="Google Shape;1684;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85" name="Google Shape;1685;p228"/>
          <p:cNvGrpSpPr/>
          <p:nvPr/>
        </p:nvGrpSpPr>
        <p:grpSpPr>
          <a:xfrm>
            <a:off x="171448" y="1586652"/>
            <a:ext cx="4557751" cy="4643781"/>
            <a:chOff x="128586" y="1189989"/>
            <a:chExt cx="3418313" cy="3482836"/>
          </a:xfrm>
        </p:grpSpPr>
        <p:sp>
          <p:nvSpPr>
            <p:cNvPr id="1686" name="Google Shape;1686;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87" name="Google Shape;1687;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88" name="Google Shape;1688;p228"/>
          <p:cNvGrpSpPr/>
          <p:nvPr/>
        </p:nvGrpSpPr>
        <p:grpSpPr>
          <a:xfrm>
            <a:off x="3925605" y="1586367"/>
            <a:ext cx="4407600" cy="4644067"/>
            <a:chOff x="2944204" y="1189775"/>
            <a:chExt cx="3305700" cy="3483050"/>
          </a:xfrm>
        </p:grpSpPr>
        <p:sp>
          <p:nvSpPr>
            <p:cNvPr id="1689" name="Google Shape;1689;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90" name="Google Shape;1690;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91" name="Google Shape;1691;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92" name="Google Shape;1692;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93" name="Google Shape;1693;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94" name="Google Shape;1694;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5" name="Google Shape;1695;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93"/>
                                        </p:tgtEl>
                                        <p:attrNameLst>
                                          <p:attrName>style.visibility</p:attrName>
                                        </p:attrNameLst>
                                      </p:cBhvr>
                                      <p:to>
                                        <p:strVal val="visible"/>
                                      </p:to>
                                    </p:set>
                                    <p:animEffect filter="fade" transition="in">
                                      <p:cBhvr>
                                        <p:cTn dur="500"/>
                                        <p:tgtEl>
                                          <p:spTgt spid="1693"/>
                                        </p:tgtEl>
                                      </p:cBhvr>
                                    </p:animEffect>
                                  </p:childTnLst>
                                </p:cTn>
                              </p:par>
                              <p:par>
                                <p:cTn fill="hold" nodeType="withEffect" presetClass="entr" presetID="10" presetSubtype="0">
                                  <p:stCondLst>
                                    <p:cond delay="250"/>
                                  </p:stCondLst>
                                  <p:childTnLst>
                                    <p:set>
                                      <p:cBhvr>
                                        <p:cTn dur="1" fill="hold">
                                          <p:stCondLst>
                                            <p:cond delay="0"/>
                                          </p:stCondLst>
                                        </p:cTn>
                                        <p:tgtEl>
                                          <p:spTgt spid="1681"/>
                                        </p:tgtEl>
                                        <p:attrNameLst>
                                          <p:attrName>style.visibility</p:attrName>
                                        </p:attrNameLst>
                                      </p:cBhvr>
                                      <p:to>
                                        <p:strVal val="visible"/>
                                      </p:to>
                                    </p:set>
                                    <p:animEffect filter="fade" transition="in">
                                      <p:cBhvr>
                                        <p:cTn dur="500"/>
                                        <p:tgtEl>
                                          <p:spTgt spid="1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99" name="Shape 1699"/>
        <p:cNvGrpSpPr/>
        <p:nvPr/>
      </p:nvGrpSpPr>
      <p:grpSpPr>
        <a:xfrm>
          <a:off x="0" y="0"/>
          <a:ext cx="0" cy="0"/>
          <a:chOff x="0" y="0"/>
          <a:chExt cx="0" cy="0"/>
        </a:xfrm>
      </p:grpSpPr>
      <p:sp>
        <p:nvSpPr>
          <p:cNvPr id="1700" name="Google Shape;1700;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01" name="Google Shape;1701;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2" name="Google Shape;1702;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3" name="Google Shape;1703;p229"/>
          <p:cNvGrpSpPr/>
          <p:nvPr/>
        </p:nvGrpSpPr>
        <p:grpSpPr>
          <a:xfrm>
            <a:off x="7448233" y="3577660"/>
            <a:ext cx="2283600" cy="1640953"/>
            <a:chOff x="5796625" y="2541798"/>
            <a:chExt cx="1712700" cy="1230715"/>
          </a:xfrm>
        </p:grpSpPr>
        <p:sp>
          <p:nvSpPr>
            <p:cNvPr id="1704" name="Google Shape;1704;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5" name="Google Shape;1705;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6" name="Google Shape;1706;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7" name="Google Shape;1707;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708" name="Google Shape;1708;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09" name="Google Shape;1709;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0" name="Google Shape;1710;p229"/>
          <p:cNvGrpSpPr/>
          <p:nvPr/>
        </p:nvGrpSpPr>
        <p:grpSpPr>
          <a:xfrm>
            <a:off x="5777467" y="1842763"/>
            <a:ext cx="2283600" cy="1662338"/>
            <a:chOff x="4409300" y="1219942"/>
            <a:chExt cx="1712700" cy="1246753"/>
          </a:xfrm>
        </p:grpSpPr>
        <p:sp>
          <p:nvSpPr>
            <p:cNvPr id="1711" name="Google Shape;1711;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2" name="Google Shape;1712;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13" name="Google Shape;1713;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4" name="Google Shape;1714;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5" name="Google Shape;1715;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16" name="Google Shape;1716;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7" name="Google Shape;1717;p229"/>
          <p:cNvGrpSpPr/>
          <p:nvPr/>
        </p:nvGrpSpPr>
        <p:grpSpPr>
          <a:xfrm>
            <a:off x="4102251" y="3577660"/>
            <a:ext cx="2283600" cy="1640953"/>
            <a:chOff x="3021975" y="2541798"/>
            <a:chExt cx="1712700" cy="1230715"/>
          </a:xfrm>
        </p:grpSpPr>
        <p:sp>
          <p:nvSpPr>
            <p:cNvPr id="1718" name="Google Shape;1718;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19" name="Google Shape;1719;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0" name="Google Shape;1720;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1" name="Google Shape;1721;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22" name="Google Shape;1722;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23" name="Google Shape;1723;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24" name="Google Shape;1724;p229"/>
          <p:cNvGrpSpPr/>
          <p:nvPr/>
        </p:nvGrpSpPr>
        <p:grpSpPr>
          <a:xfrm>
            <a:off x="2386500" y="1842764"/>
            <a:ext cx="2283600" cy="1662338"/>
            <a:chOff x="1637475" y="1219942"/>
            <a:chExt cx="1712700" cy="1246753"/>
          </a:xfrm>
        </p:grpSpPr>
        <p:sp>
          <p:nvSpPr>
            <p:cNvPr id="1725" name="Google Shape;1725;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6" name="Google Shape;1726;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27" name="Google Shape;1727;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8" name="Google Shape;1728;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29" name="Google Shape;1729;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30" name="Google Shape;1730;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31" name="Google Shape;1731;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32" name="Google Shape;1732;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33" name="Google Shape;1733;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34" name="Google Shape;1734;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00"/>
                                        </p:tgtEl>
                                        <p:attrNameLst>
                                          <p:attrName>style.visibility</p:attrName>
                                        </p:attrNameLst>
                                      </p:cBhvr>
                                      <p:to>
                                        <p:strVal val="visible"/>
                                      </p:to>
                                    </p:set>
                                    <p:animEffect filter="fade" transition="in">
                                      <p:cBhvr>
                                        <p:cTn dur="500"/>
                                        <p:tgtEl>
                                          <p:spTgt spid="17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38" name="Shape 1738"/>
        <p:cNvGrpSpPr/>
        <p:nvPr/>
      </p:nvGrpSpPr>
      <p:grpSpPr>
        <a:xfrm>
          <a:off x="0" y="0"/>
          <a:ext cx="0" cy="0"/>
          <a:chOff x="0" y="0"/>
          <a:chExt cx="0" cy="0"/>
        </a:xfrm>
      </p:grpSpPr>
      <p:sp>
        <p:nvSpPr>
          <p:cNvPr id="1739" name="Google Shape;1739;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40" name="Google Shape;1740;p230"/>
          <p:cNvGrpSpPr/>
          <p:nvPr/>
        </p:nvGrpSpPr>
        <p:grpSpPr>
          <a:xfrm>
            <a:off x="8050701" y="3214947"/>
            <a:ext cx="3292881" cy="1846000"/>
            <a:chOff x="6038025" y="2598925"/>
            <a:chExt cx="2469661" cy="1384500"/>
          </a:xfrm>
        </p:grpSpPr>
        <p:cxnSp>
          <p:nvCxnSpPr>
            <p:cNvPr id="1741" name="Google Shape;1741;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42" name="Google Shape;1742;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43" name="Google Shape;1743;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4" name="Google Shape;1744;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45" name="Google Shape;1745;p230"/>
          <p:cNvGrpSpPr/>
          <p:nvPr/>
        </p:nvGrpSpPr>
        <p:grpSpPr>
          <a:xfrm>
            <a:off x="848429" y="2184971"/>
            <a:ext cx="3992972" cy="1846000"/>
            <a:chOff x="636321" y="1844098"/>
            <a:chExt cx="2994729" cy="1384500"/>
          </a:xfrm>
        </p:grpSpPr>
        <p:sp>
          <p:nvSpPr>
            <p:cNvPr id="1746" name="Google Shape;1746;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47" name="Google Shape;1747;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48" name="Google Shape;1748;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9" name="Google Shape;1749;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50" name="Google Shape;1750;p230"/>
          <p:cNvGrpSpPr/>
          <p:nvPr/>
        </p:nvGrpSpPr>
        <p:grpSpPr>
          <a:xfrm>
            <a:off x="6544133" y="983393"/>
            <a:ext cx="4799448" cy="1846000"/>
            <a:chOff x="4908100" y="889950"/>
            <a:chExt cx="3599586" cy="1384500"/>
          </a:xfrm>
        </p:grpSpPr>
        <p:cxnSp>
          <p:nvCxnSpPr>
            <p:cNvPr id="1751" name="Google Shape;1751;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52" name="Google Shape;1752;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53" name="Google Shape;1753;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54" name="Google Shape;1754;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55" name="Google Shape;1755;p230"/>
          <p:cNvGrpSpPr/>
          <p:nvPr/>
        </p:nvGrpSpPr>
        <p:grpSpPr>
          <a:xfrm>
            <a:off x="3752793" y="1261001"/>
            <a:ext cx="4686415" cy="4336003"/>
            <a:chOff x="2991269" y="1153325"/>
            <a:chExt cx="3514811" cy="3252002"/>
          </a:xfrm>
        </p:grpSpPr>
        <p:sp>
          <p:nvSpPr>
            <p:cNvPr id="1756" name="Google Shape;1756;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57" name="Google Shape;1757;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8" name="Google Shape;1758;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9" name="Google Shape;1759;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60" name="Google Shape;1760;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61" name="Google Shape;1761;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62" name="Google Shape;1762;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63" name="Google Shape;1763;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64" name="Google Shape;1764;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65" name="Google Shape;1765;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66" name="Google Shape;1766;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64"/>
                                        </p:tgtEl>
                                        <p:attrNameLst>
                                          <p:attrName>style.visibility</p:attrName>
                                        </p:attrNameLst>
                                      </p:cBhvr>
                                      <p:to>
                                        <p:strVal val="visible"/>
                                      </p:to>
                                    </p:set>
                                    <p:animEffect filter="fade" transition="in">
                                      <p:cBhvr>
                                        <p:cTn dur="500"/>
                                        <p:tgtEl>
                                          <p:spTgt spid="1764"/>
                                        </p:tgtEl>
                                      </p:cBhvr>
                                    </p:animEffect>
                                  </p:childTnLst>
                                </p:cTn>
                              </p:par>
                              <p:par>
                                <p:cTn fill="hold" nodeType="withEffect" presetClass="entr" presetID="10" presetSubtype="0">
                                  <p:stCondLst>
                                    <p:cond delay="250"/>
                                  </p:stCondLst>
                                  <p:childTnLst>
                                    <p:set>
                                      <p:cBhvr>
                                        <p:cTn dur="1" fill="hold">
                                          <p:stCondLst>
                                            <p:cond delay="0"/>
                                          </p:stCondLst>
                                        </p:cTn>
                                        <p:tgtEl>
                                          <p:spTgt spid="1739"/>
                                        </p:tgtEl>
                                        <p:attrNameLst>
                                          <p:attrName>style.visibility</p:attrName>
                                        </p:attrNameLst>
                                      </p:cBhvr>
                                      <p:to>
                                        <p:strVal val="visible"/>
                                      </p:to>
                                    </p:set>
                                    <p:animEffect filter="fade" transition="in">
                                      <p:cBhvr>
                                        <p:cTn dur="500"/>
                                        <p:tgtEl>
                                          <p:spTgt spid="17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70" name="Shape 1770"/>
        <p:cNvGrpSpPr/>
        <p:nvPr/>
      </p:nvGrpSpPr>
      <p:grpSpPr>
        <a:xfrm>
          <a:off x="0" y="0"/>
          <a:ext cx="0" cy="0"/>
          <a:chOff x="0" y="0"/>
          <a:chExt cx="0" cy="0"/>
        </a:xfrm>
      </p:grpSpPr>
      <p:sp>
        <p:nvSpPr>
          <p:cNvPr id="1771" name="Google Shape;1771;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2" name="Google Shape;1772;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3" name="Google Shape;1773;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74" name="Google Shape;1774;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Some Detail</a:t>
            </a:r>
            <a:endParaRPr/>
          </a:p>
        </p:txBody>
      </p:sp>
      <p:sp>
        <p:nvSpPr>
          <p:cNvPr id="1775" name="Google Shape;1775;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76" name="Google Shape;1776;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7" name="Google Shape;1777;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78" name="Google Shape;1778;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79" name="Google Shape;1779;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0" name="Google Shape;1780;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1" name="Google Shape;1781;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82" name="Google Shape;1782;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83" name="Google Shape;1783;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4" name="Google Shape;1784;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5" name="Google Shape;1785;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74"/>
                                        </p:tgtEl>
                                        <p:attrNameLst>
                                          <p:attrName>style.visibility</p:attrName>
                                        </p:attrNameLst>
                                      </p:cBhvr>
                                      <p:to>
                                        <p:strVal val="visible"/>
                                      </p:to>
                                    </p:set>
                                    <p:anim calcmode="lin" valueType="num">
                                      <p:cBhvr additive="base">
                                        <p:cTn dur="500"/>
                                        <p:tgtEl>
                                          <p:spTgt spid="177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77"/>
                                        </p:tgtEl>
                                        <p:attrNameLst>
                                          <p:attrName>style.visibility</p:attrName>
                                        </p:attrNameLst>
                                      </p:cBhvr>
                                      <p:to>
                                        <p:strVal val="visible"/>
                                      </p:to>
                                    </p:set>
                                    <p:animEffect filter="fade" transition="in">
                                      <p:cBhvr>
                                        <p:cTn dur="500"/>
                                        <p:tgtEl>
                                          <p:spTgt spid="1777"/>
                                        </p:tgtEl>
                                      </p:cBhvr>
                                    </p:animEffect>
                                  </p:childTnLst>
                                </p:cTn>
                              </p:par>
                              <p:par>
                                <p:cTn fill="hold" nodeType="withEffect" presetClass="entr" presetID="10" presetSubtype="0">
                                  <p:stCondLst>
                                    <p:cond delay="250"/>
                                  </p:stCondLst>
                                  <p:childTnLst>
                                    <p:set>
                                      <p:cBhvr>
                                        <p:cTn dur="1" fill="hold">
                                          <p:stCondLst>
                                            <p:cond delay="0"/>
                                          </p:stCondLst>
                                        </p:cTn>
                                        <p:tgtEl>
                                          <p:spTgt spid="1778"/>
                                        </p:tgtEl>
                                        <p:attrNameLst>
                                          <p:attrName>style.visibility</p:attrName>
                                        </p:attrNameLst>
                                      </p:cBhvr>
                                      <p:to>
                                        <p:strVal val="visible"/>
                                      </p:to>
                                    </p:set>
                                    <p:animEffect filter="fade" transition="in">
                                      <p:cBhvr>
                                        <p:cTn dur="500"/>
                                        <p:tgtEl>
                                          <p:spTgt spid="1778"/>
                                        </p:tgtEl>
                                      </p:cBhvr>
                                    </p:animEffect>
                                  </p:childTnLst>
                                </p:cTn>
                              </p:par>
                              <p:par>
                                <p:cTn fill="hold" nodeType="withEffect" presetClass="entr" presetID="10" presetSubtype="0">
                                  <p:stCondLst>
                                    <p:cond delay="250"/>
                                  </p:stCondLst>
                                  <p:childTnLst>
                                    <p:set>
                                      <p:cBhvr>
                                        <p:cTn dur="1" fill="hold">
                                          <p:stCondLst>
                                            <p:cond delay="0"/>
                                          </p:stCondLst>
                                        </p:cTn>
                                        <p:tgtEl>
                                          <p:spTgt spid="1781"/>
                                        </p:tgtEl>
                                        <p:attrNameLst>
                                          <p:attrName>style.visibility</p:attrName>
                                        </p:attrNameLst>
                                      </p:cBhvr>
                                      <p:to>
                                        <p:strVal val="visible"/>
                                      </p:to>
                                    </p:set>
                                    <p:animEffect filter="fade" transition="in">
                                      <p:cBhvr>
                                        <p:cTn dur="500"/>
                                        <p:tgtEl>
                                          <p:spTgt spid="1781"/>
                                        </p:tgtEl>
                                      </p:cBhvr>
                                    </p:animEffect>
                                  </p:childTnLst>
                                </p:cTn>
                              </p:par>
                              <p:par>
                                <p:cTn fill="hold" nodeType="withEffect" presetClass="entr" presetID="10" presetSubtype="0">
                                  <p:stCondLst>
                                    <p:cond delay="250"/>
                                  </p:stCondLst>
                                  <p:childTnLst>
                                    <p:set>
                                      <p:cBhvr>
                                        <p:cTn dur="1" fill="hold">
                                          <p:stCondLst>
                                            <p:cond delay="0"/>
                                          </p:stCondLst>
                                        </p:cTn>
                                        <p:tgtEl>
                                          <p:spTgt spid="1771"/>
                                        </p:tgtEl>
                                        <p:attrNameLst>
                                          <p:attrName>style.visibility</p:attrName>
                                        </p:attrNameLst>
                                      </p:cBhvr>
                                      <p:to>
                                        <p:strVal val="visible"/>
                                      </p:to>
                                    </p:set>
                                    <p:animEffect filter="fade" transition="in">
                                      <p:cBhvr>
                                        <p:cTn dur="500"/>
                                        <p:tgtEl>
                                          <p:spTgt spid="1771"/>
                                        </p:tgtEl>
                                      </p:cBhvr>
                                    </p:animEffect>
                                  </p:childTnLst>
                                </p:cTn>
                              </p:par>
                              <p:par>
                                <p:cTn fill="hold" nodeType="withEffect" presetClass="entr" presetID="10" presetSubtype="0">
                                  <p:stCondLst>
                                    <p:cond delay="250"/>
                                  </p:stCondLst>
                                  <p:childTnLst>
                                    <p:set>
                                      <p:cBhvr>
                                        <p:cTn dur="1" fill="hold">
                                          <p:stCondLst>
                                            <p:cond delay="0"/>
                                          </p:stCondLst>
                                        </p:cTn>
                                        <p:tgtEl>
                                          <p:spTgt spid="1783"/>
                                        </p:tgtEl>
                                        <p:attrNameLst>
                                          <p:attrName>style.visibility</p:attrName>
                                        </p:attrNameLst>
                                      </p:cBhvr>
                                      <p:to>
                                        <p:strVal val="visible"/>
                                      </p:to>
                                    </p:set>
                                    <p:animEffect filter="fade" transition="in">
                                      <p:cBhvr>
                                        <p:cTn dur="1000"/>
                                        <p:tgtEl>
                                          <p:spTgt spid="1783"/>
                                        </p:tgtEl>
                                      </p:cBhvr>
                                    </p:animEffect>
                                  </p:childTnLst>
                                </p:cTn>
                              </p:par>
                              <p:par>
                                <p:cTn fill="hold" nodeType="withEffect" presetClass="entr" presetID="10" presetSubtype="0">
                                  <p:stCondLst>
                                    <p:cond delay="500"/>
                                  </p:stCondLst>
                                  <p:childTnLst>
                                    <p:set>
                                      <p:cBhvr>
                                        <p:cTn dur="1" fill="hold">
                                          <p:stCondLst>
                                            <p:cond delay="0"/>
                                          </p:stCondLst>
                                        </p:cTn>
                                        <p:tgtEl>
                                          <p:spTgt spid="1784"/>
                                        </p:tgtEl>
                                        <p:attrNameLst>
                                          <p:attrName>style.visibility</p:attrName>
                                        </p:attrNameLst>
                                      </p:cBhvr>
                                      <p:to>
                                        <p:strVal val="visible"/>
                                      </p:to>
                                    </p:set>
                                    <p:animEffect filter="fade" transition="in">
                                      <p:cBhvr>
                                        <p:cTn dur="1000"/>
                                        <p:tgtEl>
                                          <p:spTgt spid="1784"/>
                                        </p:tgtEl>
                                      </p:cBhvr>
                                    </p:animEffect>
                                  </p:childTnLst>
                                </p:cTn>
                              </p:par>
                              <p:par>
                                <p:cTn fill="hold" nodeType="withEffect" presetClass="entr" presetID="10" presetSubtype="0">
                                  <p:stCondLst>
                                    <p:cond delay="750"/>
                                  </p:stCondLst>
                                  <p:childTnLst>
                                    <p:set>
                                      <p:cBhvr>
                                        <p:cTn dur="1" fill="hold">
                                          <p:stCondLst>
                                            <p:cond delay="0"/>
                                          </p:stCondLst>
                                        </p:cTn>
                                        <p:tgtEl>
                                          <p:spTgt spid="1785"/>
                                        </p:tgtEl>
                                        <p:attrNameLst>
                                          <p:attrName>style.visibility</p:attrName>
                                        </p:attrNameLst>
                                      </p:cBhvr>
                                      <p:to>
                                        <p:strVal val="visible"/>
                                      </p:to>
                                    </p:set>
                                    <p:animEffect filter="fade" transition="in">
                                      <p:cBhvr>
                                        <p:cTn dur="1000"/>
                                        <p:tgtEl>
                                          <p:spTgt spid="17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9" name="Shape 1789"/>
        <p:cNvGrpSpPr/>
        <p:nvPr/>
      </p:nvGrpSpPr>
      <p:grpSpPr>
        <a:xfrm>
          <a:off x="0" y="0"/>
          <a:ext cx="0" cy="0"/>
          <a:chOff x="0" y="0"/>
          <a:chExt cx="0" cy="0"/>
        </a:xfrm>
      </p:grpSpPr>
      <p:sp>
        <p:nvSpPr>
          <p:cNvPr id="1790" name="Google Shape;1790;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1" name="Google Shape;1791;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2" name="Google Shape;1792;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Two Columns Slide</a:t>
            </a:r>
            <a:endParaRPr/>
          </a:p>
        </p:txBody>
      </p:sp>
      <p:sp>
        <p:nvSpPr>
          <p:cNvPr id="1793" name="Google Shape;1793;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4" name="Google Shape;1794;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5" name="Google Shape;1795;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96" name="Google Shape;1796;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97" name="Google Shape;1797;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8" name="Google Shape;1798;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9" name="Google Shape;1799;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800" name="Google Shape;1800;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1" name="Google Shape;1801;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2" name="Google Shape;1802;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92"/>
                                        </p:tgtEl>
                                        <p:attrNameLst>
                                          <p:attrName>style.visibility</p:attrName>
                                        </p:attrNameLst>
                                      </p:cBhvr>
                                      <p:to>
                                        <p:strVal val="visible"/>
                                      </p:to>
                                    </p:set>
                                    <p:anim calcmode="lin" valueType="num">
                                      <p:cBhvr additive="base">
                                        <p:cTn dur="500"/>
                                        <p:tgtEl>
                                          <p:spTgt spid="179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250"/>
                                  </p:stCondLst>
                                  <p:childTnLst>
                                    <p:set>
                                      <p:cBhvr>
                                        <p:cTn dur="1" fill="hold">
                                          <p:stCondLst>
                                            <p:cond delay="0"/>
                                          </p:stCondLst>
                                        </p:cTn>
                                        <p:tgtEl>
                                          <p:spTgt spid="1796"/>
                                        </p:tgtEl>
                                        <p:attrNameLst>
                                          <p:attrName>style.visibility</p:attrName>
                                        </p:attrNameLst>
                                      </p:cBhvr>
                                      <p:to>
                                        <p:strVal val="visible"/>
                                      </p:to>
                                    </p:set>
                                    <p:animEffect filter="fade" transition="in">
                                      <p:cBhvr>
                                        <p:cTn dur="500"/>
                                        <p:tgtEl>
                                          <p:spTgt spid="1796"/>
                                        </p:tgtEl>
                                      </p:cBhvr>
                                    </p:animEffect>
                                  </p:childTnLst>
                                </p:cTn>
                              </p:par>
                              <p:par>
                                <p:cTn fill="hold" nodeType="withEffect" presetClass="entr" presetID="10" presetSubtype="0">
                                  <p:stCondLst>
                                    <p:cond delay="250"/>
                                  </p:stCondLst>
                                  <p:childTnLst>
                                    <p:set>
                                      <p:cBhvr>
                                        <p:cTn dur="1" fill="hold">
                                          <p:stCondLst>
                                            <p:cond delay="0"/>
                                          </p:stCondLst>
                                        </p:cTn>
                                        <p:tgtEl>
                                          <p:spTgt spid="1799"/>
                                        </p:tgtEl>
                                        <p:attrNameLst>
                                          <p:attrName>style.visibility</p:attrName>
                                        </p:attrNameLst>
                                      </p:cBhvr>
                                      <p:to>
                                        <p:strVal val="visible"/>
                                      </p:to>
                                    </p:set>
                                    <p:animEffect filter="fade" transition="in">
                                      <p:cBhvr>
                                        <p:cTn dur="500"/>
                                        <p:tgtEl>
                                          <p:spTgt spid="1799"/>
                                        </p:tgtEl>
                                      </p:cBhvr>
                                    </p:animEffect>
                                  </p:childTnLst>
                                </p:cTn>
                              </p:par>
                              <p:par>
                                <p:cTn fill="hold" nodeType="withEffect" presetClass="entr" presetID="10" presetSubtype="0">
                                  <p:stCondLst>
                                    <p:cond delay="250"/>
                                  </p:stCondLst>
                                  <p:childTnLst>
                                    <p:set>
                                      <p:cBhvr>
                                        <p:cTn dur="1" fill="hold">
                                          <p:stCondLst>
                                            <p:cond delay="0"/>
                                          </p:stCondLst>
                                        </p:cTn>
                                        <p:tgtEl>
                                          <p:spTgt spid="1790"/>
                                        </p:tgtEl>
                                        <p:attrNameLst>
                                          <p:attrName>style.visibility</p:attrName>
                                        </p:attrNameLst>
                                      </p:cBhvr>
                                      <p:to>
                                        <p:strVal val="visible"/>
                                      </p:to>
                                    </p:set>
                                    <p:animEffect filter="fade" transition="in">
                                      <p:cBhvr>
                                        <p:cTn dur="500"/>
                                        <p:tgtEl>
                                          <p:spTgt spid="1790"/>
                                        </p:tgtEl>
                                      </p:cBhvr>
                                    </p:animEffect>
                                  </p:childTnLst>
                                </p:cTn>
                              </p:par>
                              <p:par>
                                <p:cTn fill="hold" nodeType="withEffect" presetClass="entr" presetID="10" presetSubtype="0">
                                  <p:stCondLst>
                                    <p:cond delay="250"/>
                                  </p:stCondLst>
                                  <p:childTnLst>
                                    <p:set>
                                      <p:cBhvr>
                                        <p:cTn dur="1" fill="hold">
                                          <p:stCondLst>
                                            <p:cond delay="0"/>
                                          </p:stCondLst>
                                        </p:cTn>
                                        <p:tgtEl>
                                          <p:spTgt spid="1800"/>
                                        </p:tgtEl>
                                        <p:attrNameLst>
                                          <p:attrName>style.visibility</p:attrName>
                                        </p:attrNameLst>
                                      </p:cBhvr>
                                      <p:to>
                                        <p:strVal val="visible"/>
                                      </p:to>
                                    </p:set>
                                    <p:animEffect filter="fade" transition="in">
                                      <p:cBhvr>
                                        <p:cTn dur="1000"/>
                                        <p:tgtEl>
                                          <p:spTgt spid="1800"/>
                                        </p:tgtEl>
                                      </p:cBhvr>
                                    </p:animEffect>
                                  </p:childTnLst>
                                </p:cTn>
                              </p:par>
                              <p:par>
                                <p:cTn fill="hold" nodeType="withEffect" presetClass="entr" presetID="10" presetSubtype="0">
                                  <p:stCondLst>
                                    <p:cond delay="500"/>
                                  </p:stCondLst>
                                  <p:childTnLst>
                                    <p:set>
                                      <p:cBhvr>
                                        <p:cTn dur="1" fill="hold">
                                          <p:stCondLst>
                                            <p:cond delay="0"/>
                                          </p:stCondLst>
                                        </p:cTn>
                                        <p:tgtEl>
                                          <p:spTgt spid="1801"/>
                                        </p:tgtEl>
                                        <p:attrNameLst>
                                          <p:attrName>style.visibility</p:attrName>
                                        </p:attrNameLst>
                                      </p:cBhvr>
                                      <p:to>
                                        <p:strVal val="visible"/>
                                      </p:to>
                                    </p:set>
                                    <p:animEffect filter="fade" transition="in">
                                      <p:cBhvr>
                                        <p:cTn dur="1000"/>
                                        <p:tgtEl>
                                          <p:spTgt spid="1801"/>
                                        </p:tgtEl>
                                      </p:cBhvr>
                                    </p:animEffect>
                                  </p:childTnLst>
                                </p:cTn>
                              </p:par>
                              <p:par>
                                <p:cTn fill="hold" nodeType="withEffect" presetClass="entr" presetID="10" presetSubtype="0">
                                  <p:stCondLst>
                                    <p:cond delay="750"/>
                                  </p:stCondLst>
                                  <p:childTnLst>
                                    <p:set>
                                      <p:cBhvr>
                                        <p:cTn dur="1" fill="hold">
                                          <p:stCondLst>
                                            <p:cond delay="0"/>
                                          </p:stCondLst>
                                        </p:cTn>
                                        <p:tgtEl>
                                          <p:spTgt spid="1802"/>
                                        </p:tgtEl>
                                        <p:attrNameLst>
                                          <p:attrName>style.visibility</p:attrName>
                                        </p:attrNameLst>
                                      </p:cBhvr>
                                      <p:to>
                                        <p:strVal val="visible"/>
                                      </p:to>
                                    </p:set>
                                    <p:animEffect filter="fade" transition="in">
                                      <p:cBhvr>
                                        <p:cTn dur="1000"/>
                                        <p:tgtEl>
                                          <p:spTgt spid="18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6" name="Shape 1806"/>
        <p:cNvGrpSpPr/>
        <p:nvPr/>
      </p:nvGrpSpPr>
      <p:grpSpPr>
        <a:xfrm>
          <a:off x="0" y="0"/>
          <a:ext cx="0" cy="0"/>
          <a:chOff x="0" y="0"/>
          <a:chExt cx="0" cy="0"/>
        </a:xfrm>
      </p:grpSpPr>
      <p:sp>
        <p:nvSpPr>
          <p:cNvPr id="1807" name="Google Shape;1807;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8" name="Google Shape;1808;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9" name="Google Shape;1809;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10" name="Google Shape;1810;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11" name="Google Shape;1811;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Three Columns Slide</a:t>
            </a:r>
            <a:endParaRPr/>
          </a:p>
        </p:txBody>
      </p:sp>
      <p:pic>
        <p:nvPicPr>
          <p:cNvPr id="1812" name="Google Shape;1812;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13" name="Google Shape;1813;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14" name="Google Shape;1814;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15" name="Google Shape;1815;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6" name="Google Shape;1816;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7" name="Google Shape;1817;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811"/>
                                        </p:tgtEl>
                                        <p:attrNameLst>
                                          <p:attrName>style.visibility</p:attrName>
                                        </p:attrNameLst>
                                      </p:cBhvr>
                                      <p:to>
                                        <p:strVal val="visible"/>
                                      </p:to>
                                    </p:set>
                                    <p:anim calcmode="lin" valueType="num">
                                      <p:cBhvr additive="base">
                                        <p:cTn dur="500"/>
                                        <p:tgtEl>
                                          <p:spTgt spid="181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12"/>
                                        </p:tgtEl>
                                        <p:attrNameLst>
                                          <p:attrName>style.visibility</p:attrName>
                                        </p:attrNameLst>
                                      </p:cBhvr>
                                      <p:to>
                                        <p:strVal val="visible"/>
                                      </p:to>
                                    </p:set>
                                    <p:animEffect filter="fade" transition="in">
                                      <p:cBhvr>
                                        <p:cTn dur="500"/>
                                        <p:tgtEl>
                                          <p:spTgt spid="1812"/>
                                        </p:tgtEl>
                                      </p:cBhvr>
                                    </p:animEffect>
                                  </p:childTnLst>
                                </p:cTn>
                              </p:par>
                              <p:par>
                                <p:cTn fill="hold" nodeType="withEffect" presetClass="entr" presetID="10" presetSubtype="0">
                                  <p:stCondLst>
                                    <p:cond delay="250"/>
                                  </p:stCondLst>
                                  <p:childTnLst>
                                    <p:set>
                                      <p:cBhvr>
                                        <p:cTn dur="1" fill="hold">
                                          <p:stCondLst>
                                            <p:cond delay="0"/>
                                          </p:stCondLst>
                                        </p:cTn>
                                        <p:tgtEl>
                                          <p:spTgt spid="1807"/>
                                        </p:tgtEl>
                                        <p:attrNameLst>
                                          <p:attrName>style.visibility</p:attrName>
                                        </p:attrNameLst>
                                      </p:cBhvr>
                                      <p:to>
                                        <p:strVal val="visible"/>
                                      </p:to>
                                    </p:set>
                                    <p:animEffect filter="fade" transition="in">
                                      <p:cBhvr>
                                        <p:cTn dur="500"/>
                                        <p:tgtEl>
                                          <p:spTgt spid="1807"/>
                                        </p:tgtEl>
                                      </p:cBhvr>
                                    </p:animEffect>
                                  </p:childTnLst>
                                </p:cTn>
                              </p:par>
                              <p:par>
                                <p:cTn fill="hold" nodeType="withEffect" presetClass="entr" presetID="10" presetSubtype="0">
                                  <p:stCondLst>
                                    <p:cond delay="250"/>
                                  </p:stCondLst>
                                  <p:childTnLst>
                                    <p:set>
                                      <p:cBhvr>
                                        <p:cTn dur="1" fill="hold">
                                          <p:stCondLst>
                                            <p:cond delay="0"/>
                                          </p:stCondLst>
                                        </p:cTn>
                                        <p:tgtEl>
                                          <p:spTgt spid="1814"/>
                                        </p:tgtEl>
                                        <p:attrNameLst>
                                          <p:attrName>style.visibility</p:attrName>
                                        </p:attrNameLst>
                                      </p:cBhvr>
                                      <p:to>
                                        <p:strVal val="visible"/>
                                      </p:to>
                                    </p:set>
                                    <p:animEffect filter="fade" transition="in">
                                      <p:cBhvr>
                                        <p:cTn dur="500"/>
                                        <p:tgtEl>
                                          <p:spTgt spid="1814"/>
                                        </p:tgtEl>
                                      </p:cBhvr>
                                    </p:animEffect>
                                  </p:childTnLst>
                                </p:cTn>
                              </p:par>
                              <p:par>
                                <p:cTn fill="hold" nodeType="withEffect" presetClass="entr" presetID="10" presetSubtype="0">
                                  <p:stCondLst>
                                    <p:cond delay="250"/>
                                  </p:stCondLst>
                                  <p:childTnLst>
                                    <p:set>
                                      <p:cBhvr>
                                        <p:cTn dur="1" fill="hold">
                                          <p:stCondLst>
                                            <p:cond delay="0"/>
                                          </p:stCondLst>
                                        </p:cTn>
                                        <p:tgtEl>
                                          <p:spTgt spid="1815"/>
                                        </p:tgtEl>
                                        <p:attrNameLst>
                                          <p:attrName>style.visibility</p:attrName>
                                        </p:attrNameLst>
                                      </p:cBhvr>
                                      <p:to>
                                        <p:strVal val="visible"/>
                                      </p:to>
                                    </p:set>
                                    <p:animEffect filter="fade" transition="in">
                                      <p:cBhvr>
                                        <p:cTn dur="1000"/>
                                        <p:tgtEl>
                                          <p:spTgt spid="1815"/>
                                        </p:tgtEl>
                                      </p:cBhvr>
                                    </p:animEffect>
                                  </p:childTnLst>
                                </p:cTn>
                              </p:par>
                              <p:par>
                                <p:cTn fill="hold" nodeType="withEffect" presetClass="entr" presetID="10" presetSubtype="0">
                                  <p:stCondLst>
                                    <p:cond delay="500"/>
                                  </p:stCondLst>
                                  <p:childTnLst>
                                    <p:set>
                                      <p:cBhvr>
                                        <p:cTn dur="1" fill="hold">
                                          <p:stCondLst>
                                            <p:cond delay="0"/>
                                          </p:stCondLst>
                                        </p:cTn>
                                        <p:tgtEl>
                                          <p:spTgt spid="1816"/>
                                        </p:tgtEl>
                                        <p:attrNameLst>
                                          <p:attrName>style.visibility</p:attrName>
                                        </p:attrNameLst>
                                      </p:cBhvr>
                                      <p:to>
                                        <p:strVal val="visible"/>
                                      </p:to>
                                    </p:set>
                                    <p:animEffect filter="fade" transition="in">
                                      <p:cBhvr>
                                        <p:cTn dur="1000"/>
                                        <p:tgtEl>
                                          <p:spTgt spid="1816"/>
                                        </p:tgtEl>
                                      </p:cBhvr>
                                    </p:animEffect>
                                  </p:childTnLst>
                                </p:cTn>
                              </p:par>
                              <p:par>
                                <p:cTn fill="hold" nodeType="withEffect" presetClass="entr" presetID="10" presetSubtype="0">
                                  <p:stCondLst>
                                    <p:cond delay="750"/>
                                  </p:stCondLst>
                                  <p:childTnLst>
                                    <p:set>
                                      <p:cBhvr>
                                        <p:cTn dur="1" fill="hold">
                                          <p:stCondLst>
                                            <p:cond delay="0"/>
                                          </p:stCondLst>
                                        </p:cTn>
                                        <p:tgtEl>
                                          <p:spTgt spid="1817"/>
                                        </p:tgtEl>
                                        <p:attrNameLst>
                                          <p:attrName>style.visibility</p:attrName>
                                        </p:attrNameLst>
                                      </p:cBhvr>
                                      <p:to>
                                        <p:strVal val="visible"/>
                                      </p:to>
                                    </p:set>
                                    <p:animEffect filter="fade" transition="in">
                                      <p:cBhvr>
                                        <p:cTn dur="1000"/>
                                        <p:tgtEl>
                                          <p:spTgt spid="18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21" name="Shape 1821"/>
        <p:cNvGrpSpPr/>
        <p:nvPr/>
      </p:nvGrpSpPr>
      <p:grpSpPr>
        <a:xfrm>
          <a:off x="0" y="0"/>
          <a:ext cx="0" cy="0"/>
          <a:chOff x="0" y="0"/>
          <a:chExt cx="0" cy="0"/>
        </a:xfrm>
      </p:grpSpPr>
      <p:sp>
        <p:nvSpPr>
          <p:cNvPr id="1822" name="Google Shape;1822;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3" name="Google Shape;1823;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24" name="Google Shape;1824;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25" name="Google Shape;1825;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6" name="Google Shape;1826;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7" name="Google Shape;1827;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8" name="Google Shape;1828;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29" name="Google Shape;1829;p234"/>
          <p:cNvGrpSpPr/>
          <p:nvPr/>
        </p:nvGrpSpPr>
        <p:grpSpPr>
          <a:xfrm>
            <a:off x="5223897" y="780264"/>
            <a:ext cx="1695068" cy="1960656"/>
            <a:chOff x="9876910" y="158289"/>
            <a:chExt cx="1972973" cy="2282104"/>
          </a:xfrm>
        </p:grpSpPr>
        <p:sp>
          <p:nvSpPr>
            <p:cNvPr id="1830" name="Google Shape;1830;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1" name="Google Shape;1831;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2" name="Google Shape;1832;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3" name="Google Shape;1833;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4" name="Google Shape;1834;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5" name="Google Shape;1835;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6" name="Google Shape;1836;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7" name="Google Shape;1837;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8" name="Google Shape;1838;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9" name="Google Shape;1839;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0" name="Google Shape;1840;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1" name="Google Shape;1841;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22"/>
                                        </p:tgtEl>
                                        <p:attrNameLst>
                                          <p:attrName>style.visibility</p:attrName>
                                        </p:attrNameLst>
                                      </p:cBhvr>
                                      <p:to>
                                        <p:strVal val="visible"/>
                                      </p:to>
                                    </p:set>
                                    <p:animEffect filter="fade" transition="in">
                                      <p:cBhvr>
                                        <p:cTn dur="500"/>
                                        <p:tgtEl>
                                          <p:spTgt spid="18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45" name="Shape 1845"/>
        <p:cNvGrpSpPr/>
        <p:nvPr/>
      </p:nvGrpSpPr>
      <p:grpSpPr>
        <a:xfrm>
          <a:off x="0" y="0"/>
          <a:ext cx="0" cy="0"/>
          <a:chOff x="0" y="0"/>
          <a:chExt cx="0" cy="0"/>
        </a:xfrm>
      </p:grpSpPr>
      <p:pic>
        <p:nvPicPr>
          <p:cNvPr id="1846" name="Google Shape;1846;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47" name="Google Shape;1847;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48" name="Google Shape;1848;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49" name="Google Shape;1849;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50" name="Google Shape;1850;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1" name="Google Shape;1851;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2" name="Google Shape;1852;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3" name="Google Shape;1853;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54" name="Google Shape;1854;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55" name="Google Shape;1855;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6" name="Google Shape;1856;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57" name="Google Shape;1857;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58" name="Google Shape;1858;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59" name="Google Shape;1859;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60" name="Google Shape;1860;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46"/>
                                        </p:tgtEl>
                                        <p:attrNameLst>
                                          <p:attrName>style.visibility</p:attrName>
                                        </p:attrNameLst>
                                      </p:cBhvr>
                                      <p:to>
                                        <p:strVal val="visible"/>
                                      </p:to>
                                    </p:set>
                                    <p:animEffect filter="fade" transition="in">
                                      <p:cBhvr>
                                        <p:cTn dur="500"/>
                                        <p:tgtEl>
                                          <p:spTgt spid="1846"/>
                                        </p:tgtEl>
                                      </p:cBhvr>
                                    </p:animEffect>
                                  </p:childTnLst>
                                </p:cTn>
                              </p:par>
                              <p:par>
                                <p:cTn fill="hold" nodeType="withEffect" presetClass="entr" presetID="10" presetSubtype="0">
                                  <p:stCondLst>
                                    <p:cond delay="1000"/>
                                  </p:stCondLst>
                                  <p:childTnLst>
                                    <p:set>
                                      <p:cBhvr>
                                        <p:cTn dur="1" fill="hold">
                                          <p:stCondLst>
                                            <p:cond delay="0"/>
                                          </p:stCondLst>
                                        </p:cTn>
                                        <p:tgtEl>
                                          <p:spTgt spid="1847"/>
                                        </p:tgtEl>
                                        <p:attrNameLst>
                                          <p:attrName>style.visibility</p:attrName>
                                        </p:attrNameLst>
                                      </p:cBhvr>
                                      <p:to>
                                        <p:strVal val="visible"/>
                                      </p:to>
                                    </p:set>
                                    <p:animEffect filter="fade" transition="in">
                                      <p:cBhvr>
                                        <p:cTn dur="500"/>
                                        <p:tgtEl>
                                          <p:spTgt spid="1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13" name="Shape 1013"/>
        <p:cNvGrpSpPr/>
        <p:nvPr/>
      </p:nvGrpSpPr>
      <p:grpSpPr>
        <a:xfrm>
          <a:off x="0" y="0"/>
          <a:ext cx="0" cy="0"/>
          <a:chOff x="0" y="0"/>
          <a:chExt cx="0" cy="0"/>
        </a:xfrm>
      </p:grpSpPr>
      <p:sp>
        <p:nvSpPr>
          <p:cNvPr id="1014" name="Google Shape;1014;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15" name="Google Shape;1015;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16" name="Google Shape;1016;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17" name="Google Shape;1017;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18" name="Google Shape;1018;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19" name="Google Shape;1019;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20" name="Google Shape;1020;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25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4" name="Shape 1864"/>
        <p:cNvGrpSpPr/>
        <p:nvPr/>
      </p:nvGrpSpPr>
      <p:grpSpPr>
        <a:xfrm>
          <a:off x="0" y="0"/>
          <a:ext cx="0" cy="0"/>
          <a:chOff x="0" y="0"/>
          <a:chExt cx="0" cy="0"/>
        </a:xfrm>
      </p:grpSpPr>
      <p:sp>
        <p:nvSpPr>
          <p:cNvPr id="1865" name="Google Shape;1865;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66" name="Google Shape;1866;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lang="en-GB" sz="1800" u="none" cap="none" strike="noStrike">
                <a:solidFill>
                  <a:srgbClr val="222222"/>
                </a:solidFill>
                <a:latin typeface="Lora"/>
                <a:ea typeface="Lora"/>
                <a:cs typeface="Lora"/>
                <a:sym typeface="Lora"/>
              </a:rPr>
            </a:br>
            <a:endParaRPr b="0" sz="1800" u="none" cap="none" strike="noStrike">
              <a:solidFill>
                <a:srgbClr val="000000"/>
              </a:solidFill>
              <a:latin typeface="Calibri"/>
              <a:ea typeface="Calibri"/>
              <a:cs typeface="Calibri"/>
              <a:sym typeface="Calibri"/>
            </a:endParaRPr>
          </a:p>
        </p:txBody>
      </p:sp>
      <p:sp>
        <p:nvSpPr>
          <p:cNvPr id="1867" name="Google Shape;1867;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lang="en-GB" sz="1800">
                <a:solidFill>
                  <a:srgbClr val="222222"/>
                </a:solidFill>
                <a:latin typeface="Lora"/>
                <a:ea typeface="Lora"/>
                <a:cs typeface="Lora"/>
                <a:sym typeface="Lora"/>
              </a:rPr>
              <a:t>* You must keep Credit slide(as it is) in your presentation. Don’t want to give credit us or keeping </a:t>
            </a:r>
            <a:br>
              <a:rPr lang="en-GB" sz="1800">
                <a:solidFill>
                  <a:srgbClr val="222222"/>
                </a:solidFill>
                <a:latin typeface="Lora"/>
                <a:ea typeface="Lora"/>
                <a:cs typeface="Lora"/>
                <a:sym typeface="Lora"/>
              </a:rPr>
            </a:br>
            <a:r>
              <a:rPr lang="en-GB" sz="1800">
                <a:solidFill>
                  <a:srgbClr val="222222"/>
                </a:solidFill>
                <a:latin typeface="Lora"/>
                <a:ea typeface="Lora"/>
                <a:cs typeface="Lora"/>
                <a:sym typeface="Lora"/>
              </a:rPr>
              <a:t>the Credit Slide? </a:t>
            </a:r>
            <a:r>
              <a:rPr b="1" lang="en-GB" sz="1800" u="sng">
                <a:solidFill>
                  <a:schemeClr val="hlink"/>
                </a:solidFill>
                <a:latin typeface="Lora"/>
                <a:ea typeface="Lora"/>
                <a:cs typeface="Lora"/>
                <a:sym typeface="Lora"/>
                <a:hlinkClick r:id="rId3"/>
              </a:rPr>
              <a:t>Click Here </a:t>
            </a:r>
            <a:r>
              <a:rPr lang="en-GB" sz="1800">
                <a:solidFill>
                  <a:srgbClr val="222222"/>
                </a:solidFill>
                <a:latin typeface="Lora"/>
                <a:ea typeface="Lora"/>
                <a:cs typeface="Lora"/>
                <a:sym typeface="Lora"/>
              </a:rPr>
              <a:t>to know more.</a:t>
            </a:r>
            <a:endParaRPr i="0" sz="1800" u="none" cap="none" strike="noStrike">
              <a:solidFill>
                <a:srgbClr val="000000"/>
              </a:solidFill>
              <a:latin typeface="Calibri"/>
              <a:ea typeface="Calibri"/>
              <a:cs typeface="Calibri"/>
              <a:sym typeface="Calibri"/>
            </a:endParaRPr>
          </a:p>
        </p:txBody>
      </p:sp>
      <p:sp>
        <p:nvSpPr>
          <p:cNvPr id="1868" name="Google Shape;1868;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22222"/>
                </a:solidFill>
                <a:latin typeface="Lora"/>
                <a:ea typeface="Lora"/>
                <a:cs typeface="Lora"/>
                <a:sym typeface="Lora"/>
              </a:rPr>
              <a:t>This Slide is for instructions only. You can delete it.</a:t>
            </a:r>
            <a:endParaRPr b="0" sz="1800" u="none" cap="none" strike="noStrike">
              <a:solidFill>
                <a:srgbClr val="000000"/>
              </a:solidFill>
              <a:latin typeface="Calibri"/>
              <a:ea typeface="Calibri"/>
              <a:cs typeface="Calibri"/>
              <a:sym typeface="Calibri"/>
            </a:endParaRPr>
          </a:p>
        </p:txBody>
      </p:sp>
      <p:sp>
        <p:nvSpPr>
          <p:cNvPr id="1869" name="Google Shape;1869;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70" name="Google Shape;1870;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71" name="Google Shape;1871;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lang="en-GB" sz="1800">
                <a:solidFill>
                  <a:srgbClr val="222222"/>
                </a:solidFill>
                <a:latin typeface="Lora"/>
                <a:ea typeface="Lora"/>
                <a:cs typeface="Lora"/>
                <a:sym typeface="Lora"/>
              </a:rPr>
              <a:t>To use this for commercial or non-commercial presentation &amp; projects</a:t>
            </a:r>
            <a:endParaRPr b="0" sz="1800" u="none" cap="none" strike="noStrike">
              <a:solidFill>
                <a:srgbClr val="000000"/>
              </a:solidFill>
              <a:latin typeface="Calibri"/>
              <a:ea typeface="Calibri"/>
              <a:cs typeface="Calibri"/>
              <a:sym typeface="Calibri"/>
            </a:endParaRPr>
          </a:p>
        </p:txBody>
      </p:sp>
      <p:sp>
        <p:nvSpPr>
          <p:cNvPr id="1872" name="Google Shape;1872;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lang="en-GB" sz="1800" u="none" cap="none" strike="noStrike">
                <a:solidFill>
                  <a:srgbClr val="222222"/>
                </a:solidFill>
                <a:latin typeface="Lora"/>
                <a:ea typeface="Lora"/>
                <a:cs typeface="Lora"/>
                <a:sym typeface="Lora"/>
              </a:rPr>
              <a:t>To Sell/Rent/Distribute/Sublicence our content/files or </a:t>
            </a:r>
            <a:r>
              <a:rPr lang="en-GB" sz="1800">
                <a:solidFill>
                  <a:srgbClr val="222222"/>
                </a:solidFill>
                <a:latin typeface="Lora"/>
                <a:ea typeface="Lora"/>
                <a:cs typeface="Lora"/>
                <a:sym typeface="Lora"/>
              </a:rPr>
              <a:t>Offer them to download(Free or paid) online/offline both to compete us or in the way it affects our business. </a:t>
            </a:r>
            <a:endParaRPr b="0" sz="1800" u="none" cap="none" strike="noStrike">
              <a:solidFill>
                <a:srgbClr val="222222"/>
              </a:solidFill>
              <a:latin typeface="Lora"/>
              <a:ea typeface="Lora"/>
              <a:cs typeface="Lora"/>
              <a:sym typeface="Lora"/>
            </a:endParaRPr>
          </a:p>
          <a:p>
            <a:pPr indent="-171450" lvl="0" marL="285750" marR="0" rtl="0" algn="l">
              <a:lnSpc>
                <a:spcPct val="100000"/>
              </a:lnSpc>
              <a:spcBef>
                <a:spcPts val="0"/>
              </a:spcBef>
              <a:spcAft>
                <a:spcPts val="0"/>
              </a:spcAft>
              <a:buClr>
                <a:schemeClr val="dk1"/>
              </a:buClr>
              <a:buSzPts val="1800"/>
              <a:buFont typeface="Courier New"/>
              <a:buNone/>
            </a:pPr>
            <a:r>
              <a:t/>
            </a:r>
            <a:endParaRPr b="0" sz="1800" u="none" cap="none" strike="noStrike">
              <a:solidFill>
                <a:srgbClr val="000000"/>
              </a:solidFill>
              <a:latin typeface="Calibri"/>
              <a:ea typeface="Calibri"/>
              <a:cs typeface="Calibri"/>
              <a:sym typeface="Calibri"/>
            </a:endParaRPr>
          </a:p>
        </p:txBody>
      </p:sp>
      <p:pic>
        <p:nvPicPr>
          <p:cNvPr descr="Pin" id="1873" name="Google Shape;1873;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74" name="Google Shape;1874;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5" name="Google Shape;1875;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79" name="Shape 1879"/>
        <p:cNvGrpSpPr/>
        <p:nvPr/>
      </p:nvGrpSpPr>
      <p:grpSpPr>
        <a:xfrm>
          <a:off x="0" y="0"/>
          <a:ext cx="0" cy="0"/>
          <a:chOff x="0" y="0"/>
          <a:chExt cx="0" cy="0"/>
        </a:xfrm>
      </p:grpSpPr>
      <p:sp>
        <p:nvSpPr>
          <p:cNvPr id="1880" name="Google Shape;1880;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81" name="Google Shape;1881;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82" name="Google Shape;1882;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83" name="Google Shape;1883;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84" name="Google Shape;1884;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85" name="Google Shape;1885;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86" name="Google Shape;1886;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87" name="Google Shape;1887;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88" name="Google Shape;1888;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FFFFFF"/>
                </a:solidFill>
                <a:latin typeface="Calibri"/>
                <a:ea typeface="Calibri"/>
                <a:cs typeface="Calibri"/>
                <a:sym typeface="Calibri"/>
              </a:rPr>
              <a:t>Template Created By : MyFreeSlides.com</a:t>
            </a:r>
            <a:endParaRPr sz="1800">
              <a:solidFill>
                <a:schemeClr val="dk1"/>
              </a:solidFill>
              <a:latin typeface="Calibri"/>
              <a:ea typeface="Calibri"/>
              <a:cs typeface="Calibri"/>
              <a:sym typeface="Calibri"/>
            </a:endParaRPr>
          </a:p>
        </p:txBody>
      </p:sp>
      <p:pic>
        <p:nvPicPr>
          <p:cNvPr descr="Presentation with bar chart RTL" id="1889" name="Google Shape;1889;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90" name="Google Shape;1890;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91" name="Google Shape;1891;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92" name="Google Shape;1892;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93" name="Google Shape;1893;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94" name="Google Shape;1894;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95" name="Google Shape;1895;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96" name="Google Shape;1896;p237"/>
          <p:cNvSpPr/>
          <p:nvPr/>
        </p:nvSpPr>
        <p:spPr>
          <a:xfrm>
            <a:off x="3532069" y="3429982"/>
            <a:ext cx="4629794"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200">
                <a:solidFill>
                  <a:schemeClr val="accent2"/>
                </a:solidFill>
                <a:latin typeface="Calibri"/>
                <a:ea typeface="Calibri"/>
                <a:cs typeface="Calibri"/>
                <a:sym typeface="Calibri"/>
              </a:rPr>
              <a:t>Title Slide/Main Image Credit : </a:t>
            </a:r>
            <a:r>
              <a:rPr lang="en-GB" sz="1200" u="sng">
                <a:solidFill>
                  <a:schemeClr val="hlink"/>
                </a:solidFill>
                <a:latin typeface="Calibri"/>
                <a:ea typeface="Calibri"/>
                <a:cs typeface="Calibri"/>
                <a:sym typeface="Calibri"/>
                <a:hlinkClick r:id="rId14"/>
              </a:rPr>
              <a:t>https://www.pexels.com/@enginakyurt</a:t>
            </a:r>
            <a:r>
              <a:rPr lang="en-GB" sz="1200">
                <a:solidFill>
                  <a:schemeClr val="accent2"/>
                </a:solidFill>
                <a:latin typeface="Calibri"/>
                <a:ea typeface="Calibri"/>
                <a:cs typeface="Calibri"/>
                <a:sym typeface="Calibri"/>
              </a:rPr>
              <a:t>  </a:t>
            </a:r>
            <a:endParaRPr sz="12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81"/>
                                        </p:tgtEl>
                                        <p:attrNameLst>
                                          <p:attrName>style.visibility</p:attrName>
                                        </p:attrNameLst>
                                      </p:cBhvr>
                                      <p:to>
                                        <p:strVal val="visible"/>
                                      </p:to>
                                    </p:set>
                                    <p:animEffect filter="fade" transition="in">
                                      <p:cBhvr>
                                        <p:cTn dur="500"/>
                                        <p:tgtEl>
                                          <p:spTgt spid="1881"/>
                                        </p:tgtEl>
                                      </p:cBhvr>
                                    </p:animEffect>
                                  </p:childTnLst>
                                </p:cTn>
                              </p:par>
                              <p:par>
                                <p:cTn fill="hold" nodeType="withEffect" presetClass="entr" presetID="10" presetSubtype="0">
                                  <p:stCondLst>
                                    <p:cond delay="1000"/>
                                  </p:stCondLst>
                                  <p:childTnLst>
                                    <p:set>
                                      <p:cBhvr>
                                        <p:cTn dur="1" fill="hold">
                                          <p:stCondLst>
                                            <p:cond delay="0"/>
                                          </p:stCondLst>
                                        </p:cTn>
                                        <p:tgtEl>
                                          <p:spTgt spid="1884"/>
                                        </p:tgtEl>
                                        <p:attrNameLst>
                                          <p:attrName>style.visibility</p:attrName>
                                        </p:attrNameLst>
                                      </p:cBhvr>
                                      <p:to>
                                        <p:strVal val="visible"/>
                                      </p:to>
                                    </p:set>
                                    <p:animEffect filter="fade" transition="in">
                                      <p:cBhvr>
                                        <p:cTn dur="500"/>
                                        <p:tgtEl>
                                          <p:spTgt spid="1884"/>
                                        </p:tgtEl>
                                      </p:cBhvr>
                                    </p:animEffect>
                                  </p:childTnLst>
                                </p:cTn>
                              </p:par>
                              <p:par>
                                <p:cTn fill="hold" nodeType="withEffect" presetClass="entr" presetID="10" presetSubtype="0">
                                  <p:stCondLst>
                                    <p:cond delay="500"/>
                                  </p:stCondLst>
                                  <p:childTnLst>
                                    <p:set>
                                      <p:cBhvr>
                                        <p:cTn dur="1" fill="hold">
                                          <p:stCondLst>
                                            <p:cond delay="0"/>
                                          </p:stCondLst>
                                        </p:cTn>
                                        <p:tgtEl>
                                          <p:spTgt spid="1889"/>
                                        </p:tgtEl>
                                        <p:attrNameLst>
                                          <p:attrName>style.visibility</p:attrName>
                                        </p:attrNameLst>
                                      </p:cBhvr>
                                      <p:to>
                                        <p:strVal val="visible"/>
                                      </p:to>
                                    </p:set>
                                    <p:animEffect filter="fade" transition="in">
                                      <p:cBhvr>
                                        <p:cTn dur="1000"/>
                                        <p:tgtEl>
                                          <p:spTgt spid="1889"/>
                                        </p:tgtEl>
                                      </p:cBhvr>
                                    </p:animEffect>
                                  </p:childTnLst>
                                </p:cTn>
                              </p:par>
                              <p:par>
                                <p:cTn fill="hold" nodeType="withEffect" presetClass="entr" presetID="10" presetSubtype="0">
                                  <p:stCondLst>
                                    <p:cond delay="750"/>
                                  </p:stCondLst>
                                  <p:childTnLst>
                                    <p:set>
                                      <p:cBhvr>
                                        <p:cTn dur="1" fill="hold">
                                          <p:stCondLst>
                                            <p:cond delay="0"/>
                                          </p:stCondLst>
                                        </p:cTn>
                                        <p:tgtEl>
                                          <p:spTgt spid="1890"/>
                                        </p:tgtEl>
                                        <p:attrNameLst>
                                          <p:attrName>style.visibility</p:attrName>
                                        </p:attrNameLst>
                                      </p:cBhvr>
                                      <p:to>
                                        <p:strVal val="visible"/>
                                      </p:to>
                                    </p:set>
                                    <p:animEffect filter="fade" transition="in">
                                      <p:cBhvr>
                                        <p:cTn dur="1000"/>
                                        <p:tgtEl>
                                          <p:spTgt spid="1890"/>
                                        </p:tgtEl>
                                      </p:cBhvr>
                                    </p:animEffect>
                                  </p:childTnLst>
                                </p:cTn>
                              </p:par>
                              <p:par>
                                <p:cTn fill="hold" nodeType="withEffect" presetClass="entr" presetID="10" presetSubtype="0">
                                  <p:stCondLst>
                                    <p:cond delay="1000"/>
                                  </p:stCondLst>
                                  <p:childTnLst>
                                    <p:set>
                                      <p:cBhvr>
                                        <p:cTn dur="1" fill="hold">
                                          <p:stCondLst>
                                            <p:cond delay="0"/>
                                          </p:stCondLst>
                                        </p:cTn>
                                        <p:tgtEl>
                                          <p:spTgt spid="1891"/>
                                        </p:tgtEl>
                                        <p:attrNameLst>
                                          <p:attrName>style.visibility</p:attrName>
                                        </p:attrNameLst>
                                      </p:cBhvr>
                                      <p:to>
                                        <p:strVal val="visible"/>
                                      </p:to>
                                    </p:set>
                                    <p:animEffect filter="fade" transition="in">
                                      <p:cBhvr>
                                        <p:cTn dur="1000"/>
                                        <p:tgtEl>
                                          <p:spTgt spid="1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900" name="Shape 1900"/>
        <p:cNvGrpSpPr/>
        <p:nvPr/>
      </p:nvGrpSpPr>
      <p:grpSpPr>
        <a:xfrm>
          <a:off x="0" y="0"/>
          <a:ext cx="0" cy="0"/>
          <a:chOff x="0" y="0"/>
          <a:chExt cx="0" cy="0"/>
        </a:xfrm>
      </p:grpSpPr>
      <p:pic>
        <p:nvPicPr>
          <p:cNvPr id="1901" name="Google Shape;1901;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901"/>
                                        </p:tgtEl>
                                        <p:attrNameLst>
                                          <p:attrName>style.visibility</p:attrName>
                                        </p:attrNameLst>
                                      </p:cBhvr>
                                      <p:to>
                                        <p:strVal val="visible"/>
                                      </p:to>
                                    </p:set>
                                    <p:animEffect filter="fade" transition="in">
                                      <p:cBhvr>
                                        <p:cTn dur="500"/>
                                        <p:tgtEl>
                                          <p:spTgt spid="19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4" name="Shape 1024"/>
        <p:cNvGrpSpPr/>
        <p:nvPr/>
      </p:nvGrpSpPr>
      <p:grpSpPr>
        <a:xfrm>
          <a:off x="0" y="0"/>
          <a:ext cx="0" cy="0"/>
          <a:chOff x="0" y="0"/>
          <a:chExt cx="0" cy="0"/>
        </a:xfrm>
      </p:grpSpPr>
      <p:sp>
        <p:nvSpPr>
          <p:cNvPr id="1025" name="Google Shape;1025;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6" name="Google Shape;1026;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27" name="Google Shape;1027;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8" name="Google Shape;1028;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29" name="Google Shape;1029;p201"/>
          <p:cNvPicPr preferRelativeResize="0"/>
          <p:nvPr>
            <p:ph idx="2" type="pic"/>
          </p:nvPr>
        </p:nvPicPr>
        <p:blipFill rotWithShape="1">
          <a:blip r:embed="rId3">
            <a:alphaModFix/>
          </a:blip>
          <a:srcRect b="0" l="1743" r="1743" t="0"/>
          <a:stretch/>
        </p:blipFill>
        <p:spPr>
          <a:xfrm>
            <a:off x="275840" y="1842453"/>
            <a:ext cx="2704724" cy="3173099"/>
          </a:xfrm>
          <a:prstGeom prst="rect">
            <a:avLst/>
          </a:prstGeom>
          <a:noFill/>
          <a:ln>
            <a:noFill/>
          </a:ln>
        </p:spPr>
      </p:pic>
      <p:pic>
        <p:nvPicPr>
          <p:cNvPr descr="A close up of a flag&#10;&#10;Description automatically generated" id="1030" name="Google Shape;1030;p201"/>
          <p:cNvPicPr preferRelativeResize="0"/>
          <p:nvPr>
            <p:ph idx="3" type="pic"/>
          </p:nvPr>
        </p:nvPicPr>
        <p:blipFill rotWithShape="1">
          <a:blip r:embed="rId4">
            <a:alphaModFix/>
          </a:blip>
          <a:srcRect b="0" l="15033" r="15033" t="0"/>
          <a:stretch/>
        </p:blipFill>
        <p:spPr>
          <a:xfrm>
            <a:off x="3254372" y="1842449"/>
            <a:ext cx="2704724" cy="3173099"/>
          </a:xfrm>
          <a:prstGeom prst="rect">
            <a:avLst/>
          </a:prstGeom>
          <a:noFill/>
          <a:ln>
            <a:noFill/>
          </a:ln>
        </p:spPr>
      </p:pic>
      <p:pic>
        <p:nvPicPr>
          <p:cNvPr descr="A close up of a flower&#10;&#10;Description automatically generated" id="1031" name="Google Shape;1031;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32" name="Google Shape;1032;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33" name="Google Shape;1033;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34" name="Google Shape;1034;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35" name="Google Shape;1035;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36" name="Google Shape;1036;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p:tgtEl>
                                          <p:spTgt spid="10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30"/>
                                        </p:tgtEl>
                                        <p:attrNameLst>
                                          <p:attrName>style.visibility</p:attrName>
                                        </p:attrNameLst>
                                      </p:cBhvr>
                                      <p:to>
                                        <p:strVal val="visible"/>
                                      </p:to>
                                    </p:set>
                                    <p:anim calcmode="lin" valueType="num">
                                      <p:cBhvr additive="base">
                                        <p:cTn dur="500"/>
                                        <p:tgtEl>
                                          <p:spTgt spid="10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31"/>
                                        </p:tgtEl>
                                        <p:attrNameLst>
                                          <p:attrName>style.visibility</p:attrName>
                                        </p:attrNameLst>
                                      </p:cBhvr>
                                      <p:to>
                                        <p:strVal val="visible"/>
                                      </p:to>
                                    </p:set>
                                    <p:anim calcmode="lin" valueType="num">
                                      <p:cBhvr additive="base">
                                        <p:cTn dur="500"/>
                                        <p:tgtEl>
                                          <p:spTgt spid="10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32"/>
                                        </p:tgtEl>
                                        <p:attrNameLst>
                                          <p:attrName>style.visibility</p:attrName>
                                        </p:attrNameLst>
                                      </p:cBhvr>
                                      <p:to>
                                        <p:strVal val="visible"/>
                                      </p:to>
                                    </p:set>
                                    <p:anim calcmode="lin" valueType="num">
                                      <p:cBhvr additive="base">
                                        <p:cTn dur="500"/>
                                        <p:tgtEl>
                                          <p:spTgt spid="103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250"/>
                                        <p:tgtEl>
                                          <p:spTgt spid="1033"/>
                                        </p:tgtEl>
                                      </p:cBhvr>
                                    </p:animEffect>
                                  </p:childTnLst>
                                </p:cTn>
                              </p:par>
                              <p:par>
                                <p:cTn fill="hold" nodeType="withEffect" presetClass="entr" presetID="10" presetSubtype="0">
                                  <p:stCondLst>
                                    <p:cond delay="25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40" name="Shape 1040"/>
        <p:cNvGrpSpPr/>
        <p:nvPr/>
      </p:nvGrpSpPr>
      <p:grpSpPr>
        <a:xfrm>
          <a:off x="0" y="0"/>
          <a:ext cx="0" cy="0"/>
          <a:chOff x="0" y="0"/>
          <a:chExt cx="0" cy="0"/>
        </a:xfrm>
      </p:grpSpPr>
      <p:sp>
        <p:nvSpPr>
          <p:cNvPr id="1041" name="Google Shape;1041;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2" name="Google Shape;1042;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3" name="Google Shape;1043;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44" name="Google Shape;1044;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45" name="Google Shape;1045;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46" name="Google Shape;1046;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47" name="Google Shape;1047;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8" name="Google Shape;1048;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9" name="Google Shape;1049;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0" name="Google Shape;1050;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1" name="Google Shape;1051;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2" name="Google Shape;1052;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53" name="Google Shape;1053;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54" name="Google Shape;1054;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55" name="Google Shape;1055;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6" name="Google Shape;1056;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7" name="Google Shape;1057;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8" name="Google Shape;1058;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62" name="Shape 1062"/>
        <p:cNvGrpSpPr/>
        <p:nvPr/>
      </p:nvGrpSpPr>
      <p:grpSpPr>
        <a:xfrm>
          <a:off x="0" y="0"/>
          <a:ext cx="0" cy="0"/>
          <a:chOff x="0" y="0"/>
          <a:chExt cx="0" cy="0"/>
        </a:xfrm>
      </p:grpSpPr>
      <p:sp>
        <p:nvSpPr>
          <p:cNvPr id="1063" name="Google Shape;1063;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4" name="Google Shape;1064;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5" name="Google Shape;1065;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6" name="Google Shape;1066;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67" name="Google Shape;1067;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68" name="Google Shape;1068;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69" name="Google Shape;1069;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70" name="Google Shape;1070;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400"/>
              <a:buFont typeface="Raleway"/>
              <a:buNone/>
            </a:pPr>
            <a:r>
              <a:rPr b="1" i="0" lang="en-GB" sz="2400" u="none" cap="none" strike="noStrike">
                <a:solidFill>
                  <a:schemeClr val="accent6"/>
                </a:solidFill>
                <a:latin typeface="Raleway"/>
                <a:ea typeface="Raleway"/>
                <a:cs typeface="Raleway"/>
                <a:sym typeface="Raleway"/>
              </a:rPr>
              <a:t>Image with Text Description</a:t>
            </a:r>
            <a:endParaRPr b="1" i="0" sz="2400" u="none" cap="none" strike="noStrike">
              <a:solidFill>
                <a:schemeClr val="accent6"/>
              </a:solidFill>
              <a:latin typeface="Raleway"/>
              <a:ea typeface="Raleway"/>
              <a:cs typeface="Raleway"/>
              <a:sym typeface="Raleway"/>
            </a:endParaRPr>
          </a:p>
        </p:txBody>
      </p:sp>
      <p:sp>
        <p:nvSpPr>
          <p:cNvPr id="1071" name="Google Shape;1071;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72" name="Google Shape;1072;p203"/>
          <p:cNvPicPr preferRelativeResize="0"/>
          <p:nvPr>
            <p:ph idx="3" type="pic"/>
          </p:nvPr>
        </p:nvPicPr>
        <p:blipFill rotWithShape="1">
          <a:blip r:embed="rId5">
            <a:alphaModFix/>
          </a:blip>
          <a:srcRect b="23550" l="0" r="0" t="23550"/>
          <a:stretch/>
        </p:blipFill>
        <p:spPr>
          <a:xfrm>
            <a:off x="6096000" y="0"/>
            <a:ext cx="6096000" cy="3429000"/>
          </a:xfrm>
          <a:prstGeom prst="rect">
            <a:avLst/>
          </a:prstGeom>
          <a:noFill/>
          <a:ln>
            <a:noFill/>
          </a:ln>
        </p:spPr>
      </p:pic>
      <p:pic>
        <p:nvPicPr>
          <p:cNvPr descr="A close up of a flower&#10;&#10;Description automatically generated" id="1073" name="Google Shape;1073;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77" name="Shape 1077"/>
        <p:cNvGrpSpPr/>
        <p:nvPr/>
      </p:nvGrpSpPr>
      <p:grpSpPr>
        <a:xfrm>
          <a:off x="0" y="0"/>
          <a:ext cx="0" cy="0"/>
          <a:chOff x="0" y="0"/>
          <a:chExt cx="0" cy="0"/>
        </a:xfrm>
      </p:grpSpPr>
      <p:sp>
        <p:nvSpPr>
          <p:cNvPr id="1078" name="Google Shape;1078;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9" name="Google Shape;1079;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80" name="Google Shape;1080;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1" name="Google Shape;1081;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2" name="Google Shape;1082;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3" name="Google Shape;1083;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4" name="Google Shape;1084;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5" name="Google Shape;1085;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6" name="Google Shape;1086;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7" name="Google Shape;1087;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8" name="Google Shape;1088;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89" name="Google Shape;1089;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90" name="Google Shape;1090;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91" name="Google Shape;1091;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92" name="Google Shape;1092;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93" name="Google Shape;1093;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94" name="Google Shape;1094;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95" name="Google Shape;1095;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96" name="Google Shape;1096;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7" name="Google Shape;1097;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98" name="Google Shape;1098;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99" name="Google Shape;1099;p204"/>
          <p:cNvPicPr preferRelativeResize="0"/>
          <p:nvPr>
            <p:ph idx="2" type="pic"/>
          </p:nvPr>
        </p:nvPicPr>
        <p:blipFill rotWithShape="1">
          <a:blip r:embed="rId6">
            <a:alphaModFix/>
          </a:blip>
          <a:srcRect b="0" l="14017" r="14017"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95"/>
                                        </p:tgtEl>
                                        <p:attrNameLst>
                                          <p:attrName>style.visibility</p:attrName>
                                        </p:attrNameLst>
                                      </p:cBhvr>
                                      <p:to>
                                        <p:strVal val="visible"/>
                                      </p:to>
                                    </p:set>
                                    <p:animEffect filter="fade" transition="in">
                                      <p:cBhvr>
                                        <p:cTn dur="500"/>
                                        <p:tgtEl>
                                          <p:spTgt spid="1095"/>
                                        </p:tgtEl>
                                      </p:cBhvr>
                                    </p:animEffect>
                                  </p:childTnLst>
                                </p:cTn>
                              </p:par>
                              <p:par>
                                <p:cTn fill="hold" nodeType="withEffect" presetClass="entr" presetID="10" presetSubtype="0">
                                  <p:stCondLst>
                                    <p:cond delay="250"/>
                                  </p:stCondLst>
                                  <p:childTnLst>
                                    <p:set>
                                      <p:cBhvr>
                                        <p:cTn dur="1" fill="hold">
                                          <p:stCondLst>
                                            <p:cond delay="0"/>
                                          </p:stCondLst>
                                        </p:cTn>
                                        <p:tgtEl>
                                          <p:spTgt spid="1078"/>
                                        </p:tgtEl>
                                        <p:attrNameLst>
                                          <p:attrName>style.visibility</p:attrName>
                                        </p:attrNameLst>
                                      </p:cBhvr>
                                      <p:to>
                                        <p:strVal val="visible"/>
                                      </p:to>
                                    </p:set>
                                    <p:animEffect filter="fade" transition="in">
                                      <p:cBhvr>
                                        <p:cTn dur="500"/>
                                        <p:tgtEl>
                                          <p:spTgt spid="10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03" name="Shape 1103"/>
        <p:cNvGrpSpPr/>
        <p:nvPr/>
      </p:nvGrpSpPr>
      <p:grpSpPr>
        <a:xfrm>
          <a:off x="0" y="0"/>
          <a:ext cx="0" cy="0"/>
          <a:chOff x="0" y="0"/>
          <a:chExt cx="0" cy="0"/>
        </a:xfrm>
      </p:grpSpPr>
      <p:sp>
        <p:nvSpPr>
          <p:cNvPr id="1104" name="Google Shape;1104;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5" name="Google Shape;1105;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106" name="Google Shape;1106;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107" name="Google Shape;1107;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108" name="Google Shape;1108;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109" name="Google Shape;1109;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110" name="Google Shape;1110;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111" name="Google Shape;1111;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112" name="Google Shape;1112;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13" name="Google Shape;1113;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14" name="Google Shape;1114;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15" name="Google Shape;1115;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12"/>
                                        </p:tgtEl>
                                        <p:attrNameLst>
                                          <p:attrName>style.visibility</p:attrName>
                                        </p:attrNameLst>
                                      </p:cBhvr>
                                      <p:to>
                                        <p:strVal val="visible"/>
                                      </p:to>
                                    </p:set>
                                    <p:animEffect filter="fade" transition="in">
                                      <p:cBhvr>
                                        <p:cTn dur="500"/>
                                        <p:tgtEl>
                                          <p:spTgt spid="1112"/>
                                        </p:tgtEl>
                                      </p:cBhvr>
                                    </p:animEffect>
                                  </p:childTnLst>
                                </p:cTn>
                              </p:par>
                              <p:par>
                                <p:cTn fill="hold" nodeType="withEffect" presetClass="entr" presetID="10" presetSubtype="0">
                                  <p:stCondLst>
                                    <p:cond delay="250"/>
                                  </p:stCondLst>
                                  <p:childTnLst>
                                    <p:set>
                                      <p:cBhvr>
                                        <p:cTn dur="1" fill="hold">
                                          <p:stCondLst>
                                            <p:cond delay="0"/>
                                          </p:stCondLst>
                                        </p:cTn>
                                        <p:tgtEl>
                                          <p:spTgt spid="1104"/>
                                        </p:tgtEl>
                                        <p:attrNameLst>
                                          <p:attrName>style.visibility</p:attrName>
                                        </p:attrNameLst>
                                      </p:cBhvr>
                                      <p:to>
                                        <p:strVal val="visible"/>
                                      </p:to>
                                    </p:set>
                                    <p:animEffect filter="fade" transition="in">
                                      <p:cBhvr>
                                        <p:cTn dur="500"/>
                                        <p:tgtEl>
                                          <p:spTgt spid="1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