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4" r:id="rId4"/>
    <p:sldMasterId id="2147483835" r:id="rId5"/>
    <p:sldMasterId id="2147483836" r:id="rId6"/>
    <p:sldMasterId id="2147483837" r:id="rId7"/>
    <p:sldMasterId id="2147483838" r:id="rId8"/>
    <p:sldMasterId id="2147483839" r:id="rId9"/>
    <p:sldMasterId id="2147483840" r:id="rId10"/>
    <p:sldMasterId id="2147483841" r:id="rId11"/>
    <p:sldMasterId id="2147483842" r:id="rId12"/>
    <p:sldMasterId id="2147483843"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9.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6" name="Google Shape;98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0" name="Google Shape;100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0" name="Shape 1010"/>
        <p:cNvGrpSpPr/>
        <p:nvPr/>
      </p:nvGrpSpPr>
      <p:grpSpPr>
        <a:xfrm>
          <a:off x="0" y="0"/>
          <a:ext cx="0" cy="0"/>
          <a:chOff x="0" y="0"/>
          <a:chExt cx="0" cy="0"/>
        </a:xfrm>
      </p:grpSpPr>
      <p:sp>
        <p:nvSpPr>
          <p:cNvPr id="1011" name="Google Shape;101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2" name="Google Shape;10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3" name="Google Shape;10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9" name="Google Shape;103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1" name="Google Shape;106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6" name="Google Shape;107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2" name="Google Shape;110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8" name="Google Shape;111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2" name="Google Shape;113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5" name="Google Shape;11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9" name="Google Shape;117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4" name="Google Shape;119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0" name="Google Shape;126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8" name="Google Shape;127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7" name="Google Shape;128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2" name="Google Shape;131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5" name="Shape 1325"/>
        <p:cNvGrpSpPr/>
        <p:nvPr/>
      </p:nvGrpSpPr>
      <p:grpSpPr>
        <a:xfrm>
          <a:off x="0" y="0"/>
          <a:ext cx="0" cy="0"/>
          <a:chOff x="0" y="0"/>
          <a:chExt cx="0" cy="0"/>
        </a:xfrm>
      </p:grpSpPr>
      <p:sp>
        <p:nvSpPr>
          <p:cNvPr id="1326" name="Google Shape;1326;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7" name="Google Shape;132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0" name="Google Shape;134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9" name="Shape 1349"/>
        <p:cNvGrpSpPr/>
        <p:nvPr/>
      </p:nvGrpSpPr>
      <p:grpSpPr>
        <a:xfrm>
          <a:off x="0" y="0"/>
          <a:ext cx="0" cy="0"/>
          <a:chOff x="0" y="0"/>
          <a:chExt cx="0" cy="0"/>
        </a:xfrm>
      </p:grpSpPr>
      <p:sp>
        <p:nvSpPr>
          <p:cNvPr id="1350" name="Google Shape;135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1" name="Google Shape;135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2" name="Google Shape;150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9" name="Google Shape;151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6" name="Shape 1556"/>
        <p:cNvGrpSpPr/>
        <p:nvPr/>
      </p:nvGrpSpPr>
      <p:grpSpPr>
        <a:xfrm>
          <a:off x="0" y="0"/>
          <a:ext cx="0" cy="0"/>
          <a:chOff x="0" y="0"/>
          <a:chExt cx="0" cy="0"/>
        </a:xfrm>
      </p:grpSpPr>
      <p:sp>
        <p:nvSpPr>
          <p:cNvPr id="1557" name="Google Shape;1557;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8" name="Google Shape;155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2" name="Google Shape;157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4" name="Shape 1594"/>
        <p:cNvGrpSpPr/>
        <p:nvPr/>
      </p:nvGrpSpPr>
      <p:grpSpPr>
        <a:xfrm>
          <a:off x="0" y="0"/>
          <a:ext cx="0" cy="0"/>
          <a:chOff x="0" y="0"/>
          <a:chExt cx="0" cy="0"/>
        </a:xfrm>
      </p:grpSpPr>
      <p:sp>
        <p:nvSpPr>
          <p:cNvPr id="1595" name="Google Shape;159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6" name="Google Shape;159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1" name="Google Shape;161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25" name="Google Shape;162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9" name="Shape 1629"/>
        <p:cNvGrpSpPr/>
        <p:nvPr/>
      </p:nvGrpSpPr>
      <p:grpSpPr>
        <a:xfrm>
          <a:off x="0" y="0"/>
          <a:ext cx="0" cy="0"/>
          <a:chOff x="0" y="0"/>
          <a:chExt cx="0" cy="0"/>
        </a:xfrm>
      </p:grpSpPr>
      <p:sp>
        <p:nvSpPr>
          <p:cNvPr id="1630" name="Google Shape;1630;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1" name="Google Shape;1631;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6" name="Google Shape;165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7" name="Google Shape;166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7" name="Shape 1677"/>
        <p:cNvGrpSpPr/>
        <p:nvPr/>
      </p:nvGrpSpPr>
      <p:grpSpPr>
        <a:xfrm>
          <a:off x="0" y="0"/>
          <a:ext cx="0" cy="0"/>
          <a:chOff x="0" y="0"/>
          <a:chExt cx="0" cy="0"/>
        </a:xfrm>
      </p:grpSpPr>
      <p:sp>
        <p:nvSpPr>
          <p:cNvPr id="1678" name="Google Shape;1678;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9" name="Google Shape;167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6" name="Shape 1696"/>
        <p:cNvGrpSpPr/>
        <p:nvPr/>
      </p:nvGrpSpPr>
      <p:grpSpPr>
        <a:xfrm>
          <a:off x="0" y="0"/>
          <a:ext cx="0" cy="0"/>
          <a:chOff x="0" y="0"/>
          <a:chExt cx="0" cy="0"/>
        </a:xfrm>
      </p:grpSpPr>
      <p:sp>
        <p:nvSpPr>
          <p:cNvPr id="1697" name="Google Shape;1697;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8" name="Google Shape;1698;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7" name="Google Shape;173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7" name="Shape 1767"/>
        <p:cNvGrpSpPr/>
        <p:nvPr/>
      </p:nvGrpSpPr>
      <p:grpSpPr>
        <a:xfrm>
          <a:off x="0" y="0"/>
          <a:ext cx="0" cy="0"/>
          <a:chOff x="0" y="0"/>
          <a:chExt cx="0" cy="0"/>
        </a:xfrm>
      </p:grpSpPr>
      <p:sp>
        <p:nvSpPr>
          <p:cNvPr id="1768" name="Google Shape;176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9" name="Google Shape;176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6" name="Shape 1786"/>
        <p:cNvGrpSpPr/>
        <p:nvPr/>
      </p:nvGrpSpPr>
      <p:grpSpPr>
        <a:xfrm>
          <a:off x="0" y="0"/>
          <a:ext cx="0" cy="0"/>
          <a:chOff x="0" y="0"/>
          <a:chExt cx="0" cy="0"/>
        </a:xfrm>
      </p:grpSpPr>
      <p:sp>
        <p:nvSpPr>
          <p:cNvPr id="1787" name="Google Shape;178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8" name="Google Shape;178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3" name="Shape 1803"/>
        <p:cNvGrpSpPr/>
        <p:nvPr/>
      </p:nvGrpSpPr>
      <p:grpSpPr>
        <a:xfrm>
          <a:off x="0" y="0"/>
          <a:ext cx="0" cy="0"/>
          <a:chOff x="0" y="0"/>
          <a:chExt cx="0" cy="0"/>
        </a:xfrm>
      </p:grpSpPr>
      <p:sp>
        <p:nvSpPr>
          <p:cNvPr id="1804" name="Google Shape;180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5" name="Google Shape;180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8" name="Shape 1818"/>
        <p:cNvGrpSpPr/>
        <p:nvPr/>
      </p:nvGrpSpPr>
      <p:grpSpPr>
        <a:xfrm>
          <a:off x="0" y="0"/>
          <a:ext cx="0" cy="0"/>
          <a:chOff x="0" y="0"/>
          <a:chExt cx="0" cy="0"/>
        </a:xfrm>
      </p:grpSpPr>
      <p:sp>
        <p:nvSpPr>
          <p:cNvPr id="1819" name="Google Shape;181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0" name="Google Shape;182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2" name="Shape 1842"/>
        <p:cNvGrpSpPr/>
        <p:nvPr/>
      </p:nvGrpSpPr>
      <p:grpSpPr>
        <a:xfrm>
          <a:off x="0" y="0"/>
          <a:ext cx="0" cy="0"/>
          <a:chOff x="0" y="0"/>
          <a:chExt cx="0" cy="0"/>
        </a:xfrm>
      </p:grpSpPr>
      <p:sp>
        <p:nvSpPr>
          <p:cNvPr id="1843" name="Google Shape;1843;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4" name="Google Shape;184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1" name="Shape 1861"/>
        <p:cNvGrpSpPr/>
        <p:nvPr/>
      </p:nvGrpSpPr>
      <p:grpSpPr>
        <a:xfrm>
          <a:off x="0" y="0"/>
          <a:ext cx="0" cy="0"/>
          <a:chOff x="0" y="0"/>
          <a:chExt cx="0" cy="0"/>
        </a:xfrm>
      </p:grpSpPr>
      <p:sp>
        <p:nvSpPr>
          <p:cNvPr id="1862" name="Google Shape;1862;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3" name="Google Shape;1863;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6" name="Shape 1876"/>
        <p:cNvGrpSpPr/>
        <p:nvPr/>
      </p:nvGrpSpPr>
      <p:grpSpPr>
        <a:xfrm>
          <a:off x="0" y="0"/>
          <a:ext cx="0" cy="0"/>
          <a:chOff x="0" y="0"/>
          <a:chExt cx="0" cy="0"/>
        </a:xfrm>
      </p:grpSpPr>
      <p:sp>
        <p:nvSpPr>
          <p:cNvPr id="1877" name="Google Shape;187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8" name="Google Shape;187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7" name="Shape 1897"/>
        <p:cNvGrpSpPr/>
        <p:nvPr/>
      </p:nvGrpSpPr>
      <p:grpSpPr>
        <a:xfrm>
          <a:off x="0" y="0"/>
          <a:ext cx="0" cy="0"/>
          <a:chOff x="0" y="0"/>
          <a:chExt cx="0" cy="0"/>
        </a:xfrm>
      </p:grpSpPr>
      <p:sp>
        <p:nvSpPr>
          <p:cNvPr id="1898" name="Google Shape;1898;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9" name="Google Shape;189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5" name="Shape 15"/>
        <p:cNvGrpSpPr/>
        <p:nvPr/>
      </p:nvGrpSpPr>
      <p:grpSpPr>
        <a:xfrm>
          <a:off x="0" y="0"/>
          <a:ext cx="0" cy="0"/>
          <a:chOff x="0" y="0"/>
          <a:chExt cx="0" cy="0"/>
        </a:xfrm>
      </p:grpSpPr>
      <p:sp>
        <p:nvSpPr>
          <p:cNvPr id="16" name="Google Shape;16;p2"/>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92" name="Shape 92"/>
        <p:cNvGrpSpPr/>
        <p:nvPr/>
      </p:nvGrpSpPr>
      <p:grpSpPr>
        <a:xfrm>
          <a:off x="0" y="0"/>
          <a:ext cx="0" cy="0"/>
          <a:chOff x="0" y="0"/>
          <a:chExt cx="0" cy="0"/>
        </a:xfrm>
      </p:grpSpPr>
      <p:sp>
        <p:nvSpPr>
          <p:cNvPr id="93" name="Google Shape;93;p15"/>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4" name="Shape 94"/>
        <p:cNvGrpSpPr/>
        <p:nvPr/>
      </p:nvGrpSpPr>
      <p:grpSpPr>
        <a:xfrm>
          <a:off x="0" y="0"/>
          <a:ext cx="0" cy="0"/>
          <a:chOff x="0" y="0"/>
          <a:chExt cx="0" cy="0"/>
        </a:xfrm>
      </p:grpSpPr>
      <p:sp>
        <p:nvSpPr>
          <p:cNvPr id="95" name="Google Shape;95;p16"/>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1" name="Google Shape;11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4" name="Shape 114"/>
        <p:cNvGrpSpPr/>
        <p:nvPr/>
      </p:nvGrpSpPr>
      <p:grpSpPr>
        <a:xfrm>
          <a:off x="0" y="0"/>
          <a:ext cx="0" cy="0"/>
          <a:chOff x="0" y="0"/>
          <a:chExt cx="0" cy="0"/>
        </a:xfrm>
      </p:grpSpPr>
      <p:sp>
        <p:nvSpPr>
          <p:cNvPr id="115" name="Google Shape;11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1" name="Shape 121"/>
        <p:cNvGrpSpPr/>
        <p:nvPr/>
      </p:nvGrpSpPr>
      <p:grpSpPr>
        <a:xfrm>
          <a:off x="0" y="0"/>
          <a:ext cx="0" cy="0"/>
          <a:chOff x="0" y="0"/>
          <a:chExt cx="0" cy="0"/>
        </a:xfrm>
      </p:grpSpPr>
      <p:sp>
        <p:nvSpPr>
          <p:cNvPr id="122" name="Google Shape;122;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 name="Google Shape;124;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35" name="Shape 135"/>
        <p:cNvGrpSpPr/>
        <p:nvPr/>
      </p:nvGrpSpPr>
      <p:grpSpPr>
        <a:xfrm>
          <a:off x="0" y="0"/>
          <a:ext cx="0" cy="0"/>
          <a:chOff x="0" y="0"/>
          <a:chExt cx="0" cy="0"/>
        </a:xfrm>
      </p:grpSpPr>
      <p:sp>
        <p:nvSpPr>
          <p:cNvPr id="136" name="Google Shape;136;p23"/>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137" name="Shape 137"/>
        <p:cNvGrpSpPr/>
        <p:nvPr/>
      </p:nvGrpSpPr>
      <p:grpSpPr>
        <a:xfrm>
          <a:off x="0" y="0"/>
          <a:ext cx="0" cy="0"/>
          <a:chOff x="0" y="0"/>
          <a:chExt cx="0" cy="0"/>
        </a:xfrm>
      </p:grpSpPr>
      <p:sp>
        <p:nvSpPr>
          <p:cNvPr id="138" name="Google Shape;138;p24"/>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139" name="Shape 139"/>
        <p:cNvGrpSpPr/>
        <p:nvPr/>
      </p:nvGrpSpPr>
      <p:grpSpPr>
        <a:xfrm>
          <a:off x="0" y="0"/>
          <a:ext cx="0" cy="0"/>
          <a:chOff x="0" y="0"/>
          <a:chExt cx="0" cy="0"/>
        </a:xfrm>
      </p:grpSpPr>
      <p:sp>
        <p:nvSpPr>
          <p:cNvPr id="140" name="Google Shape;140;p25"/>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141" name="Shape 141"/>
        <p:cNvGrpSpPr/>
        <p:nvPr/>
      </p:nvGrpSpPr>
      <p:grpSpPr>
        <a:xfrm>
          <a:off x="0" y="0"/>
          <a:ext cx="0" cy="0"/>
          <a:chOff x="0" y="0"/>
          <a:chExt cx="0" cy="0"/>
        </a:xfrm>
      </p:grpSpPr>
      <p:sp>
        <p:nvSpPr>
          <p:cNvPr id="142" name="Google Shape;142;p26"/>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143" name="Shape 143"/>
        <p:cNvGrpSpPr/>
        <p:nvPr/>
      </p:nvGrpSpPr>
      <p:grpSpPr>
        <a:xfrm>
          <a:off x="0" y="0"/>
          <a:ext cx="0" cy="0"/>
          <a:chOff x="0" y="0"/>
          <a:chExt cx="0" cy="0"/>
        </a:xfrm>
      </p:grpSpPr>
      <p:sp>
        <p:nvSpPr>
          <p:cNvPr id="144" name="Google Shape;144;p27"/>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45" name="Shape 145"/>
        <p:cNvGrpSpPr/>
        <p:nvPr/>
      </p:nvGrpSpPr>
      <p:grpSpPr>
        <a:xfrm>
          <a:off x="0" y="0"/>
          <a:ext cx="0" cy="0"/>
          <a:chOff x="0" y="0"/>
          <a:chExt cx="0" cy="0"/>
        </a:xfrm>
      </p:grpSpPr>
      <p:sp>
        <p:nvSpPr>
          <p:cNvPr id="146" name="Google Shape;146;p28"/>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147" name="Shape 147"/>
        <p:cNvGrpSpPr/>
        <p:nvPr/>
      </p:nvGrpSpPr>
      <p:grpSpPr>
        <a:xfrm>
          <a:off x="0" y="0"/>
          <a:ext cx="0" cy="0"/>
          <a:chOff x="0" y="0"/>
          <a:chExt cx="0" cy="0"/>
        </a:xfrm>
      </p:grpSpPr>
      <p:sp>
        <p:nvSpPr>
          <p:cNvPr id="148" name="Google Shape;148;p29"/>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149" name="Shape 149"/>
        <p:cNvGrpSpPr/>
        <p:nvPr/>
      </p:nvGrpSpPr>
      <p:grpSpPr>
        <a:xfrm>
          <a:off x="0" y="0"/>
          <a:ext cx="0" cy="0"/>
          <a:chOff x="0" y="0"/>
          <a:chExt cx="0" cy="0"/>
        </a:xfrm>
      </p:grpSpPr>
      <p:sp>
        <p:nvSpPr>
          <p:cNvPr id="150" name="Google Shape;150;p30"/>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151" name="Shape 151"/>
        <p:cNvGrpSpPr/>
        <p:nvPr/>
      </p:nvGrpSpPr>
      <p:grpSpPr>
        <a:xfrm>
          <a:off x="0" y="0"/>
          <a:ext cx="0" cy="0"/>
          <a:chOff x="0" y="0"/>
          <a:chExt cx="0" cy="0"/>
        </a:xfrm>
      </p:grpSpPr>
      <p:sp>
        <p:nvSpPr>
          <p:cNvPr id="152" name="Google Shape;152;p31"/>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153" name="Shape 153"/>
        <p:cNvGrpSpPr/>
        <p:nvPr/>
      </p:nvGrpSpPr>
      <p:grpSpPr>
        <a:xfrm>
          <a:off x="0" y="0"/>
          <a:ext cx="0" cy="0"/>
          <a:chOff x="0" y="0"/>
          <a:chExt cx="0" cy="0"/>
        </a:xfrm>
      </p:grpSpPr>
      <p:sp>
        <p:nvSpPr>
          <p:cNvPr id="154" name="Google Shape;154;p32"/>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155" name="Shape 155"/>
        <p:cNvGrpSpPr/>
        <p:nvPr/>
      </p:nvGrpSpPr>
      <p:grpSpPr>
        <a:xfrm>
          <a:off x="0" y="0"/>
          <a:ext cx="0" cy="0"/>
          <a:chOff x="0" y="0"/>
          <a:chExt cx="0" cy="0"/>
        </a:xfrm>
      </p:grpSpPr>
      <p:sp>
        <p:nvSpPr>
          <p:cNvPr id="156" name="Google Shape;156;p33"/>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157" name="Shape 157"/>
        <p:cNvGrpSpPr/>
        <p:nvPr/>
      </p:nvGrpSpPr>
      <p:grpSpPr>
        <a:xfrm>
          <a:off x="0" y="0"/>
          <a:ext cx="0" cy="0"/>
          <a:chOff x="0" y="0"/>
          <a:chExt cx="0" cy="0"/>
        </a:xfrm>
      </p:grpSpPr>
      <p:sp>
        <p:nvSpPr>
          <p:cNvPr id="158" name="Google Shape;158;p34"/>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159" name="Shape 159"/>
        <p:cNvGrpSpPr/>
        <p:nvPr/>
      </p:nvGrpSpPr>
      <p:grpSpPr>
        <a:xfrm>
          <a:off x="0" y="0"/>
          <a:ext cx="0" cy="0"/>
          <a:chOff x="0" y="0"/>
          <a:chExt cx="0" cy="0"/>
        </a:xfrm>
      </p:grpSpPr>
      <p:sp>
        <p:nvSpPr>
          <p:cNvPr id="160" name="Google Shape;160;p35"/>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1" name="Google Shape;161;p35"/>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162" name="Shape 162"/>
        <p:cNvGrpSpPr/>
        <p:nvPr/>
      </p:nvGrpSpPr>
      <p:grpSpPr>
        <a:xfrm>
          <a:off x="0" y="0"/>
          <a:ext cx="0" cy="0"/>
          <a:chOff x="0" y="0"/>
          <a:chExt cx="0" cy="0"/>
        </a:xfrm>
      </p:grpSpPr>
      <p:sp>
        <p:nvSpPr>
          <p:cNvPr id="163" name="Google Shape;163;p36"/>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164" name="Shape 164"/>
        <p:cNvGrpSpPr/>
        <p:nvPr/>
      </p:nvGrpSpPr>
      <p:grpSpPr>
        <a:xfrm>
          <a:off x="0" y="0"/>
          <a:ext cx="0" cy="0"/>
          <a:chOff x="0" y="0"/>
          <a:chExt cx="0" cy="0"/>
        </a:xfrm>
      </p:grpSpPr>
      <p:sp>
        <p:nvSpPr>
          <p:cNvPr id="165" name="Google Shape;165;p37"/>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166" name="Shape 166"/>
        <p:cNvGrpSpPr/>
        <p:nvPr/>
      </p:nvGrpSpPr>
      <p:grpSpPr>
        <a:xfrm>
          <a:off x="0" y="0"/>
          <a:ext cx="0" cy="0"/>
          <a:chOff x="0" y="0"/>
          <a:chExt cx="0" cy="0"/>
        </a:xfrm>
      </p:grpSpPr>
      <p:sp>
        <p:nvSpPr>
          <p:cNvPr id="167" name="Google Shape;167;p38"/>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168" name="Shape 168"/>
        <p:cNvGrpSpPr/>
        <p:nvPr/>
      </p:nvGrpSpPr>
      <p:grpSpPr>
        <a:xfrm>
          <a:off x="0" y="0"/>
          <a:ext cx="0" cy="0"/>
          <a:chOff x="0" y="0"/>
          <a:chExt cx="0" cy="0"/>
        </a:xfrm>
      </p:grpSpPr>
      <p:sp>
        <p:nvSpPr>
          <p:cNvPr id="169" name="Google Shape;169;p39"/>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170" name="Shape 170"/>
        <p:cNvGrpSpPr/>
        <p:nvPr/>
      </p:nvGrpSpPr>
      <p:grpSpPr>
        <a:xfrm>
          <a:off x="0" y="0"/>
          <a:ext cx="0" cy="0"/>
          <a:chOff x="0" y="0"/>
          <a:chExt cx="0" cy="0"/>
        </a:xfrm>
      </p:grpSpPr>
      <p:sp>
        <p:nvSpPr>
          <p:cNvPr id="171" name="Google Shape;171;p40"/>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172" name="Shape 172"/>
        <p:cNvGrpSpPr/>
        <p:nvPr/>
      </p:nvGrpSpPr>
      <p:grpSpPr>
        <a:xfrm>
          <a:off x="0" y="0"/>
          <a:ext cx="0" cy="0"/>
          <a:chOff x="0" y="0"/>
          <a:chExt cx="0" cy="0"/>
        </a:xfrm>
      </p:grpSpPr>
      <p:sp>
        <p:nvSpPr>
          <p:cNvPr id="173" name="Google Shape;173;p41"/>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74" name="Shape 174"/>
        <p:cNvGrpSpPr/>
        <p:nvPr/>
      </p:nvGrpSpPr>
      <p:grpSpPr>
        <a:xfrm>
          <a:off x="0" y="0"/>
          <a:ext cx="0" cy="0"/>
          <a:chOff x="0" y="0"/>
          <a:chExt cx="0" cy="0"/>
        </a:xfrm>
      </p:grpSpPr>
      <p:sp>
        <p:nvSpPr>
          <p:cNvPr id="175" name="Google Shape;175;p42"/>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176" name="Shape 176"/>
        <p:cNvGrpSpPr/>
        <p:nvPr/>
      </p:nvGrpSpPr>
      <p:grpSpPr>
        <a:xfrm>
          <a:off x="0" y="0"/>
          <a:ext cx="0" cy="0"/>
          <a:chOff x="0" y="0"/>
          <a:chExt cx="0" cy="0"/>
        </a:xfrm>
      </p:grpSpPr>
      <p:sp>
        <p:nvSpPr>
          <p:cNvPr id="177" name="Google Shape;177;p43"/>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78" name="Shape 178"/>
        <p:cNvGrpSpPr/>
        <p:nvPr/>
      </p:nvGrpSpPr>
      <p:grpSpPr>
        <a:xfrm>
          <a:off x="0" y="0"/>
          <a:ext cx="0" cy="0"/>
          <a:chOff x="0" y="0"/>
          <a:chExt cx="0" cy="0"/>
        </a:xfrm>
      </p:grpSpPr>
      <p:sp>
        <p:nvSpPr>
          <p:cNvPr id="179" name="Google Shape;179;p44"/>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80" name="Shape 180"/>
        <p:cNvGrpSpPr/>
        <p:nvPr/>
      </p:nvGrpSpPr>
      <p:grpSpPr>
        <a:xfrm>
          <a:off x="0" y="0"/>
          <a:ext cx="0" cy="0"/>
          <a:chOff x="0" y="0"/>
          <a:chExt cx="0" cy="0"/>
        </a:xfrm>
      </p:grpSpPr>
      <p:sp>
        <p:nvSpPr>
          <p:cNvPr id="181" name="Google Shape;181;p45"/>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82" name="Shape 182"/>
        <p:cNvGrpSpPr/>
        <p:nvPr/>
      </p:nvGrpSpPr>
      <p:grpSpPr>
        <a:xfrm>
          <a:off x="0" y="0"/>
          <a:ext cx="0" cy="0"/>
          <a:chOff x="0" y="0"/>
          <a:chExt cx="0" cy="0"/>
        </a:xfrm>
      </p:grpSpPr>
      <p:sp>
        <p:nvSpPr>
          <p:cNvPr id="183" name="Google Shape;183;p46"/>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84" name="Shape 184"/>
        <p:cNvGrpSpPr/>
        <p:nvPr/>
      </p:nvGrpSpPr>
      <p:grpSpPr>
        <a:xfrm>
          <a:off x="0" y="0"/>
          <a:ext cx="0" cy="0"/>
          <a:chOff x="0" y="0"/>
          <a:chExt cx="0" cy="0"/>
        </a:xfrm>
      </p:grpSpPr>
      <p:sp>
        <p:nvSpPr>
          <p:cNvPr id="185" name="Google Shape;185;p47"/>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86" name="Shape 186"/>
        <p:cNvGrpSpPr/>
        <p:nvPr/>
      </p:nvGrpSpPr>
      <p:grpSpPr>
        <a:xfrm>
          <a:off x="0" y="0"/>
          <a:ext cx="0" cy="0"/>
          <a:chOff x="0" y="0"/>
          <a:chExt cx="0" cy="0"/>
        </a:xfrm>
      </p:grpSpPr>
      <p:sp>
        <p:nvSpPr>
          <p:cNvPr id="187" name="Google Shape;187;p48"/>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id="189" name="Google Shape;189;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5" name="Shape 195"/>
        <p:cNvGrpSpPr/>
        <p:nvPr/>
      </p:nvGrpSpPr>
      <p:grpSpPr>
        <a:xfrm>
          <a:off x="0" y="0"/>
          <a:ext cx="0" cy="0"/>
          <a:chOff x="0" y="0"/>
          <a:chExt cx="0" cy="0"/>
        </a:xfrm>
      </p:grpSpPr>
      <p:sp>
        <p:nvSpPr>
          <p:cNvPr id="196" name="Google Shape;196;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8" name="Google Shape;198;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9" name="Google Shape;199;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2" name="Shape 202"/>
        <p:cNvGrpSpPr/>
        <p:nvPr/>
      </p:nvGrpSpPr>
      <p:grpSpPr>
        <a:xfrm>
          <a:off x="0" y="0"/>
          <a:ext cx="0" cy="0"/>
          <a:chOff x="0" y="0"/>
          <a:chExt cx="0" cy="0"/>
        </a:xfrm>
      </p:grpSpPr>
      <p:sp>
        <p:nvSpPr>
          <p:cNvPr id="203" name="Google Shape;203;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8" name="Shape 208"/>
        <p:cNvGrpSpPr/>
        <p:nvPr/>
      </p:nvGrpSpPr>
      <p:grpSpPr>
        <a:xfrm>
          <a:off x="0" y="0"/>
          <a:ext cx="0" cy="0"/>
          <a:chOff x="0" y="0"/>
          <a:chExt cx="0" cy="0"/>
        </a:xfrm>
      </p:grpSpPr>
      <p:sp>
        <p:nvSpPr>
          <p:cNvPr id="209" name="Google Shape;209;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214" name="Shape 214"/>
        <p:cNvGrpSpPr/>
        <p:nvPr/>
      </p:nvGrpSpPr>
      <p:grpSpPr>
        <a:xfrm>
          <a:off x="0" y="0"/>
          <a:ext cx="0" cy="0"/>
          <a:chOff x="0" y="0"/>
          <a:chExt cx="0" cy="0"/>
        </a:xfrm>
      </p:grpSpPr>
      <p:sp>
        <p:nvSpPr>
          <p:cNvPr id="215" name="Google Shape;21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4" name="Shape 224"/>
        <p:cNvGrpSpPr/>
        <p:nvPr/>
      </p:nvGrpSpPr>
      <p:grpSpPr>
        <a:xfrm>
          <a:off x="0" y="0"/>
          <a:ext cx="0" cy="0"/>
          <a:chOff x="0" y="0"/>
          <a:chExt cx="0" cy="0"/>
        </a:xfrm>
      </p:grpSpPr>
      <p:sp>
        <p:nvSpPr>
          <p:cNvPr id="225" name="Google Shape;225;p55"/>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5"/>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55"/>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55"/>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9" name="Shape 229"/>
        <p:cNvGrpSpPr/>
        <p:nvPr/>
      </p:nvGrpSpPr>
      <p:grpSpPr>
        <a:xfrm>
          <a:off x="0" y="0"/>
          <a:ext cx="0" cy="0"/>
          <a:chOff x="0" y="0"/>
          <a:chExt cx="0" cy="0"/>
        </a:xfrm>
      </p:grpSpPr>
      <p:sp>
        <p:nvSpPr>
          <p:cNvPr id="230" name="Google Shape;230;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4" name="Shape 234"/>
        <p:cNvGrpSpPr/>
        <p:nvPr/>
      </p:nvGrpSpPr>
      <p:grpSpPr>
        <a:xfrm>
          <a:off x="0" y="0"/>
          <a:ext cx="0" cy="0"/>
          <a:chOff x="0" y="0"/>
          <a:chExt cx="0" cy="0"/>
        </a:xfrm>
      </p:grpSpPr>
      <p:sp>
        <p:nvSpPr>
          <p:cNvPr id="235" name="Google Shape;235;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8" name="Shape 238"/>
        <p:cNvGrpSpPr/>
        <p:nvPr/>
      </p:nvGrpSpPr>
      <p:grpSpPr>
        <a:xfrm>
          <a:off x="0" y="0"/>
          <a:ext cx="0" cy="0"/>
          <a:chOff x="0" y="0"/>
          <a:chExt cx="0" cy="0"/>
        </a:xfrm>
      </p:grpSpPr>
      <p:sp>
        <p:nvSpPr>
          <p:cNvPr id="239" name="Google Shape;239;p5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5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1" name="Google Shape;241;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4" name="Shape 244"/>
        <p:cNvGrpSpPr/>
        <p:nvPr/>
      </p:nvGrpSpPr>
      <p:grpSpPr>
        <a:xfrm>
          <a:off x="0" y="0"/>
          <a:ext cx="0" cy="0"/>
          <a:chOff x="0" y="0"/>
          <a:chExt cx="0" cy="0"/>
        </a:xfrm>
      </p:grpSpPr>
      <p:sp>
        <p:nvSpPr>
          <p:cNvPr id="245" name="Google Shape;245;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 name="Google Shape;246;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0" name="Shape 250"/>
        <p:cNvGrpSpPr/>
        <p:nvPr/>
      </p:nvGrpSpPr>
      <p:grpSpPr>
        <a:xfrm>
          <a:off x="0" y="0"/>
          <a:ext cx="0" cy="0"/>
          <a:chOff x="0" y="0"/>
          <a:chExt cx="0" cy="0"/>
        </a:xfrm>
      </p:grpSpPr>
      <p:sp>
        <p:nvSpPr>
          <p:cNvPr id="251" name="Google Shape;251;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3" name="Google Shape;253;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6" name="Shape 256"/>
        <p:cNvGrpSpPr/>
        <p:nvPr/>
      </p:nvGrpSpPr>
      <p:grpSpPr>
        <a:xfrm>
          <a:off x="0" y="0"/>
          <a:ext cx="0" cy="0"/>
          <a:chOff x="0" y="0"/>
          <a:chExt cx="0" cy="0"/>
        </a:xfrm>
      </p:grpSpPr>
      <p:sp>
        <p:nvSpPr>
          <p:cNvPr id="257" name="Google Shape;257;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3" name="Shape 263"/>
        <p:cNvGrpSpPr/>
        <p:nvPr/>
      </p:nvGrpSpPr>
      <p:grpSpPr>
        <a:xfrm>
          <a:off x="0" y="0"/>
          <a:ext cx="0" cy="0"/>
          <a:chOff x="0" y="0"/>
          <a:chExt cx="0" cy="0"/>
        </a:xfrm>
      </p:grpSpPr>
      <p:sp>
        <p:nvSpPr>
          <p:cNvPr id="264" name="Google Shape;264;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2" name="Shape 272"/>
        <p:cNvGrpSpPr/>
        <p:nvPr/>
      </p:nvGrpSpPr>
      <p:grpSpPr>
        <a:xfrm>
          <a:off x="0" y="0"/>
          <a:ext cx="0" cy="0"/>
          <a:chOff x="0" y="0"/>
          <a:chExt cx="0" cy="0"/>
        </a:xfrm>
      </p:grpSpPr>
      <p:sp>
        <p:nvSpPr>
          <p:cNvPr id="273" name="Google Shape;273;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5" name="Google Shape;275;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6" name="Google Shape;276;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9" name="Shape 279"/>
        <p:cNvGrpSpPr/>
        <p:nvPr/>
      </p:nvGrpSpPr>
      <p:grpSpPr>
        <a:xfrm>
          <a:off x="0" y="0"/>
          <a:ext cx="0" cy="0"/>
          <a:chOff x="0" y="0"/>
          <a:chExt cx="0" cy="0"/>
        </a:xfrm>
      </p:grpSpPr>
      <p:sp>
        <p:nvSpPr>
          <p:cNvPr id="280" name="Google Shape;280;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 name="Google Shape;281;p6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2" name="Google Shape;282;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3" name="Google Shape;28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6" name="Shape 286"/>
        <p:cNvGrpSpPr/>
        <p:nvPr/>
      </p:nvGrpSpPr>
      <p:grpSpPr>
        <a:xfrm>
          <a:off x="0" y="0"/>
          <a:ext cx="0" cy="0"/>
          <a:chOff x="0" y="0"/>
          <a:chExt cx="0" cy="0"/>
        </a:xfrm>
      </p:grpSpPr>
      <p:sp>
        <p:nvSpPr>
          <p:cNvPr id="287" name="Google Shape;287;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2" name="Shape 292"/>
        <p:cNvGrpSpPr/>
        <p:nvPr/>
      </p:nvGrpSpPr>
      <p:grpSpPr>
        <a:xfrm>
          <a:off x="0" y="0"/>
          <a:ext cx="0" cy="0"/>
          <a:chOff x="0" y="0"/>
          <a:chExt cx="0" cy="0"/>
        </a:xfrm>
      </p:grpSpPr>
      <p:sp>
        <p:nvSpPr>
          <p:cNvPr id="293" name="Google Shape;293;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5" name="Google Shape;29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8" name="Shape 298"/>
        <p:cNvGrpSpPr/>
        <p:nvPr/>
      </p:nvGrpSpPr>
      <p:grpSpPr>
        <a:xfrm>
          <a:off x="0" y="0"/>
          <a:ext cx="0" cy="0"/>
          <a:chOff x="0" y="0"/>
          <a:chExt cx="0" cy="0"/>
        </a:xfrm>
      </p:grpSpPr>
      <p:sp>
        <p:nvSpPr>
          <p:cNvPr id="299" name="Google Shape;299;p6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0" name="Google Shape;300;p67"/>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1" name="Google Shape;301;p67"/>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2" name="Google Shape;302;p67"/>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3" name="Shape 303"/>
        <p:cNvGrpSpPr/>
        <p:nvPr/>
      </p:nvGrpSpPr>
      <p:grpSpPr>
        <a:xfrm>
          <a:off x="0" y="0"/>
          <a:ext cx="0" cy="0"/>
          <a:chOff x="0" y="0"/>
          <a:chExt cx="0" cy="0"/>
        </a:xfrm>
      </p:grpSpPr>
      <p:sp>
        <p:nvSpPr>
          <p:cNvPr id="304" name="Google Shape;304;p68"/>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5" name="Google Shape;305;p68"/>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8"/>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8"/>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8"/>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 name="Google Shape;309;p68"/>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 name="Google Shape;310;p68"/>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11" name="Shape 311"/>
        <p:cNvGrpSpPr/>
        <p:nvPr/>
      </p:nvGrpSpPr>
      <p:grpSpPr>
        <a:xfrm>
          <a:off x="0" y="0"/>
          <a:ext cx="0" cy="0"/>
          <a:chOff x="0" y="0"/>
          <a:chExt cx="0" cy="0"/>
        </a:xfrm>
      </p:grpSpPr>
      <p:sp>
        <p:nvSpPr>
          <p:cNvPr id="312" name="Google Shape;312;p6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3" name="Google Shape;313;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 name="Google Shape;314;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5" name="Shape 315"/>
        <p:cNvGrpSpPr/>
        <p:nvPr/>
      </p:nvGrpSpPr>
      <p:grpSpPr>
        <a:xfrm>
          <a:off x="0" y="0"/>
          <a:ext cx="0" cy="0"/>
          <a:chOff x="0" y="0"/>
          <a:chExt cx="0" cy="0"/>
        </a:xfrm>
      </p:grpSpPr>
      <p:sp>
        <p:nvSpPr>
          <p:cNvPr id="316" name="Google Shape;316;p7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7" name="Google Shape;317;p7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7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9" name="Shape 319"/>
        <p:cNvGrpSpPr/>
        <p:nvPr/>
      </p:nvGrpSpPr>
      <p:grpSpPr>
        <a:xfrm>
          <a:off x="0" y="0"/>
          <a:ext cx="0" cy="0"/>
          <a:chOff x="0" y="0"/>
          <a:chExt cx="0" cy="0"/>
        </a:xfrm>
      </p:grpSpPr>
      <p:sp>
        <p:nvSpPr>
          <p:cNvPr id="320" name="Google Shape;320;p7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1" name="Google Shape;321;p7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7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3" name="Shape 323"/>
        <p:cNvGrpSpPr/>
        <p:nvPr/>
      </p:nvGrpSpPr>
      <p:grpSpPr>
        <a:xfrm>
          <a:off x="0" y="0"/>
          <a:ext cx="0" cy="0"/>
          <a:chOff x="0" y="0"/>
          <a:chExt cx="0" cy="0"/>
        </a:xfrm>
      </p:grpSpPr>
      <p:sp>
        <p:nvSpPr>
          <p:cNvPr id="324" name="Google Shape;324;p7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5" name="Shape 325"/>
        <p:cNvGrpSpPr/>
        <p:nvPr/>
      </p:nvGrpSpPr>
      <p:grpSpPr>
        <a:xfrm>
          <a:off x="0" y="0"/>
          <a:ext cx="0" cy="0"/>
          <a:chOff x="0" y="0"/>
          <a:chExt cx="0" cy="0"/>
        </a:xfrm>
      </p:grpSpPr>
      <p:sp>
        <p:nvSpPr>
          <p:cNvPr id="326" name="Google Shape;326;p7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9" name="Shape 329"/>
        <p:cNvGrpSpPr/>
        <p:nvPr/>
      </p:nvGrpSpPr>
      <p:grpSpPr>
        <a:xfrm>
          <a:off x="0" y="0"/>
          <a:ext cx="0" cy="0"/>
          <a:chOff x="0" y="0"/>
          <a:chExt cx="0" cy="0"/>
        </a:xfrm>
      </p:grpSpPr>
      <p:sp>
        <p:nvSpPr>
          <p:cNvPr id="330" name="Google Shape;330;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1" name="Google Shape;331;p7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4" name="Shape 334"/>
        <p:cNvGrpSpPr/>
        <p:nvPr/>
      </p:nvGrpSpPr>
      <p:grpSpPr>
        <a:xfrm>
          <a:off x="0" y="0"/>
          <a:ext cx="0" cy="0"/>
          <a:chOff x="0" y="0"/>
          <a:chExt cx="0" cy="0"/>
        </a:xfrm>
      </p:grpSpPr>
      <p:sp>
        <p:nvSpPr>
          <p:cNvPr id="335" name="Google Shape;335;p7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7" name="Google Shape;337;p7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8" name="Google Shape;338;p7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5" name="Shape 345"/>
        <p:cNvGrpSpPr/>
        <p:nvPr/>
      </p:nvGrpSpPr>
      <p:grpSpPr>
        <a:xfrm>
          <a:off x="0" y="0"/>
          <a:ext cx="0" cy="0"/>
          <a:chOff x="0" y="0"/>
          <a:chExt cx="0" cy="0"/>
        </a:xfrm>
      </p:grpSpPr>
      <p:sp>
        <p:nvSpPr>
          <p:cNvPr id="346" name="Google Shape;346;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50" name="Shape 350"/>
        <p:cNvGrpSpPr/>
        <p:nvPr/>
      </p:nvGrpSpPr>
      <p:grpSpPr>
        <a:xfrm>
          <a:off x="0" y="0"/>
          <a:ext cx="0" cy="0"/>
          <a:chOff x="0" y="0"/>
          <a:chExt cx="0" cy="0"/>
        </a:xfrm>
      </p:grpSpPr>
      <p:sp>
        <p:nvSpPr>
          <p:cNvPr id="351" name="Google Shape;351;p80"/>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2" name="Google Shape;352;p8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8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4" name="Shape 354"/>
        <p:cNvGrpSpPr/>
        <p:nvPr/>
      </p:nvGrpSpPr>
      <p:grpSpPr>
        <a:xfrm>
          <a:off x="0" y="0"/>
          <a:ext cx="0" cy="0"/>
          <a:chOff x="0" y="0"/>
          <a:chExt cx="0" cy="0"/>
        </a:xfrm>
      </p:grpSpPr>
      <p:sp>
        <p:nvSpPr>
          <p:cNvPr id="355" name="Google Shape;355;p81"/>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6" name="Shape 356"/>
        <p:cNvGrpSpPr/>
        <p:nvPr/>
      </p:nvGrpSpPr>
      <p:grpSpPr>
        <a:xfrm>
          <a:off x="0" y="0"/>
          <a:ext cx="0" cy="0"/>
          <a:chOff x="0" y="0"/>
          <a:chExt cx="0" cy="0"/>
        </a:xfrm>
      </p:grpSpPr>
      <p:sp>
        <p:nvSpPr>
          <p:cNvPr id="357" name="Google Shape;35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0" name="Shape 360"/>
        <p:cNvGrpSpPr/>
        <p:nvPr/>
      </p:nvGrpSpPr>
      <p:grpSpPr>
        <a:xfrm>
          <a:off x="0" y="0"/>
          <a:ext cx="0" cy="0"/>
          <a:chOff x="0" y="0"/>
          <a:chExt cx="0" cy="0"/>
        </a:xfrm>
      </p:grpSpPr>
      <p:sp>
        <p:nvSpPr>
          <p:cNvPr id="361" name="Google Shape;361;p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3" name="Google Shape;36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4" name="Google Shape;36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6" name="Shape 366"/>
        <p:cNvGrpSpPr/>
        <p:nvPr/>
      </p:nvGrpSpPr>
      <p:grpSpPr>
        <a:xfrm>
          <a:off x="0" y="0"/>
          <a:ext cx="0" cy="0"/>
          <a:chOff x="0" y="0"/>
          <a:chExt cx="0" cy="0"/>
        </a:xfrm>
      </p:grpSpPr>
      <p:sp>
        <p:nvSpPr>
          <p:cNvPr id="367" name="Google Shape;36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9" name="Google Shape;36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2" name="Shape 372"/>
        <p:cNvGrpSpPr/>
        <p:nvPr/>
      </p:nvGrpSpPr>
      <p:grpSpPr>
        <a:xfrm>
          <a:off x="0" y="0"/>
          <a:ext cx="0" cy="0"/>
          <a:chOff x="0" y="0"/>
          <a:chExt cx="0" cy="0"/>
        </a:xfrm>
      </p:grpSpPr>
      <p:sp>
        <p:nvSpPr>
          <p:cNvPr id="373" name="Google Shape;373;p8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4" name="Google Shape;374;p8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5" name="Google Shape;37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8" name="Shape 378"/>
        <p:cNvGrpSpPr/>
        <p:nvPr/>
      </p:nvGrpSpPr>
      <p:grpSpPr>
        <a:xfrm>
          <a:off x="0" y="0"/>
          <a:ext cx="0" cy="0"/>
          <a:chOff x="0" y="0"/>
          <a:chExt cx="0" cy="0"/>
        </a:xfrm>
      </p:grpSpPr>
      <p:sp>
        <p:nvSpPr>
          <p:cNvPr id="379" name="Google Shape;379;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8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1" name="Google Shape;381;p8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2" name="Google Shape;38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5" name="Shape 385"/>
        <p:cNvGrpSpPr/>
        <p:nvPr/>
      </p:nvGrpSpPr>
      <p:grpSpPr>
        <a:xfrm>
          <a:off x="0" y="0"/>
          <a:ext cx="0" cy="0"/>
          <a:chOff x="0" y="0"/>
          <a:chExt cx="0" cy="0"/>
        </a:xfrm>
      </p:grpSpPr>
      <p:sp>
        <p:nvSpPr>
          <p:cNvPr id="386" name="Google Shape;386;p8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7" name="Google Shape;387;p8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0" name="Google Shape;390;p8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1" name="Google Shape;391;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2" name="Google Shape;392;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4" name="Shape 394"/>
        <p:cNvGrpSpPr/>
        <p:nvPr/>
      </p:nvGrpSpPr>
      <p:grpSpPr>
        <a:xfrm>
          <a:off x="0" y="0"/>
          <a:ext cx="0" cy="0"/>
          <a:chOff x="0" y="0"/>
          <a:chExt cx="0" cy="0"/>
        </a:xfrm>
      </p:grpSpPr>
      <p:sp>
        <p:nvSpPr>
          <p:cNvPr id="395" name="Google Shape;395;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7" name="Google Shape;397;p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8" name="Google Shape;398;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0" name="Google Shape;400;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01" name="Shape 401"/>
        <p:cNvGrpSpPr/>
        <p:nvPr/>
      </p:nvGrpSpPr>
      <p:grpSpPr>
        <a:xfrm>
          <a:off x="0" y="0"/>
          <a:ext cx="0" cy="0"/>
          <a:chOff x="0" y="0"/>
          <a:chExt cx="0" cy="0"/>
        </a:xfrm>
      </p:grpSpPr>
      <p:sp>
        <p:nvSpPr>
          <p:cNvPr id="402" name="Google Shape;402;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3" name="Google Shape;403;p8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4" name="Google Shape;404;p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5" name="Google Shape;405;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7" name="Google Shape;407;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8" name="Shape 408"/>
        <p:cNvGrpSpPr/>
        <p:nvPr/>
      </p:nvGrpSpPr>
      <p:grpSpPr>
        <a:xfrm>
          <a:off x="0" y="0"/>
          <a:ext cx="0" cy="0"/>
          <a:chOff x="0" y="0"/>
          <a:chExt cx="0" cy="0"/>
        </a:xfrm>
      </p:grpSpPr>
      <p:sp>
        <p:nvSpPr>
          <p:cNvPr id="409" name="Google Shape;409;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0" name="Google Shape;410;p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1" name="Google Shape;41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3" name="Google Shape;41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4" name="Shape 414"/>
        <p:cNvGrpSpPr/>
        <p:nvPr/>
      </p:nvGrpSpPr>
      <p:grpSpPr>
        <a:xfrm>
          <a:off x="0" y="0"/>
          <a:ext cx="0" cy="0"/>
          <a:chOff x="0" y="0"/>
          <a:chExt cx="0" cy="0"/>
        </a:xfrm>
      </p:grpSpPr>
      <p:sp>
        <p:nvSpPr>
          <p:cNvPr id="415" name="Google Shape;415;p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8" name="Google Shape;418;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9" name="Google Shape;419;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20" name="Shape 420"/>
        <p:cNvGrpSpPr/>
        <p:nvPr/>
      </p:nvGrpSpPr>
      <p:grpSpPr>
        <a:xfrm>
          <a:off x="0" y="0"/>
          <a:ext cx="0" cy="0"/>
          <a:chOff x="0" y="0"/>
          <a:chExt cx="0" cy="0"/>
        </a:xfrm>
      </p:grpSpPr>
      <p:sp>
        <p:nvSpPr>
          <p:cNvPr id="421" name="Google Shape;421;p9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2" name="Google Shape;422;p9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9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4" name="Shape 424"/>
        <p:cNvGrpSpPr/>
        <p:nvPr/>
      </p:nvGrpSpPr>
      <p:grpSpPr>
        <a:xfrm>
          <a:off x="0" y="0"/>
          <a:ext cx="0" cy="0"/>
          <a:chOff x="0" y="0"/>
          <a:chExt cx="0" cy="0"/>
        </a:xfrm>
      </p:grpSpPr>
      <p:sp>
        <p:nvSpPr>
          <p:cNvPr id="425" name="Google Shape;425;p9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6" name="Google Shape;426;p9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7" name="Google Shape;427;p9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2" name="Shape 432"/>
        <p:cNvGrpSpPr/>
        <p:nvPr/>
      </p:nvGrpSpPr>
      <p:grpSpPr>
        <a:xfrm>
          <a:off x="0" y="0"/>
          <a:ext cx="0" cy="0"/>
          <a:chOff x="0" y="0"/>
          <a:chExt cx="0" cy="0"/>
        </a:xfrm>
      </p:grpSpPr>
      <p:sp>
        <p:nvSpPr>
          <p:cNvPr id="433" name="Google Shape;433;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4" name="Google Shape;434;p96"/>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5" name="Shape 435"/>
        <p:cNvGrpSpPr/>
        <p:nvPr/>
      </p:nvGrpSpPr>
      <p:grpSpPr>
        <a:xfrm>
          <a:off x="0" y="0"/>
          <a:ext cx="0" cy="0"/>
          <a:chOff x="0" y="0"/>
          <a:chExt cx="0" cy="0"/>
        </a:xfrm>
      </p:grpSpPr>
      <p:sp>
        <p:nvSpPr>
          <p:cNvPr id="436" name="Google Shape;436;p9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3" name="Shape 443"/>
        <p:cNvGrpSpPr/>
        <p:nvPr/>
      </p:nvGrpSpPr>
      <p:grpSpPr>
        <a:xfrm>
          <a:off x="0" y="0"/>
          <a:ext cx="0" cy="0"/>
          <a:chOff x="0" y="0"/>
          <a:chExt cx="0" cy="0"/>
        </a:xfrm>
      </p:grpSpPr>
      <p:sp>
        <p:nvSpPr>
          <p:cNvPr id="444" name="Google Shape;444;p99"/>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5" name="Google Shape;445;p99"/>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6" name="Google Shape;446;p99"/>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7" name="Google Shape;447;p99"/>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8" name="Shape 448"/>
        <p:cNvGrpSpPr/>
        <p:nvPr/>
      </p:nvGrpSpPr>
      <p:grpSpPr>
        <a:xfrm>
          <a:off x="0" y="0"/>
          <a:ext cx="0" cy="0"/>
          <a:chOff x="0" y="0"/>
          <a:chExt cx="0" cy="0"/>
        </a:xfrm>
      </p:grpSpPr>
      <p:sp>
        <p:nvSpPr>
          <p:cNvPr id="449" name="Google Shape;449;p100"/>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0" name="Google Shape;450;p100"/>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100"/>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00"/>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100"/>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4" name="Google Shape;454;p100"/>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5" name="Google Shape;455;p100"/>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6" name="Shape 456"/>
        <p:cNvGrpSpPr/>
        <p:nvPr/>
      </p:nvGrpSpPr>
      <p:grpSpPr>
        <a:xfrm>
          <a:off x="0" y="0"/>
          <a:ext cx="0" cy="0"/>
          <a:chOff x="0" y="0"/>
          <a:chExt cx="0" cy="0"/>
        </a:xfrm>
      </p:grpSpPr>
      <p:sp>
        <p:nvSpPr>
          <p:cNvPr id="457" name="Google Shape;457;p1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8" name="Google Shape;458;p1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9" name="Google Shape;459;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0" name="Google Shape;460;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1" name="Google Shape;461;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2" name="Shape 462"/>
        <p:cNvGrpSpPr/>
        <p:nvPr/>
      </p:nvGrpSpPr>
      <p:grpSpPr>
        <a:xfrm>
          <a:off x="0" y="0"/>
          <a:ext cx="0" cy="0"/>
          <a:chOff x="0" y="0"/>
          <a:chExt cx="0" cy="0"/>
        </a:xfrm>
      </p:grpSpPr>
      <p:sp>
        <p:nvSpPr>
          <p:cNvPr id="463" name="Google Shape;463;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4" name="Google Shape;464;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6" name="Google Shape;466;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7" name="Google Shape;467;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8" name="Shape 468"/>
        <p:cNvGrpSpPr/>
        <p:nvPr/>
      </p:nvGrpSpPr>
      <p:grpSpPr>
        <a:xfrm>
          <a:off x="0" y="0"/>
          <a:ext cx="0" cy="0"/>
          <a:chOff x="0" y="0"/>
          <a:chExt cx="0" cy="0"/>
        </a:xfrm>
      </p:grpSpPr>
      <p:sp>
        <p:nvSpPr>
          <p:cNvPr id="469" name="Google Shape;469;p10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10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1" name="Google Shape;471;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2" name="Google Shape;472;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3" name="Google Shape;473;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4" name="Shape 474"/>
        <p:cNvGrpSpPr/>
        <p:nvPr/>
      </p:nvGrpSpPr>
      <p:grpSpPr>
        <a:xfrm>
          <a:off x="0" y="0"/>
          <a:ext cx="0" cy="0"/>
          <a:chOff x="0" y="0"/>
          <a:chExt cx="0" cy="0"/>
        </a:xfrm>
      </p:grpSpPr>
      <p:sp>
        <p:nvSpPr>
          <p:cNvPr id="475" name="Google Shape;475;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0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7" name="Google Shape;477;p10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8" name="Google Shape;478;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9" name="Google Shape;479;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0" name="Google Shape;480;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1" name="Shape 481"/>
        <p:cNvGrpSpPr/>
        <p:nvPr/>
      </p:nvGrpSpPr>
      <p:grpSpPr>
        <a:xfrm>
          <a:off x="0" y="0"/>
          <a:ext cx="0" cy="0"/>
          <a:chOff x="0" y="0"/>
          <a:chExt cx="0" cy="0"/>
        </a:xfrm>
      </p:grpSpPr>
      <p:sp>
        <p:nvSpPr>
          <p:cNvPr id="482" name="Google Shape;482;p10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10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6" name="Google Shape;486;p10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7" name="Google Shape;487;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0" name="Shape 490"/>
        <p:cNvGrpSpPr/>
        <p:nvPr/>
      </p:nvGrpSpPr>
      <p:grpSpPr>
        <a:xfrm>
          <a:off x="0" y="0"/>
          <a:ext cx="0" cy="0"/>
          <a:chOff x="0" y="0"/>
          <a:chExt cx="0" cy="0"/>
        </a:xfrm>
      </p:grpSpPr>
      <p:sp>
        <p:nvSpPr>
          <p:cNvPr id="491" name="Google Shape;491;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3" name="Google Shape;493;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4" name="Google Shape;494;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5" name="Shape 495"/>
        <p:cNvGrpSpPr/>
        <p:nvPr/>
      </p:nvGrpSpPr>
      <p:grpSpPr>
        <a:xfrm>
          <a:off x="0" y="0"/>
          <a:ext cx="0" cy="0"/>
          <a:chOff x="0" y="0"/>
          <a:chExt cx="0" cy="0"/>
        </a:xfrm>
      </p:grpSpPr>
      <p:sp>
        <p:nvSpPr>
          <p:cNvPr id="496" name="Google Shape;496;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7" name="Google Shape;497;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9" name="Shape 499"/>
        <p:cNvGrpSpPr/>
        <p:nvPr/>
      </p:nvGrpSpPr>
      <p:grpSpPr>
        <a:xfrm>
          <a:off x="0" y="0"/>
          <a:ext cx="0" cy="0"/>
          <a:chOff x="0" y="0"/>
          <a:chExt cx="0" cy="0"/>
        </a:xfrm>
      </p:grpSpPr>
      <p:sp>
        <p:nvSpPr>
          <p:cNvPr id="500" name="Google Shape;500;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2" name="Google Shape;502;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3" name="Google Shape;503;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6" name="Shape 506"/>
        <p:cNvGrpSpPr/>
        <p:nvPr/>
      </p:nvGrpSpPr>
      <p:grpSpPr>
        <a:xfrm>
          <a:off x="0" y="0"/>
          <a:ext cx="0" cy="0"/>
          <a:chOff x="0" y="0"/>
          <a:chExt cx="0" cy="0"/>
        </a:xfrm>
      </p:grpSpPr>
      <p:sp>
        <p:nvSpPr>
          <p:cNvPr id="507" name="Google Shape;507;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10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9" name="Google Shape;509;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0" name="Google Shape;510;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2" name="Google Shape;512;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3" name="Shape 513"/>
        <p:cNvGrpSpPr/>
        <p:nvPr/>
      </p:nvGrpSpPr>
      <p:grpSpPr>
        <a:xfrm>
          <a:off x="0" y="0"/>
          <a:ext cx="0" cy="0"/>
          <a:chOff x="0" y="0"/>
          <a:chExt cx="0" cy="0"/>
        </a:xfrm>
      </p:grpSpPr>
      <p:sp>
        <p:nvSpPr>
          <p:cNvPr id="514" name="Google Shape;514;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6" name="Google Shape;516;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9" name="Shape 519"/>
        <p:cNvGrpSpPr/>
        <p:nvPr/>
      </p:nvGrpSpPr>
      <p:grpSpPr>
        <a:xfrm>
          <a:off x="0" y="0"/>
          <a:ext cx="0" cy="0"/>
          <a:chOff x="0" y="0"/>
          <a:chExt cx="0" cy="0"/>
        </a:xfrm>
      </p:grpSpPr>
      <p:sp>
        <p:nvSpPr>
          <p:cNvPr id="520" name="Google Shape;520;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1" name="Google Shape;521;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2" name="Google Shape;522;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5" name="Shape 525"/>
        <p:cNvGrpSpPr/>
        <p:nvPr/>
      </p:nvGrpSpPr>
      <p:grpSpPr>
        <a:xfrm>
          <a:off x="0" y="0"/>
          <a:ext cx="0" cy="0"/>
          <a:chOff x="0" y="0"/>
          <a:chExt cx="0" cy="0"/>
        </a:xfrm>
      </p:grpSpPr>
      <p:sp>
        <p:nvSpPr>
          <p:cNvPr id="526" name="Google Shape;526;p112"/>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7" name="Google Shape;527;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9" name="Shape 529"/>
        <p:cNvGrpSpPr/>
        <p:nvPr/>
      </p:nvGrpSpPr>
      <p:grpSpPr>
        <a:xfrm>
          <a:off x="0" y="0"/>
          <a:ext cx="0" cy="0"/>
          <a:chOff x="0" y="0"/>
          <a:chExt cx="0" cy="0"/>
        </a:xfrm>
      </p:grpSpPr>
      <p:sp>
        <p:nvSpPr>
          <p:cNvPr id="530" name="Google Shape;530;p113"/>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1" name="Google Shape;531;p113"/>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2" name="Google Shape;532;p113"/>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3" name="Shape 533"/>
        <p:cNvGrpSpPr/>
        <p:nvPr/>
      </p:nvGrpSpPr>
      <p:grpSpPr>
        <a:xfrm>
          <a:off x="0" y="0"/>
          <a:ext cx="0" cy="0"/>
          <a:chOff x="0" y="0"/>
          <a:chExt cx="0" cy="0"/>
        </a:xfrm>
      </p:grpSpPr>
      <p:sp>
        <p:nvSpPr>
          <p:cNvPr id="534" name="Google Shape;534;p114"/>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5" name="Google Shape;535;p114"/>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14"/>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7" name="Shape 537"/>
        <p:cNvGrpSpPr/>
        <p:nvPr/>
      </p:nvGrpSpPr>
      <p:grpSpPr>
        <a:xfrm>
          <a:off x="0" y="0"/>
          <a:ext cx="0" cy="0"/>
          <a:chOff x="0" y="0"/>
          <a:chExt cx="0" cy="0"/>
        </a:xfrm>
      </p:grpSpPr>
      <p:sp>
        <p:nvSpPr>
          <p:cNvPr id="538" name="Google Shape;538;p115"/>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9" name="Shape 539"/>
        <p:cNvGrpSpPr/>
        <p:nvPr/>
      </p:nvGrpSpPr>
      <p:grpSpPr>
        <a:xfrm>
          <a:off x="0" y="0"/>
          <a:ext cx="0" cy="0"/>
          <a:chOff x="0" y="0"/>
          <a:chExt cx="0" cy="0"/>
        </a:xfrm>
      </p:grpSpPr>
      <p:sp>
        <p:nvSpPr>
          <p:cNvPr id="540" name="Google Shape;540;p116"/>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3" name="Shape 543"/>
        <p:cNvGrpSpPr/>
        <p:nvPr/>
      </p:nvGrpSpPr>
      <p:grpSpPr>
        <a:xfrm>
          <a:off x="0" y="0"/>
          <a:ext cx="0" cy="0"/>
          <a:chOff x="0" y="0"/>
          <a:chExt cx="0" cy="0"/>
        </a:xfrm>
      </p:grpSpPr>
      <p:sp>
        <p:nvSpPr>
          <p:cNvPr id="544" name="Google Shape;544;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5" name="Google Shape;545;p118"/>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6" name="Shape 546"/>
        <p:cNvGrpSpPr/>
        <p:nvPr/>
      </p:nvGrpSpPr>
      <p:grpSpPr>
        <a:xfrm>
          <a:off x="0" y="0"/>
          <a:ext cx="0" cy="0"/>
          <a:chOff x="0" y="0"/>
          <a:chExt cx="0" cy="0"/>
        </a:xfrm>
      </p:grpSpPr>
      <p:sp>
        <p:nvSpPr>
          <p:cNvPr id="547" name="Google Shape;547;p119"/>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2" name="Shape 552"/>
        <p:cNvGrpSpPr/>
        <p:nvPr/>
      </p:nvGrpSpPr>
      <p:grpSpPr>
        <a:xfrm>
          <a:off x="0" y="0"/>
          <a:ext cx="0" cy="0"/>
          <a:chOff x="0" y="0"/>
          <a:chExt cx="0" cy="0"/>
        </a:xfrm>
      </p:grpSpPr>
      <p:sp>
        <p:nvSpPr>
          <p:cNvPr id="553" name="Google Shape;553;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4" name="Shape 554"/>
        <p:cNvGrpSpPr/>
        <p:nvPr/>
      </p:nvGrpSpPr>
      <p:grpSpPr>
        <a:xfrm>
          <a:off x="0" y="0"/>
          <a:ext cx="0" cy="0"/>
          <a:chOff x="0" y="0"/>
          <a:chExt cx="0" cy="0"/>
        </a:xfrm>
      </p:grpSpPr>
      <p:sp>
        <p:nvSpPr>
          <p:cNvPr id="555" name="Google Shape;555;p12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6" name="Google Shape;556;p12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7" name="Google Shape;557;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8" name="Shape 558"/>
        <p:cNvGrpSpPr/>
        <p:nvPr/>
      </p:nvGrpSpPr>
      <p:grpSpPr>
        <a:xfrm>
          <a:off x="0" y="0"/>
          <a:ext cx="0" cy="0"/>
          <a:chOff x="0" y="0"/>
          <a:chExt cx="0" cy="0"/>
        </a:xfrm>
      </p:grpSpPr>
      <p:sp>
        <p:nvSpPr>
          <p:cNvPr id="559" name="Google Shape;559;p123"/>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60" name="Google Shape;560;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1" name="Shape 561"/>
        <p:cNvGrpSpPr/>
        <p:nvPr/>
      </p:nvGrpSpPr>
      <p:grpSpPr>
        <a:xfrm>
          <a:off x="0" y="0"/>
          <a:ext cx="0" cy="0"/>
          <a:chOff x="0" y="0"/>
          <a:chExt cx="0" cy="0"/>
        </a:xfrm>
      </p:grpSpPr>
      <p:sp>
        <p:nvSpPr>
          <p:cNvPr id="562" name="Google Shape;562;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3" name="Google Shape;563;p124"/>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4" name="Google Shape;564;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5" name="Shape 565"/>
        <p:cNvGrpSpPr/>
        <p:nvPr/>
      </p:nvGrpSpPr>
      <p:grpSpPr>
        <a:xfrm>
          <a:off x="0" y="0"/>
          <a:ext cx="0" cy="0"/>
          <a:chOff x="0" y="0"/>
          <a:chExt cx="0" cy="0"/>
        </a:xfrm>
      </p:grpSpPr>
      <p:sp>
        <p:nvSpPr>
          <p:cNvPr id="566" name="Google Shape;566;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7" name="Google Shape;567;p125"/>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8" name="Google Shape;568;p125"/>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9" name="Google Shape;569;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0" name="Shape 570"/>
        <p:cNvGrpSpPr/>
        <p:nvPr/>
      </p:nvGrpSpPr>
      <p:grpSpPr>
        <a:xfrm>
          <a:off x="0" y="0"/>
          <a:ext cx="0" cy="0"/>
          <a:chOff x="0" y="0"/>
          <a:chExt cx="0" cy="0"/>
        </a:xfrm>
      </p:grpSpPr>
      <p:sp>
        <p:nvSpPr>
          <p:cNvPr id="571" name="Google Shape;571;p126"/>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2" name="Google Shape;572;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3" name="Shape 573"/>
        <p:cNvGrpSpPr/>
        <p:nvPr/>
      </p:nvGrpSpPr>
      <p:grpSpPr>
        <a:xfrm>
          <a:off x="0" y="0"/>
          <a:ext cx="0" cy="0"/>
          <a:chOff x="0" y="0"/>
          <a:chExt cx="0" cy="0"/>
        </a:xfrm>
      </p:grpSpPr>
      <p:sp>
        <p:nvSpPr>
          <p:cNvPr id="574" name="Google Shape;574;p127"/>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5" name="Google Shape;575;p127"/>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6" name="Google Shape;576;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7" name="Shape 577"/>
        <p:cNvGrpSpPr/>
        <p:nvPr/>
      </p:nvGrpSpPr>
      <p:grpSpPr>
        <a:xfrm>
          <a:off x="0" y="0"/>
          <a:ext cx="0" cy="0"/>
          <a:chOff x="0" y="0"/>
          <a:chExt cx="0" cy="0"/>
        </a:xfrm>
      </p:grpSpPr>
      <p:sp>
        <p:nvSpPr>
          <p:cNvPr id="578" name="Google Shape;578;p128"/>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9" name="Google Shape;579;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80" name="Shape 580"/>
        <p:cNvGrpSpPr/>
        <p:nvPr/>
      </p:nvGrpSpPr>
      <p:grpSpPr>
        <a:xfrm>
          <a:off x="0" y="0"/>
          <a:ext cx="0" cy="0"/>
          <a:chOff x="0" y="0"/>
          <a:chExt cx="0" cy="0"/>
        </a:xfrm>
      </p:grpSpPr>
      <p:sp>
        <p:nvSpPr>
          <p:cNvPr id="581" name="Google Shape;581;p12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2" name="Google Shape;582;p129"/>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3" name="Google Shape;583;p129"/>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4" name="Google Shape;584;p129"/>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5" name="Google Shape;585;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6" name="Shape 586"/>
        <p:cNvGrpSpPr/>
        <p:nvPr/>
      </p:nvGrpSpPr>
      <p:grpSpPr>
        <a:xfrm>
          <a:off x="0" y="0"/>
          <a:ext cx="0" cy="0"/>
          <a:chOff x="0" y="0"/>
          <a:chExt cx="0" cy="0"/>
        </a:xfrm>
      </p:grpSpPr>
      <p:sp>
        <p:nvSpPr>
          <p:cNvPr id="587" name="Google Shape;587;p130"/>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8" name="Google Shape;588;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9" name="Shape 589"/>
        <p:cNvGrpSpPr/>
        <p:nvPr/>
      </p:nvGrpSpPr>
      <p:grpSpPr>
        <a:xfrm>
          <a:off x="0" y="0"/>
          <a:ext cx="0" cy="0"/>
          <a:chOff x="0" y="0"/>
          <a:chExt cx="0" cy="0"/>
        </a:xfrm>
      </p:grpSpPr>
      <p:sp>
        <p:nvSpPr>
          <p:cNvPr id="590" name="Google Shape;590;p131"/>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91" name="Google Shape;591;p131"/>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2" name="Google Shape;592;p13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9" name="Shape 599"/>
        <p:cNvGrpSpPr/>
        <p:nvPr/>
      </p:nvGrpSpPr>
      <p:grpSpPr>
        <a:xfrm>
          <a:off x="0" y="0"/>
          <a:ext cx="0" cy="0"/>
          <a:chOff x="0" y="0"/>
          <a:chExt cx="0" cy="0"/>
        </a:xfrm>
      </p:grpSpPr>
      <p:sp>
        <p:nvSpPr>
          <p:cNvPr id="600" name="Google Shape;600;p133"/>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3"/>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3"/>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3" name="Google Shape;603;p133"/>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4" name="Google Shape;604;p133"/>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5" name="Shape 605"/>
        <p:cNvGrpSpPr/>
        <p:nvPr/>
      </p:nvGrpSpPr>
      <p:grpSpPr>
        <a:xfrm>
          <a:off x="0" y="0"/>
          <a:ext cx="0" cy="0"/>
          <a:chOff x="0" y="0"/>
          <a:chExt cx="0" cy="0"/>
        </a:xfrm>
      </p:grpSpPr>
      <p:sp>
        <p:nvSpPr>
          <p:cNvPr id="606" name="Google Shape;606;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7" name="Google Shape;607;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8" name="Google Shape;608;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9" name="Google Shape;609;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0" name="Shape 610"/>
        <p:cNvGrpSpPr/>
        <p:nvPr/>
      </p:nvGrpSpPr>
      <p:grpSpPr>
        <a:xfrm>
          <a:off x="0" y="0"/>
          <a:ext cx="0" cy="0"/>
          <a:chOff x="0" y="0"/>
          <a:chExt cx="0" cy="0"/>
        </a:xfrm>
      </p:grpSpPr>
      <p:sp>
        <p:nvSpPr>
          <p:cNvPr id="611" name="Google Shape;611;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2" name="Google Shape;612;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3" name="Google Shape;613;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4" name="Shape 614"/>
        <p:cNvGrpSpPr/>
        <p:nvPr/>
      </p:nvGrpSpPr>
      <p:grpSpPr>
        <a:xfrm>
          <a:off x="0" y="0"/>
          <a:ext cx="0" cy="0"/>
          <a:chOff x="0" y="0"/>
          <a:chExt cx="0" cy="0"/>
        </a:xfrm>
      </p:grpSpPr>
      <p:sp>
        <p:nvSpPr>
          <p:cNvPr id="615" name="Google Shape;615;p13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6" name="Google Shape;616;p13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7" name="Google Shape;617;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8" name="Google Shape;618;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9" name="Google Shape;619;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0" name="Shape 620"/>
        <p:cNvGrpSpPr/>
        <p:nvPr/>
      </p:nvGrpSpPr>
      <p:grpSpPr>
        <a:xfrm>
          <a:off x="0" y="0"/>
          <a:ext cx="0" cy="0"/>
          <a:chOff x="0" y="0"/>
          <a:chExt cx="0" cy="0"/>
        </a:xfrm>
      </p:grpSpPr>
      <p:sp>
        <p:nvSpPr>
          <p:cNvPr id="621" name="Google Shape;621;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2" name="Google Shape;622;p1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3" name="Google Shape;623;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5" name="Google Shape;625;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6" name="Shape 626"/>
        <p:cNvGrpSpPr/>
        <p:nvPr/>
      </p:nvGrpSpPr>
      <p:grpSpPr>
        <a:xfrm>
          <a:off x="0" y="0"/>
          <a:ext cx="0" cy="0"/>
          <a:chOff x="0" y="0"/>
          <a:chExt cx="0" cy="0"/>
        </a:xfrm>
      </p:grpSpPr>
      <p:sp>
        <p:nvSpPr>
          <p:cNvPr id="627" name="Google Shape;627;p1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8" name="Google Shape;628;p1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9" name="Google Shape;629;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0" name="Google Shape;630;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1" name="Google Shape;631;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2" name="Shape 632"/>
        <p:cNvGrpSpPr/>
        <p:nvPr/>
      </p:nvGrpSpPr>
      <p:grpSpPr>
        <a:xfrm>
          <a:off x="0" y="0"/>
          <a:ext cx="0" cy="0"/>
          <a:chOff x="0" y="0"/>
          <a:chExt cx="0" cy="0"/>
        </a:xfrm>
      </p:grpSpPr>
      <p:sp>
        <p:nvSpPr>
          <p:cNvPr id="633" name="Google Shape;633;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1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1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6" name="Google Shape;636;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7" name="Google Shape;637;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9" name="Shape 639"/>
        <p:cNvGrpSpPr/>
        <p:nvPr/>
      </p:nvGrpSpPr>
      <p:grpSpPr>
        <a:xfrm>
          <a:off x="0" y="0"/>
          <a:ext cx="0" cy="0"/>
          <a:chOff x="0" y="0"/>
          <a:chExt cx="0" cy="0"/>
        </a:xfrm>
      </p:grpSpPr>
      <p:sp>
        <p:nvSpPr>
          <p:cNvPr id="640" name="Google Shape;640;p1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1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4" name="Google Shape;644;p1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5" name="Google Shape;645;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6" name="Google Shape;646;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7" name="Google Shape;647;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8" name="Shape 648"/>
        <p:cNvGrpSpPr/>
        <p:nvPr/>
      </p:nvGrpSpPr>
      <p:grpSpPr>
        <a:xfrm>
          <a:off x="0" y="0"/>
          <a:ext cx="0" cy="0"/>
          <a:chOff x="0" y="0"/>
          <a:chExt cx="0" cy="0"/>
        </a:xfrm>
      </p:grpSpPr>
      <p:sp>
        <p:nvSpPr>
          <p:cNvPr id="649" name="Google Shape;649;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0" name="Google Shape;650;p1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1" name="Google Shape;651;p1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2" name="Google Shape;652;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3" name="Google Shape;653;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4" name="Google Shape;654;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5" name="Shape 655"/>
        <p:cNvGrpSpPr/>
        <p:nvPr/>
      </p:nvGrpSpPr>
      <p:grpSpPr>
        <a:xfrm>
          <a:off x="0" y="0"/>
          <a:ext cx="0" cy="0"/>
          <a:chOff x="0" y="0"/>
          <a:chExt cx="0" cy="0"/>
        </a:xfrm>
      </p:grpSpPr>
      <p:sp>
        <p:nvSpPr>
          <p:cNvPr id="656" name="Google Shape;656;p1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7" name="Google Shape;657;p14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8" name="Google Shape;658;p1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9" name="Google Shape;659;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0" name="Google Shape;660;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1" name="Google Shape;661;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2" name="Shape 662"/>
        <p:cNvGrpSpPr/>
        <p:nvPr/>
      </p:nvGrpSpPr>
      <p:grpSpPr>
        <a:xfrm>
          <a:off x="0" y="0"/>
          <a:ext cx="0" cy="0"/>
          <a:chOff x="0" y="0"/>
          <a:chExt cx="0" cy="0"/>
        </a:xfrm>
      </p:grpSpPr>
      <p:sp>
        <p:nvSpPr>
          <p:cNvPr id="663" name="Google Shape;663;p1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4" name="Google Shape;664;p1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5" name="Google Shape;665;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6" name="Google Shape;666;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7" name="Google Shape;667;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8" name="Shape 668"/>
        <p:cNvGrpSpPr/>
        <p:nvPr/>
      </p:nvGrpSpPr>
      <p:grpSpPr>
        <a:xfrm>
          <a:off x="0" y="0"/>
          <a:ext cx="0" cy="0"/>
          <a:chOff x="0" y="0"/>
          <a:chExt cx="0" cy="0"/>
        </a:xfrm>
      </p:grpSpPr>
      <p:sp>
        <p:nvSpPr>
          <p:cNvPr id="669" name="Google Shape;669;p1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0" name="Google Shape;670;p1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2" name="Google Shape;672;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3" name="Google Shape;673;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4" name="Shape 674"/>
        <p:cNvGrpSpPr/>
        <p:nvPr/>
      </p:nvGrpSpPr>
      <p:grpSpPr>
        <a:xfrm>
          <a:off x="0" y="0"/>
          <a:ext cx="0" cy="0"/>
          <a:chOff x="0" y="0"/>
          <a:chExt cx="0" cy="0"/>
        </a:xfrm>
      </p:grpSpPr>
      <p:sp>
        <p:nvSpPr>
          <p:cNvPr id="675" name="Google Shape;675;p145"/>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6" name="Google Shape;676;p145"/>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7" name="Google Shape;677;p145"/>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8" name="Google Shape;678;p145"/>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9" name="Shape 679"/>
        <p:cNvGrpSpPr/>
        <p:nvPr/>
      </p:nvGrpSpPr>
      <p:grpSpPr>
        <a:xfrm>
          <a:off x="0" y="0"/>
          <a:ext cx="0" cy="0"/>
          <a:chOff x="0" y="0"/>
          <a:chExt cx="0" cy="0"/>
        </a:xfrm>
      </p:grpSpPr>
      <p:sp>
        <p:nvSpPr>
          <p:cNvPr id="680" name="Google Shape;680;p146"/>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1" name="Google Shape;681;p146"/>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6"/>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6"/>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6"/>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5" name="Google Shape;685;p146"/>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6" name="Google Shape;686;p146"/>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9" name="Shape 689"/>
        <p:cNvGrpSpPr/>
        <p:nvPr/>
      </p:nvGrpSpPr>
      <p:grpSpPr>
        <a:xfrm>
          <a:off x="0" y="0"/>
          <a:ext cx="0" cy="0"/>
          <a:chOff x="0" y="0"/>
          <a:chExt cx="0" cy="0"/>
        </a:xfrm>
      </p:grpSpPr>
      <p:sp>
        <p:nvSpPr>
          <p:cNvPr id="690" name="Google Shape;690;p14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8"/>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2" name="Google Shape;692;p148"/>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3" name="Google Shape;693;p148"/>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0" name="Shape 700"/>
        <p:cNvGrpSpPr/>
        <p:nvPr/>
      </p:nvGrpSpPr>
      <p:grpSpPr>
        <a:xfrm>
          <a:off x="0" y="0"/>
          <a:ext cx="0" cy="0"/>
          <a:chOff x="0" y="0"/>
          <a:chExt cx="0" cy="0"/>
        </a:xfrm>
      </p:grpSpPr>
      <p:sp>
        <p:nvSpPr>
          <p:cNvPr id="701" name="Google Shape;701;p150"/>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2" name="Google Shape;702;p150"/>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3" name="Shape 703"/>
        <p:cNvGrpSpPr/>
        <p:nvPr/>
      </p:nvGrpSpPr>
      <p:grpSpPr>
        <a:xfrm>
          <a:off x="0" y="0"/>
          <a:ext cx="0" cy="0"/>
          <a:chOff x="0" y="0"/>
          <a:chExt cx="0" cy="0"/>
        </a:xfrm>
      </p:grpSpPr>
      <p:sp>
        <p:nvSpPr>
          <p:cNvPr id="704" name="Google Shape;704;p1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1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6" name="Google Shape;706;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7" name="Google Shape;707;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8" name="Google Shape;708;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9" name="Shape 709"/>
        <p:cNvGrpSpPr/>
        <p:nvPr/>
      </p:nvGrpSpPr>
      <p:grpSpPr>
        <a:xfrm>
          <a:off x="0" y="0"/>
          <a:ext cx="0" cy="0"/>
          <a:chOff x="0" y="0"/>
          <a:chExt cx="0" cy="0"/>
        </a:xfrm>
      </p:grpSpPr>
      <p:sp>
        <p:nvSpPr>
          <p:cNvPr id="710" name="Google Shape;710;p1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1" name="Google Shape;711;p1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2" name="Google Shape;712;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3" name="Google Shape;713;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4" name="Google Shape;714;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5" name="Shape 715"/>
        <p:cNvGrpSpPr/>
        <p:nvPr/>
      </p:nvGrpSpPr>
      <p:grpSpPr>
        <a:xfrm>
          <a:off x="0" y="0"/>
          <a:ext cx="0" cy="0"/>
          <a:chOff x="0" y="0"/>
          <a:chExt cx="0" cy="0"/>
        </a:xfrm>
      </p:grpSpPr>
      <p:sp>
        <p:nvSpPr>
          <p:cNvPr id="716" name="Google Shape;716;p15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7" name="Google Shape;717;p15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8" name="Google Shape;718;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9" name="Google Shape;719;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0" name="Google Shape;720;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1" name="Shape 721"/>
        <p:cNvGrpSpPr/>
        <p:nvPr/>
      </p:nvGrpSpPr>
      <p:grpSpPr>
        <a:xfrm>
          <a:off x="0" y="0"/>
          <a:ext cx="0" cy="0"/>
          <a:chOff x="0" y="0"/>
          <a:chExt cx="0" cy="0"/>
        </a:xfrm>
      </p:grpSpPr>
      <p:sp>
        <p:nvSpPr>
          <p:cNvPr id="722" name="Google Shape;722;p1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3" name="Google Shape;723;p1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4" name="Google Shape;724;p1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5" name="Google Shape;725;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6" name="Google Shape;726;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7" name="Google Shape;727;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8" name="Shape 728"/>
        <p:cNvGrpSpPr/>
        <p:nvPr/>
      </p:nvGrpSpPr>
      <p:grpSpPr>
        <a:xfrm>
          <a:off x="0" y="0"/>
          <a:ext cx="0" cy="0"/>
          <a:chOff x="0" y="0"/>
          <a:chExt cx="0" cy="0"/>
        </a:xfrm>
      </p:grpSpPr>
      <p:sp>
        <p:nvSpPr>
          <p:cNvPr id="729" name="Google Shape;729;p1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0" name="Google Shape;730;p1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3" name="Google Shape;733;p1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4" name="Google Shape;734;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5" name="Google Shape;735;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6" name="Google Shape;736;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7" name="Shape 737"/>
        <p:cNvGrpSpPr/>
        <p:nvPr/>
      </p:nvGrpSpPr>
      <p:grpSpPr>
        <a:xfrm>
          <a:off x="0" y="0"/>
          <a:ext cx="0" cy="0"/>
          <a:chOff x="0" y="0"/>
          <a:chExt cx="0" cy="0"/>
        </a:xfrm>
      </p:grpSpPr>
      <p:sp>
        <p:nvSpPr>
          <p:cNvPr id="738" name="Google Shape;738;p1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9" name="Google Shape;739;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0" name="Google Shape;740;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1" name="Google Shape;741;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2" name="Shape 742"/>
        <p:cNvGrpSpPr/>
        <p:nvPr/>
      </p:nvGrpSpPr>
      <p:grpSpPr>
        <a:xfrm>
          <a:off x="0" y="0"/>
          <a:ext cx="0" cy="0"/>
          <a:chOff x="0" y="0"/>
          <a:chExt cx="0" cy="0"/>
        </a:xfrm>
      </p:grpSpPr>
      <p:sp>
        <p:nvSpPr>
          <p:cNvPr id="743" name="Google Shape;743;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4" name="Google Shape;744;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5" name="Google Shape;745;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6" name="Shape 746"/>
        <p:cNvGrpSpPr/>
        <p:nvPr/>
      </p:nvGrpSpPr>
      <p:grpSpPr>
        <a:xfrm>
          <a:off x="0" y="0"/>
          <a:ext cx="0" cy="0"/>
          <a:chOff x="0" y="0"/>
          <a:chExt cx="0" cy="0"/>
        </a:xfrm>
      </p:grpSpPr>
      <p:sp>
        <p:nvSpPr>
          <p:cNvPr id="747" name="Google Shape;747;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8" name="Google Shape;748;p1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9" name="Google Shape;749;p1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0" name="Google Shape;750;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1" name="Google Shape;751;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2" name="Google Shape;752;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3" name="Shape 753"/>
        <p:cNvGrpSpPr/>
        <p:nvPr/>
      </p:nvGrpSpPr>
      <p:grpSpPr>
        <a:xfrm>
          <a:off x="0" y="0"/>
          <a:ext cx="0" cy="0"/>
          <a:chOff x="0" y="0"/>
          <a:chExt cx="0" cy="0"/>
        </a:xfrm>
      </p:grpSpPr>
      <p:sp>
        <p:nvSpPr>
          <p:cNvPr id="754" name="Google Shape;754;p1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15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6" name="Google Shape;756;p1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7" name="Google Shape;757;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9" name="Google Shape;759;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0" name="Shape 760"/>
        <p:cNvGrpSpPr/>
        <p:nvPr/>
      </p:nvGrpSpPr>
      <p:grpSpPr>
        <a:xfrm>
          <a:off x="0" y="0"/>
          <a:ext cx="0" cy="0"/>
          <a:chOff x="0" y="0"/>
          <a:chExt cx="0" cy="0"/>
        </a:xfrm>
      </p:grpSpPr>
      <p:sp>
        <p:nvSpPr>
          <p:cNvPr id="761" name="Google Shape;761;p1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2" name="Google Shape;762;p1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3" name="Google Shape;763;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4" name="Google Shape;764;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6" name="Shape 766"/>
        <p:cNvGrpSpPr/>
        <p:nvPr/>
      </p:nvGrpSpPr>
      <p:grpSpPr>
        <a:xfrm>
          <a:off x="0" y="0"/>
          <a:ext cx="0" cy="0"/>
          <a:chOff x="0" y="0"/>
          <a:chExt cx="0" cy="0"/>
        </a:xfrm>
      </p:grpSpPr>
      <p:sp>
        <p:nvSpPr>
          <p:cNvPr id="767" name="Google Shape;767;p1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1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9" name="Google Shape;769;p1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0" name="Google Shape;770;p1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1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2" name="Shape 772"/>
        <p:cNvGrpSpPr/>
        <p:nvPr/>
      </p:nvGrpSpPr>
      <p:grpSpPr>
        <a:xfrm>
          <a:off x="0" y="0"/>
          <a:ext cx="0" cy="0"/>
          <a:chOff x="0" y="0"/>
          <a:chExt cx="0" cy="0"/>
        </a:xfrm>
      </p:grpSpPr>
      <p:sp>
        <p:nvSpPr>
          <p:cNvPr id="773" name="Google Shape;773;p162"/>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4" name="Google Shape;774;p162"/>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1" name="Shape 781"/>
        <p:cNvGrpSpPr/>
        <p:nvPr/>
      </p:nvGrpSpPr>
      <p:grpSpPr>
        <a:xfrm>
          <a:off x="0" y="0"/>
          <a:ext cx="0" cy="0"/>
          <a:chOff x="0" y="0"/>
          <a:chExt cx="0" cy="0"/>
        </a:xfrm>
      </p:grpSpPr>
      <p:sp>
        <p:nvSpPr>
          <p:cNvPr id="782" name="Google Shape;782;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3" name="Google Shape;783;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5" name="Shape 785"/>
        <p:cNvGrpSpPr/>
        <p:nvPr/>
      </p:nvGrpSpPr>
      <p:grpSpPr>
        <a:xfrm>
          <a:off x="0" y="0"/>
          <a:ext cx="0" cy="0"/>
          <a:chOff x="0" y="0"/>
          <a:chExt cx="0" cy="0"/>
        </a:xfrm>
      </p:grpSpPr>
      <p:sp>
        <p:nvSpPr>
          <p:cNvPr id="786" name="Google Shape;786;p1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7" name="Google Shape;787;p1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8" name="Google Shape;788;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9" name="Google Shape;789;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91" name="Shape 791"/>
        <p:cNvGrpSpPr/>
        <p:nvPr/>
      </p:nvGrpSpPr>
      <p:grpSpPr>
        <a:xfrm>
          <a:off x="0" y="0"/>
          <a:ext cx="0" cy="0"/>
          <a:chOff x="0" y="0"/>
          <a:chExt cx="0" cy="0"/>
        </a:xfrm>
      </p:grpSpPr>
      <p:sp>
        <p:nvSpPr>
          <p:cNvPr id="792" name="Google Shape;792;p1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3" name="Google Shape;793;p1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4" name="Google Shape;794;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5" name="Google Shape;795;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7" name="Shape 797"/>
        <p:cNvGrpSpPr/>
        <p:nvPr/>
      </p:nvGrpSpPr>
      <p:grpSpPr>
        <a:xfrm>
          <a:off x="0" y="0"/>
          <a:ext cx="0" cy="0"/>
          <a:chOff x="0" y="0"/>
          <a:chExt cx="0" cy="0"/>
        </a:xfrm>
      </p:grpSpPr>
      <p:sp>
        <p:nvSpPr>
          <p:cNvPr id="798" name="Google Shape;798;p1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9" name="Google Shape;799;p1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00" name="Google Shape;800;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1" name="Google Shape;801;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2" name="Google Shape;802;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3" name="Shape 803"/>
        <p:cNvGrpSpPr/>
        <p:nvPr/>
      </p:nvGrpSpPr>
      <p:grpSpPr>
        <a:xfrm>
          <a:off x="0" y="0"/>
          <a:ext cx="0" cy="0"/>
          <a:chOff x="0" y="0"/>
          <a:chExt cx="0" cy="0"/>
        </a:xfrm>
      </p:grpSpPr>
      <p:sp>
        <p:nvSpPr>
          <p:cNvPr id="804" name="Google Shape;804;p1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5" name="Google Shape;805;p1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6" name="Google Shape;806;p1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7" name="Google Shape;807;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8" name="Google Shape;808;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9" name="Google Shape;809;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0" name="Shape 810"/>
        <p:cNvGrpSpPr/>
        <p:nvPr/>
      </p:nvGrpSpPr>
      <p:grpSpPr>
        <a:xfrm>
          <a:off x="0" y="0"/>
          <a:ext cx="0" cy="0"/>
          <a:chOff x="0" y="0"/>
          <a:chExt cx="0" cy="0"/>
        </a:xfrm>
      </p:grpSpPr>
      <p:sp>
        <p:nvSpPr>
          <p:cNvPr id="811" name="Google Shape;811;p1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2" name="Google Shape;812;p1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5" name="Google Shape;815;p1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9" name="Shape 819"/>
        <p:cNvGrpSpPr/>
        <p:nvPr/>
      </p:nvGrpSpPr>
      <p:grpSpPr>
        <a:xfrm>
          <a:off x="0" y="0"/>
          <a:ext cx="0" cy="0"/>
          <a:chOff x="0" y="0"/>
          <a:chExt cx="0" cy="0"/>
        </a:xfrm>
      </p:grpSpPr>
      <p:sp>
        <p:nvSpPr>
          <p:cNvPr id="820" name="Google Shape;820;p1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1" name="Google Shape;821;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3" name="Google Shape;823;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4" name="Shape 824"/>
        <p:cNvGrpSpPr/>
        <p:nvPr/>
      </p:nvGrpSpPr>
      <p:grpSpPr>
        <a:xfrm>
          <a:off x="0" y="0"/>
          <a:ext cx="0" cy="0"/>
          <a:chOff x="0" y="0"/>
          <a:chExt cx="0" cy="0"/>
        </a:xfrm>
      </p:grpSpPr>
      <p:sp>
        <p:nvSpPr>
          <p:cNvPr id="825" name="Google Shape;825;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6" name="Google Shape;826;p17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7" name="Google Shape;827;p17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8" name="Google Shape;828;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0" name="Google Shape;830;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1" name="Shape 831"/>
        <p:cNvGrpSpPr/>
        <p:nvPr/>
      </p:nvGrpSpPr>
      <p:grpSpPr>
        <a:xfrm>
          <a:off x="0" y="0"/>
          <a:ext cx="0" cy="0"/>
          <a:chOff x="0" y="0"/>
          <a:chExt cx="0" cy="0"/>
        </a:xfrm>
      </p:grpSpPr>
      <p:sp>
        <p:nvSpPr>
          <p:cNvPr id="832" name="Google Shape;832;p1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3" name="Google Shape;833;p17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4" name="Google Shape;834;p17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5" name="Google Shape;835;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7" name="Google Shape;837;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8" name="Shape 838"/>
        <p:cNvGrpSpPr/>
        <p:nvPr/>
      </p:nvGrpSpPr>
      <p:grpSpPr>
        <a:xfrm>
          <a:off x="0" y="0"/>
          <a:ext cx="0" cy="0"/>
          <a:chOff x="0" y="0"/>
          <a:chExt cx="0" cy="0"/>
        </a:xfrm>
      </p:grpSpPr>
      <p:sp>
        <p:nvSpPr>
          <p:cNvPr id="839" name="Google Shape;839;p1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0" name="Google Shape;840;p17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1" name="Google Shape;841;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3" name="Google Shape;843;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4" name="Shape 844"/>
        <p:cNvGrpSpPr/>
        <p:nvPr/>
      </p:nvGrpSpPr>
      <p:grpSpPr>
        <a:xfrm>
          <a:off x="0" y="0"/>
          <a:ext cx="0" cy="0"/>
          <a:chOff x="0" y="0"/>
          <a:chExt cx="0" cy="0"/>
        </a:xfrm>
      </p:grpSpPr>
      <p:sp>
        <p:nvSpPr>
          <p:cNvPr id="845" name="Google Shape;845;p17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17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7" name="Google Shape;847;p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9" name="Google Shape;849;p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50" name="Shape 850"/>
        <p:cNvGrpSpPr/>
        <p:nvPr/>
      </p:nvGrpSpPr>
      <p:grpSpPr>
        <a:xfrm>
          <a:off x="0" y="0"/>
          <a:ext cx="0" cy="0"/>
          <a:chOff x="0" y="0"/>
          <a:chExt cx="0" cy="0"/>
        </a:xfrm>
      </p:grpSpPr>
      <p:sp>
        <p:nvSpPr>
          <p:cNvPr id="851" name="Google Shape;851;p175"/>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2" name="Google Shape;852;p175"/>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9" name="Shape 859"/>
        <p:cNvGrpSpPr/>
        <p:nvPr/>
      </p:nvGrpSpPr>
      <p:grpSpPr>
        <a:xfrm>
          <a:off x="0" y="0"/>
          <a:ext cx="0" cy="0"/>
          <a:chOff x="0" y="0"/>
          <a:chExt cx="0" cy="0"/>
        </a:xfrm>
      </p:grpSpPr>
      <p:sp>
        <p:nvSpPr>
          <p:cNvPr id="860" name="Google Shape;860;p177"/>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1" name="Shape 861"/>
        <p:cNvGrpSpPr/>
        <p:nvPr/>
      </p:nvGrpSpPr>
      <p:grpSpPr>
        <a:xfrm>
          <a:off x="0" y="0"/>
          <a:ext cx="0" cy="0"/>
          <a:chOff x="0" y="0"/>
          <a:chExt cx="0" cy="0"/>
        </a:xfrm>
      </p:grpSpPr>
      <p:sp>
        <p:nvSpPr>
          <p:cNvPr id="862" name="Google Shape;862;p17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3" name="Google Shape;863;p17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4" name="Google Shape;864;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5" name="Google Shape;865;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6" name="Google Shape;866;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7" name="Shape 867"/>
        <p:cNvGrpSpPr/>
        <p:nvPr/>
      </p:nvGrpSpPr>
      <p:grpSpPr>
        <a:xfrm>
          <a:off x="0" y="0"/>
          <a:ext cx="0" cy="0"/>
          <a:chOff x="0" y="0"/>
          <a:chExt cx="0" cy="0"/>
        </a:xfrm>
      </p:grpSpPr>
      <p:sp>
        <p:nvSpPr>
          <p:cNvPr id="868" name="Google Shape;868;p1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9" name="Google Shape;869;p1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0" name="Google Shape;870;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1" name="Google Shape;871;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2" name="Google Shape;872;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3" name="Shape 873"/>
        <p:cNvGrpSpPr/>
        <p:nvPr/>
      </p:nvGrpSpPr>
      <p:grpSpPr>
        <a:xfrm>
          <a:off x="0" y="0"/>
          <a:ext cx="0" cy="0"/>
          <a:chOff x="0" y="0"/>
          <a:chExt cx="0" cy="0"/>
        </a:xfrm>
      </p:grpSpPr>
      <p:sp>
        <p:nvSpPr>
          <p:cNvPr id="874" name="Google Shape;874;p18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5" name="Google Shape;875;p18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6" name="Google Shape;876;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7" name="Google Shape;877;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8" name="Google Shape;878;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9" name="Shape 879"/>
        <p:cNvGrpSpPr/>
        <p:nvPr/>
      </p:nvGrpSpPr>
      <p:grpSpPr>
        <a:xfrm>
          <a:off x="0" y="0"/>
          <a:ext cx="0" cy="0"/>
          <a:chOff x="0" y="0"/>
          <a:chExt cx="0" cy="0"/>
        </a:xfrm>
      </p:grpSpPr>
      <p:sp>
        <p:nvSpPr>
          <p:cNvPr id="880" name="Google Shape;880;p1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1" name="Google Shape;881;p18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2" name="Google Shape;882;p18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3" name="Google Shape;883;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4" name="Google Shape;884;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5" name="Google Shape;885;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6" name="Shape 886"/>
        <p:cNvGrpSpPr/>
        <p:nvPr/>
      </p:nvGrpSpPr>
      <p:grpSpPr>
        <a:xfrm>
          <a:off x="0" y="0"/>
          <a:ext cx="0" cy="0"/>
          <a:chOff x="0" y="0"/>
          <a:chExt cx="0" cy="0"/>
        </a:xfrm>
      </p:grpSpPr>
      <p:sp>
        <p:nvSpPr>
          <p:cNvPr id="887" name="Google Shape;887;p18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8" name="Google Shape;888;p18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1" name="Google Shape;891;p18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2" name="Google Shape;892;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4" name="Google Shape;894;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5" name="Shape 895"/>
        <p:cNvGrpSpPr/>
        <p:nvPr/>
      </p:nvGrpSpPr>
      <p:grpSpPr>
        <a:xfrm>
          <a:off x="0" y="0"/>
          <a:ext cx="0" cy="0"/>
          <a:chOff x="0" y="0"/>
          <a:chExt cx="0" cy="0"/>
        </a:xfrm>
      </p:grpSpPr>
      <p:sp>
        <p:nvSpPr>
          <p:cNvPr id="896" name="Google Shape;896;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8" name="Google Shape;898;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9" name="Google Shape;899;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0" name="Shape 900"/>
        <p:cNvGrpSpPr/>
        <p:nvPr/>
      </p:nvGrpSpPr>
      <p:grpSpPr>
        <a:xfrm>
          <a:off x="0" y="0"/>
          <a:ext cx="0" cy="0"/>
          <a:chOff x="0" y="0"/>
          <a:chExt cx="0" cy="0"/>
        </a:xfrm>
      </p:grpSpPr>
      <p:sp>
        <p:nvSpPr>
          <p:cNvPr id="901" name="Google Shape;901;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3" name="Google Shape;903;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4" name="Shape 904"/>
        <p:cNvGrpSpPr/>
        <p:nvPr/>
      </p:nvGrpSpPr>
      <p:grpSpPr>
        <a:xfrm>
          <a:off x="0" y="0"/>
          <a:ext cx="0" cy="0"/>
          <a:chOff x="0" y="0"/>
          <a:chExt cx="0" cy="0"/>
        </a:xfrm>
      </p:grpSpPr>
      <p:sp>
        <p:nvSpPr>
          <p:cNvPr id="905" name="Google Shape;905;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8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7" name="Google Shape;907;p18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8" name="Google Shape;908;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9" name="Google Shape;909;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11" name="Shape 911"/>
        <p:cNvGrpSpPr/>
        <p:nvPr/>
      </p:nvGrpSpPr>
      <p:grpSpPr>
        <a:xfrm>
          <a:off x="0" y="0"/>
          <a:ext cx="0" cy="0"/>
          <a:chOff x="0" y="0"/>
          <a:chExt cx="0" cy="0"/>
        </a:xfrm>
      </p:grpSpPr>
      <p:sp>
        <p:nvSpPr>
          <p:cNvPr id="912" name="Google Shape;912;p1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3" name="Google Shape;913;p18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4" name="Google Shape;914;p18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5" name="Google Shape;915;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6" name="Google Shape;916;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7" name="Google Shape;917;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8" name="Shape 918"/>
        <p:cNvGrpSpPr/>
        <p:nvPr/>
      </p:nvGrpSpPr>
      <p:grpSpPr>
        <a:xfrm>
          <a:off x="0" y="0"/>
          <a:ext cx="0" cy="0"/>
          <a:chOff x="0" y="0"/>
          <a:chExt cx="0" cy="0"/>
        </a:xfrm>
      </p:grpSpPr>
      <p:sp>
        <p:nvSpPr>
          <p:cNvPr id="919" name="Google Shape;919;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0" name="Google Shape;920;p18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1" name="Google Shape;921;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2" name="Google Shape;922;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3" name="Google Shape;923;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4" name="Shape 924"/>
        <p:cNvGrpSpPr/>
        <p:nvPr/>
      </p:nvGrpSpPr>
      <p:grpSpPr>
        <a:xfrm>
          <a:off x="0" y="0"/>
          <a:ext cx="0" cy="0"/>
          <a:chOff x="0" y="0"/>
          <a:chExt cx="0" cy="0"/>
        </a:xfrm>
      </p:grpSpPr>
      <p:sp>
        <p:nvSpPr>
          <p:cNvPr id="925" name="Google Shape;925;p1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1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7" name="Google Shape;927;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8" name="Google Shape;928;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9" name="Google Shape;929;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30" name="Shape 930"/>
        <p:cNvGrpSpPr/>
        <p:nvPr/>
      </p:nvGrpSpPr>
      <p:grpSpPr>
        <a:xfrm>
          <a:off x="0" y="0"/>
          <a:ext cx="0" cy="0"/>
          <a:chOff x="0" y="0"/>
          <a:chExt cx="0" cy="0"/>
        </a:xfrm>
      </p:grpSpPr>
      <p:sp>
        <p:nvSpPr>
          <p:cNvPr id="931" name="Google Shape;931;p18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2" name="Google Shape;932;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3" name="Google Shape;933;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4" name="Shape 934"/>
        <p:cNvGrpSpPr/>
        <p:nvPr/>
      </p:nvGrpSpPr>
      <p:grpSpPr>
        <a:xfrm>
          <a:off x="0" y="0"/>
          <a:ext cx="0" cy="0"/>
          <a:chOff x="0" y="0"/>
          <a:chExt cx="0" cy="0"/>
        </a:xfrm>
      </p:grpSpPr>
      <p:sp>
        <p:nvSpPr>
          <p:cNvPr id="935" name="Google Shape;935;p19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6" name="Google Shape;936;p19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7" name="Google Shape;937;p19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8" name="Shape 938"/>
        <p:cNvGrpSpPr/>
        <p:nvPr/>
      </p:nvGrpSpPr>
      <p:grpSpPr>
        <a:xfrm>
          <a:off x="0" y="0"/>
          <a:ext cx="0" cy="0"/>
          <a:chOff x="0" y="0"/>
          <a:chExt cx="0" cy="0"/>
        </a:xfrm>
      </p:grpSpPr>
      <p:sp>
        <p:nvSpPr>
          <p:cNvPr id="939" name="Google Shape;939;p19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0" name="Google Shape;940;p19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1" name="Google Shape;941;p19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2" name="Shape 942"/>
        <p:cNvGrpSpPr/>
        <p:nvPr/>
      </p:nvGrpSpPr>
      <p:grpSpPr>
        <a:xfrm>
          <a:off x="0" y="0"/>
          <a:ext cx="0" cy="0"/>
          <a:chOff x="0" y="0"/>
          <a:chExt cx="0" cy="0"/>
        </a:xfrm>
      </p:grpSpPr>
      <p:sp>
        <p:nvSpPr>
          <p:cNvPr id="943" name="Google Shape;943;p19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4" name="Shape 944"/>
        <p:cNvGrpSpPr/>
        <p:nvPr/>
      </p:nvGrpSpPr>
      <p:grpSpPr>
        <a:xfrm>
          <a:off x="0" y="0"/>
          <a:ext cx="0" cy="0"/>
          <a:chOff x="0" y="0"/>
          <a:chExt cx="0" cy="0"/>
        </a:xfrm>
      </p:grpSpPr>
      <p:sp>
        <p:nvSpPr>
          <p:cNvPr id="945" name="Google Shape;945;p19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8" name="Shape 948"/>
        <p:cNvGrpSpPr/>
        <p:nvPr/>
      </p:nvGrpSpPr>
      <p:grpSpPr>
        <a:xfrm>
          <a:off x="0" y="0"/>
          <a:ext cx="0" cy="0"/>
          <a:chOff x="0" y="0"/>
          <a:chExt cx="0" cy="0"/>
        </a:xfrm>
      </p:grpSpPr>
      <p:sp>
        <p:nvSpPr>
          <p:cNvPr id="949" name="Google Shape;949;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0" name="Google Shape;950;p1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51" name="Shape 951"/>
        <p:cNvGrpSpPr/>
        <p:nvPr/>
      </p:nvGrpSpPr>
      <p:grpSpPr>
        <a:xfrm>
          <a:off x="0" y="0"/>
          <a:ext cx="0" cy="0"/>
          <a:chOff x="0" y="0"/>
          <a:chExt cx="0" cy="0"/>
        </a:xfrm>
      </p:grpSpPr>
      <p:sp>
        <p:nvSpPr>
          <p:cNvPr id="952" name="Google Shape;952;p1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9.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4.xml"/><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37" Type="http://schemas.openxmlformats.org/officeDocument/2006/relationships/slideLayout" Target="../slideLayouts/slideLayout49.xml"/><Relationship Id="rId14" Type="http://schemas.openxmlformats.org/officeDocument/2006/relationships/slideLayout" Target="../slideLayouts/slideLayout26.xml"/><Relationship Id="rId36" Type="http://schemas.openxmlformats.org/officeDocument/2006/relationships/slideLayout" Target="../slideLayouts/slideLayout48.xml"/><Relationship Id="rId17" Type="http://schemas.openxmlformats.org/officeDocument/2006/relationships/slideLayout" Target="../slideLayouts/slideLayout29.xml"/><Relationship Id="rId39" Type="http://schemas.openxmlformats.org/officeDocument/2006/relationships/slideLayout" Target="../slideLayouts/slideLayout51.xml"/><Relationship Id="rId16" Type="http://schemas.openxmlformats.org/officeDocument/2006/relationships/slideLayout" Target="../slideLayouts/slideLayout28.xml"/><Relationship Id="rId38" Type="http://schemas.openxmlformats.org/officeDocument/2006/relationships/slideLayout" Target="../slideLayouts/slideLayout50.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theme" Target="../theme/theme2.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3.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9" Type="http://schemas.openxmlformats.org/officeDocument/2006/relationships/slideLayout" Target="../slideLayouts/slideLayout93.xml"/><Relationship Id="rId18"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3.xml"/><Relationship Id="rId22" Type="http://schemas.openxmlformats.org/officeDocument/2006/relationships/theme" Target="../theme/theme5.xml"/><Relationship Id="rId21" Type="http://schemas.openxmlformats.org/officeDocument/2006/relationships/slideLayout" Target="../slideLayouts/slideLayout114.xml"/><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11" Type="http://schemas.openxmlformats.org/officeDocument/2006/relationships/slideLayout" Target="../slideLayouts/slideLayout104.xml"/><Relationship Id="rId10" Type="http://schemas.openxmlformats.org/officeDocument/2006/relationships/slideLayout" Target="../slideLayouts/slideLayout103.xml"/><Relationship Id="rId13" Type="http://schemas.openxmlformats.org/officeDocument/2006/relationships/slideLayout" Target="../slideLayouts/slideLayout106.xml"/><Relationship Id="rId12" Type="http://schemas.openxmlformats.org/officeDocument/2006/relationships/slideLayout" Target="../slideLayouts/slideLayout105.xml"/><Relationship Id="rId15" Type="http://schemas.openxmlformats.org/officeDocument/2006/relationships/slideLayout" Target="../slideLayouts/slideLayout108.xml"/><Relationship Id="rId14" Type="http://schemas.openxmlformats.org/officeDocument/2006/relationships/slideLayout" Target="../slideLayouts/slideLayout107.xml"/><Relationship Id="rId17" Type="http://schemas.openxmlformats.org/officeDocument/2006/relationships/slideLayout" Target="../slideLayouts/slideLayout110.xml"/><Relationship Id="rId16" Type="http://schemas.openxmlformats.org/officeDocument/2006/relationships/slideLayout" Target="../slideLayouts/slideLayout109.xml"/><Relationship Id="rId19" Type="http://schemas.openxmlformats.org/officeDocument/2006/relationships/slideLayout" Target="../slideLayouts/slideLayout112.xml"/><Relationship Id="rId18"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11" Type="http://schemas.openxmlformats.org/officeDocument/2006/relationships/slideLayout" Target="../slideLayouts/slideLayout125.xml"/><Relationship Id="rId10" Type="http://schemas.openxmlformats.org/officeDocument/2006/relationships/slideLayout" Target="../slideLayouts/slideLayout124.xml"/><Relationship Id="rId12" Type="http://schemas.openxmlformats.org/officeDocument/2006/relationships/theme" Target="../theme/theme8.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theme" Target="../theme/theme6.xml"/><Relationship Id="rId16" Type="http://schemas.openxmlformats.org/officeDocument/2006/relationships/slideLayout" Target="../slideLayouts/slideLayout14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11" Type="http://schemas.openxmlformats.org/officeDocument/2006/relationships/slideLayout" Target="../slideLayouts/slideLayout152.xml"/><Relationship Id="rId10" Type="http://schemas.openxmlformats.org/officeDocument/2006/relationships/slideLayout" Target="../slideLayouts/slideLayout151.xml"/><Relationship Id="rId13" Type="http://schemas.openxmlformats.org/officeDocument/2006/relationships/slideLayout" Target="../slideLayouts/slideLayout154.xml"/><Relationship Id="rId12" Type="http://schemas.openxmlformats.org/officeDocument/2006/relationships/slideLayout" Target="../slideLayouts/slideLayout153.xml"/><Relationship Id="rId14" Type="http://schemas.openxmlformats.org/officeDocument/2006/relationships/theme" Target="../theme/theme7.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3" Type="http://schemas.openxmlformats.org/officeDocument/2006/relationships/theme" Target="../theme/theme1.xml"/><Relationship Id="rId12" Type="http://schemas.openxmlformats.org/officeDocument/2006/relationships/slideLayout" Target="../slideLayouts/slideLayout166.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6.xml"/><Relationship Id="rId21" Type="http://schemas.openxmlformats.org/officeDocument/2006/relationships/theme" Target="../theme/theme11.xml"/><Relationship Id="rId1" Type="http://schemas.openxmlformats.org/officeDocument/2006/relationships/slideLayout" Target="../slideLayouts/slideLayout167.xml"/><Relationship Id="rId2" Type="http://schemas.openxmlformats.org/officeDocument/2006/relationships/slideLayout" Target="../slideLayouts/slideLayout168.xml"/><Relationship Id="rId3" Type="http://schemas.openxmlformats.org/officeDocument/2006/relationships/slideLayout" Target="../slideLayouts/slideLayout169.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11" Type="http://schemas.openxmlformats.org/officeDocument/2006/relationships/slideLayout" Target="../slideLayouts/slideLayout177.xml"/><Relationship Id="rId10" Type="http://schemas.openxmlformats.org/officeDocument/2006/relationships/slideLayout" Target="../slideLayouts/slideLayout176.xml"/><Relationship Id="rId13" Type="http://schemas.openxmlformats.org/officeDocument/2006/relationships/slideLayout" Target="../slideLayouts/slideLayout179.xml"/><Relationship Id="rId12" Type="http://schemas.openxmlformats.org/officeDocument/2006/relationships/slideLayout" Target="../slideLayouts/slideLayout178.xml"/><Relationship Id="rId15" Type="http://schemas.openxmlformats.org/officeDocument/2006/relationships/slideLayout" Target="../slideLayouts/slideLayout181.xml"/><Relationship Id="rId14" Type="http://schemas.openxmlformats.org/officeDocument/2006/relationships/slideLayout" Target="../slideLayouts/slideLayout180.xml"/><Relationship Id="rId17" Type="http://schemas.openxmlformats.org/officeDocument/2006/relationships/slideLayout" Target="../slideLayouts/slideLayout183.xml"/><Relationship Id="rId16" Type="http://schemas.openxmlformats.org/officeDocument/2006/relationships/slideLayout" Target="../slideLayouts/slideLayout182.xml"/><Relationship Id="rId19" Type="http://schemas.openxmlformats.org/officeDocument/2006/relationships/slideLayout" Target="../slideLayouts/slideLayout185.xml"/><Relationship Id="rId18"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sp>
        <p:nvSpPr>
          <p:cNvPr id="87" name="Google Shape;87;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 name="Google Shape;90;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 name="Google Shape;9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8" name="Shape 218"/>
        <p:cNvGrpSpPr/>
        <p:nvPr/>
      </p:nvGrpSpPr>
      <p:grpSpPr>
        <a:xfrm>
          <a:off x="0" y="0"/>
          <a:ext cx="0" cy="0"/>
          <a:chOff x="0" y="0"/>
          <a:chExt cx="0" cy="0"/>
        </a:xfrm>
      </p:grpSpPr>
      <p:sp>
        <p:nvSpPr>
          <p:cNvPr id="219" name="Google Shape;21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1" name="Google Shape;22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 name="Google Shape;22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9" name="Shape 339"/>
        <p:cNvGrpSpPr/>
        <p:nvPr/>
      </p:nvGrpSpPr>
      <p:grpSpPr>
        <a:xfrm>
          <a:off x="0" y="0"/>
          <a:ext cx="0" cy="0"/>
          <a:chOff x="0" y="0"/>
          <a:chExt cx="0" cy="0"/>
        </a:xfrm>
      </p:grpSpPr>
      <p:sp>
        <p:nvSpPr>
          <p:cNvPr id="340" name="Google Shape;34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1" name="Google Shape;341;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2" name="Google Shape;34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3" name="Google Shape;34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4" name="Google Shape;34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7" name="Shape 437"/>
        <p:cNvGrpSpPr/>
        <p:nvPr/>
      </p:nvGrpSpPr>
      <p:grpSpPr>
        <a:xfrm>
          <a:off x="0" y="0"/>
          <a:ext cx="0" cy="0"/>
          <a:chOff x="0" y="0"/>
          <a:chExt cx="0" cy="0"/>
        </a:xfrm>
      </p:grpSpPr>
      <p:sp>
        <p:nvSpPr>
          <p:cNvPr id="438" name="Google Shape;438;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9" name="Google Shape;439;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0" name="Google Shape;440;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1" name="Google Shape;441;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2" name="Google Shape;442;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8" name="Shape 548"/>
        <p:cNvGrpSpPr/>
        <p:nvPr/>
      </p:nvGrpSpPr>
      <p:grpSpPr>
        <a:xfrm>
          <a:off x="0" y="0"/>
          <a:ext cx="0" cy="0"/>
          <a:chOff x="0" y="0"/>
          <a:chExt cx="0" cy="0"/>
        </a:xfrm>
      </p:grpSpPr>
      <p:sp>
        <p:nvSpPr>
          <p:cNvPr id="549" name="Google Shape;549;p120"/>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50" name="Google Shape;550;p120"/>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sz="1333">
                <a:solidFill>
                  <a:schemeClr val="dk2"/>
                </a:solidFill>
                <a:latin typeface="Arial"/>
                <a:ea typeface="Arial"/>
                <a:cs typeface="Arial"/>
                <a:sym typeface="Arial"/>
              </a:defRPr>
            </a:lvl1pPr>
            <a:lvl2pPr indent="0" lvl="1" marL="0" marR="0" rtl="0" algn="r">
              <a:buClr>
                <a:schemeClr val="dk2"/>
              </a:buClr>
              <a:buSzPts val="1333"/>
              <a:buFont typeface="Arial"/>
              <a:buNone/>
              <a:defRPr sz="1333">
                <a:solidFill>
                  <a:schemeClr val="dk2"/>
                </a:solidFill>
                <a:latin typeface="Arial"/>
                <a:ea typeface="Arial"/>
                <a:cs typeface="Arial"/>
                <a:sym typeface="Arial"/>
              </a:defRPr>
            </a:lvl2pPr>
            <a:lvl3pPr indent="0" lvl="2" marL="0" marR="0" rtl="0" algn="r">
              <a:buClr>
                <a:schemeClr val="dk2"/>
              </a:buClr>
              <a:buSzPts val="1333"/>
              <a:buFont typeface="Arial"/>
              <a:buNone/>
              <a:defRPr sz="1333">
                <a:solidFill>
                  <a:schemeClr val="dk2"/>
                </a:solidFill>
                <a:latin typeface="Arial"/>
                <a:ea typeface="Arial"/>
                <a:cs typeface="Arial"/>
                <a:sym typeface="Arial"/>
              </a:defRPr>
            </a:lvl3pPr>
            <a:lvl4pPr indent="0" lvl="3" marL="0" marR="0" rtl="0" algn="r">
              <a:buClr>
                <a:schemeClr val="dk2"/>
              </a:buClr>
              <a:buSzPts val="1333"/>
              <a:buFont typeface="Arial"/>
              <a:buNone/>
              <a:defRPr sz="1333">
                <a:solidFill>
                  <a:schemeClr val="dk2"/>
                </a:solidFill>
                <a:latin typeface="Arial"/>
                <a:ea typeface="Arial"/>
                <a:cs typeface="Arial"/>
                <a:sym typeface="Arial"/>
              </a:defRPr>
            </a:lvl4pPr>
            <a:lvl5pPr indent="0" lvl="4" marL="0" marR="0" rtl="0" algn="r">
              <a:buClr>
                <a:schemeClr val="dk2"/>
              </a:buClr>
              <a:buSzPts val="1333"/>
              <a:buFont typeface="Arial"/>
              <a:buNone/>
              <a:defRPr sz="1333">
                <a:solidFill>
                  <a:schemeClr val="dk2"/>
                </a:solidFill>
                <a:latin typeface="Arial"/>
                <a:ea typeface="Arial"/>
                <a:cs typeface="Arial"/>
                <a:sym typeface="Arial"/>
              </a:defRPr>
            </a:lvl5pPr>
            <a:lvl6pPr indent="0" lvl="5" marL="0" marR="0" rtl="0" algn="r">
              <a:buClr>
                <a:schemeClr val="dk2"/>
              </a:buClr>
              <a:buSzPts val="1333"/>
              <a:buFont typeface="Arial"/>
              <a:buNone/>
              <a:defRPr sz="1333">
                <a:solidFill>
                  <a:schemeClr val="dk2"/>
                </a:solidFill>
                <a:latin typeface="Arial"/>
                <a:ea typeface="Arial"/>
                <a:cs typeface="Arial"/>
                <a:sym typeface="Arial"/>
              </a:defRPr>
            </a:lvl6pPr>
            <a:lvl7pPr indent="0" lvl="6" marL="0" marR="0" rtl="0" algn="r">
              <a:buClr>
                <a:schemeClr val="dk2"/>
              </a:buClr>
              <a:buSzPts val="1333"/>
              <a:buFont typeface="Arial"/>
              <a:buNone/>
              <a:defRPr sz="1333">
                <a:solidFill>
                  <a:schemeClr val="dk2"/>
                </a:solidFill>
                <a:latin typeface="Arial"/>
                <a:ea typeface="Arial"/>
                <a:cs typeface="Arial"/>
                <a:sym typeface="Arial"/>
              </a:defRPr>
            </a:lvl7pPr>
            <a:lvl8pPr indent="0" lvl="7" marL="0" marR="0" rtl="0" algn="r">
              <a:buClr>
                <a:schemeClr val="dk2"/>
              </a:buClr>
              <a:buSzPts val="1333"/>
              <a:buFont typeface="Arial"/>
              <a:buNone/>
              <a:defRPr sz="1333">
                <a:solidFill>
                  <a:schemeClr val="dk2"/>
                </a:solidFill>
                <a:latin typeface="Arial"/>
                <a:ea typeface="Arial"/>
                <a:cs typeface="Arial"/>
                <a:sym typeface="Arial"/>
              </a:defRPr>
            </a:lvl8pPr>
            <a:lvl9pPr indent="0" lvl="8" marL="0" marR="0" rt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3" name="Shape 593"/>
        <p:cNvGrpSpPr/>
        <p:nvPr/>
      </p:nvGrpSpPr>
      <p:grpSpPr>
        <a:xfrm>
          <a:off x="0" y="0"/>
          <a:ext cx="0" cy="0"/>
          <a:chOff x="0" y="0"/>
          <a:chExt cx="0" cy="0"/>
        </a:xfrm>
      </p:grpSpPr>
      <p:sp>
        <p:nvSpPr>
          <p:cNvPr id="594" name="Google Shape;594;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5" name="Google Shape;595;p1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6" name="Google Shape;596;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7" name="Google Shape;597;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8" name="Google Shape;598;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4" name="Shape 694"/>
        <p:cNvGrpSpPr/>
        <p:nvPr/>
      </p:nvGrpSpPr>
      <p:grpSpPr>
        <a:xfrm>
          <a:off x="0" y="0"/>
          <a:ext cx="0" cy="0"/>
          <a:chOff x="0" y="0"/>
          <a:chExt cx="0" cy="0"/>
        </a:xfrm>
      </p:grpSpPr>
      <p:sp>
        <p:nvSpPr>
          <p:cNvPr id="695" name="Google Shape;695;p1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6" name="Google Shape;696;p1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7" name="Google Shape;697;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8" name="Google Shape;698;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9" name="Google Shape;699;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5" name="Shape 775"/>
        <p:cNvGrpSpPr/>
        <p:nvPr/>
      </p:nvGrpSpPr>
      <p:grpSpPr>
        <a:xfrm>
          <a:off x="0" y="0"/>
          <a:ext cx="0" cy="0"/>
          <a:chOff x="0" y="0"/>
          <a:chExt cx="0" cy="0"/>
        </a:xfrm>
      </p:grpSpPr>
      <p:sp>
        <p:nvSpPr>
          <p:cNvPr id="776" name="Google Shape;776;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7" name="Google Shape;777;p1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8" name="Google Shape;778;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9" name="Google Shape;779;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0" name="Google Shape;780;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3" name="Shape 853"/>
        <p:cNvGrpSpPr/>
        <p:nvPr/>
      </p:nvGrpSpPr>
      <p:grpSpPr>
        <a:xfrm>
          <a:off x="0" y="0"/>
          <a:ext cx="0" cy="0"/>
          <a:chOff x="0" y="0"/>
          <a:chExt cx="0" cy="0"/>
        </a:xfrm>
      </p:grpSpPr>
      <p:sp>
        <p:nvSpPr>
          <p:cNvPr id="854" name="Google Shape;854;p1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5" name="Google Shape;855;p1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6" name="Google Shape;856;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7" name="Google Shape;857;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8" name="Google Shape;858;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2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6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2.jp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57.png"/><Relationship Id="rId5" Type="http://schemas.openxmlformats.org/officeDocument/2006/relationships/image" Target="../media/image14.jpg"/><Relationship Id="rId6" Type="http://schemas.openxmlformats.org/officeDocument/2006/relationships/image" Target="../media/image7.jpg"/><Relationship Id="rId7" Type="http://schemas.openxmlformats.org/officeDocument/2006/relationships/image" Target="../media/image6.png"/><Relationship Id="rId8"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5.png"/><Relationship Id="rId5" Type="http://schemas.openxmlformats.org/officeDocument/2006/relationships/image" Target="../media/image17.jpg"/><Relationship Id="rId6"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18.png"/><Relationship Id="rId6" Type="http://schemas.openxmlformats.org/officeDocument/2006/relationships/image" Target="../media/image2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 Id="rId4" Type="http://schemas.openxmlformats.org/officeDocument/2006/relationships/image" Target="../media/image22.png"/><Relationship Id="rId5" Type="http://schemas.openxmlformats.org/officeDocument/2006/relationships/image" Target="../media/image8.png"/><Relationship Id="rId6" Type="http://schemas.openxmlformats.org/officeDocument/2006/relationships/image" Target="../media/image1.png"/><Relationship Id="rId7" Type="http://schemas.openxmlformats.org/officeDocument/2006/relationships/image" Target="../media/image3.png"/><Relationship Id="rId8"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6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8.jpg"/><Relationship Id="rId5" Type="http://schemas.openxmlformats.org/officeDocument/2006/relationships/image" Target="../media/image4.jpg"/><Relationship Id="rId6" Type="http://schemas.openxmlformats.org/officeDocument/2006/relationships/image" Target="../media/image1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4.png"/><Relationship Id="rId5"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37.png"/><Relationship Id="rId5" Type="http://schemas.openxmlformats.org/officeDocument/2006/relationships/image" Target="../media/image29.png"/><Relationship Id="rId6"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6.xml"/><Relationship Id="rId3" Type="http://schemas.openxmlformats.org/officeDocument/2006/relationships/image" Target="../media/image4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41.png"/><Relationship Id="rId5" Type="http://schemas.openxmlformats.org/officeDocument/2006/relationships/image" Target="../media/image23.png"/><Relationship Id="rId6"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19.xml"/><Relationship Id="rId3" Type="http://schemas.openxmlformats.org/officeDocument/2006/relationships/image" Target="../media/image35.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 Id="rId5" Type="http://schemas.openxmlformats.org/officeDocument/2006/relationships/image" Target="../media/image48.png"/><Relationship Id="rId6" Type="http://schemas.openxmlformats.org/officeDocument/2006/relationships/image" Target="../media/image36.png"/><Relationship Id="rId7" Type="http://schemas.openxmlformats.org/officeDocument/2006/relationships/image" Target="../media/image32.png"/><Relationship Id="rId8"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64.png"/><Relationship Id="rId9" Type="http://schemas.openxmlformats.org/officeDocument/2006/relationships/image" Target="../media/image21.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34.png"/><Relationship Id="rId8"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40.png"/><Relationship Id="rId5" Type="http://schemas.openxmlformats.org/officeDocument/2006/relationships/image" Target="../media/image50.png"/><Relationship Id="rId6"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46.png"/><Relationship Id="rId5" Type="http://schemas.openxmlformats.org/officeDocument/2006/relationships/image" Target="../media/image64.png"/><Relationship Id="rId6"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5.xml"/><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6.xml"/><Relationship Id="rId3" Type="http://schemas.openxmlformats.org/officeDocument/2006/relationships/image" Target="../media/image6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34.png"/><Relationship Id="rId7"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28.xml"/><Relationship Id="rId3" Type="http://schemas.openxmlformats.org/officeDocument/2006/relationships/image" Target="../media/image5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0.xml"/><Relationship Id="rId3" Type="http://schemas.openxmlformats.org/officeDocument/2006/relationships/image" Target="../media/image44.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1.xml"/><Relationship Id="rId3" Type="http://schemas.openxmlformats.org/officeDocument/2006/relationships/image" Target="../media/image53.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image" Target="../media/image21.png"/><Relationship Id="rId5"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3.xml"/><Relationship Id="rId3" Type="http://schemas.openxmlformats.org/officeDocument/2006/relationships/image" Target="../media/image3.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6.png"/><Relationship Id="rId5" Type="http://schemas.openxmlformats.org/officeDocument/2006/relationships/image" Target="../media/image1.png"/><Relationship Id="rId6" Type="http://schemas.openxmlformats.org/officeDocument/2006/relationships/image" Target="../media/image49.png"/><Relationship Id="rId7" Type="http://schemas.openxmlformats.org/officeDocument/2006/relationships/image" Target="../media/image16.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6.xml"/><Relationship Id="rId3" Type="http://schemas.openxmlformats.org/officeDocument/2006/relationships/image" Target="../media/image6.png"/><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6.png"/><Relationship Id="rId5" Type="http://schemas.openxmlformats.org/officeDocument/2006/relationships/image" Target="../media/image56.png"/><Relationship Id="rId6" Type="http://schemas.openxmlformats.org/officeDocument/2006/relationships/image" Target="../media/image63.png"/><Relationship Id="rId7"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1.xml"/><Relationship Id="rId3"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61.png"/><Relationship Id="rId5" Type="http://schemas.openxmlformats.org/officeDocument/2006/relationships/image" Target="../media/image52.png"/><Relationship Id="rId6" Type="http://schemas.openxmlformats.org/officeDocument/2006/relationships/hyperlink" Target="https://www.myfreeslides.com/" TargetMode="External"/><Relationship Id="rId7" Type="http://schemas.openxmlformats.org/officeDocument/2006/relationships/image" Target="../media/image62.png"/><Relationship Id="rId8" Type="http://schemas.openxmlformats.org/officeDocument/2006/relationships/hyperlink" Target="https://www.myfreeslides.com/free-download/templates/" TargetMode="External"/><Relationship Id="rId11" Type="http://schemas.openxmlformats.org/officeDocument/2006/relationships/image" Target="../media/image55.png"/><Relationship Id="rId10" Type="http://schemas.openxmlformats.org/officeDocument/2006/relationships/hyperlink" Target="https://www.myfreeslides.com/free-download/design-elements/" TargetMode="External"/><Relationship Id="rId13" Type="http://schemas.openxmlformats.org/officeDocument/2006/relationships/image" Target="../media/image58.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enginakyurt"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descr="A book shelf filled with books&#10;&#10;Description automatically generated" id="957" name="Google Shape;957;p197"/>
          <p:cNvPicPr preferRelativeResize="0"/>
          <p:nvPr>
            <p:ph idx="2" type="pic"/>
          </p:nvPr>
        </p:nvPicPr>
        <p:blipFill rotWithShape="1">
          <a:blip r:embed="rId3">
            <a:alphaModFix/>
          </a:blip>
          <a:srcRect b="0" l="20356" r="20356" t="0"/>
          <a:stretch/>
        </p:blipFill>
        <p:spPr>
          <a:xfrm>
            <a:off x="0" y="0"/>
            <a:ext cx="6096000" cy="6858000"/>
          </a:xfrm>
          <a:prstGeom prst="rect">
            <a:avLst/>
          </a:prstGeom>
          <a:noFill/>
          <a:ln>
            <a:noFill/>
          </a:ln>
        </p:spPr>
      </p:pic>
      <p:sp>
        <p:nvSpPr>
          <p:cNvPr id="958" name="Google Shape;958;p197"/>
          <p:cNvSpPr/>
          <p:nvPr/>
        </p:nvSpPr>
        <p:spPr>
          <a:xfrm>
            <a:off x="6096000" y="0"/>
            <a:ext cx="6096000" cy="6858000"/>
          </a:xfrm>
          <a:prstGeom prst="rect">
            <a:avLst/>
          </a:prstGeom>
          <a:solidFill>
            <a:srgbClr val="0C0C0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9" name="Google Shape;959;p197"/>
          <p:cNvSpPr/>
          <p:nvPr/>
        </p:nvSpPr>
        <p:spPr>
          <a:xfrm>
            <a:off x="171450" y="171450"/>
            <a:ext cx="11791950" cy="6438900"/>
          </a:xfrm>
          <a:prstGeom prst="rect">
            <a:avLst/>
          </a:prstGeom>
          <a:noFill/>
          <a:ln cap="flat" cmpd="sng" w="539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960" name="Google Shape;960;p197"/>
          <p:cNvGrpSpPr/>
          <p:nvPr/>
        </p:nvGrpSpPr>
        <p:grpSpPr>
          <a:xfrm>
            <a:off x="234725" y="144227"/>
            <a:ext cx="1149695" cy="1146191"/>
            <a:chOff x="3421887" y="367584"/>
            <a:chExt cx="1596052" cy="1591188"/>
          </a:xfrm>
        </p:grpSpPr>
        <p:sp>
          <p:nvSpPr>
            <p:cNvPr id="961" name="Google Shape;961;p197"/>
            <p:cNvSpPr/>
            <p:nvPr/>
          </p:nvSpPr>
          <p:spPr>
            <a:xfrm>
              <a:off x="3421887" y="367584"/>
              <a:ext cx="1596052" cy="4784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2" name="Google Shape;962;p197"/>
            <p:cNvSpPr/>
            <p:nvPr/>
          </p:nvSpPr>
          <p:spPr>
            <a:xfrm rot="5400000">
              <a:off x="2865518" y="923953"/>
              <a:ext cx="1591188" cy="4784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963" name="Google Shape;963;p197"/>
          <p:cNvGrpSpPr/>
          <p:nvPr/>
        </p:nvGrpSpPr>
        <p:grpSpPr>
          <a:xfrm rot="10800000">
            <a:off x="10797950" y="5463195"/>
            <a:ext cx="1149695" cy="1146191"/>
            <a:chOff x="3421887" y="367584"/>
            <a:chExt cx="1596052" cy="1591188"/>
          </a:xfrm>
        </p:grpSpPr>
        <p:sp>
          <p:nvSpPr>
            <p:cNvPr id="964" name="Google Shape;964;p197"/>
            <p:cNvSpPr/>
            <p:nvPr/>
          </p:nvSpPr>
          <p:spPr>
            <a:xfrm>
              <a:off x="3421887" y="367584"/>
              <a:ext cx="1596052" cy="4784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5" name="Google Shape;965;p197"/>
            <p:cNvSpPr/>
            <p:nvPr/>
          </p:nvSpPr>
          <p:spPr>
            <a:xfrm rot="5400000">
              <a:off x="2865518" y="923953"/>
              <a:ext cx="1591188" cy="47845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pic>
        <p:nvPicPr>
          <p:cNvPr descr="Earth globe: Americas" id="966" name="Google Shape;966;p197"/>
          <p:cNvPicPr preferRelativeResize="0"/>
          <p:nvPr/>
        </p:nvPicPr>
        <p:blipFill rotWithShape="1">
          <a:blip r:embed="rId4">
            <a:alphaModFix/>
          </a:blip>
          <a:srcRect b="0" l="0" r="0" t="0"/>
          <a:stretch/>
        </p:blipFill>
        <p:spPr>
          <a:xfrm>
            <a:off x="11338806" y="179637"/>
            <a:ext cx="618470" cy="618470"/>
          </a:xfrm>
          <a:prstGeom prst="rect">
            <a:avLst/>
          </a:prstGeom>
          <a:noFill/>
          <a:ln>
            <a:noFill/>
          </a:ln>
        </p:spPr>
      </p:pic>
      <p:grpSp>
        <p:nvGrpSpPr>
          <p:cNvPr id="967" name="Google Shape;967;p197"/>
          <p:cNvGrpSpPr/>
          <p:nvPr/>
        </p:nvGrpSpPr>
        <p:grpSpPr>
          <a:xfrm>
            <a:off x="9848995" y="316549"/>
            <a:ext cx="1523802" cy="344646"/>
            <a:chOff x="8711066" y="1054659"/>
            <a:chExt cx="2064703" cy="466984"/>
          </a:xfrm>
        </p:grpSpPr>
        <p:sp>
          <p:nvSpPr>
            <p:cNvPr id="968" name="Google Shape;968;p197"/>
            <p:cNvSpPr/>
            <p:nvPr/>
          </p:nvSpPr>
          <p:spPr>
            <a:xfrm>
              <a:off x="8711066" y="1054659"/>
              <a:ext cx="516856" cy="466984"/>
            </a:xfrm>
            <a:custGeom>
              <a:rect b="b" l="l" r="r" t="t"/>
              <a:pathLst>
                <a:path extrusionOk="0" h="466984" w="516855">
                  <a:moveTo>
                    <a:pt x="519577" y="85236"/>
                  </a:moveTo>
                  <a:cubicBezTo>
                    <a:pt x="519577" y="179993"/>
                    <a:pt x="380842" y="333690"/>
                    <a:pt x="288805" y="333690"/>
                  </a:cubicBezTo>
                  <a:cubicBezTo>
                    <a:pt x="280644" y="333690"/>
                    <a:pt x="267496" y="321902"/>
                    <a:pt x="260695" y="312834"/>
                  </a:cubicBezTo>
                  <a:cubicBezTo>
                    <a:pt x="228959" y="379028"/>
                    <a:pt x="204023" y="440688"/>
                    <a:pt x="204023" y="459277"/>
                  </a:cubicBezTo>
                  <a:cubicBezTo>
                    <a:pt x="204023" y="464264"/>
                    <a:pt x="206290" y="464717"/>
                    <a:pt x="206290" y="466077"/>
                  </a:cubicBezTo>
                  <a:cubicBezTo>
                    <a:pt x="206290" y="468798"/>
                    <a:pt x="199942" y="470611"/>
                    <a:pt x="190875" y="470611"/>
                  </a:cubicBezTo>
                  <a:cubicBezTo>
                    <a:pt x="173193" y="470611"/>
                    <a:pt x="145083" y="465624"/>
                    <a:pt x="145083" y="452476"/>
                  </a:cubicBezTo>
                  <a:cubicBezTo>
                    <a:pt x="145083" y="404871"/>
                    <a:pt x="277471" y="142816"/>
                    <a:pt x="316915" y="103371"/>
                  </a:cubicBezTo>
                  <a:cubicBezTo>
                    <a:pt x="318275" y="102011"/>
                    <a:pt x="320542" y="101558"/>
                    <a:pt x="323262" y="101558"/>
                  </a:cubicBezTo>
                  <a:cubicBezTo>
                    <a:pt x="337317" y="101558"/>
                    <a:pt x="368147" y="113799"/>
                    <a:pt x="368147" y="120600"/>
                  </a:cubicBezTo>
                  <a:cubicBezTo>
                    <a:pt x="368147" y="121053"/>
                    <a:pt x="367694" y="121960"/>
                    <a:pt x="367240" y="122413"/>
                  </a:cubicBezTo>
                  <a:cubicBezTo>
                    <a:pt x="347745" y="142362"/>
                    <a:pt x="303313" y="223971"/>
                    <a:pt x="265683" y="302406"/>
                  </a:cubicBezTo>
                  <a:cubicBezTo>
                    <a:pt x="352279" y="296512"/>
                    <a:pt x="469705" y="146443"/>
                    <a:pt x="469705" y="74808"/>
                  </a:cubicBezTo>
                  <a:cubicBezTo>
                    <a:pt x="469705" y="44432"/>
                    <a:pt x="447035" y="33097"/>
                    <a:pt x="415299" y="33097"/>
                  </a:cubicBezTo>
                  <a:cubicBezTo>
                    <a:pt x="301953" y="33097"/>
                    <a:pt x="61207" y="184527"/>
                    <a:pt x="61207" y="269309"/>
                  </a:cubicBezTo>
                  <a:cubicBezTo>
                    <a:pt x="61207" y="282457"/>
                    <a:pt x="68008" y="286538"/>
                    <a:pt x="76622" y="286538"/>
                  </a:cubicBezTo>
                  <a:cubicBezTo>
                    <a:pt x="92944" y="286538"/>
                    <a:pt x="115613" y="272936"/>
                    <a:pt x="118787" y="269309"/>
                  </a:cubicBezTo>
                  <a:cubicBezTo>
                    <a:pt x="119694" y="268403"/>
                    <a:pt x="120147" y="267949"/>
                    <a:pt x="120600" y="267949"/>
                  </a:cubicBezTo>
                  <a:cubicBezTo>
                    <a:pt x="121054" y="267949"/>
                    <a:pt x="121507" y="268403"/>
                    <a:pt x="121507" y="269309"/>
                  </a:cubicBezTo>
                  <a:cubicBezTo>
                    <a:pt x="121507" y="277470"/>
                    <a:pt x="96571" y="326889"/>
                    <a:pt x="58034" y="326889"/>
                  </a:cubicBezTo>
                  <a:cubicBezTo>
                    <a:pt x="40805" y="326889"/>
                    <a:pt x="28110" y="311927"/>
                    <a:pt x="24483" y="297872"/>
                  </a:cubicBezTo>
                  <a:cubicBezTo>
                    <a:pt x="6801" y="293339"/>
                    <a:pt x="1" y="280644"/>
                    <a:pt x="1" y="265682"/>
                  </a:cubicBezTo>
                  <a:cubicBezTo>
                    <a:pt x="-453" y="182713"/>
                    <a:pt x="216264" y="0"/>
                    <a:pt x="404418" y="0"/>
                  </a:cubicBezTo>
                  <a:cubicBezTo>
                    <a:pt x="474692" y="0"/>
                    <a:pt x="519577" y="46698"/>
                    <a:pt x="519577" y="8523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9" name="Google Shape;969;p197"/>
            <p:cNvSpPr/>
            <p:nvPr/>
          </p:nvSpPr>
          <p:spPr>
            <a:xfrm>
              <a:off x="9125458" y="1219690"/>
              <a:ext cx="217623" cy="249360"/>
            </a:xfrm>
            <a:custGeom>
              <a:rect b="b" l="l" r="r" t="t"/>
              <a:pathLst>
                <a:path extrusionOk="0" h="249360" w="217623">
                  <a:moveTo>
                    <a:pt x="213996" y="126947"/>
                  </a:moveTo>
                  <a:cubicBezTo>
                    <a:pt x="218077" y="126947"/>
                    <a:pt x="221704" y="129214"/>
                    <a:pt x="221704" y="132841"/>
                  </a:cubicBezTo>
                  <a:cubicBezTo>
                    <a:pt x="221704" y="134655"/>
                    <a:pt x="220797" y="136922"/>
                    <a:pt x="218530" y="139188"/>
                  </a:cubicBezTo>
                  <a:cubicBezTo>
                    <a:pt x="209462" y="147803"/>
                    <a:pt x="157324" y="251627"/>
                    <a:pt x="120600" y="251627"/>
                  </a:cubicBezTo>
                  <a:cubicBezTo>
                    <a:pt x="95210" y="251627"/>
                    <a:pt x="79795" y="226691"/>
                    <a:pt x="79795" y="210823"/>
                  </a:cubicBezTo>
                  <a:cubicBezTo>
                    <a:pt x="79795" y="186794"/>
                    <a:pt x="108358" y="131481"/>
                    <a:pt x="132388" y="92037"/>
                  </a:cubicBezTo>
                  <a:cubicBezTo>
                    <a:pt x="115159" y="96117"/>
                    <a:pt x="99291" y="99744"/>
                    <a:pt x="86596" y="99744"/>
                  </a:cubicBezTo>
                  <a:cubicBezTo>
                    <a:pt x="85689" y="99744"/>
                    <a:pt x="84782" y="99291"/>
                    <a:pt x="84329" y="99291"/>
                  </a:cubicBezTo>
                  <a:cubicBezTo>
                    <a:pt x="59393" y="141002"/>
                    <a:pt x="17229" y="199035"/>
                    <a:pt x="17229" y="199035"/>
                  </a:cubicBezTo>
                  <a:cubicBezTo>
                    <a:pt x="14508" y="201755"/>
                    <a:pt x="11335" y="202662"/>
                    <a:pt x="8614" y="202662"/>
                  </a:cubicBezTo>
                  <a:cubicBezTo>
                    <a:pt x="3627" y="202662"/>
                    <a:pt x="0" y="199035"/>
                    <a:pt x="0" y="196315"/>
                  </a:cubicBezTo>
                  <a:cubicBezTo>
                    <a:pt x="0" y="195861"/>
                    <a:pt x="0" y="195408"/>
                    <a:pt x="453" y="194955"/>
                  </a:cubicBezTo>
                  <a:cubicBezTo>
                    <a:pt x="453" y="194955"/>
                    <a:pt x="47152" y="127854"/>
                    <a:pt x="71181" y="85689"/>
                  </a:cubicBezTo>
                  <a:cubicBezTo>
                    <a:pt x="66194" y="77982"/>
                    <a:pt x="63020" y="68914"/>
                    <a:pt x="63020" y="63020"/>
                  </a:cubicBezTo>
                  <a:cubicBezTo>
                    <a:pt x="63020" y="44885"/>
                    <a:pt x="71634" y="14055"/>
                    <a:pt x="82969" y="3174"/>
                  </a:cubicBezTo>
                  <a:cubicBezTo>
                    <a:pt x="85236" y="1360"/>
                    <a:pt x="89770" y="0"/>
                    <a:pt x="95210" y="0"/>
                  </a:cubicBezTo>
                  <a:cubicBezTo>
                    <a:pt x="110625" y="0"/>
                    <a:pt x="132841" y="7707"/>
                    <a:pt x="132841" y="13148"/>
                  </a:cubicBezTo>
                  <a:cubicBezTo>
                    <a:pt x="132841" y="12695"/>
                    <a:pt x="119239" y="29470"/>
                    <a:pt x="105638" y="53953"/>
                  </a:cubicBezTo>
                  <a:cubicBezTo>
                    <a:pt x="129667" y="52139"/>
                    <a:pt x="155963" y="48965"/>
                    <a:pt x="166845" y="48965"/>
                  </a:cubicBezTo>
                  <a:cubicBezTo>
                    <a:pt x="179993" y="50779"/>
                    <a:pt x="199942" y="72088"/>
                    <a:pt x="199942" y="79342"/>
                  </a:cubicBezTo>
                  <a:cubicBezTo>
                    <a:pt x="199942" y="80249"/>
                    <a:pt x="199942" y="80702"/>
                    <a:pt x="199488" y="81155"/>
                  </a:cubicBezTo>
                  <a:cubicBezTo>
                    <a:pt x="183166" y="97024"/>
                    <a:pt x="130121" y="190874"/>
                    <a:pt x="130121" y="213997"/>
                  </a:cubicBezTo>
                  <a:cubicBezTo>
                    <a:pt x="130121" y="217170"/>
                    <a:pt x="131027" y="218984"/>
                    <a:pt x="133294" y="218984"/>
                  </a:cubicBezTo>
                  <a:cubicBezTo>
                    <a:pt x="150523" y="218984"/>
                    <a:pt x="197675" y="138282"/>
                    <a:pt x="205835" y="130121"/>
                  </a:cubicBezTo>
                  <a:cubicBezTo>
                    <a:pt x="208102" y="127854"/>
                    <a:pt x="211276" y="126947"/>
                    <a:pt x="213996" y="126947"/>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0" name="Google Shape;970;p197"/>
            <p:cNvSpPr/>
            <p:nvPr/>
          </p:nvSpPr>
          <p:spPr>
            <a:xfrm>
              <a:off x="9290489"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1" name="Google Shape;971;p197"/>
            <p:cNvSpPr/>
            <p:nvPr/>
          </p:nvSpPr>
          <p:spPr>
            <a:xfrm>
              <a:off x="9422876" y="1268656"/>
              <a:ext cx="163218" cy="235759"/>
            </a:xfrm>
            <a:custGeom>
              <a:rect b="b" l="l" r="r" t="t"/>
              <a:pathLst>
                <a:path extrusionOk="0" h="235759" w="163217">
                  <a:moveTo>
                    <a:pt x="157324" y="77075"/>
                  </a:moveTo>
                  <a:cubicBezTo>
                    <a:pt x="161404" y="77075"/>
                    <a:pt x="165031" y="79342"/>
                    <a:pt x="165031" y="82969"/>
                  </a:cubicBezTo>
                  <a:cubicBezTo>
                    <a:pt x="165031" y="91130"/>
                    <a:pt x="124680" y="117426"/>
                    <a:pt x="83876" y="151430"/>
                  </a:cubicBezTo>
                  <a:cubicBezTo>
                    <a:pt x="88410" y="174552"/>
                    <a:pt x="96117" y="193594"/>
                    <a:pt x="107905" y="205382"/>
                  </a:cubicBezTo>
                  <a:cubicBezTo>
                    <a:pt x="108358" y="205836"/>
                    <a:pt x="108358" y="206289"/>
                    <a:pt x="108358" y="207196"/>
                  </a:cubicBezTo>
                  <a:cubicBezTo>
                    <a:pt x="108358" y="214450"/>
                    <a:pt x="92037" y="236666"/>
                    <a:pt x="84782" y="236666"/>
                  </a:cubicBezTo>
                  <a:cubicBezTo>
                    <a:pt x="84329" y="236666"/>
                    <a:pt x="83422" y="236212"/>
                    <a:pt x="82969" y="235759"/>
                  </a:cubicBezTo>
                  <a:cubicBezTo>
                    <a:pt x="72994" y="225785"/>
                    <a:pt x="12695" y="214903"/>
                    <a:pt x="1814" y="214903"/>
                  </a:cubicBezTo>
                  <a:cubicBezTo>
                    <a:pt x="0" y="214903"/>
                    <a:pt x="0" y="212636"/>
                    <a:pt x="0" y="209009"/>
                  </a:cubicBezTo>
                  <a:cubicBezTo>
                    <a:pt x="0" y="202662"/>
                    <a:pt x="1814" y="193594"/>
                    <a:pt x="4080" y="190421"/>
                  </a:cubicBezTo>
                  <a:lnTo>
                    <a:pt x="4080" y="189967"/>
                  </a:lnTo>
                  <a:cubicBezTo>
                    <a:pt x="12241" y="181806"/>
                    <a:pt x="27656" y="169565"/>
                    <a:pt x="45792" y="155964"/>
                  </a:cubicBezTo>
                  <a:cubicBezTo>
                    <a:pt x="41258" y="134655"/>
                    <a:pt x="39898" y="114252"/>
                    <a:pt x="39898" y="102011"/>
                  </a:cubicBezTo>
                  <a:cubicBezTo>
                    <a:pt x="39898" y="38538"/>
                    <a:pt x="82969" y="0"/>
                    <a:pt x="124227" y="0"/>
                  </a:cubicBezTo>
                  <a:cubicBezTo>
                    <a:pt x="136468" y="0"/>
                    <a:pt x="157324" y="21309"/>
                    <a:pt x="157324" y="30377"/>
                  </a:cubicBezTo>
                  <a:cubicBezTo>
                    <a:pt x="157324" y="32644"/>
                    <a:pt x="155510" y="34004"/>
                    <a:pt x="152336" y="34004"/>
                  </a:cubicBezTo>
                  <a:cubicBezTo>
                    <a:pt x="115159" y="34004"/>
                    <a:pt x="79795" y="54859"/>
                    <a:pt x="79795" y="105185"/>
                  </a:cubicBezTo>
                  <a:cubicBezTo>
                    <a:pt x="79795" y="113799"/>
                    <a:pt x="80249" y="122413"/>
                    <a:pt x="81155" y="130574"/>
                  </a:cubicBezTo>
                  <a:cubicBezTo>
                    <a:pt x="114252" y="106545"/>
                    <a:pt x="145082" y="84783"/>
                    <a:pt x="149616" y="80702"/>
                  </a:cubicBezTo>
                  <a:cubicBezTo>
                    <a:pt x="151883" y="77982"/>
                    <a:pt x="154603" y="77075"/>
                    <a:pt x="157324" y="77075"/>
                  </a:cubicBezTo>
                  <a:close/>
                  <a:moveTo>
                    <a:pt x="52139" y="179993"/>
                  </a:moveTo>
                  <a:cubicBezTo>
                    <a:pt x="46698" y="184980"/>
                    <a:pt x="42164" y="189967"/>
                    <a:pt x="38537" y="194048"/>
                  </a:cubicBezTo>
                  <a:cubicBezTo>
                    <a:pt x="45792" y="195861"/>
                    <a:pt x="53046" y="198128"/>
                    <a:pt x="59846" y="200849"/>
                  </a:cubicBezTo>
                  <a:cubicBezTo>
                    <a:pt x="57126" y="194048"/>
                    <a:pt x="54406" y="187247"/>
                    <a:pt x="52139" y="179993"/>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2" name="Google Shape;972;p197"/>
            <p:cNvSpPr/>
            <p:nvPr/>
          </p:nvSpPr>
          <p:spPr>
            <a:xfrm>
              <a:off x="9539395"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3" name="Google Shape;973;p197"/>
            <p:cNvSpPr/>
            <p:nvPr/>
          </p:nvSpPr>
          <p:spPr>
            <a:xfrm>
              <a:off x="9676317"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0" y="170472"/>
                  </a:cubicBezTo>
                  <a:cubicBezTo>
                    <a:pt x="176819" y="170472"/>
                    <a:pt x="223517" y="88863"/>
                    <a:pt x="231678" y="80702"/>
                  </a:cubicBezTo>
                  <a:cubicBezTo>
                    <a:pt x="233492" y="77982"/>
                    <a:pt x="236212" y="77075"/>
                    <a:pt x="238932" y="77075"/>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197"/>
            <p:cNvSpPr/>
            <p:nvPr/>
          </p:nvSpPr>
          <p:spPr>
            <a:xfrm>
              <a:off x="9846335"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9" y="300593"/>
                    <a:pt x="17229" y="284271"/>
                  </a:cubicBezTo>
                  <a:cubicBezTo>
                    <a:pt x="17229"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5" name="Google Shape;975;p197"/>
            <p:cNvSpPr/>
            <p:nvPr/>
          </p:nvSpPr>
          <p:spPr>
            <a:xfrm>
              <a:off x="9967388" y="1268656"/>
              <a:ext cx="244826" cy="199488"/>
            </a:xfrm>
            <a:custGeom>
              <a:rect b="b" l="l" r="r" t="t"/>
              <a:pathLst>
                <a:path extrusionOk="0" h="199488" w="244826">
                  <a:moveTo>
                    <a:pt x="238479" y="77075"/>
                  </a:moveTo>
                  <a:cubicBezTo>
                    <a:pt x="242559" y="77075"/>
                    <a:pt x="246186" y="79342"/>
                    <a:pt x="246186" y="82969"/>
                  </a:cubicBezTo>
                  <a:cubicBezTo>
                    <a:pt x="246186" y="84783"/>
                    <a:pt x="245280" y="87049"/>
                    <a:pt x="243013" y="89316"/>
                  </a:cubicBezTo>
                  <a:cubicBezTo>
                    <a:pt x="233945" y="97931"/>
                    <a:pt x="182713" y="202662"/>
                    <a:pt x="146442" y="202662"/>
                  </a:cubicBezTo>
                  <a:cubicBezTo>
                    <a:pt x="121053" y="202662"/>
                    <a:pt x="105185" y="178179"/>
                    <a:pt x="105185" y="161858"/>
                  </a:cubicBezTo>
                  <a:cubicBezTo>
                    <a:pt x="105185" y="155510"/>
                    <a:pt x="106998" y="147349"/>
                    <a:pt x="109265" y="138282"/>
                  </a:cubicBezTo>
                  <a:cubicBezTo>
                    <a:pt x="82515" y="171379"/>
                    <a:pt x="55313" y="203115"/>
                    <a:pt x="43978" y="203115"/>
                  </a:cubicBezTo>
                  <a:cubicBezTo>
                    <a:pt x="23122" y="203115"/>
                    <a:pt x="0" y="174552"/>
                    <a:pt x="0" y="150523"/>
                  </a:cubicBezTo>
                  <a:cubicBezTo>
                    <a:pt x="0" y="112439"/>
                    <a:pt x="82515" y="0"/>
                    <a:pt x="132387" y="0"/>
                  </a:cubicBezTo>
                  <a:cubicBezTo>
                    <a:pt x="157777" y="0"/>
                    <a:pt x="165484" y="23576"/>
                    <a:pt x="167751" y="34457"/>
                  </a:cubicBezTo>
                  <a:cubicBezTo>
                    <a:pt x="169565" y="33097"/>
                    <a:pt x="170925" y="32644"/>
                    <a:pt x="173645" y="32644"/>
                  </a:cubicBezTo>
                  <a:cubicBezTo>
                    <a:pt x="186340" y="32644"/>
                    <a:pt x="207196" y="52139"/>
                    <a:pt x="207196" y="58940"/>
                  </a:cubicBezTo>
                  <a:cubicBezTo>
                    <a:pt x="207196" y="59847"/>
                    <a:pt x="207196" y="60300"/>
                    <a:pt x="206742" y="60753"/>
                  </a:cubicBezTo>
                  <a:cubicBezTo>
                    <a:pt x="191781" y="75715"/>
                    <a:pt x="154150" y="143269"/>
                    <a:pt x="154150" y="164125"/>
                  </a:cubicBezTo>
                  <a:cubicBezTo>
                    <a:pt x="154150" y="167752"/>
                    <a:pt x="155510" y="170019"/>
                    <a:pt x="158230" y="170019"/>
                  </a:cubicBezTo>
                  <a:cubicBezTo>
                    <a:pt x="175912" y="170019"/>
                    <a:pt x="222157" y="88863"/>
                    <a:pt x="230318" y="80702"/>
                  </a:cubicBezTo>
                  <a:cubicBezTo>
                    <a:pt x="232585" y="77982"/>
                    <a:pt x="235759" y="77075"/>
                    <a:pt x="238479" y="77075"/>
                  </a:cubicBezTo>
                  <a:close/>
                  <a:moveTo>
                    <a:pt x="150976" y="56219"/>
                  </a:moveTo>
                  <a:cubicBezTo>
                    <a:pt x="152336" y="53953"/>
                    <a:pt x="154150" y="52592"/>
                    <a:pt x="154150" y="49419"/>
                  </a:cubicBezTo>
                  <a:cubicBezTo>
                    <a:pt x="154150" y="44885"/>
                    <a:pt x="152790" y="39444"/>
                    <a:pt x="147802" y="39444"/>
                  </a:cubicBezTo>
                  <a:cubicBezTo>
                    <a:pt x="130121" y="39444"/>
                    <a:pt x="58486" y="136468"/>
                    <a:pt x="58486" y="157324"/>
                  </a:cubicBezTo>
                  <a:cubicBezTo>
                    <a:pt x="58486" y="160044"/>
                    <a:pt x="59393" y="161404"/>
                    <a:pt x="61660" y="161404"/>
                  </a:cubicBezTo>
                  <a:cubicBezTo>
                    <a:pt x="69821" y="161404"/>
                    <a:pt x="135108" y="70728"/>
                    <a:pt x="150976" y="56219"/>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6" name="Google Shape;976;p197"/>
            <p:cNvSpPr/>
            <p:nvPr/>
          </p:nvSpPr>
          <p:spPr>
            <a:xfrm>
              <a:off x="10136500"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8" y="300593"/>
                    <a:pt x="17228" y="284271"/>
                  </a:cubicBezTo>
                  <a:cubicBezTo>
                    <a:pt x="17228"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7" name="Google Shape;977;p197"/>
            <p:cNvSpPr/>
            <p:nvPr/>
          </p:nvSpPr>
          <p:spPr>
            <a:xfrm>
              <a:off x="10257553" y="1185687"/>
              <a:ext cx="158684" cy="285631"/>
            </a:xfrm>
            <a:custGeom>
              <a:rect b="b" l="l" r="r" t="t"/>
              <a:pathLst>
                <a:path extrusionOk="0" h="285631" w="158683">
                  <a:moveTo>
                    <a:pt x="133294" y="160044"/>
                  </a:moveTo>
                  <a:cubicBezTo>
                    <a:pt x="137828" y="160044"/>
                    <a:pt x="141455" y="162311"/>
                    <a:pt x="141455" y="165938"/>
                  </a:cubicBezTo>
                  <a:cubicBezTo>
                    <a:pt x="141455" y="167752"/>
                    <a:pt x="140095" y="170019"/>
                    <a:pt x="137828" y="172285"/>
                  </a:cubicBezTo>
                  <a:cubicBezTo>
                    <a:pt x="128760" y="181353"/>
                    <a:pt x="77528" y="285631"/>
                    <a:pt x="41258" y="285631"/>
                  </a:cubicBezTo>
                  <a:cubicBezTo>
                    <a:pt x="15868" y="285631"/>
                    <a:pt x="0" y="261148"/>
                    <a:pt x="0" y="245280"/>
                  </a:cubicBezTo>
                  <a:cubicBezTo>
                    <a:pt x="0" y="208556"/>
                    <a:pt x="46698" y="133748"/>
                    <a:pt x="62567" y="117880"/>
                  </a:cubicBezTo>
                  <a:cubicBezTo>
                    <a:pt x="64380" y="116066"/>
                    <a:pt x="66194" y="115613"/>
                    <a:pt x="68461" y="115613"/>
                  </a:cubicBezTo>
                  <a:cubicBezTo>
                    <a:pt x="81609" y="115613"/>
                    <a:pt x="102464" y="135561"/>
                    <a:pt x="102464" y="141909"/>
                  </a:cubicBezTo>
                  <a:cubicBezTo>
                    <a:pt x="102464" y="142816"/>
                    <a:pt x="102464" y="143269"/>
                    <a:pt x="102011" y="143722"/>
                  </a:cubicBezTo>
                  <a:cubicBezTo>
                    <a:pt x="87049" y="159137"/>
                    <a:pt x="49419" y="226691"/>
                    <a:pt x="49419" y="247094"/>
                  </a:cubicBezTo>
                  <a:cubicBezTo>
                    <a:pt x="49419" y="250721"/>
                    <a:pt x="50779" y="252988"/>
                    <a:pt x="53499" y="252988"/>
                  </a:cubicBezTo>
                  <a:cubicBezTo>
                    <a:pt x="70727" y="252988"/>
                    <a:pt x="117426" y="171832"/>
                    <a:pt x="125587" y="163218"/>
                  </a:cubicBezTo>
                  <a:cubicBezTo>
                    <a:pt x="127854" y="160951"/>
                    <a:pt x="130574" y="160044"/>
                    <a:pt x="133294" y="160044"/>
                  </a:cubicBezTo>
                  <a:close/>
                  <a:moveTo>
                    <a:pt x="123320" y="0"/>
                  </a:moveTo>
                  <a:cubicBezTo>
                    <a:pt x="135108" y="0"/>
                    <a:pt x="159137" y="20856"/>
                    <a:pt x="159137" y="29923"/>
                  </a:cubicBezTo>
                  <a:cubicBezTo>
                    <a:pt x="159137" y="34457"/>
                    <a:pt x="114706" y="71634"/>
                    <a:pt x="114706" y="82516"/>
                  </a:cubicBezTo>
                  <a:cubicBezTo>
                    <a:pt x="114706" y="84329"/>
                    <a:pt x="113346" y="84329"/>
                    <a:pt x="111532" y="84329"/>
                  </a:cubicBezTo>
                  <a:cubicBezTo>
                    <a:pt x="104731" y="84329"/>
                    <a:pt x="88863" y="75715"/>
                    <a:pt x="88863" y="70728"/>
                  </a:cubicBezTo>
                  <a:cubicBezTo>
                    <a:pt x="88863" y="53499"/>
                    <a:pt x="104278" y="16322"/>
                    <a:pt x="118786" y="1814"/>
                  </a:cubicBezTo>
                  <a:cubicBezTo>
                    <a:pt x="120146" y="453"/>
                    <a:pt x="121506" y="0"/>
                    <a:pt x="123320" y="0"/>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8" name="Google Shape;978;p197"/>
            <p:cNvSpPr/>
            <p:nvPr/>
          </p:nvSpPr>
          <p:spPr>
            <a:xfrm>
              <a:off x="10359564" y="1268656"/>
              <a:ext cx="167751" cy="199488"/>
            </a:xfrm>
            <a:custGeom>
              <a:rect b="b" l="l" r="r" t="t"/>
              <a:pathLst>
                <a:path extrusionOk="0" h="199488" w="167751">
                  <a:moveTo>
                    <a:pt x="170925" y="53499"/>
                  </a:moveTo>
                  <a:cubicBezTo>
                    <a:pt x="170925" y="114252"/>
                    <a:pt x="113346" y="203569"/>
                    <a:pt x="44885" y="203569"/>
                  </a:cubicBezTo>
                  <a:cubicBezTo>
                    <a:pt x="11788" y="203569"/>
                    <a:pt x="0" y="184073"/>
                    <a:pt x="0" y="159137"/>
                  </a:cubicBezTo>
                  <a:cubicBezTo>
                    <a:pt x="0" y="137828"/>
                    <a:pt x="9068" y="111986"/>
                    <a:pt x="20402" y="91130"/>
                  </a:cubicBezTo>
                  <a:cubicBezTo>
                    <a:pt x="17228" y="88863"/>
                    <a:pt x="15415" y="86143"/>
                    <a:pt x="15415" y="83876"/>
                  </a:cubicBezTo>
                  <a:cubicBezTo>
                    <a:pt x="15415" y="57580"/>
                    <a:pt x="75261" y="0"/>
                    <a:pt x="120146" y="0"/>
                  </a:cubicBezTo>
                  <a:cubicBezTo>
                    <a:pt x="156417" y="0"/>
                    <a:pt x="170925" y="22669"/>
                    <a:pt x="170925" y="53499"/>
                  </a:cubicBezTo>
                  <a:close/>
                  <a:moveTo>
                    <a:pt x="136921" y="36271"/>
                  </a:moveTo>
                  <a:cubicBezTo>
                    <a:pt x="136921" y="25843"/>
                    <a:pt x="132841" y="18589"/>
                    <a:pt x="123320" y="18589"/>
                  </a:cubicBezTo>
                  <a:cubicBezTo>
                    <a:pt x="105185" y="18589"/>
                    <a:pt x="77528" y="40351"/>
                    <a:pt x="63020" y="65287"/>
                  </a:cubicBezTo>
                  <a:cubicBezTo>
                    <a:pt x="70727" y="68914"/>
                    <a:pt x="77528" y="73901"/>
                    <a:pt x="77528" y="77528"/>
                  </a:cubicBezTo>
                  <a:cubicBezTo>
                    <a:pt x="77528" y="75715"/>
                    <a:pt x="34004" y="141909"/>
                    <a:pt x="34004" y="170925"/>
                  </a:cubicBezTo>
                  <a:cubicBezTo>
                    <a:pt x="34004" y="178179"/>
                    <a:pt x="36724" y="183167"/>
                    <a:pt x="43978" y="183167"/>
                  </a:cubicBezTo>
                  <a:cubicBezTo>
                    <a:pt x="73448" y="183167"/>
                    <a:pt x="136921" y="78889"/>
                    <a:pt x="136921" y="36271"/>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79" name="Google Shape;979;p197"/>
            <p:cNvSpPr/>
            <p:nvPr/>
          </p:nvSpPr>
          <p:spPr>
            <a:xfrm>
              <a:off x="10530942"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1" y="170472"/>
                  </a:cubicBezTo>
                  <a:cubicBezTo>
                    <a:pt x="176819" y="170472"/>
                    <a:pt x="223517" y="88863"/>
                    <a:pt x="231678" y="80702"/>
                  </a:cubicBezTo>
                  <a:cubicBezTo>
                    <a:pt x="233492" y="77982"/>
                    <a:pt x="236212" y="77075"/>
                    <a:pt x="238932" y="77075"/>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980" name="Google Shape;980;p197"/>
          <p:cNvPicPr preferRelativeResize="0"/>
          <p:nvPr/>
        </p:nvPicPr>
        <p:blipFill rotWithShape="1">
          <a:blip r:embed="rId5">
            <a:alphaModFix/>
          </a:blip>
          <a:srcRect b="0" l="0" r="0" t="0"/>
          <a:stretch/>
        </p:blipFill>
        <p:spPr>
          <a:xfrm>
            <a:off x="5380570" y="1290418"/>
            <a:ext cx="1430859" cy="830822"/>
          </a:xfrm>
          <a:prstGeom prst="rect">
            <a:avLst/>
          </a:prstGeom>
          <a:noFill/>
          <a:ln>
            <a:noFill/>
          </a:ln>
        </p:spPr>
      </p:pic>
      <p:sp>
        <p:nvSpPr>
          <p:cNvPr id="981" name="Google Shape;981;p197"/>
          <p:cNvSpPr txBox="1"/>
          <p:nvPr/>
        </p:nvSpPr>
        <p:spPr>
          <a:xfrm>
            <a:off x="5926583" y="3090751"/>
            <a:ext cx="6206234" cy="815975"/>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4290"/>
              <a:buFont typeface="Baloo"/>
              <a:buNone/>
            </a:pPr>
            <a:r>
              <a:rPr b="1" lang="en-GB" sz="4290" u="none">
                <a:solidFill>
                  <a:schemeClr val="lt1"/>
                </a:solidFill>
                <a:latin typeface="Baloo"/>
                <a:ea typeface="Baloo"/>
                <a:cs typeface="Baloo"/>
                <a:sym typeface="Baloo"/>
              </a:rPr>
              <a:t>PRESENTATION TITLE</a:t>
            </a:r>
            <a:endParaRPr b="1" sz="4290" u="none">
              <a:solidFill>
                <a:schemeClr val="lt1"/>
              </a:solidFill>
              <a:latin typeface="Baloo"/>
              <a:ea typeface="Baloo"/>
              <a:cs typeface="Baloo"/>
              <a:sym typeface="Baloo"/>
            </a:endParaRPr>
          </a:p>
        </p:txBody>
      </p:sp>
      <p:pic>
        <p:nvPicPr>
          <p:cNvPr descr="Open quotation mark" id="982" name="Google Shape;982;p197"/>
          <p:cNvPicPr preferRelativeResize="0"/>
          <p:nvPr/>
        </p:nvPicPr>
        <p:blipFill rotWithShape="1">
          <a:blip r:embed="rId6">
            <a:alphaModFix/>
          </a:blip>
          <a:srcRect b="0" l="0" r="0" t="0"/>
          <a:stretch/>
        </p:blipFill>
        <p:spPr>
          <a:xfrm>
            <a:off x="5638548" y="2090817"/>
            <a:ext cx="1253737" cy="1253737"/>
          </a:xfrm>
          <a:prstGeom prst="rect">
            <a:avLst/>
          </a:prstGeom>
          <a:noFill/>
          <a:ln>
            <a:noFill/>
          </a:ln>
        </p:spPr>
      </p:pic>
      <p:pic>
        <p:nvPicPr>
          <p:cNvPr descr="Open quotation mark" id="983" name="Google Shape;983;p197"/>
          <p:cNvPicPr preferRelativeResize="0"/>
          <p:nvPr/>
        </p:nvPicPr>
        <p:blipFill rotWithShape="1">
          <a:blip r:embed="rId6">
            <a:alphaModFix/>
          </a:blip>
          <a:srcRect b="0" l="0" r="0" t="0"/>
          <a:stretch/>
        </p:blipFill>
        <p:spPr>
          <a:xfrm rot="10800000">
            <a:off x="11251771" y="3544358"/>
            <a:ext cx="1198724" cy="11987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987" name="Shape 987"/>
        <p:cNvGrpSpPr/>
        <p:nvPr/>
      </p:nvGrpSpPr>
      <p:grpSpPr>
        <a:xfrm>
          <a:off x="0" y="0"/>
          <a:ext cx="0" cy="0"/>
          <a:chOff x="0" y="0"/>
          <a:chExt cx="0" cy="0"/>
        </a:xfrm>
      </p:grpSpPr>
      <p:sp>
        <p:nvSpPr>
          <p:cNvPr id="988" name="Google Shape;988;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9" name="Google Shape;989;p198"/>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90" name="Google Shape;990;p198"/>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About</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Work</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Description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Timeline</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Process</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91" name="Google Shape;991;p198"/>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92" name="Google Shape;992;p198"/>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93" name="Google Shape;993;p198"/>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4" name="Google Shape;994;p198"/>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
        <p:nvSpPr>
          <p:cNvPr id="995" name="Google Shape;995;p198"/>
          <p:cNvSpPr/>
          <p:nvPr/>
        </p:nvSpPr>
        <p:spPr>
          <a:xfrm rot="-1944089">
            <a:off x="8157217" y="134604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96" name="Google Shape;996;p198"/>
          <p:cNvSpPr/>
          <p:nvPr/>
        </p:nvSpPr>
        <p:spPr>
          <a:xfrm rot="-1944089">
            <a:off x="8415266" y="116918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7" name="Google Shape;997;p198"/>
          <p:cNvPicPr preferRelativeResize="0"/>
          <p:nvPr/>
        </p:nvPicPr>
        <p:blipFill rotWithShape="1">
          <a:blip r:embed="rId4">
            <a:alphaModFix/>
          </a:blip>
          <a:srcRect b="0" l="0" r="0" t="0"/>
          <a:stretch/>
        </p:blipFill>
        <p:spPr>
          <a:xfrm rot="-6354153">
            <a:off x="9814682" y="4711341"/>
            <a:ext cx="2044907" cy="25218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91"/>
                                        </p:tgtEl>
                                        <p:attrNameLst>
                                          <p:attrName>style.visibility</p:attrName>
                                        </p:attrNameLst>
                                      </p:cBhvr>
                                      <p:to>
                                        <p:strVal val="visible"/>
                                      </p:to>
                                    </p:set>
                                    <p:animEffect filter="fade" transition="in">
                                      <p:cBhvr>
                                        <p:cTn dur="1000"/>
                                        <p:tgtEl>
                                          <p:spTgt spid="991"/>
                                        </p:tgtEl>
                                      </p:cBhvr>
                                    </p:animEffect>
                                  </p:childTnLst>
                                </p:cTn>
                              </p:par>
                              <p:par>
                                <p:cTn fill="hold" nodeType="withEffect" presetClass="entr" presetID="10" presetSubtype="0">
                                  <p:stCondLst>
                                    <p:cond delay="500"/>
                                  </p:stCondLst>
                                  <p:childTnLst>
                                    <p:set>
                                      <p:cBhvr>
                                        <p:cTn dur="1" fill="hold">
                                          <p:stCondLst>
                                            <p:cond delay="0"/>
                                          </p:stCondLst>
                                        </p:cTn>
                                        <p:tgtEl>
                                          <p:spTgt spid="992"/>
                                        </p:tgtEl>
                                        <p:attrNameLst>
                                          <p:attrName>style.visibility</p:attrName>
                                        </p:attrNameLst>
                                      </p:cBhvr>
                                      <p:to>
                                        <p:strVal val="visible"/>
                                      </p:to>
                                    </p:set>
                                    <p:animEffect filter="fade" transition="in">
                                      <p:cBhvr>
                                        <p:cTn dur="1000"/>
                                        <p:tgtEl>
                                          <p:spTgt spid="992"/>
                                        </p:tgtEl>
                                      </p:cBhvr>
                                    </p:animEffect>
                                  </p:childTnLst>
                                </p:cTn>
                              </p:par>
                              <p:par>
                                <p:cTn fill="hold" nodeType="withEffect" presetClass="entr" presetID="10" presetSubtype="0">
                                  <p:stCondLst>
                                    <p:cond delay="750"/>
                                  </p:stCondLst>
                                  <p:childTnLst>
                                    <p:set>
                                      <p:cBhvr>
                                        <p:cTn dur="1" fill="hold">
                                          <p:stCondLst>
                                            <p:cond delay="0"/>
                                          </p:stCondLst>
                                        </p:cTn>
                                        <p:tgtEl>
                                          <p:spTgt spid="993"/>
                                        </p:tgtEl>
                                        <p:attrNameLst>
                                          <p:attrName>style.visibility</p:attrName>
                                        </p:attrNameLst>
                                      </p:cBhvr>
                                      <p:to>
                                        <p:strVal val="visible"/>
                                      </p:to>
                                    </p:set>
                                    <p:animEffect filter="fade" transition="in">
                                      <p:cBhvr>
                                        <p:cTn dur="1000"/>
                                        <p:tgtEl>
                                          <p:spTgt spid="993"/>
                                        </p:tgtEl>
                                      </p:cBhvr>
                                    </p:animEffect>
                                  </p:childTnLst>
                                </p:cTn>
                              </p:par>
                              <p:par>
                                <p:cTn fill="hold" nodeType="withEffect" presetClass="entr" presetID="10" presetSubtype="0">
                                  <p:stCondLst>
                                    <p:cond delay="250"/>
                                  </p:stCondLst>
                                  <p:childTnLst>
                                    <p:set>
                                      <p:cBhvr>
                                        <p:cTn dur="1" fill="hold">
                                          <p:stCondLst>
                                            <p:cond delay="0"/>
                                          </p:stCondLst>
                                        </p:cTn>
                                        <p:tgtEl>
                                          <p:spTgt spid="994"/>
                                        </p:tgtEl>
                                        <p:attrNameLst>
                                          <p:attrName>style.visibility</p:attrName>
                                        </p:attrNameLst>
                                      </p:cBhvr>
                                      <p:to>
                                        <p:strVal val="visible"/>
                                      </p:to>
                                    </p:set>
                                    <p:animEffect filter="fade" transition="in">
                                      <p:cBhvr>
                                        <p:cTn dur="500"/>
                                        <p:tgtEl>
                                          <p:spTgt spid="994"/>
                                        </p:tgtEl>
                                      </p:cBhvr>
                                    </p:animEffect>
                                  </p:childTnLst>
                                </p:cTn>
                              </p:par>
                              <p:par>
                                <p:cTn fill="hold" nodeType="withEffect" presetClass="entr" presetID="10" presetSubtype="0">
                                  <p:stCondLst>
                                    <p:cond delay="250"/>
                                  </p:stCondLst>
                                  <p:childTnLst>
                                    <p:set>
                                      <p:cBhvr>
                                        <p:cTn dur="1" fill="hold">
                                          <p:stCondLst>
                                            <p:cond delay="0"/>
                                          </p:stCondLst>
                                        </p:cTn>
                                        <p:tgtEl>
                                          <p:spTgt spid="988"/>
                                        </p:tgtEl>
                                        <p:attrNameLst>
                                          <p:attrName>style.visibility</p:attrName>
                                        </p:attrNameLst>
                                      </p:cBhvr>
                                      <p:to>
                                        <p:strVal val="visible"/>
                                      </p:to>
                                    </p:set>
                                    <p:animEffect filter="fade" transition="in">
                                      <p:cBhvr>
                                        <p:cTn dur="500"/>
                                        <p:tgtEl>
                                          <p:spTgt spid="9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1" name="Shape 1001"/>
        <p:cNvGrpSpPr/>
        <p:nvPr/>
      </p:nvGrpSpPr>
      <p:grpSpPr>
        <a:xfrm>
          <a:off x="0" y="0"/>
          <a:ext cx="0" cy="0"/>
          <a:chOff x="0" y="0"/>
          <a:chExt cx="0" cy="0"/>
        </a:xfrm>
      </p:grpSpPr>
      <p:sp>
        <p:nvSpPr>
          <p:cNvPr id="1002" name="Google Shape;1002;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03" name="Google Shape;1003;p199"/>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1004" name="Google Shape;1004;p199"/>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05" name="Google Shape;1005;p199"/>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1006" name="Google Shape;1006;p199"/>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1007" name="Google Shape;1007;p199"/>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1008" name="Google Shape;1008;p199"/>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09" name="Google Shape;1009;p199"/>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4"/>
                                        </p:tgtEl>
                                        <p:attrNameLst>
                                          <p:attrName>style.visibility</p:attrName>
                                        </p:attrNameLst>
                                      </p:cBhvr>
                                      <p:to>
                                        <p:strVal val="visible"/>
                                      </p:to>
                                    </p:set>
                                    <p:animEffect filter="fade" transition="in">
                                      <p:cBhvr>
                                        <p:cTn dur="500"/>
                                        <p:tgtEl>
                                          <p:spTgt spid="1004"/>
                                        </p:tgtEl>
                                      </p:cBhvr>
                                    </p:animEffect>
                                  </p:childTnLst>
                                </p:cTn>
                              </p:par>
                              <p:par>
                                <p:cTn fill="hold" nodeType="withEffect" presetClass="entr" presetID="10" presetSubtype="0">
                                  <p:stCondLst>
                                    <p:cond delay="250"/>
                                  </p:stCondLst>
                                  <p:childTnLst>
                                    <p:set>
                                      <p:cBhvr>
                                        <p:cTn dur="1" fill="hold">
                                          <p:stCondLst>
                                            <p:cond delay="0"/>
                                          </p:stCondLst>
                                        </p:cTn>
                                        <p:tgtEl>
                                          <p:spTgt spid="1002"/>
                                        </p:tgtEl>
                                        <p:attrNameLst>
                                          <p:attrName>style.visibility</p:attrName>
                                        </p:attrNameLst>
                                      </p:cBhvr>
                                      <p:to>
                                        <p:strVal val="visible"/>
                                      </p:to>
                                    </p:set>
                                    <p:animEffect filter="fade" transition="in">
                                      <p:cBhvr>
                                        <p:cTn dur="500"/>
                                        <p:tgtEl>
                                          <p:spTgt spid="10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13" name="Shape 1013"/>
        <p:cNvGrpSpPr/>
        <p:nvPr/>
      </p:nvGrpSpPr>
      <p:grpSpPr>
        <a:xfrm>
          <a:off x="0" y="0"/>
          <a:ext cx="0" cy="0"/>
          <a:chOff x="0" y="0"/>
          <a:chExt cx="0" cy="0"/>
        </a:xfrm>
      </p:grpSpPr>
      <p:sp>
        <p:nvSpPr>
          <p:cNvPr id="1014" name="Google Shape;1014;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15" name="Google Shape;1015;p200"/>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16" name="Google Shape;1016;p200"/>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17" name="Google Shape;1017;p200"/>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18" name="Google Shape;1018;p200"/>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19" name="Google Shape;1019;p200"/>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20" name="Google Shape;1020;p200"/>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16"/>
                                        </p:tgtEl>
                                        <p:attrNameLst>
                                          <p:attrName>style.visibility</p:attrName>
                                        </p:attrNameLst>
                                      </p:cBhvr>
                                      <p:to>
                                        <p:strVal val="visible"/>
                                      </p:to>
                                    </p:set>
                                    <p:animEffect filter="fade" transition="in">
                                      <p:cBhvr>
                                        <p:cTn dur="500"/>
                                        <p:tgtEl>
                                          <p:spTgt spid="1016"/>
                                        </p:tgtEl>
                                      </p:cBhvr>
                                    </p:animEffect>
                                  </p:childTnLst>
                                </p:cTn>
                              </p:par>
                              <p:par>
                                <p:cTn fill="hold" nodeType="withEffect" presetClass="entr" presetID="10" presetSubtype="0">
                                  <p:stCondLst>
                                    <p:cond delay="250"/>
                                  </p:stCondLst>
                                  <p:childTnLst>
                                    <p:set>
                                      <p:cBhvr>
                                        <p:cTn dur="1" fill="hold">
                                          <p:stCondLst>
                                            <p:cond delay="0"/>
                                          </p:stCondLst>
                                        </p:cTn>
                                        <p:tgtEl>
                                          <p:spTgt spid="1014"/>
                                        </p:tgtEl>
                                        <p:attrNameLst>
                                          <p:attrName>style.visibility</p:attrName>
                                        </p:attrNameLst>
                                      </p:cBhvr>
                                      <p:to>
                                        <p:strVal val="visible"/>
                                      </p:to>
                                    </p:set>
                                    <p:animEffect filter="fade" transition="in">
                                      <p:cBhvr>
                                        <p:cTn dur="500"/>
                                        <p:tgtEl>
                                          <p:spTgt spid="10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24" name="Shape 1024"/>
        <p:cNvGrpSpPr/>
        <p:nvPr/>
      </p:nvGrpSpPr>
      <p:grpSpPr>
        <a:xfrm>
          <a:off x="0" y="0"/>
          <a:ext cx="0" cy="0"/>
          <a:chOff x="0" y="0"/>
          <a:chExt cx="0" cy="0"/>
        </a:xfrm>
      </p:grpSpPr>
      <p:sp>
        <p:nvSpPr>
          <p:cNvPr id="1025" name="Google Shape;1025;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26" name="Google Shape;1026;p201"/>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27" name="Google Shape;1027;p201"/>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28" name="Google Shape;1028;p201"/>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29" name="Google Shape;1029;p201"/>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30" name="Google Shape;1030;p201"/>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31" name="Google Shape;1031;p201"/>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32" name="Google Shape;1032;p201"/>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33" name="Google Shape;1033;p201"/>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34" name="Google Shape;1034;p201"/>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35" name="Google Shape;1035;p201"/>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36" name="Google Shape;1036;p201"/>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29"/>
                                        </p:tgtEl>
                                        <p:attrNameLst>
                                          <p:attrName>style.visibility</p:attrName>
                                        </p:attrNameLst>
                                      </p:cBhvr>
                                      <p:to>
                                        <p:strVal val="visible"/>
                                      </p:to>
                                    </p:set>
                                    <p:anim calcmode="lin" valueType="num">
                                      <p:cBhvr additive="base">
                                        <p:cTn dur="500"/>
                                        <p:tgtEl>
                                          <p:spTgt spid="10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30"/>
                                        </p:tgtEl>
                                        <p:attrNameLst>
                                          <p:attrName>style.visibility</p:attrName>
                                        </p:attrNameLst>
                                      </p:cBhvr>
                                      <p:to>
                                        <p:strVal val="visible"/>
                                      </p:to>
                                    </p:set>
                                    <p:anim calcmode="lin" valueType="num">
                                      <p:cBhvr additive="base">
                                        <p:cTn dur="500"/>
                                        <p:tgtEl>
                                          <p:spTgt spid="103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31"/>
                                        </p:tgtEl>
                                        <p:attrNameLst>
                                          <p:attrName>style.visibility</p:attrName>
                                        </p:attrNameLst>
                                      </p:cBhvr>
                                      <p:to>
                                        <p:strVal val="visible"/>
                                      </p:to>
                                    </p:set>
                                    <p:anim calcmode="lin" valueType="num">
                                      <p:cBhvr additive="base">
                                        <p:cTn dur="500"/>
                                        <p:tgtEl>
                                          <p:spTgt spid="10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32"/>
                                        </p:tgtEl>
                                        <p:attrNameLst>
                                          <p:attrName>style.visibility</p:attrName>
                                        </p:attrNameLst>
                                      </p:cBhvr>
                                      <p:to>
                                        <p:strVal val="visible"/>
                                      </p:to>
                                    </p:set>
                                    <p:anim calcmode="lin" valueType="num">
                                      <p:cBhvr additive="base">
                                        <p:cTn dur="500"/>
                                        <p:tgtEl>
                                          <p:spTgt spid="103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33"/>
                                        </p:tgtEl>
                                        <p:attrNameLst>
                                          <p:attrName>style.visibility</p:attrName>
                                        </p:attrNameLst>
                                      </p:cBhvr>
                                      <p:to>
                                        <p:strVal val="visible"/>
                                      </p:to>
                                    </p:set>
                                    <p:animEffect filter="fade" transition="in">
                                      <p:cBhvr>
                                        <p:cTn dur="250"/>
                                        <p:tgtEl>
                                          <p:spTgt spid="1033"/>
                                        </p:tgtEl>
                                      </p:cBhvr>
                                    </p:animEffect>
                                  </p:childTnLst>
                                </p:cTn>
                              </p:par>
                              <p:par>
                                <p:cTn fill="hold" nodeType="withEffect" presetClass="entr" presetID="10" presetSubtype="0">
                                  <p:stCondLst>
                                    <p:cond delay="250"/>
                                  </p:stCondLst>
                                  <p:childTnLst>
                                    <p:set>
                                      <p:cBhvr>
                                        <p:cTn dur="1" fill="hold">
                                          <p:stCondLst>
                                            <p:cond delay="0"/>
                                          </p:stCondLst>
                                        </p:cTn>
                                        <p:tgtEl>
                                          <p:spTgt spid="1025"/>
                                        </p:tgtEl>
                                        <p:attrNameLst>
                                          <p:attrName>style.visibility</p:attrName>
                                        </p:attrNameLst>
                                      </p:cBhvr>
                                      <p:to>
                                        <p:strVal val="visible"/>
                                      </p:to>
                                    </p:set>
                                    <p:animEffect filter="fade" transition="in">
                                      <p:cBhvr>
                                        <p:cTn dur="500"/>
                                        <p:tgtEl>
                                          <p:spTgt spid="10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40" name="Shape 1040"/>
        <p:cNvGrpSpPr/>
        <p:nvPr/>
      </p:nvGrpSpPr>
      <p:grpSpPr>
        <a:xfrm>
          <a:off x="0" y="0"/>
          <a:ext cx="0" cy="0"/>
          <a:chOff x="0" y="0"/>
          <a:chExt cx="0" cy="0"/>
        </a:xfrm>
      </p:grpSpPr>
      <p:sp>
        <p:nvSpPr>
          <p:cNvPr id="1041" name="Google Shape;1041;p20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2" name="Google Shape;1042;p202"/>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3" name="Google Shape;1043;p202"/>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44" name="Google Shape;1044;p202"/>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45" name="Google Shape;1045;p202"/>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46" name="Google Shape;1046;p202"/>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47" name="Google Shape;1047;p202"/>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8" name="Google Shape;1048;p202"/>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9" name="Google Shape;1049;p202"/>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0" name="Google Shape;1050;p202"/>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51" name="Google Shape;1051;p202"/>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2" name="Google Shape;1052;p202"/>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53" name="Google Shape;1053;p202"/>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54" name="Google Shape;1054;p202"/>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55" name="Google Shape;1055;p202"/>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56" name="Google Shape;1056;p202"/>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57" name="Google Shape;1057;p202"/>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58" name="Google Shape;1058;p202"/>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41"/>
                                        </p:tgtEl>
                                        <p:attrNameLst>
                                          <p:attrName>style.visibility</p:attrName>
                                        </p:attrNameLst>
                                      </p:cBhvr>
                                      <p:to>
                                        <p:strVal val="visible"/>
                                      </p:to>
                                    </p:set>
                                    <p:animEffect filter="fade" transition="in">
                                      <p:cBhvr>
                                        <p:cTn dur="500"/>
                                        <p:tgtEl>
                                          <p:spTgt spid="10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2" name="Shape 1062"/>
        <p:cNvGrpSpPr/>
        <p:nvPr/>
      </p:nvGrpSpPr>
      <p:grpSpPr>
        <a:xfrm>
          <a:off x="0" y="0"/>
          <a:ext cx="0" cy="0"/>
          <a:chOff x="0" y="0"/>
          <a:chExt cx="0" cy="0"/>
        </a:xfrm>
      </p:grpSpPr>
      <p:sp>
        <p:nvSpPr>
          <p:cNvPr id="1063" name="Google Shape;1063;p203"/>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4" name="Google Shape;1064;p203"/>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5" name="Google Shape;1065;p203"/>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6" name="Google Shape;1066;p203"/>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67" name="Google Shape;1067;p203"/>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68" name="Google Shape;1068;p203"/>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69" name="Google Shape;1069;p203"/>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70" name="Google Shape;1070;p203"/>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6"/>
              </a:buClr>
              <a:buSzPts val="2400"/>
              <a:buFont typeface="Raleway"/>
              <a:buNone/>
            </a:pPr>
            <a:r>
              <a:rPr b="1" i="0" lang="en-GB" sz="2400" u="none" cap="none" strike="noStrike">
                <a:solidFill>
                  <a:schemeClr val="accent6"/>
                </a:solidFill>
                <a:latin typeface="Raleway"/>
                <a:ea typeface="Raleway"/>
                <a:cs typeface="Raleway"/>
                <a:sym typeface="Raleway"/>
              </a:rPr>
              <a:t>Image with Text Description</a:t>
            </a:r>
            <a:endParaRPr b="1" i="0" sz="2400" u="none" cap="none" strike="noStrike">
              <a:solidFill>
                <a:schemeClr val="accent6"/>
              </a:solidFill>
              <a:latin typeface="Raleway"/>
              <a:ea typeface="Raleway"/>
              <a:cs typeface="Raleway"/>
              <a:sym typeface="Raleway"/>
            </a:endParaRPr>
          </a:p>
        </p:txBody>
      </p:sp>
      <p:sp>
        <p:nvSpPr>
          <p:cNvPr id="1071" name="Google Shape;1071;p203"/>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72" name="Google Shape;1072;p203"/>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73" name="Google Shape;1073;p203"/>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68"/>
                                        </p:tgtEl>
                                        <p:attrNameLst>
                                          <p:attrName>style.visibility</p:attrName>
                                        </p:attrNameLst>
                                      </p:cBhvr>
                                      <p:to>
                                        <p:strVal val="visible"/>
                                      </p:to>
                                    </p:set>
                                    <p:animEffect filter="fade" transition="in">
                                      <p:cBhvr>
                                        <p:cTn dur="500"/>
                                        <p:tgtEl>
                                          <p:spTgt spid="10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77" name="Shape 1077"/>
        <p:cNvGrpSpPr/>
        <p:nvPr/>
      </p:nvGrpSpPr>
      <p:grpSpPr>
        <a:xfrm>
          <a:off x="0" y="0"/>
          <a:ext cx="0" cy="0"/>
          <a:chOff x="0" y="0"/>
          <a:chExt cx="0" cy="0"/>
        </a:xfrm>
      </p:grpSpPr>
      <p:sp>
        <p:nvSpPr>
          <p:cNvPr id="1078" name="Google Shape;1078;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9" name="Google Shape;1079;p204"/>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80" name="Google Shape;1080;p204"/>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1" name="Google Shape;1081;p204"/>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2" name="Google Shape;1082;p204"/>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3" name="Google Shape;1083;p204"/>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4" name="Google Shape;1084;p204"/>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5" name="Google Shape;1085;p204"/>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6" name="Google Shape;1086;p204"/>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7" name="Google Shape;1087;p204"/>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8" name="Google Shape;1088;p204"/>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89" name="Google Shape;1089;p204"/>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90" name="Google Shape;1090;p204"/>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91" name="Google Shape;1091;p204"/>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92" name="Google Shape;1092;p204"/>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93" name="Google Shape;1093;p20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94" name="Google Shape;1094;p204"/>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95" name="Google Shape;1095;p204"/>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96" name="Google Shape;1096;p204"/>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7" name="Google Shape;1097;p204"/>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98" name="Google Shape;1098;p204"/>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99" name="Google Shape;1099;p204"/>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95"/>
                                        </p:tgtEl>
                                        <p:attrNameLst>
                                          <p:attrName>style.visibility</p:attrName>
                                        </p:attrNameLst>
                                      </p:cBhvr>
                                      <p:to>
                                        <p:strVal val="visible"/>
                                      </p:to>
                                    </p:set>
                                    <p:animEffect filter="fade" transition="in">
                                      <p:cBhvr>
                                        <p:cTn dur="500"/>
                                        <p:tgtEl>
                                          <p:spTgt spid="1095"/>
                                        </p:tgtEl>
                                      </p:cBhvr>
                                    </p:animEffect>
                                  </p:childTnLst>
                                </p:cTn>
                              </p:par>
                              <p:par>
                                <p:cTn fill="hold" nodeType="withEffect" presetClass="entr" presetID="10" presetSubtype="0">
                                  <p:stCondLst>
                                    <p:cond delay="250"/>
                                  </p:stCondLst>
                                  <p:childTnLst>
                                    <p:set>
                                      <p:cBhvr>
                                        <p:cTn dur="1" fill="hold">
                                          <p:stCondLst>
                                            <p:cond delay="0"/>
                                          </p:stCondLst>
                                        </p:cTn>
                                        <p:tgtEl>
                                          <p:spTgt spid="1078"/>
                                        </p:tgtEl>
                                        <p:attrNameLst>
                                          <p:attrName>style.visibility</p:attrName>
                                        </p:attrNameLst>
                                      </p:cBhvr>
                                      <p:to>
                                        <p:strVal val="visible"/>
                                      </p:to>
                                    </p:set>
                                    <p:animEffect filter="fade" transition="in">
                                      <p:cBhvr>
                                        <p:cTn dur="500"/>
                                        <p:tgtEl>
                                          <p:spTgt spid="10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03" name="Shape 1103"/>
        <p:cNvGrpSpPr/>
        <p:nvPr/>
      </p:nvGrpSpPr>
      <p:grpSpPr>
        <a:xfrm>
          <a:off x="0" y="0"/>
          <a:ext cx="0" cy="0"/>
          <a:chOff x="0" y="0"/>
          <a:chExt cx="0" cy="0"/>
        </a:xfrm>
      </p:grpSpPr>
      <p:sp>
        <p:nvSpPr>
          <p:cNvPr id="1104" name="Google Shape;1104;p20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05" name="Google Shape;1105;p205"/>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106" name="Google Shape;1106;p205"/>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107" name="Google Shape;1107;p205"/>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108" name="Google Shape;1108;p205"/>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109" name="Google Shape;1109;p205"/>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110" name="Google Shape;1110;p205"/>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111" name="Google Shape;1111;p205"/>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112" name="Google Shape;1112;p205"/>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113" name="Google Shape;1113;p20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114" name="Google Shape;1114;p205"/>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115" name="Google Shape;1115;p205"/>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2"/>
                                        </p:tgtEl>
                                        <p:attrNameLst>
                                          <p:attrName>style.visibility</p:attrName>
                                        </p:attrNameLst>
                                      </p:cBhvr>
                                      <p:to>
                                        <p:strVal val="visible"/>
                                      </p:to>
                                    </p:set>
                                    <p:animEffect filter="fade" transition="in">
                                      <p:cBhvr>
                                        <p:cTn dur="500"/>
                                        <p:tgtEl>
                                          <p:spTgt spid="1112"/>
                                        </p:tgtEl>
                                      </p:cBhvr>
                                    </p:animEffect>
                                  </p:childTnLst>
                                </p:cTn>
                              </p:par>
                              <p:par>
                                <p:cTn fill="hold" nodeType="withEffect" presetClass="entr" presetID="10" presetSubtype="0">
                                  <p:stCondLst>
                                    <p:cond delay="250"/>
                                  </p:stCondLst>
                                  <p:childTnLst>
                                    <p:set>
                                      <p:cBhvr>
                                        <p:cTn dur="1" fill="hold">
                                          <p:stCondLst>
                                            <p:cond delay="0"/>
                                          </p:stCondLst>
                                        </p:cTn>
                                        <p:tgtEl>
                                          <p:spTgt spid="1104"/>
                                        </p:tgtEl>
                                        <p:attrNameLst>
                                          <p:attrName>style.visibility</p:attrName>
                                        </p:attrNameLst>
                                      </p:cBhvr>
                                      <p:to>
                                        <p:strVal val="visible"/>
                                      </p:to>
                                    </p:set>
                                    <p:animEffect filter="fade" transition="in">
                                      <p:cBhvr>
                                        <p:cTn dur="500"/>
                                        <p:tgtEl>
                                          <p:spTgt spid="1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19" name="Shape 1119"/>
        <p:cNvGrpSpPr/>
        <p:nvPr/>
      </p:nvGrpSpPr>
      <p:grpSpPr>
        <a:xfrm>
          <a:off x="0" y="0"/>
          <a:ext cx="0" cy="0"/>
          <a:chOff x="0" y="0"/>
          <a:chExt cx="0" cy="0"/>
        </a:xfrm>
      </p:grpSpPr>
      <p:sp>
        <p:nvSpPr>
          <p:cNvPr id="1120" name="Google Shape;1120;p206"/>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21" name="Google Shape;1121;p206"/>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22" name="Google Shape;1122;p206"/>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23" name="Google Shape;1123;p206"/>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24" name="Google Shape;1124;p206"/>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25" name="Google Shape;1125;p206"/>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26" name="Google Shape;1126;p206"/>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27" name="Google Shape;1127;p206"/>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28" name="Google Shape;1128;p206"/>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29" name="Google Shape;1129;p20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26"/>
                                        </p:tgtEl>
                                        <p:attrNameLst>
                                          <p:attrName>style.visibility</p:attrName>
                                        </p:attrNameLst>
                                      </p:cBhvr>
                                      <p:to>
                                        <p:strVal val="visible"/>
                                      </p:to>
                                    </p:set>
                                    <p:animEffect filter="fade" transition="in">
                                      <p:cBhvr>
                                        <p:cTn dur="500"/>
                                        <p:tgtEl>
                                          <p:spTgt spid="1126"/>
                                        </p:tgtEl>
                                      </p:cBhvr>
                                    </p:animEffect>
                                  </p:childTnLst>
                                </p:cTn>
                              </p:par>
                              <p:par>
                                <p:cTn fill="hold" nodeType="withEffect" presetClass="entr" presetID="10" presetSubtype="0">
                                  <p:stCondLst>
                                    <p:cond delay="250"/>
                                  </p:stCondLst>
                                  <p:childTnLst>
                                    <p:set>
                                      <p:cBhvr>
                                        <p:cTn dur="1" fill="hold">
                                          <p:stCondLst>
                                            <p:cond delay="0"/>
                                          </p:stCondLst>
                                        </p:cTn>
                                        <p:tgtEl>
                                          <p:spTgt spid="1127"/>
                                        </p:tgtEl>
                                        <p:attrNameLst>
                                          <p:attrName>style.visibility</p:attrName>
                                        </p:attrNameLst>
                                      </p:cBhvr>
                                      <p:to>
                                        <p:strVal val="visible"/>
                                      </p:to>
                                    </p:set>
                                    <p:animEffect filter="fade" transition="in">
                                      <p:cBhvr>
                                        <p:cTn dur="500"/>
                                        <p:tgtEl>
                                          <p:spTgt spid="1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33" name="Shape 1133"/>
        <p:cNvGrpSpPr/>
        <p:nvPr/>
      </p:nvGrpSpPr>
      <p:grpSpPr>
        <a:xfrm>
          <a:off x="0" y="0"/>
          <a:ext cx="0" cy="0"/>
          <a:chOff x="0" y="0"/>
          <a:chExt cx="0" cy="0"/>
        </a:xfrm>
      </p:grpSpPr>
      <p:sp>
        <p:nvSpPr>
          <p:cNvPr id="1134" name="Google Shape;1134;p20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35" name="Google Shape;1135;p207"/>
          <p:cNvGrpSpPr/>
          <p:nvPr/>
        </p:nvGrpSpPr>
        <p:grpSpPr>
          <a:xfrm>
            <a:off x="1039151" y="954901"/>
            <a:ext cx="3315772" cy="4948207"/>
            <a:chOff x="1118224" y="283725"/>
            <a:chExt cx="2090826" cy="4076400"/>
          </a:xfrm>
        </p:grpSpPr>
        <p:sp>
          <p:nvSpPr>
            <p:cNvPr id="1136" name="Google Shape;1136;p207"/>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7" name="Google Shape;1137;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8" name="Google Shape;1138;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9" name="Google Shape;1139;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40" name="Google Shape;1140;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1" name="Google Shape;1141;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2" name="Google Shape;1142;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43" name="Google Shape;1143;p207"/>
          <p:cNvGrpSpPr/>
          <p:nvPr/>
        </p:nvGrpSpPr>
        <p:grpSpPr>
          <a:xfrm>
            <a:off x="4438109" y="954901"/>
            <a:ext cx="3315772" cy="4948207"/>
            <a:chOff x="1118224" y="283725"/>
            <a:chExt cx="2090826" cy="4076400"/>
          </a:xfrm>
        </p:grpSpPr>
        <p:sp>
          <p:nvSpPr>
            <p:cNvPr id="1144" name="Google Shape;1144;p207"/>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5" name="Google Shape;1145;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6" name="Google Shape;1146;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47" name="Google Shape;1147;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8" name="Google Shape;1148;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9" name="Google Shape;1149;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50" name="Google Shape;1150;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51" name="Google Shape;1151;p207"/>
          <p:cNvGrpSpPr/>
          <p:nvPr/>
        </p:nvGrpSpPr>
        <p:grpSpPr>
          <a:xfrm>
            <a:off x="7837067" y="954901"/>
            <a:ext cx="3315772" cy="4948207"/>
            <a:chOff x="1118224" y="283725"/>
            <a:chExt cx="2090826" cy="4076400"/>
          </a:xfrm>
        </p:grpSpPr>
        <p:sp>
          <p:nvSpPr>
            <p:cNvPr id="1152" name="Google Shape;1152;p207"/>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53" name="Google Shape;1153;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54" name="Google Shape;1154;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55" name="Google Shape;1155;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56" name="Google Shape;1156;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57" name="Google Shape;1157;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58" name="Google Shape;1158;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59" name="Google Shape;1159;p207"/>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60" name="Google Shape;1160;p207"/>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61" name="Google Shape;1161;p207"/>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62" name="Google Shape;1162;p20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35"/>
                                        </p:tgtEl>
                                        <p:attrNameLst>
                                          <p:attrName>style.visibility</p:attrName>
                                        </p:attrNameLst>
                                      </p:cBhvr>
                                      <p:to>
                                        <p:strVal val="visible"/>
                                      </p:to>
                                    </p:set>
                                    <p:animEffect filter="fade" transition="in">
                                      <p:cBhvr>
                                        <p:cTn dur="1000"/>
                                        <p:tgtEl>
                                          <p:spTgt spid="1135"/>
                                        </p:tgtEl>
                                      </p:cBhvr>
                                    </p:animEffect>
                                  </p:childTnLst>
                                </p:cTn>
                              </p:par>
                              <p:par>
                                <p:cTn fill="hold" nodeType="withEffect" presetClass="entr" presetID="10" presetSubtype="0">
                                  <p:stCondLst>
                                    <p:cond delay="500"/>
                                  </p:stCondLst>
                                  <p:childTnLst>
                                    <p:set>
                                      <p:cBhvr>
                                        <p:cTn dur="1" fill="hold">
                                          <p:stCondLst>
                                            <p:cond delay="0"/>
                                          </p:stCondLst>
                                        </p:cTn>
                                        <p:tgtEl>
                                          <p:spTgt spid="1143"/>
                                        </p:tgtEl>
                                        <p:attrNameLst>
                                          <p:attrName>style.visibility</p:attrName>
                                        </p:attrNameLst>
                                      </p:cBhvr>
                                      <p:to>
                                        <p:strVal val="visible"/>
                                      </p:to>
                                    </p:set>
                                    <p:animEffect filter="fade" transition="in">
                                      <p:cBhvr>
                                        <p:cTn dur="1000"/>
                                        <p:tgtEl>
                                          <p:spTgt spid="1143"/>
                                        </p:tgtEl>
                                      </p:cBhvr>
                                    </p:animEffect>
                                  </p:childTnLst>
                                </p:cTn>
                              </p:par>
                              <p:par>
                                <p:cTn fill="hold" nodeType="withEffect" presetClass="entr" presetID="10" presetSubtype="0">
                                  <p:stCondLst>
                                    <p:cond delay="750"/>
                                  </p:stCondLst>
                                  <p:childTnLst>
                                    <p:set>
                                      <p:cBhvr>
                                        <p:cTn dur="1" fill="hold">
                                          <p:stCondLst>
                                            <p:cond delay="0"/>
                                          </p:stCondLst>
                                        </p:cTn>
                                        <p:tgtEl>
                                          <p:spTgt spid="1151"/>
                                        </p:tgtEl>
                                        <p:attrNameLst>
                                          <p:attrName>style.visibility</p:attrName>
                                        </p:attrNameLst>
                                      </p:cBhvr>
                                      <p:to>
                                        <p:strVal val="visible"/>
                                      </p:to>
                                    </p:set>
                                    <p:animEffect filter="fade" transition="in">
                                      <p:cBhvr>
                                        <p:cTn dur="1000"/>
                                        <p:tgtEl>
                                          <p:spTgt spid="1151"/>
                                        </p:tgtEl>
                                      </p:cBhvr>
                                    </p:animEffect>
                                  </p:childTnLst>
                                </p:cTn>
                              </p:par>
                              <p:par>
                                <p:cTn fill="hold" nodeType="withEffect" presetClass="entr" presetID="10" presetSubtype="0">
                                  <p:stCondLst>
                                    <p:cond delay="250"/>
                                  </p:stCondLst>
                                  <p:childTnLst>
                                    <p:set>
                                      <p:cBhvr>
                                        <p:cTn dur="1" fill="hold">
                                          <p:stCondLst>
                                            <p:cond delay="0"/>
                                          </p:stCondLst>
                                        </p:cTn>
                                        <p:tgtEl>
                                          <p:spTgt spid="1159"/>
                                        </p:tgtEl>
                                        <p:attrNameLst>
                                          <p:attrName>style.visibility</p:attrName>
                                        </p:attrNameLst>
                                      </p:cBhvr>
                                      <p:to>
                                        <p:strVal val="visible"/>
                                      </p:to>
                                    </p:set>
                                    <p:animEffect filter="fade" transition="in">
                                      <p:cBhvr>
                                        <p:cTn dur="500"/>
                                        <p:tgtEl>
                                          <p:spTgt spid="1159"/>
                                        </p:tgtEl>
                                      </p:cBhvr>
                                    </p:animEffect>
                                  </p:childTnLst>
                                </p:cTn>
                              </p:par>
                              <p:par>
                                <p:cTn fill="hold" nodeType="withEffect" presetClass="entr" presetID="10" presetSubtype="0">
                                  <p:stCondLst>
                                    <p:cond delay="250"/>
                                  </p:stCondLst>
                                  <p:childTnLst>
                                    <p:set>
                                      <p:cBhvr>
                                        <p:cTn dur="1" fill="hold">
                                          <p:stCondLst>
                                            <p:cond delay="0"/>
                                          </p:stCondLst>
                                        </p:cTn>
                                        <p:tgtEl>
                                          <p:spTgt spid="1134"/>
                                        </p:tgtEl>
                                        <p:attrNameLst>
                                          <p:attrName>style.visibility</p:attrName>
                                        </p:attrNameLst>
                                      </p:cBhvr>
                                      <p:to>
                                        <p:strVal val="visible"/>
                                      </p:to>
                                    </p:set>
                                    <p:animEffect filter="fade" transition="in">
                                      <p:cBhvr>
                                        <p:cTn dur="500"/>
                                        <p:tgtEl>
                                          <p:spTgt spid="1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66" name="Shape 1166"/>
        <p:cNvGrpSpPr/>
        <p:nvPr/>
      </p:nvGrpSpPr>
      <p:grpSpPr>
        <a:xfrm>
          <a:off x="0" y="0"/>
          <a:ext cx="0" cy="0"/>
          <a:chOff x="0" y="0"/>
          <a:chExt cx="0" cy="0"/>
        </a:xfrm>
      </p:grpSpPr>
      <p:sp>
        <p:nvSpPr>
          <p:cNvPr id="1167" name="Google Shape;1167;p208"/>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68" name="Google Shape;1168;p208"/>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9" name="Google Shape;1169;p208"/>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0" name="Google Shape;1170;p208"/>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71" name="Google Shape;1171;p208"/>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72" name="Google Shape;1172;p208"/>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73" name="Google Shape;1173;p208"/>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74" name="Google Shape;1174;p208"/>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75" name="Google Shape;1175;p208"/>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76" name="Google Shape;1176;p208"/>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71"/>
                                        </p:tgtEl>
                                        <p:attrNameLst>
                                          <p:attrName>style.visibility</p:attrName>
                                        </p:attrNameLst>
                                      </p:cBhvr>
                                      <p:to>
                                        <p:strVal val="visible"/>
                                      </p:to>
                                    </p:set>
                                    <p:animEffect filter="fade" transition="in">
                                      <p:cBhvr>
                                        <p:cTn dur="500"/>
                                        <p:tgtEl>
                                          <p:spTgt spid="1171"/>
                                        </p:tgtEl>
                                      </p:cBhvr>
                                    </p:animEffect>
                                  </p:childTnLst>
                                </p:cTn>
                              </p:par>
                              <p:par>
                                <p:cTn fill="hold" nodeType="withEffect" presetClass="entr" presetID="10" presetSubtype="0">
                                  <p:stCondLst>
                                    <p:cond delay="250"/>
                                  </p:stCondLst>
                                  <p:childTnLst>
                                    <p:set>
                                      <p:cBhvr>
                                        <p:cTn dur="1" fill="hold">
                                          <p:stCondLst>
                                            <p:cond delay="0"/>
                                          </p:stCondLst>
                                        </p:cTn>
                                        <p:tgtEl>
                                          <p:spTgt spid="1172"/>
                                        </p:tgtEl>
                                        <p:attrNameLst>
                                          <p:attrName>style.visibility</p:attrName>
                                        </p:attrNameLst>
                                      </p:cBhvr>
                                      <p:to>
                                        <p:strVal val="visible"/>
                                      </p:to>
                                    </p:set>
                                    <p:animEffect filter="fade" transition="in">
                                      <p:cBhvr>
                                        <p:cTn dur="500"/>
                                        <p:tgtEl>
                                          <p:spTgt spid="1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80" name="Shape 1180"/>
        <p:cNvGrpSpPr/>
        <p:nvPr/>
      </p:nvGrpSpPr>
      <p:grpSpPr>
        <a:xfrm>
          <a:off x="0" y="0"/>
          <a:ext cx="0" cy="0"/>
          <a:chOff x="0" y="0"/>
          <a:chExt cx="0" cy="0"/>
        </a:xfrm>
      </p:grpSpPr>
      <p:sp>
        <p:nvSpPr>
          <p:cNvPr id="1181" name="Google Shape;1181;p209"/>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82" name="Google Shape;1182;p209"/>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83" name="Google Shape;1183;p209"/>
          <p:cNvGrpSpPr/>
          <p:nvPr/>
        </p:nvGrpSpPr>
        <p:grpSpPr>
          <a:xfrm>
            <a:off x="8250689" y="775547"/>
            <a:ext cx="486912" cy="344645"/>
            <a:chOff x="743484" y="5375305"/>
            <a:chExt cx="1170774" cy="652447"/>
          </a:xfrm>
        </p:grpSpPr>
        <p:sp>
          <p:nvSpPr>
            <p:cNvPr id="1184" name="Google Shape;1184;p209"/>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5" name="Google Shape;1185;p209"/>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6" name="Google Shape;1186;p209"/>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7" name="Google Shape;1187;p209"/>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88" name="Google Shape;1188;p209"/>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89" name="Google Shape;1189;p209"/>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90" name="Google Shape;1190;p209"/>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91" name="Google Shape;1191;p209"/>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95" name="Shape 1195"/>
        <p:cNvGrpSpPr/>
        <p:nvPr/>
      </p:nvGrpSpPr>
      <p:grpSpPr>
        <a:xfrm>
          <a:off x="0" y="0"/>
          <a:ext cx="0" cy="0"/>
          <a:chOff x="0" y="0"/>
          <a:chExt cx="0" cy="0"/>
        </a:xfrm>
      </p:grpSpPr>
      <p:sp>
        <p:nvSpPr>
          <p:cNvPr id="1196" name="Google Shape;1196;p210"/>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7" name="Google Shape;1197;p210"/>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8" name="Google Shape;1198;p210"/>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9" name="Google Shape;1199;p210"/>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200" name="Google Shape;1200;p210"/>
          <p:cNvGrpSpPr/>
          <p:nvPr/>
        </p:nvGrpSpPr>
        <p:grpSpPr>
          <a:xfrm>
            <a:off x="5009790" y="2945971"/>
            <a:ext cx="2172420" cy="2594400"/>
            <a:chOff x="4961590" y="2752474"/>
            <a:chExt cx="2172420" cy="2594400"/>
          </a:xfrm>
        </p:grpSpPr>
        <p:sp>
          <p:nvSpPr>
            <p:cNvPr id="1201" name="Google Shape;1201;p210"/>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10"/>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03" name="Google Shape;1203;p210"/>
          <p:cNvGrpSpPr/>
          <p:nvPr/>
        </p:nvGrpSpPr>
        <p:grpSpPr>
          <a:xfrm>
            <a:off x="5287352" y="1523886"/>
            <a:ext cx="4876225" cy="2692336"/>
            <a:chOff x="5239152" y="1330389"/>
            <a:chExt cx="4876225" cy="2692336"/>
          </a:xfrm>
        </p:grpSpPr>
        <p:sp>
          <p:nvSpPr>
            <p:cNvPr id="1204" name="Google Shape;1204;p210"/>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05" name="Google Shape;1205;p210"/>
            <p:cNvGrpSpPr/>
            <p:nvPr/>
          </p:nvGrpSpPr>
          <p:grpSpPr>
            <a:xfrm>
              <a:off x="5239152" y="1330389"/>
              <a:ext cx="4876225" cy="2692336"/>
              <a:chOff x="5239152" y="1330389"/>
              <a:chExt cx="4876225" cy="2692336"/>
            </a:xfrm>
          </p:grpSpPr>
          <p:sp>
            <p:nvSpPr>
              <p:cNvPr id="1206" name="Google Shape;1206;p210"/>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7" name="Google Shape;1207;p210"/>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10"/>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10"/>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10"/>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10"/>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10"/>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10"/>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214" name="Google Shape;1214;p210"/>
          <p:cNvGrpSpPr/>
          <p:nvPr/>
        </p:nvGrpSpPr>
        <p:grpSpPr>
          <a:xfrm>
            <a:off x="8081828" y="2357976"/>
            <a:ext cx="2773422" cy="3589673"/>
            <a:chOff x="8033628" y="2164479"/>
            <a:chExt cx="2773422" cy="3589673"/>
          </a:xfrm>
        </p:grpSpPr>
        <p:sp>
          <p:nvSpPr>
            <p:cNvPr id="1215" name="Google Shape;1215;p210"/>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6" name="Google Shape;1216;p210"/>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7" name="Google Shape;1217;p210"/>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8" name="Google Shape;1218;p210"/>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9" name="Google Shape;1219;p210"/>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10"/>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10"/>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2" name="Google Shape;1222;p210"/>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3" name="Google Shape;1223;p210"/>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4" name="Google Shape;1224;p210"/>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5" name="Google Shape;1225;p210"/>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6" name="Google Shape;1226;p210"/>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7" name="Google Shape;1227;p210"/>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10"/>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9" name="Google Shape;1229;p210"/>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0" name="Google Shape;1230;p210"/>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1" name="Google Shape;1231;p210"/>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32" name="Google Shape;1232;p210"/>
          <p:cNvGrpSpPr/>
          <p:nvPr/>
        </p:nvGrpSpPr>
        <p:grpSpPr>
          <a:xfrm>
            <a:off x="1197664" y="1448720"/>
            <a:ext cx="4251939" cy="2433598"/>
            <a:chOff x="1149464" y="1255223"/>
            <a:chExt cx="4251939" cy="2433598"/>
          </a:xfrm>
        </p:grpSpPr>
        <p:sp>
          <p:nvSpPr>
            <p:cNvPr id="1233" name="Google Shape;1233;p210"/>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34" name="Google Shape;1234;p210"/>
            <p:cNvGrpSpPr/>
            <p:nvPr/>
          </p:nvGrpSpPr>
          <p:grpSpPr>
            <a:xfrm>
              <a:off x="1149464" y="1255223"/>
              <a:ext cx="4251939" cy="2433598"/>
              <a:chOff x="1149464" y="1255223"/>
              <a:chExt cx="4251939" cy="2433598"/>
            </a:xfrm>
          </p:grpSpPr>
          <p:sp>
            <p:nvSpPr>
              <p:cNvPr id="1235" name="Google Shape;1235;p210"/>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10"/>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7" name="Google Shape;1237;p210"/>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8" name="Google Shape;1238;p210"/>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39" name="Google Shape;1239;p210"/>
              <p:cNvGrpSpPr/>
              <p:nvPr/>
            </p:nvGrpSpPr>
            <p:grpSpPr>
              <a:xfrm>
                <a:off x="1149464" y="1255223"/>
                <a:ext cx="4251939" cy="2433598"/>
                <a:chOff x="1149464" y="1255223"/>
                <a:chExt cx="4251939" cy="2433598"/>
              </a:xfrm>
            </p:grpSpPr>
            <p:sp>
              <p:nvSpPr>
                <p:cNvPr id="1240" name="Google Shape;1240;p210"/>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1" name="Google Shape;1241;p210"/>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2" name="Google Shape;1242;p210"/>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3" name="Google Shape;1243;p210"/>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4" name="Google Shape;1244;p210"/>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5" name="Google Shape;1245;p210"/>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6" name="Google Shape;1246;p210"/>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7" name="Google Shape;1247;p210"/>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8" name="Google Shape;1248;p210"/>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9" name="Google Shape;1249;p210"/>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50" name="Google Shape;1250;p210"/>
          <p:cNvGrpSpPr/>
          <p:nvPr/>
        </p:nvGrpSpPr>
        <p:grpSpPr>
          <a:xfrm>
            <a:off x="2844205" y="3837505"/>
            <a:ext cx="1594150" cy="2406855"/>
            <a:chOff x="2796005" y="3644008"/>
            <a:chExt cx="1594150" cy="2406855"/>
          </a:xfrm>
        </p:grpSpPr>
        <p:sp>
          <p:nvSpPr>
            <p:cNvPr id="1251" name="Google Shape;1251;p210"/>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52" name="Google Shape;1252;p210"/>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53" name="Google Shape;1253;p210"/>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4" name="Google Shape;1254;p210"/>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5" name="Google Shape;1255;p210"/>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6" name="Google Shape;1256;p210"/>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7" name="Google Shape;1257;p210"/>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61" name="Shape 1261"/>
        <p:cNvGrpSpPr/>
        <p:nvPr/>
      </p:nvGrpSpPr>
      <p:grpSpPr>
        <a:xfrm>
          <a:off x="0" y="0"/>
          <a:ext cx="0" cy="0"/>
          <a:chOff x="0" y="0"/>
          <a:chExt cx="0" cy="0"/>
        </a:xfrm>
      </p:grpSpPr>
      <p:sp>
        <p:nvSpPr>
          <p:cNvPr id="1262" name="Google Shape;1262;p21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3" name="Google Shape;1263;p211"/>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4" name="Google Shape;1264;p211"/>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5" name="Google Shape;1265;p211"/>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6" name="Google Shape;1266;p211"/>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67" name="Google Shape;1267;p211"/>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68" name="Google Shape;1268;p211"/>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69" name="Google Shape;1269;p211"/>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70" name="Google Shape;1270;p211"/>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71" name="Google Shape;1271;p211"/>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72" name="Google Shape;1272;p211"/>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73" name="Google Shape;1273;p211"/>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74" name="Google Shape;1274;p211"/>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75" name="Google Shape;1275;p211"/>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62"/>
                                        </p:tgtEl>
                                        <p:attrNameLst>
                                          <p:attrName>style.visibility</p:attrName>
                                        </p:attrNameLst>
                                      </p:cBhvr>
                                      <p:to>
                                        <p:strVal val="visible"/>
                                      </p:to>
                                    </p:set>
                                    <p:animEffect filter="fade" transition="in">
                                      <p:cBhvr>
                                        <p:cTn dur="500"/>
                                        <p:tgtEl>
                                          <p:spTgt spid="12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9" name="Shape 1279"/>
        <p:cNvGrpSpPr/>
        <p:nvPr/>
      </p:nvGrpSpPr>
      <p:grpSpPr>
        <a:xfrm>
          <a:off x="0" y="0"/>
          <a:ext cx="0" cy="0"/>
          <a:chOff x="0" y="0"/>
          <a:chExt cx="0" cy="0"/>
        </a:xfrm>
      </p:grpSpPr>
      <p:sp>
        <p:nvSpPr>
          <p:cNvPr id="1280" name="Google Shape;1280;p212"/>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1" name="Google Shape;1281;p212"/>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2" name="Google Shape;1282;p212"/>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3" name="Google Shape;1283;p212"/>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84" name="Google Shape;1284;p212"/>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88" name="Shape 1288"/>
        <p:cNvGrpSpPr/>
        <p:nvPr/>
      </p:nvGrpSpPr>
      <p:grpSpPr>
        <a:xfrm>
          <a:off x="0" y="0"/>
          <a:ext cx="0" cy="0"/>
          <a:chOff x="0" y="0"/>
          <a:chExt cx="0" cy="0"/>
        </a:xfrm>
      </p:grpSpPr>
      <p:grpSp>
        <p:nvGrpSpPr>
          <p:cNvPr id="1289" name="Google Shape;1289;p213"/>
          <p:cNvGrpSpPr/>
          <p:nvPr/>
        </p:nvGrpSpPr>
        <p:grpSpPr>
          <a:xfrm>
            <a:off x="0" y="0"/>
            <a:ext cx="3990107" cy="6858000"/>
            <a:chOff x="0" y="0"/>
            <a:chExt cx="3990107" cy="6858000"/>
          </a:xfrm>
        </p:grpSpPr>
        <p:sp>
          <p:nvSpPr>
            <p:cNvPr id="1290" name="Google Shape;1290;p213"/>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1" name="Google Shape;1291;p213"/>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2" name="Google Shape;1292;p213"/>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3" name="Google Shape;1293;p213"/>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94" name="Google Shape;1294;p21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5" name="Google Shape;1295;p213"/>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6" name="Google Shape;1296;p213"/>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97" name="Google Shape;1297;p213"/>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98" name="Google Shape;1298;p213"/>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99" name="Google Shape;1299;p213"/>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300" name="Google Shape;1300;p213"/>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1" name="Google Shape;1301;p213"/>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2" name="Google Shape;1302;p213"/>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303" name="Google Shape;1303;p213"/>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304" name="Google Shape;1304;p213"/>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305" name="Google Shape;1305;p213"/>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306" name="Google Shape;1306;p213"/>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307" name="Google Shape;1307;p213"/>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308" name="Google Shape;1308;p213"/>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309" name="Google Shape;1309;p213"/>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96"/>
                                        </p:tgtEl>
                                        <p:attrNameLst>
                                          <p:attrName>style.visibility</p:attrName>
                                        </p:attrNameLst>
                                      </p:cBhvr>
                                      <p:to>
                                        <p:strVal val="visible"/>
                                      </p:to>
                                    </p:set>
                                    <p:anim calcmode="lin" valueType="num">
                                      <p:cBhvr additive="base">
                                        <p:cTn dur="500"/>
                                        <p:tgtEl>
                                          <p:spTgt spid="1296"/>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97"/>
                                        </p:tgtEl>
                                        <p:attrNameLst>
                                          <p:attrName>style.visibility</p:attrName>
                                        </p:attrNameLst>
                                      </p:cBhvr>
                                      <p:to>
                                        <p:strVal val="visible"/>
                                      </p:to>
                                    </p:set>
                                    <p:anim calcmode="lin" valueType="num">
                                      <p:cBhvr additive="base">
                                        <p:cTn dur="500"/>
                                        <p:tgtEl>
                                          <p:spTgt spid="1297"/>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300"/>
                                        </p:tgtEl>
                                        <p:attrNameLst>
                                          <p:attrName>style.visibility</p:attrName>
                                        </p:attrNameLst>
                                      </p:cBhvr>
                                      <p:to>
                                        <p:strVal val="visible"/>
                                      </p:to>
                                    </p:set>
                                    <p:animEffect filter="fade" transition="in">
                                      <p:cBhvr>
                                        <p:cTn dur="1000"/>
                                        <p:tgtEl>
                                          <p:spTgt spid="1300"/>
                                        </p:tgtEl>
                                      </p:cBhvr>
                                    </p:animEffect>
                                  </p:childTnLst>
                                </p:cTn>
                              </p:par>
                              <p:par>
                                <p:cTn fill="hold" nodeType="withEffect" presetClass="entr" presetID="10" presetSubtype="0">
                                  <p:stCondLst>
                                    <p:cond delay="500"/>
                                  </p:stCondLst>
                                  <p:childTnLst>
                                    <p:set>
                                      <p:cBhvr>
                                        <p:cTn dur="1" fill="hold">
                                          <p:stCondLst>
                                            <p:cond delay="0"/>
                                          </p:stCondLst>
                                        </p:cTn>
                                        <p:tgtEl>
                                          <p:spTgt spid="1301"/>
                                        </p:tgtEl>
                                        <p:attrNameLst>
                                          <p:attrName>style.visibility</p:attrName>
                                        </p:attrNameLst>
                                      </p:cBhvr>
                                      <p:to>
                                        <p:strVal val="visible"/>
                                      </p:to>
                                    </p:set>
                                    <p:animEffect filter="fade" transition="in">
                                      <p:cBhvr>
                                        <p:cTn dur="1000"/>
                                        <p:tgtEl>
                                          <p:spTgt spid="1301"/>
                                        </p:tgtEl>
                                      </p:cBhvr>
                                    </p:animEffect>
                                  </p:childTnLst>
                                </p:cTn>
                              </p:par>
                              <p:par>
                                <p:cTn fill="hold" nodeType="withEffect" presetClass="entr" presetID="10" presetSubtype="0">
                                  <p:stCondLst>
                                    <p:cond delay="750"/>
                                  </p:stCondLst>
                                  <p:childTnLst>
                                    <p:set>
                                      <p:cBhvr>
                                        <p:cTn dur="1" fill="hold">
                                          <p:stCondLst>
                                            <p:cond delay="0"/>
                                          </p:stCondLst>
                                        </p:cTn>
                                        <p:tgtEl>
                                          <p:spTgt spid="1302"/>
                                        </p:tgtEl>
                                        <p:attrNameLst>
                                          <p:attrName>style.visibility</p:attrName>
                                        </p:attrNameLst>
                                      </p:cBhvr>
                                      <p:to>
                                        <p:strVal val="visible"/>
                                      </p:to>
                                    </p:set>
                                    <p:animEffect filter="fade" transition="in">
                                      <p:cBhvr>
                                        <p:cTn dur="1000"/>
                                        <p:tgtEl>
                                          <p:spTgt spid="1302"/>
                                        </p:tgtEl>
                                      </p:cBhvr>
                                    </p:animEffect>
                                  </p:childTnLst>
                                </p:cTn>
                              </p:par>
                              <p:par>
                                <p:cTn fill="hold" nodeType="withEffect" presetClass="entr" presetID="10" presetSubtype="0">
                                  <p:stCondLst>
                                    <p:cond delay="250"/>
                                  </p:stCondLst>
                                  <p:childTnLst>
                                    <p:set>
                                      <p:cBhvr>
                                        <p:cTn dur="1" fill="hold">
                                          <p:stCondLst>
                                            <p:cond delay="0"/>
                                          </p:stCondLst>
                                        </p:cTn>
                                        <p:tgtEl>
                                          <p:spTgt spid="1294"/>
                                        </p:tgtEl>
                                        <p:attrNameLst>
                                          <p:attrName>style.visibility</p:attrName>
                                        </p:attrNameLst>
                                      </p:cBhvr>
                                      <p:to>
                                        <p:strVal val="visible"/>
                                      </p:to>
                                    </p:set>
                                    <p:animEffect filter="fade" transition="in">
                                      <p:cBhvr>
                                        <p:cTn dur="500"/>
                                        <p:tgtEl>
                                          <p:spTgt spid="12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13" name="Shape 1313"/>
        <p:cNvGrpSpPr/>
        <p:nvPr/>
      </p:nvGrpSpPr>
      <p:grpSpPr>
        <a:xfrm>
          <a:off x="0" y="0"/>
          <a:ext cx="0" cy="0"/>
          <a:chOff x="0" y="0"/>
          <a:chExt cx="0" cy="0"/>
        </a:xfrm>
      </p:grpSpPr>
      <p:sp>
        <p:nvSpPr>
          <p:cNvPr id="1314" name="Google Shape;1314;p214"/>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5" name="Google Shape;1315;p214"/>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6" name="Google Shape;1316;p214"/>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7" name="Google Shape;1317;p214"/>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18" name="Google Shape;1318;p214"/>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19" name="Google Shape;1319;p214"/>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20" name="Google Shape;1320;p214"/>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21" name="Google Shape;1321;p214"/>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2" name="Google Shape;1322;p214"/>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3" name="Google Shape;1323;p214"/>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24" name="Google Shape;1324;p214"/>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8" name="Shape 1328"/>
        <p:cNvGrpSpPr/>
        <p:nvPr/>
      </p:nvGrpSpPr>
      <p:grpSpPr>
        <a:xfrm>
          <a:off x="0" y="0"/>
          <a:ext cx="0" cy="0"/>
          <a:chOff x="0" y="0"/>
          <a:chExt cx="0" cy="0"/>
        </a:xfrm>
      </p:grpSpPr>
      <p:pic>
        <p:nvPicPr>
          <p:cNvPr id="1329" name="Google Shape;1329;p215"/>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30" name="Google Shape;1330;p215"/>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31" name="Google Shape;1331;p215"/>
          <p:cNvGrpSpPr/>
          <p:nvPr/>
        </p:nvGrpSpPr>
        <p:grpSpPr>
          <a:xfrm rot="5400000">
            <a:off x="3585881" y="2603584"/>
            <a:ext cx="188425" cy="3726570"/>
            <a:chOff x="6132021" y="1798326"/>
            <a:chExt cx="188425" cy="3726570"/>
          </a:xfrm>
        </p:grpSpPr>
        <p:sp>
          <p:nvSpPr>
            <p:cNvPr id="1332" name="Google Shape;1332;p215"/>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33" name="Google Shape;1333;p215"/>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34" name="Google Shape;1334;p215"/>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35" name="Google Shape;1335;p215"/>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36" name="Google Shape;1336;p215"/>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37" name="Google Shape;1337;p215"/>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1" name="Shape 1341"/>
        <p:cNvGrpSpPr/>
        <p:nvPr/>
      </p:nvGrpSpPr>
      <p:grpSpPr>
        <a:xfrm>
          <a:off x="0" y="0"/>
          <a:ext cx="0" cy="0"/>
          <a:chOff x="0" y="0"/>
          <a:chExt cx="0" cy="0"/>
        </a:xfrm>
      </p:grpSpPr>
      <p:pic>
        <p:nvPicPr>
          <p:cNvPr descr="Africa" id="1342" name="Google Shape;1342;p216"/>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43" name="Google Shape;1343;p216"/>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44" name="Google Shape;1344;p216"/>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45" name="Google Shape;1345;p216"/>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46" name="Google Shape;1346;p216"/>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47" name="Google Shape;1347;p216"/>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48" name="Google Shape;1348;p216"/>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52" name="Shape 1352"/>
        <p:cNvGrpSpPr/>
        <p:nvPr/>
      </p:nvGrpSpPr>
      <p:grpSpPr>
        <a:xfrm>
          <a:off x="0" y="0"/>
          <a:ext cx="0" cy="0"/>
          <a:chOff x="0" y="0"/>
          <a:chExt cx="0" cy="0"/>
        </a:xfrm>
      </p:grpSpPr>
      <p:pic>
        <p:nvPicPr>
          <p:cNvPr descr="Bookmark" id="1353" name="Google Shape;1353;p217"/>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54" name="Google Shape;1354;p217"/>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55" name="Google Shape;1355;p217"/>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56" name="Google Shape;1356;p217"/>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57" name="Google Shape;1357;p217"/>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58" name="Google Shape;1358;p217"/>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59" name="Google Shape;1359;p217"/>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60" name="Google Shape;1360;p217"/>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61" name="Google Shape;1361;p217"/>
          <p:cNvGrpSpPr/>
          <p:nvPr/>
        </p:nvGrpSpPr>
        <p:grpSpPr>
          <a:xfrm>
            <a:off x="346339" y="4040782"/>
            <a:ext cx="3201315" cy="2703901"/>
            <a:chOff x="99164" y="3056183"/>
            <a:chExt cx="4688406" cy="3959931"/>
          </a:xfrm>
        </p:grpSpPr>
        <p:sp>
          <p:nvSpPr>
            <p:cNvPr id="1362" name="Google Shape;1362;p217"/>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7"/>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7"/>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7"/>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7"/>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7"/>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7"/>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7"/>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7"/>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7"/>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7"/>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7"/>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7"/>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7"/>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7"/>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7"/>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7"/>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7"/>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7"/>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7"/>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7"/>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7"/>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7"/>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7"/>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7"/>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7"/>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7"/>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7"/>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7"/>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7"/>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7"/>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7"/>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7"/>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7"/>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7"/>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7"/>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7"/>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7"/>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7"/>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7"/>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7"/>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7"/>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7"/>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7"/>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7"/>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7"/>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7"/>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7"/>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7"/>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7"/>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7"/>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7"/>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7"/>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7"/>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7"/>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7"/>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7"/>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7"/>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7"/>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7"/>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7"/>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7"/>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7"/>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7"/>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7"/>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7"/>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7"/>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7"/>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7"/>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7"/>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7"/>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7"/>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7"/>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7"/>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7"/>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7"/>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7"/>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7"/>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7"/>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7"/>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7"/>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7"/>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7"/>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7"/>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7"/>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7"/>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7"/>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7"/>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7"/>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7"/>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7"/>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7"/>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7"/>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7"/>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7"/>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7"/>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7"/>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7"/>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7"/>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7"/>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7"/>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7"/>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7"/>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7"/>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7"/>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7"/>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7"/>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7"/>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7"/>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7"/>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7"/>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7"/>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7"/>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7"/>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7"/>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7"/>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7"/>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9" name="Google Shape;1479;p217"/>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0" name="Google Shape;1480;p217"/>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1" name="Google Shape;1481;p217"/>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2" name="Google Shape;1482;p217"/>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3" name="Google Shape;1483;p217"/>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4" name="Google Shape;1484;p217"/>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5" name="Google Shape;1485;p217"/>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6" name="Google Shape;1486;p217"/>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7" name="Google Shape;1487;p217"/>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8" name="Google Shape;1488;p217"/>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9" name="Google Shape;1489;p217"/>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90" name="Google Shape;1490;p217"/>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91" name="Google Shape;1491;p217"/>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92" name="Google Shape;1492;p217"/>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93" name="Google Shape;1493;p217"/>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94" name="Google Shape;1494;p217"/>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95" name="Google Shape;1495;p217"/>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96" name="Google Shape;1496;p217"/>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97" name="Google Shape;1497;p217"/>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98" name="Google Shape;1498;p217"/>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99" name="Google Shape;1499;p217"/>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60"/>
                                        </p:tgtEl>
                                        <p:attrNameLst>
                                          <p:attrName>style.visibility</p:attrName>
                                        </p:attrNameLst>
                                      </p:cBhvr>
                                      <p:to>
                                        <p:strVal val="visible"/>
                                      </p:to>
                                    </p:set>
                                    <p:animEffect filter="fade" transition="in">
                                      <p:cBhvr>
                                        <p:cTn dur="500"/>
                                        <p:tgtEl>
                                          <p:spTgt spid="1360"/>
                                        </p:tgtEl>
                                      </p:cBhvr>
                                    </p:animEffect>
                                  </p:childTnLst>
                                </p:cTn>
                              </p:par>
                              <p:par>
                                <p:cTn fill="hold" nodeType="withEffect" presetClass="entr" presetID="10" presetSubtype="0">
                                  <p:stCondLst>
                                    <p:cond delay="1000"/>
                                  </p:stCondLst>
                                  <p:childTnLst>
                                    <p:set>
                                      <p:cBhvr>
                                        <p:cTn dur="1" fill="hold">
                                          <p:stCondLst>
                                            <p:cond delay="0"/>
                                          </p:stCondLst>
                                        </p:cTn>
                                        <p:tgtEl>
                                          <p:spTgt spid="1359"/>
                                        </p:tgtEl>
                                        <p:attrNameLst>
                                          <p:attrName>style.visibility</p:attrName>
                                        </p:attrNameLst>
                                      </p:cBhvr>
                                      <p:to>
                                        <p:strVal val="visible"/>
                                      </p:to>
                                    </p:set>
                                    <p:animEffect filter="fade" transition="in">
                                      <p:cBhvr>
                                        <p:cTn dur="500"/>
                                        <p:tgtEl>
                                          <p:spTgt spid="1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503" name="Shape 1503"/>
        <p:cNvGrpSpPr/>
        <p:nvPr/>
      </p:nvGrpSpPr>
      <p:grpSpPr>
        <a:xfrm>
          <a:off x="0" y="0"/>
          <a:ext cx="0" cy="0"/>
          <a:chOff x="0" y="0"/>
          <a:chExt cx="0" cy="0"/>
        </a:xfrm>
      </p:grpSpPr>
      <p:sp>
        <p:nvSpPr>
          <p:cNvPr id="1504" name="Google Shape;1504;p218"/>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Raleway"/>
              <a:buNone/>
            </a:pPr>
            <a:r>
              <a:rPr b="0" i="0" lang="en-GB" sz="1600" u="none" cap="none" strike="noStrike">
                <a:solidFill>
                  <a:schemeClr val="lt1"/>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505" name="Google Shape;1505;p218"/>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506" name="Google Shape;1506;p218"/>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7" name="Google Shape;1507;p21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8" name="Google Shape;1508;p218"/>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9" name="Google Shape;1509;p218"/>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10" name="Google Shape;1510;p218"/>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511" name="Google Shape;1511;p218"/>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512" name="Google Shape;1512;p218"/>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513" name="Google Shape;1513;p218"/>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514" name="Google Shape;1514;p218"/>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515" name="Google Shape;1515;p218"/>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16" name="Google Shape;1516;p218"/>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20" name="Shape 1520"/>
        <p:cNvGrpSpPr/>
        <p:nvPr/>
      </p:nvGrpSpPr>
      <p:grpSpPr>
        <a:xfrm>
          <a:off x="0" y="0"/>
          <a:ext cx="0" cy="0"/>
          <a:chOff x="0" y="0"/>
          <a:chExt cx="0" cy="0"/>
        </a:xfrm>
      </p:grpSpPr>
      <p:sp>
        <p:nvSpPr>
          <p:cNvPr id="1521" name="Google Shape;1521;p21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22" name="Google Shape;1522;p219"/>
          <p:cNvGrpSpPr/>
          <p:nvPr/>
        </p:nvGrpSpPr>
        <p:grpSpPr>
          <a:xfrm>
            <a:off x="1565216" y="2499874"/>
            <a:ext cx="10497650" cy="1171524"/>
            <a:chOff x="1593000" y="2322566"/>
            <a:chExt cx="5766050" cy="643484"/>
          </a:xfrm>
        </p:grpSpPr>
        <p:sp>
          <p:nvSpPr>
            <p:cNvPr id="1523" name="Google Shape;1523;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4" name="Google Shape;1524;p219"/>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5" name="Google Shape;1525;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6" name="Google Shape;1526;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7" name="Google Shape;1527;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28" name="Google Shape;1528;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9" name="Google Shape;1529;p219"/>
          <p:cNvGrpSpPr/>
          <p:nvPr/>
        </p:nvGrpSpPr>
        <p:grpSpPr>
          <a:xfrm>
            <a:off x="1565216" y="1326989"/>
            <a:ext cx="10497650" cy="1171522"/>
            <a:chOff x="1593000" y="2322567"/>
            <a:chExt cx="5766050" cy="643483"/>
          </a:xfrm>
        </p:grpSpPr>
        <p:sp>
          <p:nvSpPr>
            <p:cNvPr id="1530" name="Google Shape;1530;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1" name="Google Shape;1531;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2" name="Google Shape;1532;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3" name="Google Shape;1533;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4" name="Google Shape;1534;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35" name="Google Shape;1535;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36" name="Google Shape;1536;p219"/>
          <p:cNvGrpSpPr/>
          <p:nvPr/>
        </p:nvGrpSpPr>
        <p:grpSpPr>
          <a:xfrm>
            <a:off x="1565216" y="3654669"/>
            <a:ext cx="10497650" cy="1171522"/>
            <a:chOff x="1593000" y="2322567"/>
            <a:chExt cx="5766050" cy="643483"/>
          </a:xfrm>
        </p:grpSpPr>
        <p:sp>
          <p:nvSpPr>
            <p:cNvPr id="1537" name="Google Shape;1537;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8" name="Google Shape;1538;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9" name="Google Shape;1539;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40" name="Google Shape;1540;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41" name="Google Shape;1541;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42" name="Google Shape;1542;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43" name="Google Shape;1543;p219"/>
          <p:cNvGrpSpPr/>
          <p:nvPr/>
        </p:nvGrpSpPr>
        <p:grpSpPr>
          <a:xfrm>
            <a:off x="1565216" y="4796724"/>
            <a:ext cx="10497650" cy="1171522"/>
            <a:chOff x="1593000" y="2322567"/>
            <a:chExt cx="5766050" cy="643483"/>
          </a:xfrm>
        </p:grpSpPr>
        <p:sp>
          <p:nvSpPr>
            <p:cNvPr id="1544" name="Google Shape;1544;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45" name="Google Shape;1545;p219"/>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46" name="Google Shape;1546;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47" name="Google Shape;1547;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48" name="Google Shape;1548;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49" name="Google Shape;1549;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50" name="Google Shape;1550;p21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51" name="Google Shape;1551;p21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52" name="Google Shape;1552;p219"/>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53" name="Google Shape;1553;p219"/>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54" name="Google Shape;1554;p219"/>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55" name="Google Shape;1555;p219"/>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29"/>
                                        </p:tgtEl>
                                        <p:attrNameLst>
                                          <p:attrName>style.visibility</p:attrName>
                                        </p:attrNameLst>
                                      </p:cBhvr>
                                      <p:to>
                                        <p:strVal val="visible"/>
                                      </p:to>
                                    </p:set>
                                    <p:anim calcmode="lin" valueType="num">
                                      <p:cBhvr additive="base">
                                        <p:cTn dur="500"/>
                                        <p:tgtEl>
                                          <p:spTgt spid="152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2"/>
                                        </p:tgtEl>
                                        <p:attrNameLst>
                                          <p:attrName>style.visibility</p:attrName>
                                        </p:attrNameLst>
                                      </p:cBhvr>
                                      <p:to>
                                        <p:strVal val="visible"/>
                                      </p:to>
                                    </p:set>
                                    <p:anim calcmode="lin" valueType="num">
                                      <p:cBhvr additive="base">
                                        <p:cTn dur="750"/>
                                        <p:tgtEl>
                                          <p:spTgt spid="15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6"/>
                                        </p:tgtEl>
                                        <p:attrNameLst>
                                          <p:attrName>style.visibility</p:attrName>
                                        </p:attrNameLst>
                                      </p:cBhvr>
                                      <p:to>
                                        <p:strVal val="visible"/>
                                      </p:to>
                                    </p:set>
                                    <p:anim calcmode="lin" valueType="num">
                                      <p:cBhvr additive="base">
                                        <p:cTn dur="1000"/>
                                        <p:tgtEl>
                                          <p:spTgt spid="15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43"/>
                                        </p:tgtEl>
                                        <p:attrNameLst>
                                          <p:attrName>style.visibility</p:attrName>
                                        </p:attrNameLst>
                                      </p:cBhvr>
                                      <p:to>
                                        <p:strVal val="visible"/>
                                      </p:to>
                                    </p:set>
                                    <p:anim calcmode="lin" valueType="num">
                                      <p:cBhvr additive="base">
                                        <p:cTn dur="1250"/>
                                        <p:tgtEl>
                                          <p:spTgt spid="154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52"/>
                                        </p:tgtEl>
                                        <p:attrNameLst>
                                          <p:attrName>style.visibility</p:attrName>
                                        </p:attrNameLst>
                                      </p:cBhvr>
                                      <p:to>
                                        <p:strVal val="visible"/>
                                      </p:to>
                                    </p:set>
                                    <p:animEffect filter="fade" transition="in">
                                      <p:cBhvr>
                                        <p:cTn dur="500"/>
                                        <p:tgtEl>
                                          <p:spTgt spid="1552"/>
                                        </p:tgtEl>
                                      </p:cBhvr>
                                    </p:animEffect>
                                  </p:childTnLst>
                                </p:cTn>
                              </p:par>
                              <p:par>
                                <p:cTn fill="hold" nodeType="withEffect" presetClass="entr" presetID="10" presetSubtype="0">
                                  <p:stCondLst>
                                    <p:cond delay="250"/>
                                  </p:stCondLst>
                                  <p:childTnLst>
                                    <p:set>
                                      <p:cBhvr>
                                        <p:cTn dur="1" fill="hold">
                                          <p:stCondLst>
                                            <p:cond delay="0"/>
                                          </p:stCondLst>
                                        </p:cTn>
                                        <p:tgtEl>
                                          <p:spTgt spid="1521"/>
                                        </p:tgtEl>
                                        <p:attrNameLst>
                                          <p:attrName>style.visibility</p:attrName>
                                        </p:attrNameLst>
                                      </p:cBhvr>
                                      <p:to>
                                        <p:strVal val="visible"/>
                                      </p:to>
                                    </p:set>
                                    <p:animEffect filter="fade" transition="in">
                                      <p:cBhvr>
                                        <p:cTn dur="500"/>
                                        <p:tgtEl>
                                          <p:spTgt spid="15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9" name="Shape 1559"/>
        <p:cNvGrpSpPr/>
        <p:nvPr/>
      </p:nvGrpSpPr>
      <p:grpSpPr>
        <a:xfrm>
          <a:off x="0" y="0"/>
          <a:ext cx="0" cy="0"/>
          <a:chOff x="0" y="0"/>
          <a:chExt cx="0" cy="0"/>
        </a:xfrm>
      </p:grpSpPr>
      <p:sp>
        <p:nvSpPr>
          <p:cNvPr id="1560" name="Google Shape;1560;p220"/>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61" name="Google Shape;1561;p220"/>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62" name="Google Shape;1562;p220"/>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63" name="Google Shape;1563;p220"/>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64" name="Google Shape;1564;p220"/>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65" name="Google Shape;1565;p220"/>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66" name="Google Shape;1566;p220"/>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67" name="Google Shape;1567;p220"/>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68" name="Google Shape;1568;p220"/>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69" name="Google Shape;1569;p220"/>
          <p:cNvSpPr txBox="1"/>
          <p:nvPr/>
        </p:nvSpPr>
        <p:spPr>
          <a:xfrm>
            <a:off x="1239924" y="2293720"/>
            <a:ext cx="9443739" cy="1678345"/>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sz="1800">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73" name="Shape 1573"/>
        <p:cNvGrpSpPr/>
        <p:nvPr/>
      </p:nvGrpSpPr>
      <p:grpSpPr>
        <a:xfrm>
          <a:off x="0" y="0"/>
          <a:ext cx="0" cy="0"/>
          <a:chOff x="0" y="0"/>
          <a:chExt cx="0" cy="0"/>
        </a:xfrm>
      </p:grpSpPr>
      <p:sp>
        <p:nvSpPr>
          <p:cNvPr id="1574" name="Google Shape;1574;p221"/>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5" name="Google Shape;1575;p221"/>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6" name="Google Shape;1576;p221"/>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7" name="Google Shape;1577;p221"/>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8" name="Google Shape;1578;p221"/>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9" name="Google Shape;1579;p221"/>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80" name="Google Shape;1580;p221"/>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81" name="Google Shape;1581;p221"/>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82" name="Google Shape;1582;p221"/>
          <p:cNvCxnSpPr>
            <a:stCxn id="1575" idx="2"/>
            <a:endCxn id="1576"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83" name="Google Shape;1583;p221"/>
          <p:cNvCxnSpPr>
            <a:stCxn id="1577" idx="0"/>
            <a:endCxn id="1575"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84" name="Google Shape;1584;p221"/>
          <p:cNvCxnSpPr>
            <a:stCxn id="1577" idx="2"/>
            <a:endCxn id="1579"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85" name="Google Shape;1585;p221"/>
          <p:cNvCxnSpPr>
            <a:stCxn id="1578" idx="0"/>
            <a:endCxn id="1577"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86" name="Google Shape;1586;p221"/>
          <p:cNvCxnSpPr>
            <a:stCxn id="1576" idx="2"/>
            <a:endCxn id="1581"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87" name="Google Shape;1587;p221"/>
          <p:cNvCxnSpPr>
            <a:stCxn id="1580" idx="0"/>
            <a:endCxn id="1576"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88" name="Google Shape;1588;p221"/>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89" name="Google Shape;1589;p221"/>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90" name="Google Shape;1590;p221"/>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91" name="Google Shape;1591;p221"/>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92" name="Google Shape;1592;p221"/>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93" name="Google Shape;1593;p221"/>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0"/>
                                        </p:tgtEl>
                                        <p:attrNameLst>
                                          <p:attrName>style.visibility</p:attrName>
                                        </p:attrNameLst>
                                      </p:cBhvr>
                                      <p:to>
                                        <p:strVal val="visible"/>
                                      </p:to>
                                    </p:set>
                                    <p:animEffect filter="fade" transition="in">
                                      <p:cBhvr>
                                        <p:cTn dur="500"/>
                                        <p:tgtEl>
                                          <p:spTgt spid="1590"/>
                                        </p:tgtEl>
                                      </p:cBhvr>
                                    </p:animEffect>
                                  </p:childTnLst>
                                </p:cTn>
                              </p:par>
                              <p:par>
                                <p:cTn fill="hold" nodeType="withEffect" presetClass="entr" presetID="10" presetSubtype="0">
                                  <p:stCondLst>
                                    <p:cond delay="250"/>
                                  </p:stCondLst>
                                  <p:childTnLst>
                                    <p:set>
                                      <p:cBhvr>
                                        <p:cTn dur="1" fill="hold">
                                          <p:stCondLst>
                                            <p:cond delay="0"/>
                                          </p:stCondLst>
                                        </p:cTn>
                                        <p:tgtEl>
                                          <p:spTgt spid="1574"/>
                                        </p:tgtEl>
                                        <p:attrNameLst>
                                          <p:attrName>style.visibility</p:attrName>
                                        </p:attrNameLst>
                                      </p:cBhvr>
                                      <p:to>
                                        <p:strVal val="visible"/>
                                      </p:to>
                                    </p:set>
                                    <p:animEffect filter="fade" transition="in">
                                      <p:cBhvr>
                                        <p:cTn dur="500"/>
                                        <p:tgtEl>
                                          <p:spTgt spid="15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7" name="Shape 1597"/>
        <p:cNvGrpSpPr/>
        <p:nvPr/>
      </p:nvGrpSpPr>
      <p:grpSpPr>
        <a:xfrm>
          <a:off x="0" y="0"/>
          <a:ext cx="0" cy="0"/>
          <a:chOff x="0" y="0"/>
          <a:chExt cx="0" cy="0"/>
        </a:xfrm>
      </p:grpSpPr>
      <p:sp>
        <p:nvSpPr>
          <p:cNvPr id="1598" name="Google Shape;1598;p222"/>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99" name="Google Shape;1599;p2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600" name="Google Shape;1600;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1" name="Google Shape;1601;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2" name="Google Shape;1602;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3" name="Google Shape;1603;p222"/>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604" name="Google Shape;1604;p222"/>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605" name="Google Shape;1605;p222"/>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606" name="Google Shape;1606;p222"/>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607" name="Google Shape;1607;p222"/>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608" name="Google Shape;1608;p222"/>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06"/>
                                        </p:tgtEl>
                                        <p:attrNameLst>
                                          <p:attrName>style.visibility</p:attrName>
                                        </p:attrNameLst>
                                      </p:cBhvr>
                                      <p:to>
                                        <p:strVal val="visible"/>
                                      </p:to>
                                    </p:set>
                                    <p:animEffect filter="fade" transition="in">
                                      <p:cBhvr>
                                        <p:cTn dur="500"/>
                                        <p:tgtEl>
                                          <p:spTgt spid="1606"/>
                                        </p:tgtEl>
                                      </p:cBhvr>
                                    </p:animEffect>
                                  </p:childTnLst>
                                </p:cTn>
                              </p:par>
                              <p:par>
                                <p:cTn fill="hold" nodeType="withEffect" presetClass="entr" presetID="10" presetSubtype="0">
                                  <p:stCondLst>
                                    <p:cond delay="1000"/>
                                  </p:stCondLst>
                                  <p:childTnLst>
                                    <p:set>
                                      <p:cBhvr>
                                        <p:cTn dur="1" fill="hold">
                                          <p:stCondLst>
                                            <p:cond delay="0"/>
                                          </p:stCondLst>
                                        </p:cTn>
                                        <p:tgtEl>
                                          <p:spTgt spid="1605"/>
                                        </p:tgtEl>
                                        <p:attrNameLst>
                                          <p:attrName>style.visibility</p:attrName>
                                        </p:attrNameLst>
                                      </p:cBhvr>
                                      <p:to>
                                        <p:strVal val="visible"/>
                                      </p:to>
                                    </p:set>
                                    <p:animEffect filter="fade" transition="in">
                                      <p:cBhvr>
                                        <p:cTn dur="500"/>
                                        <p:tgtEl>
                                          <p:spTgt spid="16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2" name="Shape 1612"/>
        <p:cNvGrpSpPr/>
        <p:nvPr/>
      </p:nvGrpSpPr>
      <p:grpSpPr>
        <a:xfrm>
          <a:off x="0" y="0"/>
          <a:ext cx="0" cy="0"/>
          <a:chOff x="0" y="0"/>
          <a:chExt cx="0" cy="0"/>
        </a:xfrm>
      </p:grpSpPr>
      <p:sp>
        <p:nvSpPr>
          <p:cNvPr id="1613" name="Google Shape;1613;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4" name="Google Shape;1614;p223"/>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5" name="Google Shape;1615;p223"/>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6" name="Google Shape;1616;p223"/>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7" name="Google Shape;1617;p223"/>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18" name="Google Shape;1618;p223"/>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19" name="Google Shape;1619;p223"/>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20" name="Google Shape;1620;p223"/>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21" name="Google Shape;1621;p223"/>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22" name="Google Shape;1622;p223"/>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3"/>
                                        </p:tgtEl>
                                        <p:attrNameLst>
                                          <p:attrName>style.visibility</p:attrName>
                                        </p:attrNameLst>
                                      </p:cBhvr>
                                      <p:to>
                                        <p:strVal val="visible"/>
                                      </p:to>
                                    </p:set>
                                    <p:animEffect filter="fade" transition="in">
                                      <p:cBhvr>
                                        <p:cTn dur="500"/>
                                        <p:tgtEl>
                                          <p:spTgt spid="16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26" name="Shape 1626"/>
        <p:cNvGrpSpPr/>
        <p:nvPr/>
      </p:nvGrpSpPr>
      <p:grpSpPr>
        <a:xfrm>
          <a:off x="0" y="0"/>
          <a:ext cx="0" cy="0"/>
          <a:chOff x="0" y="0"/>
          <a:chExt cx="0" cy="0"/>
        </a:xfrm>
      </p:grpSpPr>
      <p:sp>
        <p:nvSpPr>
          <p:cNvPr id="1627" name="Google Shape;1627;p22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28" name="Google Shape;1628;p224"/>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27"/>
                                        </p:tgtEl>
                                        <p:attrNameLst>
                                          <p:attrName>style.visibility</p:attrName>
                                        </p:attrNameLst>
                                      </p:cBhvr>
                                      <p:to>
                                        <p:strVal val="visible"/>
                                      </p:to>
                                    </p:set>
                                    <p:animEffect filter="fade" transition="in">
                                      <p:cBhvr>
                                        <p:cTn dur="500"/>
                                        <p:tgtEl>
                                          <p:spTgt spid="16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32" name="Shape 1632"/>
        <p:cNvGrpSpPr/>
        <p:nvPr/>
      </p:nvGrpSpPr>
      <p:grpSpPr>
        <a:xfrm>
          <a:off x="0" y="0"/>
          <a:ext cx="0" cy="0"/>
          <a:chOff x="0" y="0"/>
          <a:chExt cx="0" cy="0"/>
        </a:xfrm>
      </p:grpSpPr>
      <p:sp>
        <p:nvSpPr>
          <p:cNvPr id="1633" name="Google Shape;1633;p225"/>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34" name="Google Shape;1634;p225"/>
          <p:cNvGrpSpPr/>
          <p:nvPr/>
        </p:nvGrpSpPr>
        <p:grpSpPr>
          <a:xfrm>
            <a:off x="1724982" y="1677400"/>
            <a:ext cx="3635049" cy="3396000"/>
            <a:chOff x="1293737" y="1258050"/>
            <a:chExt cx="2726286" cy="2547000"/>
          </a:xfrm>
        </p:grpSpPr>
        <p:sp>
          <p:nvSpPr>
            <p:cNvPr id="1635" name="Google Shape;1635;p225"/>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6" name="Google Shape;1636;p225"/>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37" name="Google Shape;1637;p225"/>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8" name="Google Shape;1638;p225"/>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9" name="Google Shape;1639;p225"/>
          <p:cNvGrpSpPr/>
          <p:nvPr/>
        </p:nvGrpSpPr>
        <p:grpSpPr>
          <a:xfrm>
            <a:off x="4271944" y="1677400"/>
            <a:ext cx="3635050" cy="3396000"/>
            <a:chOff x="3203958" y="1258050"/>
            <a:chExt cx="2726287" cy="2547000"/>
          </a:xfrm>
        </p:grpSpPr>
        <p:sp>
          <p:nvSpPr>
            <p:cNvPr id="1640" name="Google Shape;1640;p225"/>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41" name="Google Shape;1641;p225"/>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42" name="Google Shape;1642;p225"/>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43" name="Google Shape;1643;p225"/>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44" name="Google Shape;1644;p225"/>
          <p:cNvGrpSpPr/>
          <p:nvPr/>
        </p:nvGrpSpPr>
        <p:grpSpPr>
          <a:xfrm>
            <a:off x="6831969" y="1677400"/>
            <a:ext cx="3635049" cy="3396000"/>
            <a:chOff x="5123977" y="1258050"/>
            <a:chExt cx="2726287" cy="2547000"/>
          </a:xfrm>
        </p:grpSpPr>
        <p:sp>
          <p:nvSpPr>
            <p:cNvPr id="1645" name="Google Shape;1645;p225"/>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46" name="Google Shape;1646;p225"/>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47" name="Google Shape;1647;p225"/>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48" name="Google Shape;1648;p225"/>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49" name="Google Shape;1649;p225"/>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50" name="Google Shape;1650;p225"/>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51" name="Google Shape;1651;p225"/>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52" name="Google Shape;1652;p225"/>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53" name="Google Shape;1653;p225"/>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34"/>
                                        </p:tgtEl>
                                        <p:attrNameLst>
                                          <p:attrName>style.visibility</p:attrName>
                                        </p:attrNameLst>
                                      </p:cBhvr>
                                      <p:to>
                                        <p:strVal val="visible"/>
                                      </p:to>
                                    </p:set>
                                    <p:anim calcmode="lin" valueType="num">
                                      <p:cBhvr additive="base">
                                        <p:cTn dur="500"/>
                                        <p:tgtEl>
                                          <p:spTgt spid="1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39"/>
                                        </p:tgtEl>
                                        <p:attrNameLst>
                                          <p:attrName>style.visibility</p:attrName>
                                        </p:attrNameLst>
                                      </p:cBhvr>
                                      <p:to>
                                        <p:strVal val="visible"/>
                                      </p:to>
                                    </p:set>
                                    <p:anim calcmode="lin" valueType="num">
                                      <p:cBhvr additive="base">
                                        <p:cTn dur="500"/>
                                        <p:tgtEl>
                                          <p:spTgt spid="16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44"/>
                                        </p:tgtEl>
                                        <p:attrNameLst>
                                          <p:attrName>style.visibility</p:attrName>
                                        </p:attrNameLst>
                                      </p:cBhvr>
                                      <p:to>
                                        <p:strVal val="visible"/>
                                      </p:to>
                                    </p:set>
                                    <p:anim calcmode="lin" valueType="num">
                                      <p:cBhvr additive="base">
                                        <p:cTn dur="500"/>
                                        <p:tgtEl>
                                          <p:spTgt spid="1644"/>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51"/>
                                        </p:tgtEl>
                                        <p:attrNameLst>
                                          <p:attrName>style.visibility</p:attrName>
                                        </p:attrNameLst>
                                      </p:cBhvr>
                                      <p:to>
                                        <p:strVal val="visible"/>
                                      </p:to>
                                    </p:set>
                                    <p:animEffect filter="fade" transition="in">
                                      <p:cBhvr>
                                        <p:cTn dur="500"/>
                                        <p:tgtEl>
                                          <p:spTgt spid="1651"/>
                                        </p:tgtEl>
                                      </p:cBhvr>
                                    </p:animEffect>
                                  </p:childTnLst>
                                </p:cTn>
                              </p:par>
                              <p:par>
                                <p:cTn fill="hold" nodeType="withEffect" presetClass="entr" presetID="10" presetSubtype="0">
                                  <p:stCondLst>
                                    <p:cond delay="250"/>
                                  </p:stCondLst>
                                  <p:childTnLst>
                                    <p:set>
                                      <p:cBhvr>
                                        <p:cTn dur="1" fill="hold">
                                          <p:stCondLst>
                                            <p:cond delay="0"/>
                                          </p:stCondLst>
                                        </p:cTn>
                                        <p:tgtEl>
                                          <p:spTgt spid="1633"/>
                                        </p:tgtEl>
                                        <p:attrNameLst>
                                          <p:attrName>style.visibility</p:attrName>
                                        </p:attrNameLst>
                                      </p:cBhvr>
                                      <p:to>
                                        <p:strVal val="visible"/>
                                      </p:to>
                                    </p:set>
                                    <p:animEffect filter="fade" transition="in">
                                      <p:cBhvr>
                                        <p:cTn dur="500"/>
                                        <p:tgtEl>
                                          <p:spTgt spid="16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57" name="Shape 1657"/>
        <p:cNvGrpSpPr/>
        <p:nvPr/>
      </p:nvGrpSpPr>
      <p:grpSpPr>
        <a:xfrm>
          <a:off x="0" y="0"/>
          <a:ext cx="0" cy="0"/>
          <a:chOff x="0" y="0"/>
          <a:chExt cx="0" cy="0"/>
        </a:xfrm>
      </p:grpSpPr>
      <p:sp>
        <p:nvSpPr>
          <p:cNvPr id="1658" name="Google Shape;1658;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9" name="Google Shape;1659;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60" name="Google Shape;1660;p226"/>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61" name="Google Shape;1661;p226"/>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62" name="Google Shape;1662;p226"/>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63" name="Google Shape;1663;p226"/>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64" name="Google Shape;1664;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63"/>
                                        </p:tgtEl>
                                        <p:attrNameLst>
                                          <p:attrName>style.visibility</p:attrName>
                                        </p:attrNameLst>
                                      </p:cBhvr>
                                      <p:to>
                                        <p:strVal val="visible"/>
                                      </p:to>
                                    </p:set>
                                    <p:animEffect filter="fade" transition="in">
                                      <p:cBhvr>
                                        <p:cTn dur="500"/>
                                        <p:tgtEl>
                                          <p:spTgt spid="1663"/>
                                        </p:tgtEl>
                                      </p:cBhvr>
                                    </p:animEffect>
                                  </p:childTnLst>
                                </p:cTn>
                              </p:par>
                              <p:par>
                                <p:cTn fill="hold" nodeType="withEffect" presetClass="entr" presetID="10" presetSubtype="0">
                                  <p:stCondLst>
                                    <p:cond delay="250"/>
                                  </p:stCondLst>
                                  <p:childTnLst>
                                    <p:set>
                                      <p:cBhvr>
                                        <p:cTn dur="1" fill="hold">
                                          <p:stCondLst>
                                            <p:cond delay="0"/>
                                          </p:stCondLst>
                                        </p:cTn>
                                        <p:tgtEl>
                                          <p:spTgt spid="1664"/>
                                        </p:tgtEl>
                                        <p:attrNameLst>
                                          <p:attrName>style.visibility</p:attrName>
                                        </p:attrNameLst>
                                      </p:cBhvr>
                                      <p:to>
                                        <p:strVal val="visible"/>
                                      </p:to>
                                    </p:set>
                                    <p:animEffect filter="fade" transition="in">
                                      <p:cBhvr>
                                        <p:cTn dur="500"/>
                                        <p:tgtEl>
                                          <p:spTgt spid="1664"/>
                                        </p:tgtEl>
                                      </p:cBhvr>
                                    </p:animEffect>
                                  </p:childTnLst>
                                </p:cTn>
                              </p:par>
                              <p:par>
                                <p:cTn fill="hold" nodeType="withEffect" presetClass="entr" presetID="10" presetSubtype="0">
                                  <p:stCondLst>
                                    <p:cond delay="250"/>
                                  </p:stCondLst>
                                  <p:childTnLst>
                                    <p:set>
                                      <p:cBhvr>
                                        <p:cTn dur="1" fill="hold">
                                          <p:stCondLst>
                                            <p:cond delay="0"/>
                                          </p:stCondLst>
                                        </p:cTn>
                                        <p:tgtEl>
                                          <p:spTgt spid="1658"/>
                                        </p:tgtEl>
                                        <p:attrNameLst>
                                          <p:attrName>style.visibility</p:attrName>
                                        </p:attrNameLst>
                                      </p:cBhvr>
                                      <p:to>
                                        <p:strVal val="visible"/>
                                      </p:to>
                                    </p:set>
                                    <p:animEffect filter="fade" transition="in">
                                      <p:cBhvr>
                                        <p:cTn dur="500"/>
                                        <p:tgtEl>
                                          <p:spTgt spid="16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68" name="Shape 1668"/>
        <p:cNvGrpSpPr/>
        <p:nvPr/>
      </p:nvGrpSpPr>
      <p:grpSpPr>
        <a:xfrm>
          <a:off x="0" y="0"/>
          <a:ext cx="0" cy="0"/>
          <a:chOff x="0" y="0"/>
          <a:chExt cx="0" cy="0"/>
        </a:xfrm>
      </p:grpSpPr>
      <p:sp>
        <p:nvSpPr>
          <p:cNvPr id="1669" name="Google Shape;1669;p22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70" name="Google Shape;1670;p22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71" name="Google Shape;1671;p227"/>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72" name="Google Shape;1672;p227"/>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73" name="Google Shape;1673;p227"/>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74" name="Google Shape;1674;p227"/>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75" name="Google Shape;1675;p227"/>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76" name="Google Shape;1676;p227"/>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74"/>
                                        </p:tgtEl>
                                        <p:attrNameLst>
                                          <p:attrName>style.visibility</p:attrName>
                                        </p:attrNameLst>
                                      </p:cBhvr>
                                      <p:to>
                                        <p:strVal val="visible"/>
                                      </p:to>
                                    </p:set>
                                    <p:animEffect filter="fade" transition="in">
                                      <p:cBhvr>
                                        <p:cTn dur="500"/>
                                        <p:tgtEl>
                                          <p:spTgt spid="1674"/>
                                        </p:tgtEl>
                                      </p:cBhvr>
                                    </p:animEffect>
                                  </p:childTnLst>
                                </p:cTn>
                              </p:par>
                              <p:par>
                                <p:cTn fill="hold" nodeType="withEffect" presetClass="entr" presetID="10" presetSubtype="0">
                                  <p:stCondLst>
                                    <p:cond delay="250"/>
                                  </p:stCondLst>
                                  <p:childTnLst>
                                    <p:set>
                                      <p:cBhvr>
                                        <p:cTn dur="1" fill="hold">
                                          <p:stCondLst>
                                            <p:cond delay="0"/>
                                          </p:stCondLst>
                                        </p:cTn>
                                        <p:tgtEl>
                                          <p:spTgt spid="1675"/>
                                        </p:tgtEl>
                                        <p:attrNameLst>
                                          <p:attrName>style.visibility</p:attrName>
                                        </p:attrNameLst>
                                      </p:cBhvr>
                                      <p:to>
                                        <p:strVal val="visible"/>
                                      </p:to>
                                    </p:set>
                                    <p:animEffect filter="fade" transition="in">
                                      <p:cBhvr>
                                        <p:cTn dur="500"/>
                                        <p:tgtEl>
                                          <p:spTgt spid="1675"/>
                                        </p:tgtEl>
                                      </p:cBhvr>
                                    </p:animEffect>
                                  </p:childTnLst>
                                </p:cTn>
                              </p:par>
                              <p:par>
                                <p:cTn fill="hold" nodeType="withEffect" presetClass="entr" presetID="10" presetSubtype="0">
                                  <p:stCondLst>
                                    <p:cond delay="250"/>
                                  </p:stCondLst>
                                  <p:childTnLst>
                                    <p:set>
                                      <p:cBhvr>
                                        <p:cTn dur="1" fill="hold">
                                          <p:stCondLst>
                                            <p:cond delay="0"/>
                                          </p:stCondLst>
                                        </p:cTn>
                                        <p:tgtEl>
                                          <p:spTgt spid="1669"/>
                                        </p:tgtEl>
                                        <p:attrNameLst>
                                          <p:attrName>style.visibility</p:attrName>
                                        </p:attrNameLst>
                                      </p:cBhvr>
                                      <p:to>
                                        <p:strVal val="visible"/>
                                      </p:to>
                                    </p:set>
                                    <p:animEffect filter="fade" transition="in">
                                      <p:cBhvr>
                                        <p:cTn dur="500"/>
                                        <p:tgtEl>
                                          <p:spTgt spid="16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80" name="Shape 1680"/>
        <p:cNvGrpSpPr/>
        <p:nvPr/>
      </p:nvGrpSpPr>
      <p:grpSpPr>
        <a:xfrm>
          <a:off x="0" y="0"/>
          <a:ext cx="0" cy="0"/>
          <a:chOff x="0" y="0"/>
          <a:chExt cx="0" cy="0"/>
        </a:xfrm>
      </p:grpSpPr>
      <p:sp>
        <p:nvSpPr>
          <p:cNvPr id="1681" name="Google Shape;1681;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82" name="Google Shape;1682;p228"/>
          <p:cNvGrpSpPr/>
          <p:nvPr/>
        </p:nvGrpSpPr>
        <p:grpSpPr>
          <a:xfrm>
            <a:off x="7509756" y="1586367"/>
            <a:ext cx="4407600" cy="4644067"/>
            <a:chOff x="5632317" y="1189775"/>
            <a:chExt cx="3305700" cy="3483050"/>
          </a:xfrm>
        </p:grpSpPr>
        <p:sp>
          <p:nvSpPr>
            <p:cNvPr id="1683" name="Google Shape;1683;p228"/>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84" name="Google Shape;1684;p228"/>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85" name="Google Shape;1685;p228"/>
          <p:cNvGrpSpPr/>
          <p:nvPr/>
        </p:nvGrpSpPr>
        <p:grpSpPr>
          <a:xfrm>
            <a:off x="171448" y="1586652"/>
            <a:ext cx="4557751" cy="4643781"/>
            <a:chOff x="128586" y="1189989"/>
            <a:chExt cx="3418313" cy="3482836"/>
          </a:xfrm>
        </p:grpSpPr>
        <p:sp>
          <p:nvSpPr>
            <p:cNvPr id="1686" name="Google Shape;1686;p228"/>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87" name="Google Shape;1687;p228"/>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88" name="Google Shape;1688;p228"/>
          <p:cNvGrpSpPr/>
          <p:nvPr/>
        </p:nvGrpSpPr>
        <p:grpSpPr>
          <a:xfrm>
            <a:off x="3925605" y="1586367"/>
            <a:ext cx="4407600" cy="4644067"/>
            <a:chOff x="2944204" y="1189775"/>
            <a:chExt cx="3305700" cy="3483050"/>
          </a:xfrm>
        </p:grpSpPr>
        <p:sp>
          <p:nvSpPr>
            <p:cNvPr id="1689" name="Google Shape;1689;p228"/>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90" name="Google Shape;1690;p228"/>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91" name="Google Shape;1691;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92" name="Google Shape;1692;p228"/>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93" name="Google Shape;1693;p228"/>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94" name="Google Shape;1694;p228"/>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95" name="Google Shape;1695;p228"/>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93"/>
                                        </p:tgtEl>
                                        <p:attrNameLst>
                                          <p:attrName>style.visibility</p:attrName>
                                        </p:attrNameLst>
                                      </p:cBhvr>
                                      <p:to>
                                        <p:strVal val="visible"/>
                                      </p:to>
                                    </p:set>
                                    <p:animEffect filter="fade" transition="in">
                                      <p:cBhvr>
                                        <p:cTn dur="500"/>
                                        <p:tgtEl>
                                          <p:spTgt spid="1693"/>
                                        </p:tgtEl>
                                      </p:cBhvr>
                                    </p:animEffect>
                                  </p:childTnLst>
                                </p:cTn>
                              </p:par>
                              <p:par>
                                <p:cTn fill="hold" nodeType="withEffect" presetClass="entr" presetID="10" presetSubtype="0">
                                  <p:stCondLst>
                                    <p:cond delay="250"/>
                                  </p:stCondLst>
                                  <p:childTnLst>
                                    <p:set>
                                      <p:cBhvr>
                                        <p:cTn dur="1" fill="hold">
                                          <p:stCondLst>
                                            <p:cond delay="0"/>
                                          </p:stCondLst>
                                        </p:cTn>
                                        <p:tgtEl>
                                          <p:spTgt spid="1681"/>
                                        </p:tgtEl>
                                        <p:attrNameLst>
                                          <p:attrName>style.visibility</p:attrName>
                                        </p:attrNameLst>
                                      </p:cBhvr>
                                      <p:to>
                                        <p:strVal val="visible"/>
                                      </p:to>
                                    </p:set>
                                    <p:animEffect filter="fade" transition="in">
                                      <p:cBhvr>
                                        <p:cTn dur="500"/>
                                        <p:tgtEl>
                                          <p:spTgt spid="16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99" name="Shape 1699"/>
        <p:cNvGrpSpPr/>
        <p:nvPr/>
      </p:nvGrpSpPr>
      <p:grpSpPr>
        <a:xfrm>
          <a:off x="0" y="0"/>
          <a:ext cx="0" cy="0"/>
          <a:chOff x="0" y="0"/>
          <a:chExt cx="0" cy="0"/>
        </a:xfrm>
      </p:grpSpPr>
      <p:sp>
        <p:nvSpPr>
          <p:cNvPr id="1700" name="Google Shape;1700;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01" name="Google Shape;1701;p229"/>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2" name="Google Shape;1702;p229"/>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3" name="Google Shape;1703;p229"/>
          <p:cNvGrpSpPr/>
          <p:nvPr/>
        </p:nvGrpSpPr>
        <p:grpSpPr>
          <a:xfrm>
            <a:off x="7448233" y="3577660"/>
            <a:ext cx="2283600" cy="1640953"/>
            <a:chOff x="5796625" y="2541798"/>
            <a:chExt cx="1712700" cy="1230715"/>
          </a:xfrm>
        </p:grpSpPr>
        <p:sp>
          <p:nvSpPr>
            <p:cNvPr id="1704" name="Google Shape;1704;p229"/>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5" name="Google Shape;1705;p229"/>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06" name="Google Shape;1706;p229"/>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7" name="Google Shape;1707;p229"/>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708" name="Google Shape;1708;p229"/>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09" name="Google Shape;1709;p229"/>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0" name="Google Shape;1710;p229"/>
          <p:cNvGrpSpPr/>
          <p:nvPr/>
        </p:nvGrpSpPr>
        <p:grpSpPr>
          <a:xfrm>
            <a:off x="5777467" y="1842763"/>
            <a:ext cx="2283600" cy="1662338"/>
            <a:chOff x="4409300" y="1219942"/>
            <a:chExt cx="1712700" cy="1246753"/>
          </a:xfrm>
        </p:grpSpPr>
        <p:sp>
          <p:nvSpPr>
            <p:cNvPr id="1711" name="Google Shape;1711;p229"/>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2" name="Google Shape;1712;p229"/>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13" name="Google Shape;1713;p229"/>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4" name="Google Shape;1714;p229"/>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5" name="Google Shape;1715;p229"/>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16" name="Google Shape;1716;p229"/>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7" name="Google Shape;1717;p229"/>
          <p:cNvGrpSpPr/>
          <p:nvPr/>
        </p:nvGrpSpPr>
        <p:grpSpPr>
          <a:xfrm>
            <a:off x="4102251" y="3577660"/>
            <a:ext cx="2283600" cy="1640953"/>
            <a:chOff x="3021975" y="2541798"/>
            <a:chExt cx="1712700" cy="1230715"/>
          </a:xfrm>
        </p:grpSpPr>
        <p:sp>
          <p:nvSpPr>
            <p:cNvPr id="1718" name="Google Shape;1718;p229"/>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19" name="Google Shape;1719;p229"/>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20" name="Google Shape;1720;p229"/>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21" name="Google Shape;1721;p229"/>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22" name="Google Shape;1722;p229"/>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23" name="Google Shape;1723;p229"/>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24" name="Google Shape;1724;p229"/>
          <p:cNvGrpSpPr/>
          <p:nvPr/>
        </p:nvGrpSpPr>
        <p:grpSpPr>
          <a:xfrm>
            <a:off x="2386500" y="1842764"/>
            <a:ext cx="2283600" cy="1662338"/>
            <a:chOff x="1637475" y="1219942"/>
            <a:chExt cx="1712700" cy="1246753"/>
          </a:xfrm>
        </p:grpSpPr>
        <p:sp>
          <p:nvSpPr>
            <p:cNvPr id="1725" name="Google Shape;1725;p229"/>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26" name="Google Shape;1726;p229"/>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27" name="Google Shape;1727;p229"/>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28" name="Google Shape;1728;p229"/>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29" name="Google Shape;1729;p229"/>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30" name="Google Shape;1730;p22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31" name="Google Shape;1731;p22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32" name="Google Shape;1732;p229"/>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33" name="Google Shape;1733;p229"/>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34" name="Google Shape;1734;p229"/>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00"/>
                                        </p:tgtEl>
                                        <p:attrNameLst>
                                          <p:attrName>style.visibility</p:attrName>
                                        </p:attrNameLst>
                                      </p:cBhvr>
                                      <p:to>
                                        <p:strVal val="visible"/>
                                      </p:to>
                                    </p:set>
                                    <p:animEffect filter="fade" transition="in">
                                      <p:cBhvr>
                                        <p:cTn dur="500"/>
                                        <p:tgtEl>
                                          <p:spTgt spid="17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38" name="Shape 1738"/>
        <p:cNvGrpSpPr/>
        <p:nvPr/>
      </p:nvGrpSpPr>
      <p:grpSpPr>
        <a:xfrm>
          <a:off x="0" y="0"/>
          <a:ext cx="0" cy="0"/>
          <a:chOff x="0" y="0"/>
          <a:chExt cx="0" cy="0"/>
        </a:xfrm>
      </p:grpSpPr>
      <p:sp>
        <p:nvSpPr>
          <p:cNvPr id="1739" name="Google Shape;1739;p23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40" name="Google Shape;1740;p230"/>
          <p:cNvGrpSpPr/>
          <p:nvPr/>
        </p:nvGrpSpPr>
        <p:grpSpPr>
          <a:xfrm>
            <a:off x="8050701" y="3214947"/>
            <a:ext cx="3292881" cy="1846000"/>
            <a:chOff x="6038025" y="2598925"/>
            <a:chExt cx="2469661" cy="1384500"/>
          </a:xfrm>
        </p:grpSpPr>
        <p:cxnSp>
          <p:nvCxnSpPr>
            <p:cNvPr id="1741" name="Google Shape;1741;p230"/>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42" name="Google Shape;1742;p230"/>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43" name="Google Shape;1743;p230"/>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4" name="Google Shape;1744;p230"/>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45" name="Google Shape;1745;p230"/>
          <p:cNvGrpSpPr/>
          <p:nvPr/>
        </p:nvGrpSpPr>
        <p:grpSpPr>
          <a:xfrm>
            <a:off x="848429" y="2184971"/>
            <a:ext cx="3992972" cy="1846000"/>
            <a:chOff x="636321" y="1844098"/>
            <a:chExt cx="2994729" cy="1384500"/>
          </a:xfrm>
        </p:grpSpPr>
        <p:sp>
          <p:nvSpPr>
            <p:cNvPr id="1746" name="Google Shape;1746;p230"/>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47" name="Google Shape;1747;p230"/>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48" name="Google Shape;1748;p230"/>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9" name="Google Shape;1749;p230"/>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50" name="Google Shape;1750;p230"/>
          <p:cNvGrpSpPr/>
          <p:nvPr/>
        </p:nvGrpSpPr>
        <p:grpSpPr>
          <a:xfrm>
            <a:off x="6544133" y="983393"/>
            <a:ext cx="4799448" cy="1846000"/>
            <a:chOff x="4908100" y="889950"/>
            <a:chExt cx="3599586" cy="1384500"/>
          </a:xfrm>
        </p:grpSpPr>
        <p:cxnSp>
          <p:nvCxnSpPr>
            <p:cNvPr id="1751" name="Google Shape;1751;p230"/>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52" name="Google Shape;1752;p230"/>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53" name="Google Shape;1753;p230"/>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54" name="Google Shape;1754;p230"/>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55" name="Google Shape;1755;p230"/>
          <p:cNvGrpSpPr/>
          <p:nvPr/>
        </p:nvGrpSpPr>
        <p:grpSpPr>
          <a:xfrm>
            <a:off x="3752793" y="1261001"/>
            <a:ext cx="4686415" cy="4336003"/>
            <a:chOff x="2991269" y="1153325"/>
            <a:chExt cx="3514811" cy="3252002"/>
          </a:xfrm>
        </p:grpSpPr>
        <p:sp>
          <p:nvSpPr>
            <p:cNvPr id="1756" name="Google Shape;1756;p230"/>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57" name="Google Shape;1757;p230"/>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8" name="Google Shape;1758;p230"/>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9" name="Google Shape;1759;p230"/>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60" name="Google Shape;1760;p230"/>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61" name="Google Shape;1761;p230"/>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62" name="Google Shape;1762;p230"/>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63" name="Google Shape;1763;p230"/>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64" name="Google Shape;1764;p230"/>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65" name="Google Shape;1765;p230"/>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66" name="Google Shape;1766;p230"/>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64"/>
                                        </p:tgtEl>
                                        <p:attrNameLst>
                                          <p:attrName>style.visibility</p:attrName>
                                        </p:attrNameLst>
                                      </p:cBhvr>
                                      <p:to>
                                        <p:strVal val="visible"/>
                                      </p:to>
                                    </p:set>
                                    <p:animEffect filter="fade" transition="in">
                                      <p:cBhvr>
                                        <p:cTn dur="500"/>
                                        <p:tgtEl>
                                          <p:spTgt spid="1764"/>
                                        </p:tgtEl>
                                      </p:cBhvr>
                                    </p:animEffect>
                                  </p:childTnLst>
                                </p:cTn>
                              </p:par>
                              <p:par>
                                <p:cTn fill="hold" nodeType="withEffect" presetClass="entr" presetID="10" presetSubtype="0">
                                  <p:stCondLst>
                                    <p:cond delay="250"/>
                                  </p:stCondLst>
                                  <p:childTnLst>
                                    <p:set>
                                      <p:cBhvr>
                                        <p:cTn dur="1" fill="hold">
                                          <p:stCondLst>
                                            <p:cond delay="0"/>
                                          </p:stCondLst>
                                        </p:cTn>
                                        <p:tgtEl>
                                          <p:spTgt spid="1739"/>
                                        </p:tgtEl>
                                        <p:attrNameLst>
                                          <p:attrName>style.visibility</p:attrName>
                                        </p:attrNameLst>
                                      </p:cBhvr>
                                      <p:to>
                                        <p:strVal val="visible"/>
                                      </p:to>
                                    </p:set>
                                    <p:animEffect filter="fade" transition="in">
                                      <p:cBhvr>
                                        <p:cTn dur="500"/>
                                        <p:tgtEl>
                                          <p:spTgt spid="17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70" name="Shape 1770"/>
        <p:cNvGrpSpPr/>
        <p:nvPr/>
      </p:nvGrpSpPr>
      <p:grpSpPr>
        <a:xfrm>
          <a:off x="0" y="0"/>
          <a:ext cx="0" cy="0"/>
          <a:chOff x="0" y="0"/>
          <a:chExt cx="0" cy="0"/>
        </a:xfrm>
      </p:grpSpPr>
      <p:sp>
        <p:nvSpPr>
          <p:cNvPr id="1771" name="Google Shape;1771;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2" name="Google Shape;1772;p231"/>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3" name="Google Shape;1773;p231"/>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74" name="Google Shape;1774;p231"/>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Some Detail</a:t>
            </a:r>
            <a:endParaRPr/>
          </a:p>
        </p:txBody>
      </p:sp>
      <p:sp>
        <p:nvSpPr>
          <p:cNvPr id="1775" name="Google Shape;1775;p231"/>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76" name="Google Shape;1776;p231"/>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7" name="Google Shape;1777;p231"/>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78" name="Google Shape;1778;p231"/>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79" name="Google Shape;1779;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0" name="Google Shape;1780;p231"/>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1" name="Google Shape;1781;p231"/>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82" name="Google Shape;1782;p231"/>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83" name="Google Shape;1783;p231"/>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4" name="Google Shape;1784;p231"/>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5" name="Google Shape;1785;p231"/>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74"/>
                                        </p:tgtEl>
                                        <p:attrNameLst>
                                          <p:attrName>style.visibility</p:attrName>
                                        </p:attrNameLst>
                                      </p:cBhvr>
                                      <p:to>
                                        <p:strVal val="visible"/>
                                      </p:to>
                                    </p:set>
                                    <p:anim calcmode="lin" valueType="num">
                                      <p:cBhvr additive="base">
                                        <p:cTn dur="500"/>
                                        <p:tgtEl>
                                          <p:spTgt spid="1774"/>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77"/>
                                        </p:tgtEl>
                                        <p:attrNameLst>
                                          <p:attrName>style.visibility</p:attrName>
                                        </p:attrNameLst>
                                      </p:cBhvr>
                                      <p:to>
                                        <p:strVal val="visible"/>
                                      </p:to>
                                    </p:set>
                                    <p:animEffect filter="fade" transition="in">
                                      <p:cBhvr>
                                        <p:cTn dur="500"/>
                                        <p:tgtEl>
                                          <p:spTgt spid="1777"/>
                                        </p:tgtEl>
                                      </p:cBhvr>
                                    </p:animEffect>
                                  </p:childTnLst>
                                </p:cTn>
                              </p:par>
                              <p:par>
                                <p:cTn fill="hold" nodeType="withEffect" presetClass="entr" presetID="10" presetSubtype="0">
                                  <p:stCondLst>
                                    <p:cond delay="250"/>
                                  </p:stCondLst>
                                  <p:childTnLst>
                                    <p:set>
                                      <p:cBhvr>
                                        <p:cTn dur="1" fill="hold">
                                          <p:stCondLst>
                                            <p:cond delay="0"/>
                                          </p:stCondLst>
                                        </p:cTn>
                                        <p:tgtEl>
                                          <p:spTgt spid="1778"/>
                                        </p:tgtEl>
                                        <p:attrNameLst>
                                          <p:attrName>style.visibility</p:attrName>
                                        </p:attrNameLst>
                                      </p:cBhvr>
                                      <p:to>
                                        <p:strVal val="visible"/>
                                      </p:to>
                                    </p:set>
                                    <p:animEffect filter="fade" transition="in">
                                      <p:cBhvr>
                                        <p:cTn dur="500"/>
                                        <p:tgtEl>
                                          <p:spTgt spid="1778"/>
                                        </p:tgtEl>
                                      </p:cBhvr>
                                    </p:animEffect>
                                  </p:childTnLst>
                                </p:cTn>
                              </p:par>
                              <p:par>
                                <p:cTn fill="hold" nodeType="withEffect" presetClass="entr" presetID="10" presetSubtype="0">
                                  <p:stCondLst>
                                    <p:cond delay="250"/>
                                  </p:stCondLst>
                                  <p:childTnLst>
                                    <p:set>
                                      <p:cBhvr>
                                        <p:cTn dur="1" fill="hold">
                                          <p:stCondLst>
                                            <p:cond delay="0"/>
                                          </p:stCondLst>
                                        </p:cTn>
                                        <p:tgtEl>
                                          <p:spTgt spid="1781"/>
                                        </p:tgtEl>
                                        <p:attrNameLst>
                                          <p:attrName>style.visibility</p:attrName>
                                        </p:attrNameLst>
                                      </p:cBhvr>
                                      <p:to>
                                        <p:strVal val="visible"/>
                                      </p:to>
                                    </p:set>
                                    <p:animEffect filter="fade" transition="in">
                                      <p:cBhvr>
                                        <p:cTn dur="500"/>
                                        <p:tgtEl>
                                          <p:spTgt spid="1781"/>
                                        </p:tgtEl>
                                      </p:cBhvr>
                                    </p:animEffect>
                                  </p:childTnLst>
                                </p:cTn>
                              </p:par>
                              <p:par>
                                <p:cTn fill="hold" nodeType="withEffect" presetClass="entr" presetID="10" presetSubtype="0">
                                  <p:stCondLst>
                                    <p:cond delay="250"/>
                                  </p:stCondLst>
                                  <p:childTnLst>
                                    <p:set>
                                      <p:cBhvr>
                                        <p:cTn dur="1" fill="hold">
                                          <p:stCondLst>
                                            <p:cond delay="0"/>
                                          </p:stCondLst>
                                        </p:cTn>
                                        <p:tgtEl>
                                          <p:spTgt spid="1771"/>
                                        </p:tgtEl>
                                        <p:attrNameLst>
                                          <p:attrName>style.visibility</p:attrName>
                                        </p:attrNameLst>
                                      </p:cBhvr>
                                      <p:to>
                                        <p:strVal val="visible"/>
                                      </p:to>
                                    </p:set>
                                    <p:animEffect filter="fade" transition="in">
                                      <p:cBhvr>
                                        <p:cTn dur="500"/>
                                        <p:tgtEl>
                                          <p:spTgt spid="1771"/>
                                        </p:tgtEl>
                                      </p:cBhvr>
                                    </p:animEffect>
                                  </p:childTnLst>
                                </p:cTn>
                              </p:par>
                              <p:par>
                                <p:cTn fill="hold" nodeType="withEffect" presetClass="entr" presetID="10" presetSubtype="0">
                                  <p:stCondLst>
                                    <p:cond delay="250"/>
                                  </p:stCondLst>
                                  <p:childTnLst>
                                    <p:set>
                                      <p:cBhvr>
                                        <p:cTn dur="1" fill="hold">
                                          <p:stCondLst>
                                            <p:cond delay="0"/>
                                          </p:stCondLst>
                                        </p:cTn>
                                        <p:tgtEl>
                                          <p:spTgt spid="1783"/>
                                        </p:tgtEl>
                                        <p:attrNameLst>
                                          <p:attrName>style.visibility</p:attrName>
                                        </p:attrNameLst>
                                      </p:cBhvr>
                                      <p:to>
                                        <p:strVal val="visible"/>
                                      </p:to>
                                    </p:set>
                                    <p:animEffect filter="fade" transition="in">
                                      <p:cBhvr>
                                        <p:cTn dur="1000"/>
                                        <p:tgtEl>
                                          <p:spTgt spid="1783"/>
                                        </p:tgtEl>
                                      </p:cBhvr>
                                    </p:animEffect>
                                  </p:childTnLst>
                                </p:cTn>
                              </p:par>
                              <p:par>
                                <p:cTn fill="hold" nodeType="withEffect" presetClass="entr" presetID="10" presetSubtype="0">
                                  <p:stCondLst>
                                    <p:cond delay="500"/>
                                  </p:stCondLst>
                                  <p:childTnLst>
                                    <p:set>
                                      <p:cBhvr>
                                        <p:cTn dur="1" fill="hold">
                                          <p:stCondLst>
                                            <p:cond delay="0"/>
                                          </p:stCondLst>
                                        </p:cTn>
                                        <p:tgtEl>
                                          <p:spTgt spid="1784"/>
                                        </p:tgtEl>
                                        <p:attrNameLst>
                                          <p:attrName>style.visibility</p:attrName>
                                        </p:attrNameLst>
                                      </p:cBhvr>
                                      <p:to>
                                        <p:strVal val="visible"/>
                                      </p:to>
                                    </p:set>
                                    <p:animEffect filter="fade" transition="in">
                                      <p:cBhvr>
                                        <p:cTn dur="1000"/>
                                        <p:tgtEl>
                                          <p:spTgt spid="1784"/>
                                        </p:tgtEl>
                                      </p:cBhvr>
                                    </p:animEffect>
                                  </p:childTnLst>
                                </p:cTn>
                              </p:par>
                              <p:par>
                                <p:cTn fill="hold" nodeType="withEffect" presetClass="entr" presetID="10" presetSubtype="0">
                                  <p:stCondLst>
                                    <p:cond delay="750"/>
                                  </p:stCondLst>
                                  <p:childTnLst>
                                    <p:set>
                                      <p:cBhvr>
                                        <p:cTn dur="1" fill="hold">
                                          <p:stCondLst>
                                            <p:cond delay="0"/>
                                          </p:stCondLst>
                                        </p:cTn>
                                        <p:tgtEl>
                                          <p:spTgt spid="1785"/>
                                        </p:tgtEl>
                                        <p:attrNameLst>
                                          <p:attrName>style.visibility</p:attrName>
                                        </p:attrNameLst>
                                      </p:cBhvr>
                                      <p:to>
                                        <p:strVal val="visible"/>
                                      </p:to>
                                    </p:set>
                                    <p:animEffect filter="fade" transition="in">
                                      <p:cBhvr>
                                        <p:cTn dur="1000"/>
                                        <p:tgtEl>
                                          <p:spTgt spid="17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89" name="Shape 1789"/>
        <p:cNvGrpSpPr/>
        <p:nvPr/>
      </p:nvGrpSpPr>
      <p:grpSpPr>
        <a:xfrm>
          <a:off x="0" y="0"/>
          <a:ext cx="0" cy="0"/>
          <a:chOff x="0" y="0"/>
          <a:chExt cx="0" cy="0"/>
        </a:xfrm>
      </p:grpSpPr>
      <p:sp>
        <p:nvSpPr>
          <p:cNvPr id="1790" name="Google Shape;1790;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1" name="Google Shape;1791;p232"/>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92" name="Google Shape;1792;p232"/>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Two Columns Slide</a:t>
            </a:r>
            <a:endParaRPr/>
          </a:p>
        </p:txBody>
      </p:sp>
      <p:sp>
        <p:nvSpPr>
          <p:cNvPr id="1793" name="Google Shape;1793;p232"/>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94" name="Google Shape;1794;p232"/>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5" name="Google Shape;1795;p232"/>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96" name="Google Shape;1796;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97" name="Google Shape;1797;p232"/>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8" name="Google Shape;1798;p232"/>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9" name="Google Shape;1799;p232"/>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800" name="Google Shape;1800;p232"/>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1" name="Google Shape;1801;p232"/>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2" name="Google Shape;1802;p232"/>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92"/>
                                        </p:tgtEl>
                                        <p:attrNameLst>
                                          <p:attrName>style.visibility</p:attrName>
                                        </p:attrNameLst>
                                      </p:cBhvr>
                                      <p:to>
                                        <p:strVal val="visible"/>
                                      </p:to>
                                    </p:set>
                                    <p:anim calcmode="lin" valueType="num">
                                      <p:cBhvr additive="base">
                                        <p:cTn dur="500"/>
                                        <p:tgtEl>
                                          <p:spTgt spid="179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95"/>
                                        </p:tgtEl>
                                        <p:attrNameLst>
                                          <p:attrName>style.visibility</p:attrName>
                                        </p:attrNameLst>
                                      </p:cBhvr>
                                      <p:to>
                                        <p:strVal val="visible"/>
                                      </p:to>
                                    </p:set>
                                    <p:animEffect filter="fade" transition="in">
                                      <p:cBhvr>
                                        <p:cTn dur="500"/>
                                        <p:tgtEl>
                                          <p:spTgt spid="1795"/>
                                        </p:tgtEl>
                                      </p:cBhvr>
                                    </p:animEffect>
                                  </p:childTnLst>
                                </p:cTn>
                              </p:par>
                              <p:par>
                                <p:cTn fill="hold" nodeType="withEffect" presetClass="entr" presetID="10" presetSubtype="0">
                                  <p:stCondLst>
                                    <p:cond delay="250"/>
                                  </p:stCondLst>
                                  <p:childTnLst>
                                    <p:set>
                                      <p:cBhvr>
                                        <p:cTn dur="1" fill="hold">
                                          <p:stCondLst>
                                            <p:cond delay="0"/>
                                          </p:stCondLst>
                                        </p:cTn>
                                        <p:tgtEl>
                                          <p:spTgt spid="1796"/>
                                        </p:tgtEl>
                                        <p:attrNameLst>
                                          <p:attrName>style.visibility</p:attrName>
                                        </p:attrNameLst>
                                      </p:cBhvr>
                                      <p:to>
                                        <p:strVal val="visible"/>
                                      </p:to>
                                    </p:set>
                                    <p:animEffect filter="fade" transition="in">
                                      <p:cBhvr>
                                        <p:cTn dur="500"/>
                                        <p:tgtEl>
                                          <p:spTgt spid="1796"/>
                                        </p:tgtEl>
                                      </p:cBhvr>
                                    </p:animEffect>
                                  </p:childTnLst>
                                </p:cTn>
                              </p:par>
                              <p:par>
                                <p:cTn fill="hold" nodeType="withEffect" presetClass="entr" presetID="10" presetSubtype="0">
                                  <p:stCondLst>
                                    <p:cond delay="250"/>
                                  </p:stCondLst>
                                  <p:childTnLst>
                                    <p:set>
                                      <p:cBhvr>
                                        <p:cTn dur="1" fill="hold">
                                          <p:stCondLst>
                                            <p:cond delay="0"/>
                                          </p:stCondLst>
                                        </p:cTn>
                                        <p:tgtEl>
                                          <p:spTgt spid="1799"/>
                                        </p:tgtEl>
                                        <p:attrNameLst>
                                          <p:attrName>style.visibility</p:attrName>
                                        </p:attrNameLst>
                                      </p:cBhvr>
                                      <p:to>
                                        <p:strVal val="visible"/>
                                      </p:to>
                                    </p:set>
                                    <p:animEffect filter="fade" transition="in">
                                      <p:cBhvr>
                                        <p:cTn dur="500"/>
                                        <p:tgtEl>
                                          <p:spTgt spid="1799"/>
                                        </p:tgtEl>
                                      </p:cBhvr>
                                    </p:animEffect>
                                  </p:childTnLst>
                                </p:cTn>
                              </p:par>
                              <p:par>
                                <p:cTn fill="hold" nodeType="withEffect" presetClass="entr" presetID="10" presetSubtype="0">
                                  <p:stCondLst>
                                    <p:cond delay="250"/>
                                  </p:stCondLst>
                                  <p:childTnLst>
                                    <p:set>
                                      <p:cBhvr>
                                        <p:cTn dur="1" fill="hold">
                                          <p:stCondLst>
                                            <p:cond delay="0"/>
                                          </p:stCondLst>
                                        </p:cTn>
                                        <p:tgtEl>
                                          <p:spTgt spid="1790"/>
                                        </p:tgtEl>
                                        <p:attrNameLst>
                                          <p:attrName>style.visibility</p:attrName>
                                        </p:attrNameLst>
                                      </p:cBhvr>
                                      <p:to>
                                        <p:strVal val="visible"/>
                                      </p:to>
                                    </p:set>
                                    <p:animEffect filter="fade" transition="in">
                                      <p:cBhvr>
                                        <p:cTn dur="500"/>
                                        <p:tgtEl>
                                          <p:spTgt spid="1790"/>
                                        </p:tgtEl>
                                      </p:cBhvr>
                                    </p:animEffect>
                                  </p:childTnLst>
                                </p:cTn>
                              </p:par>
                              <p:par>
                                <p:cTn fill="hold" nodeType="withEffect" presetClass="entr" presetID="10" presetSubtype="0">
                                  <p:stCondLst>
                                    <p:cond delay="250"/>
                                  </p:stCondLst>
                                  <p:childTnLst>
                                    <p:set>
                                      <p:cBhvr>
                                        <p:cTn dur="1" fill="hold">
                                          <p:stCondLst>
                                            <p:cond delay="0"/>
                                          </p:stCondLst>
                                        </p:cTn>
                                        <p:tgtEl>
                                          <p:spTgt spid="1800"/>
                                        </p:tgtEl>
                                        <p:attrNameLst>
                                          <p:attrName>style.visibility</p:attrName>
                                        </p:attrNameLst>
                                      </p:cBhvr>
                                      <p:to>
                                        <p:strVal val="visible"/>
                                      </p:to>
                                    </p:set>
                                    <p:animEffect filter="fade" transition="in">
                                      <p:cBhvr>
                                        <p:cTn dur="1000"/>
                                        <p:tgtEl>
                                          <p:spTgt spid="1800"/>
                                        </p:tgtEl>
                                      </p:cBhvr>
                                    </p:animEffect>
                                  </p:childTnLst>
                                </p:cTn>
                              </p:par>
                              <p:par>
                                <p:cTn fill="hold" nodeType="withEffect" presetClass="entr" presetID="10" presetSubtype="0">
                                  <p:stCondLst>
                                    <p:cond delay="500"/>
                                  </p:stCondLst>
                                  <p:childTnLst>
                                    <p:set>
                                      <p:cBhvr>
                                        <p:cTn dur="1" fill="hold">
                                          <p:stCondLst>
                                            <p:cond delay="0"/>
                                          </p:stCondLst>
                                        </p:cTn>
                                        <p:tgtEl>
                                          <p:spTgt spid="1801"/>
                                        </p:tgtEl>
                                        <p:attrNameLst>
                                          <p:attrName>style.visibility</p:attrName>
                                        </p:attrNameLst>
                                      </p:cBhvr>
                                      <p:to>
                                        <p:strVal val="visible"/>
                                      </p:to>
                                    </p:set>
                                    <p:animEffect filter="fade" transition="in">
                                      <p:cBhvr>
                                        <p:cTn dur="1000"/>
                                        <p:tgtEl>
                                          <p:spTgt spid="1801"/>
                                        </p:tgtEl>
                                      </p:cBhvr>
                                    </p:animEffect>
                                  </p:childTnLst>
                                </p:cTn>
                              </p:par>
                              <p:par>
                                <p:cTn fill="hold" nodeType="withEffect" presetClass="entr" presetID="10" presetSubtype="0">
                                  <p:stCondLst>
                                    <p:cond delay="750"/>
                                  </p:stCondLst>
                                  <p:childTnLst>
                                    <p:set>
                                      <p:cBhvr>
                                        <p:cTn dur="1" fill="hold">
                                          <p:stCondLst>
                                            <p:cond delay="0"/>
                                          </p:stCondLst>
                                        </p:cTn>
                                        <p:tgtEl>
                                          <p:spTgt spid="1802"/>
                                        </p:tgtEl>
                                        <p:attrNameLst>
                                          <p:attrName>style.visibility</p:attrName>
                                        </p:attrNameLst>
                                      </p:cBhvr>
                                      <p:to>
                                        <p:strVal val="visible"/>
                                      </p:to>
                                    </p:set>
                                    <p:animEffect filter="fade" transition="in">
                                      <p:cBhvr>
                                        <p:cTn dur="1000"/>
                                        <p:tgtEl>
                                          <p:spTgt spid="18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06" name="Shape 1806"/>
        <p:cNvGrpSpPr/>
        <p:nvPr/>
      </p:nvGrpSpPr>
      <p:grpSpPr>
        <a:xfrm>
          <a:off x="0" y="0"/>
          <a:ext cx="0" cy="0"/>
          <a:chOff x="0" y="0"/>
          <a:chExt cx="0" cy="0"/>
        </a:xfrm>
      </p:grpSpPr>
      <p:sp>
        <p:nvSpPr>
          <p:cNvPr id="1807" name="Google Shape;1807;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8" name="Google Shape;1808;p233"/>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9" name="Google Shape;1809;p233"/>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10" name="Google Shape;1810;p233"/>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11" name="Google Shape;1811;p233"/>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Three Columns Slide</a:t>
            </a:r>
            <a:endParaRPr/>
          </a:p>
        </p:txBody>
      </p:sp>
      <p:pic>
        <p:nvPicPr>
          <p:cNvPr id="1812" name="Google Shape;1812;p233"/>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813" name="Google Shape;1813;p233"/>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14" name="Google Shape;1814;p233"/>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815" name="Google Shape;1815;p233"/>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6" name="Google Shape;1816;p233"/>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7" name="Google Shape;1817;p233"/>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811"/>
                                        </p:tgtEl>
                                        <p:attrNameLst>
                                          <p:attrName>style.visibility</p:attrName>
                                        </p:attrNameLst>
                                      </p:cBhvr>
                                      <p:to>
                                        <p:strVal val="visible"/>
                                      </p:to>
                                    </p:set>
                                    <p:anim calcmode="lin" valueType="num">
                                      <p:cBhvr additive="base">
                                        <p:cTn dur="500"/>
                                        <p:tgtEl>
                                          <p:spTgt spid="1811"/>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812"/>
                                        </p:tgtEl>
                                        <p:attrNameLst>
                                          <p:attrName>style.visibility</p:attrName>
                                        </p:attrNameLst>
                                      </p:cBhvr>
                                      <p:to>
                                        <p:strVal val="visible"/>
                                      </p:to>
                                    </p:set>
                                    <p:animEffect filter="fade" transition="in">
                                      <p:cBhvr>
                                        <p:cTn dur="500"/>
                                        <p:tgtEl>
                                          <p:spTgt spid="1812"/>
                                        </p:tgtEl>
                                      </p:cBhvr>
                                    </p:animEffect>
                                  </p:childTnLst>
                                </p:cTn>
                              </p:par>
                              <p:par>
                                <p:cTn fill="hold" nodeType="withEffect" presetClass="entr" presetID="10" presetSubtype="0">
                                  <p:stCondLst>
                                    <p:cond delay="250"/>
                                  </p:stCondLst>
                                  <p:childTnLst>
                                    <p:set>
                                      <p:cBhvr>
                                        <p:cTn dur="1" fill="hold">
                                          <p:stCondLst>
                                            <p:cond delay="0"/>
                                          </p:stCondLst>
                                        </p:cTn>
                                        <p:tgtEl>
                                          <p:spTgt spid="1807"/>
                                        </p:tgtEl>
                                        <p:attrNameLst>
                                          <p:attrName>style.visibility</p:attrName>
                                        </p:attrNameLst>
                                      </p:cBhvr>
                                      <p:to>
                                        <p:strVal val="visible"/>
                                      </p:to>
                                    </p:set>
                                    <p:animEffect filter="fade" transition="in">
                                      <p:cBhvr>
                                        <p:cTn dur="500"/>
                                        <p:tgtEl>
                                          <p:spTgt spid="1807"/>
                                        </p:tgtEl>
                                      </p:cBhvr>
                                    </p:animEffect>
                                  </p:childTnLst>
                                </p:cTn>
                              </p:par>
                              <p:par>
                                <p:cTn fill="hold" nodeType="withEffect" presetClass="entr" presetID="10" presetSubtype="0">
                                  <p:stCondLst>
                                    <p:cond delay="250"/>
                                  </p:stCondLst>
                                  <p:childTnLst>
                                    <p:set>
                                      <p:cBhvr>
                                        <p:cTn dur="1" fill="hold">
                                          <p:stCondLst>
                                            <p:cond delay="0"/>
                                          </p:stCondLst>
                                        </p:cTn>
                                        <p:tgtEl>
                                          <p:spTgt spid="1814"/>
                                        </p:tgtEl>
                                        <p:attrNameLst>
                                          <p:attrName>style.visibility</p:attrName>
                                        </p:attrNameLst>
                                      </p:cBhvr>
                                      <p:to>
                                        <p:strVal val="visible"/>
                                      </p:to>
                                    </p:set>
                                    <p:animEffect filter="fade" transition="in">
                                      <p:cBhvr>
                                        <p:cTn dur="500"/>
                                        <p:tgtEl>
                                          <p:spTgt spid="1814"/>
                                        </p:tgtEl>
                                      </p:cBhvr>
                                    </p:animEffect>
                                  </p:childTnLst>
                                </p:cTn>
                              </p:par>
                              <p:par>
                                <p:cTn fill="hold" nodeType="withEffect" presetClass="entr" presetID="10" presetSubtype="0">
                                  <p:stCondLst>
                                    <p:cond delay="250"/>
                                  </p:stCondLst>
                                  <p:childTnLst>
                                    <p:set>
                                      <p:cBhvr>
                                        <p:cTn dur="1" fill="hold">
                                          <p:stCondLst>
                                            <p:cond delay="0"/>
                                          </p:stCondLst>
                                        </p:cTn>
                                        <p:tgtEl>
                                          <p:spTgt spid="1815"/>
                                        </p:tgtEl>
                                        <p:attrNameLst>
                                          <p:attrName>style.visibility</p:attrName>
                                        </p:attrNameLst>
                                      </p:cBhvr>
                                      <p:to>
                                        <p:strVal val="visible"/>
                                      </p:to>
                                    </p:set>
                                    <p:animEffect filter="fade" transition="in">
                                      <p:cBhvr>
                                        <p:cTn dur="1000"/>
                                        <p:tgtEl>
                                          <p:spTgt spid="1815"/>
                                        </p:tgtEl>
                                      </p:cBhvr>
                                    </p:animEffect>
                                  </p:childTnLst>
                                </p:cTn>
                              </p:par>
                              <p:par>
                                <p:cTn fill="hold" nodeType="withEffect" presetClass="entr" presetID="10" presetSubtype="0">
                                  <p:stCondLst>
                                    <p:cond delay="500"/>
                                  </p:stCondLst>
                                  <p:childTnLst>
                                    <p:set>
                                      <p:cBhvr>
                                        <p:cTn dur="1" fill="hold">
                                          <p:stCondLst>
                                            <p:cond delay="0"/>
                                          </p:stCondLst>
                                        </p:cTn>
                                        <p:tgtEl>
                                          <p:spTgt spid="1816"/>
                                        </p:tgtEl>
                                        <p:attrNameLst>
                                          <p:attrName>style.visibility</p:attrName>
                                        </p:attrNameLst>
                                      </p:cBhvr>
                                      <p:to>
                                        <p:strVal val="visible"/>
                                      </p:to>
                                    </p:set>
                                    <p:animEffect filter="fade" transition="in">
                                      <p:cBhvr>
                                        <p:cTn dur="1000"/>
                                        <p:tgtEl>
                                          <p:spTgt spid="1816"/>
                                        </p:tgtEl>
                                      </p:cBhvr>
                                    </p:animEffect>
                                  </p:childTnLst>
                                </p:cTn>
                              </p:par>
                              <p:par>
                                <p:cTn fill="hold" nodeType="withEffect" presetClass="entr" presetID="10" presetSubtype="0">
                                  <p:stCondLst>
                                    <p:cond delay="750"/>
                                  </p:stCondLst>
                                  <p:childTnLst>
                                    <p:set>
                                      <p:cBhvr>
                                        <p:cTn dur="1" fill="hold">
                                          <p:stCondLst>
                                            <p:cond delay="0"/>
                                          </p:stCondLst>
                                        </p:cTn>
                                        <p:tgtEl>
                                          <p:spTgt spid="1817"/>
                                        </p:tgtEl>
                                        <p:attrNameLst>
                                          <p:attrName>style.visibility</p:attrName>
                                        </p:attrNameLst>
                                      </p:cBhvr>
                                      <p:to>
                                        <p:strVal val="visible"/>
                                      </p:to>
                                    </p:set>
                                    <p:animEffect filter="fade" transition="in">
                                      <p:cBhvr>
                                        <p:cTn dur="1000"/>
                                        <p:tgtEl>
                                          <p:spTgt spid="18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21" name="Shape 1821"/>
        <p:cNvGrpSpPr/>
        <p:nvPr/>
      </p:nvGrpSpPr>
      <p:grpSpPr>
        <a:xfrm>
          <a:off x="0" y="0"/>
          <a:ext cx="0" cy="0"/>
          <a:chOff x="0" y="0"/>
          <a:chExt cx="0" cy="0"/>
        </a:xfrm>
      </p:grpSpPr>
      <p:sp>
        <p:nvSpPr>
          <p:cNvPr id="1822" name="Google Shape;1822;p23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23" name="Google Shape;1823;p234"/>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24" name="Google Shape;1824;p234"/>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25" name="Google Shape;1825;p234"/>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26" name="Google Shape;1826;p23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27" name="Google Shape;1827;p234"/>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28" name="Google Shape;1828;p234"/>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29" name="Google Shape;1829;p234"/>
          <p:cNvGrpSpPr/>
          <p:nvPr/>
        </p:nvGrpSpPr>
        <p:grpSpPr>
          <a:xfrm>
            <a:off x="5223897" y="780264"/>
            <a:ext cx="1695068" cy="1960656"/>
            <a:chOff x="9876910" y="158289"/>
            <a:chExt cx="1972973" cy="2282104"/>
          </a:xfrm>
        </p:grpSpPr>
        <p:sp>
          <p:nvSpPr>
            <p:cNvPr id="1830" name="Google Shape;1830;p234"/>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1" name="Google Shape;1831;p234"/>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2" name="Google Shape;1832;p234"/>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3" name="Google Shape;1833;p234"/>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4" name="Google Shape;1834;p234"/>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5" name="Google Shape;1835;p234"/>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6" name="Google Shape;1836;p234"/>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7" name="Google Shape;1837;p234"/>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8" name="Google Shape;1838;p234"/>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9" name="Google Shape;1839;p234"/>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40" name="Google Shape;1840;p234"/>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41" name="Google Shape;1841;p234"/>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22"/>
                                        </p:tgtEl>
                                        <p:attrNameLst>
                                          <p:attrName>style.visibility</p:attrName>
                                        </p:attrNameLst>
                                      </p:cBhvr>
                                      <p:to>
                                        <p:strVal val="visible"/>
                                      </p:to>
                                    </p:set>
                                    <p:animEffect filter="fade" transition="in">
                                      <p:cBhvr>
                                        <p:cTn dur="500"/>
                                        <p:tgtEl>
                                          <p:spTgt spid="18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45" name="Shape 1845"/>
        <p:cNvGrpSpPr/>
        <p:nvPr/>
      </p:nvGrpSpPr>
      <p:grpSpPr>
        <a:xfrm>
          <a:off x="0" y="0"/>
          <a:ext cx="0" cy="0"/>
          <a:chOff x="0" y="0"/>
          <a:chExt cx="0" cy="0"/>
        </a:xfrm>
      </p:grpSpPr>
      <p:pic>
        <p:nvPicPr>
          <p:cNvPr id="1846" name="Google Shape;1846;p235"/>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47" name="Google Shape;1847;p235"/>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48" name="Google Shape;1848;p235"/>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49" name="Google Shape;1849;p235"/>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50" name="Google Shape;1850;p235"/>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1" name="Google Shape;1851;p235"/>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2" name="Google Shape;1852;p235"/>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3" name="Google Shape;1853;p235"/>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54" name="Google Shape;1854;p235"/>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55" name="Google Shape;1855;p235"/>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6" name="Google Shape;1856;p235"/>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57" name="Google Shape;1857;p235"/>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58" name="Google Shape;1858;p235"/>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59" name="Google Shape;1859;p23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60" name="Google Shape;1860;p235"/>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46"/>
                                        </p:tgtEl>
                                        <p:attrNameLst>
                                          <p:attrName>style.visibility</p:attrName>
                                        </p:attrNameLst>
                                      </p:cBhvr>
                                      <p:to>
                                        <p:strVal val="visible"/>
                                      </p:to>
                                    </p:set>
                                    <p:animEffect filter="fade" transition="in">
                                      <p:cBhvr>
                                        <p:cTn dur="500"/>
                                        <p:tgtEl>
                                          <p:spTgt spid="1846"/>
                                        </p:tgtEl>
                                      </p:cBhvr>
                                    </p:animEffect>
                                  </p:childTnLst>
                                </p:cTn>
                              </p:par>
                              <p:par>
                                <p:cTn fill="hold" nodeType="withEffect" presetClass="entr" presetID="10" presetSubtype="0">
                                  <p:stCondLst>
                                    <p:cond delay="1000"/>
                                  </p:stCondLst>
                                  <p:childTnLst>
                                    <p:set>
                                      <p:cBhvr>
                                        <p:cTn dur="1" fill="hold">
                                          <p:stCondLst>
                                            <p:cond delay="0"/>
                                          </p:stCondLst>
                                        </p:cTn>
                                        <p:tgtEl>
                                          <p:spTgt spid="1847"/>
                                        </p:tgtEl>
                                        <p:attrNameLst>
                                          <p:attrName>style.visibility</p:attrName>
                                        </p:attrNameLst>
                                      </p:cBhvr>
                                      <p:to>
                                        <p:strVal val="visible"/>
                                      </p:to>
                                    </p:set>
                                    <p:animEffect filter="fade" transition="in">
                                      <p:cBhvr>
                                        <p:cTn dur="500"/>
                                        <p:tgtEl>
                                          <p:spTgt spid="18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4" name="Shape 1864"/>
        <p:cNvGrpSpPr/>
        <p:nvPr/>
      </p:nvGrpSpPr>
      <p:grpSpPr>
        <a:xfrm>
          <a:off x="0" y="0"/>
          <a:ext cx="0" cy="0"/>
          <a:chOff x="0" y="0"/>
          <a:chExt cx="0" cy="0"/>
        </a:xfrm>
      </p:grpSpPr>
      <p:sp>
        <p:nvSpPr>
          <p:cNvPr id="1865" name="Google Shape;1865;p236"/>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66" name="Google Shape;1866;p236"/>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lang="en-GB" sz="1800" u="none" cap="none" strike="noStrike">
                <a:solidFill>
                  <a:srgbClr val="222222"/>
                </a:solidFill>
                <a:latin typeface="Lora"/>
                <a:ea typeface="Lora"/>
                <a:cs typeface="Lora"/>
                <a:sym typeface="Lora"/>
              </a:rPr>
            </a:br>
            <a:endParaRPr b="0" sz="1800" u="none" cap="none" strike="noStrike">
              <a:solidFill>
                <a:srgbClr val="000000"/>
              </a:solidFill>
              <a:latin typeface="Calibri"/>
              <a:ea typeface="Calibri"/>
              <a:cs typeface="Calibri"/>
              <a:sym typeface="Calibri"/>
            </a:endParaRPr>
          </a:p>
        </p:txBody>
      </p:sp>
      <p:sp>
        <p:nvSpPr>
          <p:cNvPr id="1867" name="Google Shape;1867;p236"/>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lang="en-GB" sz="1800">
                <a:solidFill>
                  <a:srgbClr val="222222"/>
                </a:solidFill>
                <a:latin typeface="Lora"/>
                <a:ea typeface="Lora"/>
                <a:cs typeface="Lora"/>
                <a:sym typeface="Lora"/>
              </a:rPr>
              <a:t>* You must keep Credit slide(as it is) in your presentation. Don’t want to give credit us or keeping </a:t>
            </a:r>
            <a:br>
              <a:rPr lang="en-GB" sz="1800">
                <a:solidFill>
                  <a:srgbClr val="222222"/>
                </a:solidFill>
                <a:latin typeface="Lora"/>
                <a:ea typeface="Lora"/>
                <a:cs typeface="Lora"/>
                <a:sym typeface="Lora"/>
              </a:rPr>
            </a:br>
            <a:r>
              <a:rPr lang="en-GB" sz="1800">
                <a:solidFill>
                  <a:srgbClr val="222222"/>
                </a:solidFill>
                <a:latin typeface="Lora"/>
                <a:ea typeface="Lora"/>
                <a:cs typeface="Lora"/>
                <a:sym typeface="Lora"/>
              </a:rPr>
              <a:t>the Credit Slide? </a:t>
            </a:r>
            <a:r>
              <a:rPr b="1" lang="en-GB" sz="1800" u="sng">
                <a:solidFill>
                  <a:schemeClr val="hlink"/>
                </a:solidFill>
                <a:latin typeface="Lora"/>
                <a:ea typeface="Lora"/>
                <a:cs typeface="Lora"/>
                <a:sym typeface="Lora"/>
                <a:hlinkClick r:id="rId3"/>
              </a:rPr>
              <a:t>Click Here </a:t>
            </a:r>
            <a:r>
              <a:rPr lang="en-GB" sz="1800">
                <a:solidFill>
                  <a:srgbClr val="222222"/>
                </a:solidFill>
                <a:latin typeface="Lora"/>
                <a:ea typeface="Lora"/>
                <a:cs typeface="Lora"/>
                <a:sym typeface="Lora"/>
              </a:rPr>
              <a:t>to know more.</a:t>
            </a:r>
            <a:endParaRPr i="0" sz="1800" u="none" cap="none" strike="noStrike">
              <a:solidFill>
                <a:srgbClr val="000000"/>
              </a:solidFill>
              <a:latin typeface="Calibri"/>
              <a:ea typeface="Calibri"/>
              <a:cs typeface="Calibri"/>
              <a:sym typeface="Calibri"/>
            </a:endParaRPr>
          </a:p>
        </p:txBody>
      </p:sp>
      <p:sp>
        <p:nvSpPr>
          <p:cNvPr id="1868" name="Google Shape;1868;p236"/>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rgbClr val="222222"/>
                </a:solidFill>
                <a:latin typeface="Lora"/>
                <a:ea typeface="Lora"/>
                <a:cs typeface="Lora"/>
                <a:sym typeface="Lora"/>
              </a:rPr>
              <a:t>This Slide is for instructions only. You can delete it.</a:t>
            </a:r>
            <a:endParaRPr b="0" sz="1800" u="none" cap="none" strike="noStrike">
              <a:solidFill>
                <a:srgbClr val="000000"/>
              </a:solidFill>
              <a:latin typeface="Calibri"/>
              <a:ea typeface="Calibri"/>
              <a:cs typeface="Calibri"/>
              <a:sym typeface="Calibri"/>
            </a:endParaRPr>
          </a:p>
        </p:txBody>
      </p:sp>
      <p:sp>
        <p:nvSpPr>
          <p:cNvPr id="1869" name="Google Shape;1869;p236"/>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70" name="Google Shape;1870;p236"/>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71" name="Google Shape;1871;p236"/>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lang="en-GB" sz="1800">
                <a:solidFill>
                  <a:srgbClr val="222222"/>
                </a:solidFill>
                <a:latin typeface="Lora"/>
                <a:ea typeface="Lora"/>
                <a:cs typeface="Lora"/>
                <a:sym typeface="Lora"/>
              </a:rPr>
              <a:t>To use this for commercial or non-commercial presentation &amp; projects</a:t>
            </a:r>
            <a:endParaRPr b="0" sz="1800" u="none" cap="none" strike="noStrike">
              <a:solidFill>
                <a:srgbClr val="000000"/>
              </a:solidFill>
              <a:latin typeface="Calibri"/>
              <a:ea typeface="Calibri"/>
              <a:cs typeface="Calibri"/>
              <a:sym typeface="Calibri"/>
            </a:endParaRPr>
          </a:p>
        </p:txBody>
      </p:sp>
      <p:sp>
        <p:nvSpPr>
          <p:cNvPr id="1872" name="Google Shape;1872;p236"/>
          <p:cNvSpPr/>
          <p:nvPr/>
        </p:nvSpPr>
        <p:spPr>
          <a:xfrm>
            <a:off x="6557953" y="4429375"/>
            <a:ext cx="4833929" cy="1477328"/>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lang="en-GB" sz="1800" u="none" cap="none" strike="noStrike">
                <a:solidFill>
                  <a:srgbClr val="222222"/>
                </a:solidFill>
                <a:latin typeface="Lora"/>
                <a:ea typeface="Lora"/>
                <a:cs typeface="Lora"/>
                <a:sym typeface="Lora"/>
              </a:rPr>
              <a:t>To Sell/Rent/Distribute/Sublicence our content/files or </a:t>
            </a:r>
            <a:r>
              <a:rPr lang="en-GB" sz="1800">
                <a:solidFill>
                  <a:srgbClr val="222222"/>
                </a:solidFill>
                <a:latin typeface="Lora"/>
                <a:ea typeface="Lora"/>
                <a:cs typeface="Lora"/>
                <a:sym typeface="Lora"/>
              </a:rPr>
              <a:t>Offer them to download(Free or paid) online/offline both to compete us or in the way it affects our business. </a:t>
            </a:r>
            <a:endParaRPr b="0" sz="1800" u="none" cap="none" strike="noStrike">
              <a:solidFill>
                <a:srgbClr val="222222"/>
              </a:solidFill>
              <a:latin typeface="Lora"/>
              <a:ea typeface="Lora"/>
              <a:cs typeface="Lora"/>
              <a:sym typeface="Lora"/>
            </a:endParaRPr>
          </a:p>
          <a:p>
            <a:pPr indent="-171450" lvl="0" marL="285750" marR="0" rtl="0" algn="l">
              <a:lnSpc>
                <a:spcPct val="100000"/>
              </a:lnSpc>
              <a:spcBef>
                <a:spcPts val="0"/>
              </a:spcBef>
              <a:spcAft>
                <a:spcPts val="0"/>
              </a:spcAft>
              <a:buClr>
                <a:schemeClr val="dk1"/>
              </a:buClr>
              <a:buSzPts val="1800"/>
              <a:buFont typeface="Courier New"/>
              <a:buNone/>
            </a:pPr>
            <a:r>
              <a:t/>
            </a:r>
            <a:endParaRPr b="0" sz="1800" u="none" cap="none" strike="noStrike">
              <a:solidFill>
                <a:srgbClr val="000000"/>
              </a:solidFill>
              <a:latin typeface="Calibri"/>
              <a:ea typeface="Calibri"/>
              <a:cs typeface="Calibri"/>
              <a:sym typeface="Calibri"/>
            </a:endParaRPr>
          </a:p>
        </p:txBody>
      </p:sp>
      <p:pic>
        <p:nvPicPr>
          <p:cNvPr descr="Pin" id="1873" name="Google Shape;1873;p236"/>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74" name="Google Shape;1874;p236"/>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5" name="Google Shape;1875;p236"/>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79" name="Shape 1879"/>
        <p:cNvGrpSpPr/>
        <p:nvPr/>
      </p:nvGrpSpPr>
      <p:grpSpPr>
        <a:xfrm>
          <a:off x="0" y="0"/>
          <a:ext cx="0" cy="0"/>
          <a:chOff x="0" y="0"/>
          <a:chExt cx="0" cy="0"/>
        </a:xfrm>
      </p:grpSpPr>
      <p:sp>
        <p:nvSpPr>
          <p:cNvPr id="1880" name="Google Shape;1880;p237"/>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81" name="Google Shape;1881;p237"/>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82" name="Google Shape;1882;p237"/>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83" name="Google Shape;1883;p23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84" name="Google Shape;1884;p237"/>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85" name="Google Shape;1885;p237"/>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86" name="Google Shape;1886;p237"/>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87" name="Google Shape;1887;p237">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88" name="Google Shape;1888;p237"/>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FFFFFF"/>
                </a:solidFill>
                <a:latin typeface="Calibri"/>
                <a:ea typeface="Calibri"/>
                <a:cs typeface="Calibri"/>
                <a:sym typeface="Calibri"/>
              </a:rPr>
              <a:t>Template Created By : MyFreeSlides.com</a:t>
            </a:r>
            <a:endParaRPr sz="1800">
              <a:solidFill>
                <a:schemeClr val="dk1"/>
              </a:solidFill>
              <a:latin typeface="Calibri"/>
              <a:ea typeface="Calibri"/>
              <a:cs typeface="Calibri"/>
              <a:sym typeface="Calibri"/>
            </a:endParaRPr>
          </a:p>
        </p:txBody>
      </p:sp>
      <p:pic>
        <p:nvPicPr>
          <p:cNvPr descr="Presentation with bar chart RTL" id="1889" name="Google Shape;1889;p237">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90" name="Google Shape;1890;p237">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91" name="Google Shape;1891;p237">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92" name="Google Shape;1892;p237"/>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93" name="Google Shape;1893;p237"/>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94" name="Google Shape;1894;p237"/>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95" name="Google Shape;1895;p237"/>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96" name="Google Shape;1896;p237"/>
          <p:cNvSpPr/>
          <p:nvPr/>
        </p:nvSpPr>
        <p:spPr>
          <a:xfrm>
            <a:off x="3532069" y="3429982"/>
            <a:ext cx="4629794" cy="27699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200">
                <a:solidFill>
                  <a:schemeClr val="accent2"/>
                </a:solidFill>
                <a:latin typeface="Calibri"/>
                <a:ea typeface="Calibri"/>
                <a:cs typeface="Calibri"/>
                <a:sym typeface="Calibri"/>
              </a:rPr>
              <a:t>Title Slide/Main Image Credit : </a:t>
            </a:r>
            <a:r>
              <a:rPr lang="en-GB" sz="1200" u="sng">
                <a:solidFill>
                  <a:schemeClr val="hlink"/>
                </a:solidFill>
                <a:latin typeface="Calibri"/>
                <a:ea typeface="Calibri"/>
                <a:cs typeface="Calibri"/>
                <a:sym typeface="Calibri"/>
                <a:hlinkClick r:id="rId14"/>
              </a:rPr>
              <a:t>https://www.pexels.com/@enginakyurt</a:t>
            </a:r>
            <a:r>
              <a:rPr lang="en-GB" sz="1200">
                <a:solidFill>
                  <a:schemeClr val="accent2"/>
                </a:solidFill>
                <a:latin typeface="Calibri"/>
                <a:ea typeface="Calibri"/>
                <a:cs typeface="Calibri"/>
                <a:sym typeface="Calibri"/>
              </a:rPr>
              <a:t>  </a:t>
            </a:r>
            <a:endParaRPr sz="1200">
              <a:solidFill>
                <a:schemeClr val="accent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81"/>
                                        </p:tgtEl>
                                        <p:attrNameLst>
                                          <p:attrName>style.visibility</p:attrName>
                                        </p:attrNameLst>
                                      </p:cBhvr>
                                      <p:to>
                                        <p:strVal val="visible"/>
                                      </p:to>
                                    </p:set>
                                    <p:animEffect filter="fade" transition="in">
                                      <p:cBhvr>
                                        <p:cTn dur="500"/>
                                        <p:tgtEl>
                                          <p:spTgt spid="1881"/>
                                        </p:tgtEl>
                                      </p:cBhvr>
                                    </p:animEffect>
                                  </p:childTnLst>
                                </p:cTn>
                              </p:par>
                              <p:par>
                                <p:cTn fill="hold" nodeType="withEffect" presetClass="entr" presetID="10" presetSubtype="0">
                                  <p:stCondLst>
                                    <p:cond delay="1000"/>
                                  </p:stCondLst>
                                  <p:childTnLst>
                                    <p:set>
                                      <p:cBhvr>
                                        <p:cTn dur="1" fill="hold">
                                          <p:stCondLst>
                                            <p:cond delay="0"/>
                                          </p:stCondLst>
                                        </p:cTn>
                                        <p:tgtEl>
                                          <p:spTgt spid="1884"/>
                                        </p:tgtEl>
                                        <p:attrNameLst>
                                          <p:attrName>style.visibility</p:attrName>
                                        </p:attrNameLst>
                                      </p:cBhvr>
                                      <p:to>
                                        <p:strVal val="visible"/>
                                      </p:to>
                                    </p:set>
                                    <p:animEffect filter="fade" transition="in">
                                      <p:cBhvr>
                                        <p:cTn dur="500"/>
                                        <p:tgtEl>
                                          <p:spTgt spid="1884"/>
                                        </p:tgtEl>
                                      </p:cBhvr>
                                    </p:animEffect>
                                  </p:childTnLst>
                                </p:cTn>
                              </p:par>
                              <p:par>
                                <p:cTn fill="hold" nodeType="withEffect" presetClass="entr" presetID="10" presetSubtype="0">
                                  <p:stCondLst>
                                    <p:cond delay="500"/>
                                  </p:stCondLst>
                                  <p:childTnLst>
                                    <p:set>
                                      <p:cBhvr>
                                        <p:cTn dur="1" fill="hold">
                                          <p:stCondLst>
                                            <p:cond delay="0"/>
                                          </p:stCondLst>
                                        </p:cTn>
                                        <p:tgtEl>
                                          <p:spTgt spid="1889"/>
                                        </p:tgtEl>
                                        <p:attrNameLst>
                                          <p:attrName>style.visibility</p:attrName>
                                        </p:attrNameLst>
                                      </p:cBhvr>
                                      <p:to>
                                        <p:strVal val="visible"/>
                                      </p:to>
                                    </p:set>
                                    <p:animEffect filter="fade" transition="in">
                                      <p:cBhvr>
                                        <p:cTn dur="1000"/>
                                        <p:tgtEl>
                                          <p:spTgt spid="1889"/>
                                        </p:tgtEl>
                                      </p:cBhvr>
                                    </p:animEffect>
                                  </p:childTnLst>
                                </p:cTn>
                              </p:par>
                              <p:par>
                                <p:cTn fill="hold" nodeType="withEffect" presetClass="entr" presetID="10" presetSubtype="0">
                                  <p:stCondLst>
                                    <p:cond delay="750"/>
                                  </p:stCondLst>
                                  <p:childTnLst>
                                    <p:set>
                                      <p:cBhvr>
                                        <p:cTn dur="1" fill="hold">
                                          <p:stCondLst>
                                            <p:cond delay="0"/>
                                          </p:stCondLst>
                                        </p:cTn>
                                        <p:tgtEl>
                                          <p:spTgt spid="1890"/>
                                        </p:tgtEl>
                                        <p:attrNameLst>
                                          <p:attrName>style.visibility</p:attrName>
                                        </p:attrNameLst>
                                      </p:cBhvr>
                                      <p:to>
                                        <p:strVal val="visible"/>
                                      </p:to>
                                    </p:set>
                                    <p:animEffect filter="fade" transition="in">
                                      <p:cBhvr>
                                        <p:cTn dur="1000"/>
                                        <p:tgtEl>
                                          <p:spTgt spid="1890"/>
                                        </p:tgtEl>
                                      </p:cBhvr>
                                    </p:animEffect>
                                  </p:childTnLst>
                                </p:cTn>
                              </p:par>
                              <p:par>
                                <p:cTn fill="hold" nodeType="withEffect" presetClass="entr" presetID="10" presetSubtype="0">
                                  <p:stCondLst>
                                    <p:cond delay="1000"/>
                                  </p:stCondLst>
                                  <p:childTnLst>
                                    <p:set>
                                      <p:cBhvr>
                                        <p:cTn dur="1" fill="hold">
                                          <p:stCondLst>
                                            <p:cond delay="0"/>
                                          </p:stCondLst>
                                        </p:cTn>
                                        <p:tgtEl>
                                          <p:spTgt spid="1891"/>
                                        </p:tgtEl>
                                        <p:attrNameLst>
                                          <p:attrName>style.visibility</p:attrName>
                                        </p:attrNameLst>
                                      </p:cBhvr>
                                      <p:to>
                                        <p:strVal val="visible"/>
                                      </p:to>
                                    </p:set>
                                    <p:animEffect filter="fade" transition="in">
                                      <p:cBhvr>
                                        <p:cTn dur="1000"/>
                                        <p:tgtEl>
                                          <p:spTgt spid="18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900" name="Shape 1900"/>
        <p:cNvGrpSpPr/>
        <p:nvPr/>
      </p:nvGrpSpPr>
      <p:grpSpPr>
        <a:xfrm>
          <a:off x="0" y="0"/>
          <a:ext cx="0" cy="0"/>
          <a:chOff x="0" y="0"/>
          <a:chExt cx="0" cy="0"/>
        </a:xfrm>
      </p:grpSpPr>
      <p:pic>
        <p:nvPicPr>
          <p:cNvPr id="1901" name="Google Shape;1901;p238">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901"/>
                                        </p:tgtEl>
                                        <p:attrNameLst>
                                          <p:attrName>style.visibility</p:attrName>
                                        </p:attrNameLst>
                                      </p:cBhvr>
                                      <p:to>
                                        <p:strVal val="visible"/>
                                      </p:to>
                                    </p:set>
                                    <p:animEffect filter="fade" transition="in">
                                      <p:cBhvr>
                                        <p:cTn dur="500"/>
                                        <p:tgtEl>
                                          <p:spTgt spid="19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