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266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9.svg"/><Relationship Id="rId7" Type="http://schemas.openxmlformats.org/officeDocument/2006/relationships/image" Target="../media/image3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Relationship Id="rId9" Type="http://schemas.openxmlformats.org/officeDocument/2006/relationships/image" Target="../media/image3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9.svg"/><Relationship Id="rId7" Type="http://schemas.openxmlformats.org/officeDocument/2006/relationships/image" Target="../media/image40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23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9.svg"/><Relationship Id="rId7" Type="http://schemas.openxmlformats.org/officeDocument/2006/relationships/image" Target="../media/image4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10" Type="http://schemas.openxmlformats.org/officeDocument/2006/relationships/image" Target="../media/image1.jpg"/><Relationship Id="rId4" Type="http://schemas.openxmlformats.org/officeDocument/2006/relationships/image" Target="../media/image53.png"/><Relationship Id="rId9" Type="http://schemas.openxmlformats.org/officeDocument/2006/relationships/image" Target="../media/image5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60.svg"/><Relationship Id="rId7" Type="http://schemas.openxmlformats.org/officeDocument/2006/relationships/image" Target="../media/image9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Relationship Id="rId9" Type="http://schemas.openxmlformats.org/officeDocument/2006/relationships/image" Target="../media/image4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66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8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8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77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6.png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sv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1.svg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3.svg"/><Relationship Id="rId3" Type="http://schemas.openxmlformats.org/officeDocument/2006/relationships/image" Target="../media/image9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2.png"/><Relationship Id="rId2" Type="http://schemas.openxmlformats.org/officeDocument/2006/relationships/image" Target="../media/image8.png"/><Relationship Id="rId16" Type="http://schemas.openxmlformats.org/officeDocument/2006/relationships/image" Target="../media/image62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61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pixabay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5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10" Type="http://schemas.openxmlformats.org/officeDocument/2006/relationships/image" Target="../media/image90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8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7.jp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9.svg"/><Relationship Id="rId7" Type="http://schemas.openxmlformats.org/officeDocument/2006/relationships/image" Target="../media/image2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Relationship Id="rId9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6.png"/><Relationship Id="rId7" Type="http://schemas.openxmlformats.org/officeDocument/2006/relationships/image" Target="../media/image4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7.svg"/><Relationship Id="rId9" Type="http://schemas.openxmlformats.org/officeDocument/2006/relationships/image" Target="../media/image2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29.jp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D217673-A5F8-4C12-BD9B-94170923A5A7}"/>
              </a:ext>
            </a:extLst>
          </p:cNvPr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8" name="Picture Placeholder 47" descr="A small brown animal in the grass&#10;&#10;Description automatically generated">
            <a:extLst>
              <a:ext uri="{FF2B5EF4-FFF2-40B4-BE49-F238E27FC236}">
                <a16:creationId xmlns:a16="http://schemas.microsoft.com/office/drawing/2014/main" id="{073B69D9-2D68-462B-BDBE-07096721BD1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0" r="11120"/>
          <a:stretch>
            <a:fillRect/>
          </a:stretch>
        </p:blipFill>
        <p:spPr/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495FE35-BDDA-43C6-9370-99FE0072304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6939" y="2336402"/>
            <a:ext cx="5097024" cy="1325563"/>
          </a:xfrm>
        </p:spPr>
        <p:txBody>
          <a:bodyPr>
            <a:normAutofit fontScale="90000"/>
          </a:bodyPr>
          <a:lstStyle/>
          <a:p>
            <a:r>
              <a:rPr lang="en-GB" sz="4800" b="1" dirty="0">
                <a:solidFill>
                  <a:srgbClr val="220D09"/>
                </a:solidFill>
                <a:latin typeface="Raleway" panose="020B0503030101060003" pitchFamily="34" charset="0"/>
              </a:rPr>
              <a:t>Your Presentation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AA20DE-8867-415E-A938-C176C55718BA}"/>
              </a:ext>
            </a:extLst>
          </p:cNvPr>
          <p:cNvSpPr/>
          <p:nvPr/>
        </p:nvSpPr>
        <p:spPr>
          <a:xfrm>
            <a:off x="6197600" y="343027"/>
            <a:ext cx="5605463" cy="6171946"/>
          </a:xfrm>
          <a:prstGeom prst="rect">
            <a:avLst/>
          </a:prstGeom>
          <a:noFill/>
          <a:ln w="1047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C703969-60B0-4806-97F9-AF61ABCAF265}"/>
              </a:ext>
            </a:extLst>
          </p:cNvPr>
          <p:cNvSpPr txBox="1">
            <a:spLocks/>
          </p:cNvSpPr>
          <p:nvPr/>
        </p:nvSpPr>
        <p:spPr>
          <a:xfrm>
            <a:off x="896939" y="3429000"/>
            <a:ext cx="47513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Title Here</a:t>
            </a:r>
          </a:p>
        </p:txBody>
      </p:sp>
      <p:pic>
        <p:nvPicPr>
          <p:cNvPr id="13" name="Graphic 12" descr="Open quotation mark">
            <a:extLst>
              <a:ext uri="{FF2B5EF4-FFF2-40B4-BE49-F238E27FC236}">
                <a16:creationId xmlns:a16="http://schemas.microsoft.com/office/drawing/2014/main" id="{932CB042-BC72-4836-9FA8-21F5B58AF2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339" y="2084783"/>
            <a:ext cx="914400" cy="914400"/>
          </a:xfrm>
          <a:prstGeom prst="rect">
            <a:avLst/>
          </a:prstGeom>
        </p:spPr>
      </p:pic>
      <p:pic>
        <p:nvPicPr>
          <p:cNvPr id="14" name="Graphic 13" descr="Open quotation mark">
            <a:extLst>
              <a:ext uri="{FF2B5EF4-FFF2-40B4-BE49-F238E27FC236}">
                <a16:creationId xmlns:a16="http://schemas.microsoft.com/office/drawing/2014/main" id="{895E82E4-46BF-4513-BED6-FCC97FA9E1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5079563" y="4091781"/>
            <a:ext cx="914400" cy="9144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697A75FB-4B57-4621-B8EA-A9191116C5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86161" y="5253552"/>
            <a:ext cx="1430859" cy="830822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668A97E8-ABB7-48A5-BACD-2DDBD6EDB97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42234" y="5168187"/>
            <a:ext cx="904018" cy="13908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221D1F9-7D4C-409F-B9D7-281FC94CF503}"/>
              </a:ext>
            </a:extLst>
          </p:cNvPr>
          <p:cNvGrpSpPr/>
          <p:nvPr/>
        </p:nvGrpSpPr>
        <p:grpSpPr>
          <a:xfrm>
            <a:off x="2437972" y="1820355"/>
            <a:ext cx="2108280" cy="618470"/>
            <a:chOff x="9848995" y="179637"/>
            <a:chExt cx="2108280" cy="618470"/>
          </a:xfrm>
          <a:solidFill>
            <a:schemeClr val="tx1"/>
          </a:solidFill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6323F89-E666-4D3D-89C1-ABF7868A815D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35" name="Graphic 34" descr="Earth globe: Americas">
                <a:extLst>
                  <a:ext uri="{FF2B5EF4-FFF2-40B4-BE49-F238E27FC236}">
                    <a16:creationId xmlns:a16="http://schemas.microsoft.com/office/drawing/2014/main" id="{1FCB3302-D863-4903-9E40-DD89AE4201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0" name="Graphic 18">
              <a:extLst>
                <a:ext uri="{FF2B5EF4-FFF2-40B4-BE49-F238E27FC236}">
                  <a16:creationId xmlns:a16="http://schemas.microsoft.com/office/drawing/2014/main" id="{FE4B5C2D-266E-4E74-B4E1-77EC02AA4522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3B574A28-59A0-436C-AB8A-69241BA9EDB6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E89B3776-B633-4D2E-9EB9-9ABAE4585736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491ED71-0596-405D-BCF9-8D147B600E55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3E4F4086-E157-4454-90A5-A827F5C81AB9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35817C54-BF09-4580-B411-55907A3C50CF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15075E9A-BFAC-4124-AA4D-25D49536F97D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5517307-73DC-45FB-9E67-4E2D4B7B498C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DDA2592A-E6DD-40AF-A56F-0FFDA7B83B99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9B112D7-5D18-4901-B562-4AD73AB31656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8A3C3B31-A288-400E-ABE7-EBDB24664AA5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60BF3387-3119-4B43-92C2-E7CCBAAC7581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BDB68E11-4364-4623-A055-5C51839506AA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866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small brown animal in the grass&#10;&#10;Description automatically generated">
            <a:extLst>
              <a:ext uri="{FF2B5EF4-FFF2-40B4-BE49-F238E27FC236}">
                <a16:creationId xmlns:a16="http://schemas.microsoft.com/office/drawing/2014/main" id="{3E0C9B77-C08B-499B-955D-5E23F7C5F8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4" r="1669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https://www.pexels.com/@pixabay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small brown animal in the grass&#10;&#10;Description automatically generated">
            <a:extLst>
              <a:ext uri="{FF2B5EF4-FFF2-40B4-BE49-F238E27FC236}">
                <a16:creationId xmlns:a16="http://schemas.microsoft.com/office/drawing/2014/main" id="{7E544D14-3931-4A96-A4BC-0C42C9FB39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5" r="8025"/>
          <a:stretch>
            <a:fillRect/>
          </a:stretch>
        </p:blipFill>
        <p:spPr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1645</Words>
  <Application>Microsoft Office PowerPoint</Application>
  <PresentationFormat>Widescreen</PresentationFormat>
  <Paragraphs>141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Aharoni</vt:lpstr>
      <vt:lpstr>Arial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Your Presentation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14</cp:revision>
  <dcterms:created xsi:type="dcterms:W3CDTF">2019-08-25T10:04:27Z</dcterms:created>
  <dcterms:modified xsi:type="dcterms:W3CDTF">2019-08-28T20:33:37Z</dcterms:modified>
</cp:coreProperties>
</file>