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83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svg"/><Relationship Id="rId7" Type="http://schemas.openxmlformats.org/officeDocument/2006/relationships/image" Target="../media/image3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4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3.svg"/><Relationship Id="rId7" Type="http://schemas.openxmlformats.org/officeDocument/2006/relationships/image" Target="../media/image4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9.jpg"/><Relationship Id="rId4" Type="http://schemas.openxmlformats.org/officeDocument/2006/relationships/image" Target="../media/image55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svg"/><Relationship Id="rId7" Type="http://schemas.openxmlformats.org/officeDocument/2006/relationships/image" Target="../media/image13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6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9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13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12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alexasfotos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2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7.png"/><Relationship Id="rId7" Type="http://schemas.openxmlformats.org/officeDocument/2006/relationships/image" Target="../media/image1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8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3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51A7C31-6FAC-4DF8-8914-C75AF28D67B3}"/>
              </a:ext>
            </a:extLst>
          </p:cNvPr>
          <p:cNvSpPr/>
          <p:nvPr/>
        </p:nvSpPr>
        <p:spPr>
          <a:xfrm>
            <a:off x="493486" y="682172"/>
            <a:ext cx="5341258" cy="545555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697136" y="960094"/>
            <a:ext cx="4899712" cy="4899712"/>
          </a:xfrm>
          <a:prstGeom prst="ellipse">
            <a:avLst/>
          </a:prstGeom>
          <a:noFill/>
          <a:ln w="412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09513" y="3910188"/>
            <a:ext cx="6962459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solidFill>
                  <a:srgbClr val="FFC0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7865" y="2057036"/>
            <a:ext cx="2028137" cy="1177629"/>
          </a:xfrm>
          <a:prstGeom prst="rect">
            <a:avLst/>
          </a:prstGeom>
        </p:spPr>
      </p:pic>
      <p:pic>
        <p:nvPicPr>
          <p:cNvPr id="9" name="Graphic 8" descr="Paw prints">
            <a:extLst>
              <a:ext uri="{FF2B5EF4-FFF2-40B4-BE49-F238E27FC236}">
                <a16:creationId xmlns:a16="http://schemas.microsoft.com/office/drawing/2014/main" id="{831242A8-9ECB-4AEE-9ED3-1E7541C0D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817558" y="327307"/>
            <a:ext cx="1174757" cy="1174757"/>
          </a:xfrm>
          <a:prstGeom prst="rect">
            <a:avLst/>
          </a:prstGeom>
        </p:spPr>
      </p:pic>
      <p:pic>
        <p:nvPicPr>
          <p:cNvPr id="10" name="Graphic 9" descr="Paw prints">
            <a:extLst>
              <a:ext uri="{FF2B5EF4-FFF2-40B4-BE49-F238E27FC236}">
                <a16:creationId xmlns:a16="http://schemas.microsoft.com/office/drawing/2014/main" id="{66F4D303-7373-493E-AEB0-7BD8D9CEB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2088741" y="409395"/>
            <a:ext cx="1307559" cy="1095830"/>
          </a:xfrm>
          <a:prstGeom prst="rect">
            <a:avLst/>
          </a:prstGeom>
        </p:spPr>
      </p:pic>
      <p:pic>
        <p:nvPicPr>
          <p:cNvPr id="11" name="Graphic 10" descr="Paw prints">
            <a:extLst>
              <a:ext uri="{FF2B5EF4-FFF2-40B4-BE49-F238E27FC236}">
                <a16:creationId xmlns:a16="http://schemas.microsoft.com/office/drawing/2014/main" id="{D002E311-2DF6-429D-BCC8-400D862F9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4821690" y="327306"/>
            <a:ext cx="1174757" cy="1174757"/>
          </a:xfrm>
          <a:prstGeom prst="rect">
            <a:avLst/>
          </a:prstGeom>
        </p:spPr>
      </p:pic>
      <p:pic>
        <p:nvPicPr>
          <p:cNvPr id="13" name="Graphic 12" descr="Paw prints">
            <a:extLst>
              <a:ext uri="{FF2B5EF4-FFF2-40B4-BE49-F238E27FC236}">
                <a16:creationId xmlns:a16="http://schemas.microsoft.com/office/drawing/2014/main" id="{05D272B9-26E3-4E2C-9C36-071E82D4AA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3248534" y="336800"/>
            <a:ext cx="1307559" cy="1095830"/>
          </a:xfrm>
          <a:prstGeom prst="rect">
            <a:avLst/>
          </a:prstGeom>
        </p:spPr>
      </p:pic>
      <p:pic>
        <p:nvPicPr>
          <p:cNvPr id="14" name="Graphic 13" descr="Paw prints">
            <a:extLst>
              <a:ext uri="{FF2B5EF4-FFF2-40B4-BE49-F238E27FC236}">
                <a16:creationId xmlns:a16="http://schemas.microsoft.com/office/drawing/2014/main" id="{9721354C-9079-46BE-A9D8-EE7D386B4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6053599" y="410816"/>
            <a:ext cx="1174757" cy="1174757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92E435B1-017C-48D2-B9BE-4150DBFB6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8788222" y="283239"/>
            <a:ext cx="1307559" cy="1095830"/>
          </a:xfrm>
          <a:prstGeom prst="rect">
            <a:avLst/>
          </a:prstGeom>
        </p:spPr>
      </p:pic>
      <p:pic>
        <p:nvPicPr>
          <p:cNvPr id="16" name="Graphic 15" descr="Paw prints">
            <a:extLst>
              <a:ext uri="{FF2B5EF4-FFF2-40B4-BE49-F238E27FC236}">
                <a16:creationId xmlns:a16="http://schemas.microsoft.com/office/drawing/2014/main" id="{6420677F-8EF8-451B-B8BA-8B72F263A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7311558" y="327305"/>
            <a:ext cx="1174757" cy="1174757"/>
          </a:xfrm>
          <a:prstGeom prst="rect">
            <a:avLst/>
          </a:prstGeom>
        </p:spPr>
      </p:pic>
      <p:pic>
        <p:nvPicPr>
          <p:cNvPr id="17" name="Graphic 16" descr="Paw prints">
            <a:extLst>
              <a:ext uri="{FF2B5EF4-FFF2-40B4-BE49-F238E27FC236}">
                <a16:creationId xmlns:a16="http://schemas.microsoft.com/office/drawing/2014/main" id="{27EFE2A3-8124-4C2F-AC33-4D98EBED2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9983820" y="125528"/>
            <a:ext cx="1307559" cy="1095830"/>
          </a:xfrm>
          <a:prstGeom prst="rect">
            <a:avLst/>
          </a:prstGeom>
        </p:spPr>
      </p:pic>
      <p:pic>
        <p:nvPicPr>
          <p:cNvPr id="18" name="Graphic 17" descr="Paw prints">
            <a:extLst>
              <a:ext uri="{FF2B5EF4-FFF2-40B4-BE49-F238E27FC236}">
                <a16:creationId xmlns:a16="http://schemas.microsoft.com/office/drawing/2014/main" id="{B24B21A7-FED6-4852-8E85-D295FECC8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10990306" y="-137099"/>
            <a:ext cx="1307560" cy="109583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2FBC887-BFD9-4A2D-95E2-5AF2E2A2C4C8}"/>
              </a:ext>
            </a:extLst>
          </p:cNvPr>
          <p:cNvGrpSpPr/>
          <p:nvPr/>
        </p:nvGrpSpPr>
        <p:grpSpPr>
          <a:xfrm>
            <a:off x="9543998" y="5884164"/>
            <a:ext cx="2187202" cy="618470"/>
            <a:chOff x="9848995" y="179637"/>
            <a:chExt cx="2187202" cy="61847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44347BB-7C71-49C8-A078-1A83AE3CF9BF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F4FF9E37-CA39-404E-BF1E-6E4702BC45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5" name="Graphic 18">
              <a:extLst>
                <a:ext uri="{FF2B5EF4-FFF2-40B4-BE49-F238E27FC236}">
                  <a16:creationId xmlns:a16="http://schemas.microsoft.com/office/drawing/2014/main" id="{87F05E9B-D36A-4910-9ECF-619CA0216973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A0C892F-4877-4308-BAE7-F53AF726E584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D558F2B-8451-4524-B98A-ECB4E5ACE0D6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2E8F13C-78EF-449C-8214-EBFEB731FA82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C0799D9-B68D-406A-B8C5-6712991715C3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BDFD49A-C420-4BA6-8D98-7C31FD1F6240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B99E1FB-F3A5-40B8-86FB-A439E8DD700B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C9C99EF-A1F9-40FE-B14A-27813FC168F6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0E065C3-5324-4D10-985C-3A2DE2ADB298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8BD2AA0-EABE-47AB-9B92-B7F42844DF5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43F4093-4B3E-4848-BCDB-04A575CF0B93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38FC489-97BB-40DB-AA12-5F8812C466D9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63D682B-92AD-41EC-A60F-5124626E18CD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solidFill>
                <a:srgbClr val="FFC000"/>
              </a:solidFill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FBB871FC-F40F-4A7B-8C91-CFB965D17150}"/>
              </a:ext>
            </a:extLst>
          </p:cNvPr>
          <p:cNvSpPr/>
          <p:nvPr/>
        </p:nvSpPr>
        <p:spPr>
          <a:xfrm>
            <a:off x="0" y="6705600"/>
            <a:ext cx="12192000" cy="2019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Graphic 40" descr="Books">
            <a:extLst>
              <a:ext uri="{FF2B5EF4-FFF2-40B4-BE49-F238E27FC236}">
                <a16:creationId xmlns:a16="http://schemas.microsoft.com/office/drawing/2014/main" id="{C4B71F80-3015-4240-BAEF-2B63FD84C0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41736" y="2650610"/>
            <a:ext cx="914400" cy="914400"/>
          </a:xfrm>
          <a:prstGeom prst="rect">
            <a:avLst/>
          </a:prstGeom>
        </p:spPr>
      </p:pic>
      <p:pic>
        <p:nvPicPr>
          <p:cNvPr id="7" name="Picture Placeholder 6" descr="A squirrel standing on grass&#10;&#10;Description automatically generated">
            <a:extLst>
              <a:ext uri="{FF2B5EF4-FFF2-40B4-BE49-F238E27FC236}">
                <a16:creationId xmlns:a16="http://schemas.microsoft.com/office/drawing/2014/main" id="{F3FEB046-D07F-4348-9E59-4E939FBA56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5" r="166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260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squirrel standing on grass&#10;&#10;Description automatically generated">
            <a:extLst>
              <a:ext uri="{FF2B5EF4-FFF2-40B4-BE49-F238E27FC236}">
                <a16:creationId xmlns:a16="http://schemas.microsoft.com/office/drawing/2014/main" id="{91054A88-7D93-4BC4-B917-EA988EAC33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https://www.pexels.com/@alexasfotos</a:t>
            </a:r>
            <a:r>
              <a:rPr lang="en-GB" sz="1400">
                <a:solidFill>
                  <a:prstClr val="black"/>
                </a:solidFill>
              </a:rPr>
              <a:t>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squirrel standing on grass&#10;&#10;Description automatically generated">
            <a:extLst>
              <a:ext uri="{FF2B5EF4-FFF2-40B4-BE49-F238E27FC236}">
                <a16:creationId xmlns:a16="http://schemas.microsoft.com/office/drawing/2014/main" id="{316338FE-E747-4C6D-A103-1C8AFD6C97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138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2019-08-29T15:44:22Z</dcterms:modified>
</cp:coreProperties>
</file>