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30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5.svg"/><Relationship Id="rId7" Type="http://schemas.openxmlformats.org/officeDocument/2006/relationships/image" Target="../media/image3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4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5.svg"/><Relationship Id="rId7" Type="http://schemas.openxmlformats.org/officeDocument/2006/relationships/image" Target="../media/image4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11.jp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2.svg"/><Relationship Id="rId7" Type="http://schemas.openxmlformats.org/officeDocument/2006/relationships/image" Target="../media/image15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1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1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5.svg"/><Relationship Id="rId3" Type="http://schemas.openxmlformats.org/officeDocument/2006/relationships/image" Target="../media/image15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4.png"/><Relationship Id="rId2" Type="http://schemas.openxmlformats.org/officeDocument/2006/relationships/image" Target="../media/image14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3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lucaspezeta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92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jp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24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1">
            <a:extLst>
              <a:ext uri="{FF2B5EF4-FFF2-40B4-BE49-F238E27FC236}">
                <a16:creationId xmlns:a16="http://schemas.microsoft.com/office/drawing/2014/main" id="{0E2D91CD-6722-44EA-BE3E-2A488EC77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189503" y="104564"/>
            <a:ext cx="5963208" cy="556566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BC095-EA0D-4A0A-8D9E-3525F59E5B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38841" y="5773653"/>
            <a:ext cx="6195409" cy="1250603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latin typeface="Raleway" panose="020B0503030101060003" pitchFamily="34" charset="0"/>
              </a:rPr>
              <a:t>Title Here</a:t>
            </a:r>
            <a:endParaRPr lang="en-GB" sz="6000" b="1" dirty="0">
              <a:latin typeface="Raleway" panose="020B0503030101060003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C30B80-B4AC-4C72-ABD9-6855DB8FF78A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7873F8-0B1C-4B5B-A3A6-136F1C6A9E7C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A88FAB0-C821-4D86-AAF6-A7C02916A056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E1CBEE-127E-41AC-A689-9488BB96F249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10519E-694B-4F15-AFA4-9BC687DA16AE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036C16A-20C5-4257-8462-79FFB7D35BBB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AAA15F-6268-4EF3-B5FA-7FD682F65F5B}"/>
              </a:ext>
            </a:extLst>
          </p:cNvPr>
          <p:cNvGrpSpPr/>
          <p:nvPr/>
        </p:nvGrpSpPr>
        <p:grpSpPr>
          <a:xfrm>
            <a:off x="3696345" y="6036290"/>
            <a:ext cx="542391" cy="344645"/>
            <a:chOff x="743484" y="5375305"/>
            <a:chExt cx="1170774" cy="65244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EA2D2DB-5F6C-4CE1-AF72-00E976ECB320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F854FD6-FB71-4335-B34D-0CA413669E82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CCC109A-9050-4A9C-9C74-143FD9AFFA1D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E61F846-4280-479E-9A6F-C39A347541F9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9B25CE8F-F829-4253-AE92-894EAED78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3197" y="2176679"/>
            <a:ext cx="2017579" cy="117149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E1870E1-79D0-42B8-A0CC-3EAEEE8685B2}"/>
              </a:ext>
            </a:extLst>
          </p:cNvPr>
          <p:cNvGrpSpPr/>
          <p:nvPr/>
        </p:nvGrpSpPr>
        <p:grpSpPr>
          <a:xfrm>
            <a:off x="9848995" y="179637"/>
            <a:ext cx="2187202" cy="618470"/>
            <a:chOff x="9848995" y="179637"/>
            <a:chExt cx="2187202" cy="61847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BB41084-5200-4B70-BC1D-3DF66C852543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</p:grpSpPr>
          <p:pic>
            <p:nvPicPr>
              <p:cNvPr id="20" name="Graphic 19" descr="Earth globe: Americas">
                <a:extLst>
                  <a:ext uri="{FF2B5EF4-FFF2-40B4-BE49-F238E27FC236}">
                    <a16:creationId xmlns:a16="http://schemas.microsoft.com/office/drawing/2014/main" id="{B9E0C0E1-0698-45C7-9D5A-FE0E7ED22A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3" name="Graphic 18">
              <a:extLst>
                <a:ext uri="{FF2B5EF4-FFF2-40B4-BE49-F238E27FC236}">
                  <a16:creationId xmlns:a16="http://schemas.microsoft.com/office/drawing/2014/main" id="{78DAEFCC-65FE-47BB-BD06-94F9073B9A76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A7AE0A8-29A1-4B05-963C-80A63E60E470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8F7D447-AA44-44D3-A2C2-C54919DBFF2A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AA9A27C-F7B8-4695-8F3C-FB9041BE758E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6B2ECED-F796-4005-B142-C47D97F8ED82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936131E-D5E0-48CC-A7C9-7B4C35DCA6B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45ECDC4-320E-4AA8-8732-10F3480C8798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61C0743-82BB-44D9-B6C5-636C1DAE4DFA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4B1612A-E868-4ED2-AEF9-FA52E3DD35F8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2854E11-859A-432F-A369-F2C6B96BCD26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777D905-488D-4326-A53F-2B9F5A07B2E8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79D8E4A-F36C-47E5-B139-2C2DA0AFAA4E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341B496-583B-4C6B-9B20-AC5BE5FEE13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43" name="Graphic 42" descr="Snake">
            <a:extLst>
              <a:ext uri="{FF2B5EF4-FFF2-40B4-BE49-F238E27FC236}">
                <a16:creationId xmlns:a16="http://schemas.microsoft.com/office/drawing/2014/main" id="{2DB545E8-0851-4474-A386-35A401979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68190" y="4234029"/>
            <a:ext cx="1250603" cy="1250603"/>
          </a:xfrm>
          <a:prstGeom prst="rect">
            <a:avLst/>
          </a:prstGeom>
        </p:spPr>
      </p:pic>
      <p:pic>
        <p:nvPicPr>
          <p:cNvPr id="45" name="Graphic 44" descr="Paw prints">
            <a:extLst>
              <a:ext uri="{FF2B5EF4-FFF2-40B4-BE49-F238E27FC236}">
                <a16:creationId xmlns:a16="http://schemas.microsoft.com/office/drawing/2014/main" id="{9A848CEE-9889-4CF9-A3CA-A841BC04EE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390843">
            <a:off x="1848342" y="2444121"/>
            <a:ext cx="1174757" cy="1174757"/>
          </a:xfrm>
          <a:prstGeom prst="rect">
            <a:avLst/>
          </a:prstGeom>
        </p:spPr>
      </p:pic>
      <p:pic>
        <p:nvPicPr>
          <p:cNvPr id="36" name="Picture Placeholder 35" descr="A monkey that is standing in the dirt&#10;&#10;Description automatically generated">
            <a:extLst>
              <a:ext uri="{FF2B5EF4-FFF2-40B4-BE49-F238E27FC236}">
                <a16:creationId xmlns:a16="http://schemas.microsoft.com/office/drawing/2014/main" id="{424AF2B0-3F70-4DA0-8049-A0FEB26C27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3530284" y="196713"/>
            <a:ext cx="5131432" cy="5131430"/>
          </a:xfr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7912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monkey that is standing in the dirt&#10;&#10;Description automatically generated">
            <a:extLst>
              <a:ext uri="{FF2B5EF4-FFF2-40B4-BE49-F238E27FC236}">
                <a16:creationId xmlns:a16="http://schemas.microsoft.com/office/drawing/2014/main" id="{0DF528BA-C123-485F-AC52-9CC6B9212A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https://www.pexels.com/@lucaspezeta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monkey that is standing in the dirt&#10;&#10;Description automatically generated">
            <a:extLst>
              <a:ext uri="{FF2B5EF4-FFF2-40B4-BE49-F238E27FC236}">
                <a16:creationId xmlns:a16="http://schemas.microsoft.com/office/drawing/2014/main" id="{50DA27CC-8D5D-48B7-8952-F24CDD7A69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15</cp:revision>
  <dcterms:created xsi:type="dcterms:W3CDTF">2019-08-25T10:04:27Z</dcterms:created>
  <dcterms:modified xsi:type="dcterms:W3CDTF">2019-08-30T11:34:46Z</dcterms:modified>
</cp:coreProperties>
</file>