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13716000" cx="24387025"/>
  <p:notesSz cx="13716000" cy="24387025"/>
  <p:embeddedFontLst>
    <p:embeddedFont>
      <p:font typeface="Lato"/>
      <p:bold r:id="rId26"/>
      <p:boldItalic r:id="rId27"/>
    </p:embeddedFont>
    <p:embeddedFont>
      <p:font typeface="Abril Fatface"/>
      <p:regular r:id="rId28"/>
    </p:embeddedFont>
    <p:embeddedFont>
      <p:font typeface="Inter"/>
      <p:regular r:id="rId29"/>
      <p:bold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1" roundtripDataSignature="AMtx7mgvwyLi3nGvl+G/D54Yzx+kHPWwV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Lato-bold.fntdata"/><Relationship Id="rId25" Type="http://schemas.openxmlformats.org/officeDocument/2006/relationships/slide" Target="slides/slide21.xml"/><Relationship Id="rId28" Type="http://schemas.openxmlformats.org/officeDocument/2006/relationships/font" Target="fonts/AbrilFatface-regular.fntdata"/><Relationship Id="rId27" Type="http://schemas.openxmlformats.org/officeDocument/2006/relationships/font" Target="fonts/Lato-bold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Inter-regular.fntdata"/><Relationship Id="rId7" Type="http://schemas.openxmlformats.org/officeDocument/2006/relationships/slide" Target="slides/slide3.xml"/><Relationship Id="rId8" Type="http://schemas.openxmlformats.org/officeDocument/2006/relationships/slide" Target="slides/slide4.xml"/><Relationship Id="rId31" Type="http://customschemas.google.com/relationships/presentationmetadata" Target="metadata"/><Relationship Id="rId30" Type="http://schemas.openxmlformats.org/officeDocument/2006/relationships/font" Target="fonts/Inter-bold.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5f4016e6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5f4016e66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5f4016e66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265f4016e66_0_2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6" name="Google Shape;236;g265f4016e66_0_2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 name="Google Shape;237;g265f4016e66_0_2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65f4016e66_0_2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g265f4016e66_0_2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 name="Google Shape;265;g265f4016e66_0_2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265f4016e66_0_2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0" name="Google Shape;300;g265f4016e66_0_2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1" name="Google Shape;301;g265f4016e66_0_2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265f4016e66_0_2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g265f4016e66_0_2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g265f4016e66_0_2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265f4016e66_0_3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g265f4016e66_0_3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 name="Google Shape;349;g265f4016e66_0_3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265f4016e66_0_3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9" name="Google Shape;419;g265f4016e66_0_3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0" name="Google Shape;420;g265f4016e66_0_3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265f4016e66_0_4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0" name="Google Shape;440;g265f4016e66_0_4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1" name="Google Shape;441;g265f4016e66_0_4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265f4016e66_0_4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g265f4016e66_0_4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g265f4016e66_0_4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265f4016e66_0_4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0" name="Google Shape;480;g265f4016e66_0_4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1" name="Google Shape;481;g265f4016e66_0_4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265f4016e66_0_4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g265f4016e66_0_4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g265f4016e66_0_4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g265f4016e66_0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 name="Google Shape;29;g265f4016e66_0_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 name="Google Shape;30;g265f4016e66_0_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265f4016e66_0_4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4" name="Google Shape;514;g265f4016e66_0_4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5" name="Google Shape;515;g265f4016e66_0_4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g265f4016e66_0_5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7" name="Google Shape;547;g265f4016e66_0_5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8" name="Google Shape;548;g265f4016e66_0_5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 name="Shape 43"/>
        <p:cNvGrpSpPr/>
        <p:nvPr/>
      </p:nvGrpSpPr>
      <p:grpSpPr>
        <a:xfrm>
          <a:off x="0" y="0"/>
          <a:ext cx="0" cy="0"/>
          <a:chOff x="0" y="0"/>
          <a:chExt cx="0" cy="0"/>
        </a:xfrm>
      </p:grpSpPr>
      <p:sp>
        <p:nvSpPr>
          <p:cNvPr id="44" name="Google Shape;44;g265f4016e66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 name="Google Shape;45;g265f4016e66_0_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 name="Google Shape;46;g265f4016e66_0_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265f4016e66_0_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g265f4016e66_0_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g265f4016e66_0_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65f4016e66_0_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g265f4016e66_0_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g265f4016e66_0_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65f4016e66_0_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g265f4016e66_0_1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g265f4016e66_0_1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65f4016e66_0_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 name="Google Shape;159;g265f4016e66_0_1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g265f4016e66_0_1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265f4016e66_0_1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g265f4016e66_0_1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g265f4016e66_0_1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265f4016e66_0_1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g265f4016e66_0_1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g265f4016e66_0_1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23.png"/><Relationship Id="rId10" Type="http://schemas.openxmlformats.org/officeDocument/2006/relationships/image" Target="../media/image6.png"/><Relationship Id="rId9" Type="http://schemas.openxmlformats.org/officeDocument/2006/relationships/image" Target="../media/image30.png"/><Relationship Id="rId5" Type="http://schemas.openxmlformats.org/officeDocument/2006/relationships/image" Target="../media/image29.png"/><Relationship Id="rId6" Type="http://schemas.openxmlformats.org/officeDocument/2006/relationships/image" Target="../media/image20.png"/><Relationship Id="rId7" Type="http://schemas.openxmlformats.org/officeDocument/2006/relationships/image" Target="../media/image2.png"/><Relationship Id="rId8" Type="http://schemas.openxmlformats.org/officeDocument/2006/relationships/image" Target="../media/image12.png"/></Relationships>
</file>

<file path=ppt/slides/_rels/slide10.xml.rels><?xml version="1.0" encoding="UTF-8" standalone="yes"?><Relationships xmlns="http://schemas.openxmlformats.org/package/2006/relationships"><Relationship Id="rId10" Type="http://schemas.openxmlformats.org/officeDocument/2006/relationships/image" Target="../media/image83.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9.png"/><Relationship Id="rId4" Type="http://schemas.openxmlformats.org/officeDocument/2006/relationships/image" Target="../media/image15.png"/><Relationship Id="rId9" Type="http://schemas.openxmlformats.org/officeDocument/2006/relationships/image" Target="../media/image107.png"/><Relationship Id="rId5" Type="http://schemas.openxmlformats.org/officeDocument/2006/relationships/image" Target="../media/image1.png"/><Relationship Id="rId6" Type="http://schemas.openxmlformats.org/officeDocument/2006/relationships/image" Target="../media/image3.png"/><Relationship Id="rId7" Type="http://schemas.openxmlformats.org/officeDocument/2006/relationships/image" Target="../media/image6.png"/><Relationship Id="rId8" Type="http://schemas.openxmlformats.org/officeDocument/2006/relationships/image" Target="../media/image114.png"/></Relationships>
</file>

<file path=ppt/slides/_rels/slide11.xml.rels><?xml version="1.0" encoding="UTF-8" standalone="yes"?><Relationships xmlns="http://schemas.openxmlformats.org/package/2006/relationships"><Relationship Id="rId11" Type="http://schemas.openxmlformats.org/officeDocument/2006/relationships/image" Target="../media/image119.png"/><Relationship Id="rId10" Type="http://schemas.openxmlformats.org/officeDocument/2006/relationships/image" Target="../media/image6.png"/><Relationship Id="rId12" Type="http://schemas.openxmlformats.org/officeDocument/2006/relationships/image" Target="../media/image116.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23.png"/><Relationship Id="rId9" Type="http://schemas.openxmlformats.org/officeDocument/2006/relationships/image" Target="../media/image41.png"/><Relationship Id="rId5" Type="http://schemas.openxmlformats.org/officeDocument/2006/relationships/image" Target="../media/image29.png"/><Relationship Id="rId6" Type="http://schemas.openxmlformats.org/officeDocument/2006/relationships/image" Target="../media/image20.png"/><Relationship Id="rId7" Type="http://schemas.openxmlformats.org/officeDocument/2006/relationships/image" Target="../media/image2.png"/><Relationship Id="rId8" Type="http://schemas.openxmlformats.org/officeDocument/2006/relationships/image" Target="../media/image8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4.png"/><Relationship Id="rId5" Type="http://schemas.openxmlformats.org/officeDocument/2006/relationships/image" Target="../media/image13.png"/><Relationship Id="rId6" Type="http://schemas.openxmlformats.org/officeDocument/2006/relationships/image" Target="../media/image7.png"/><Relationship Id="rId7"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15.png"/><Relationship Id="rId5" Type="http://schemas.openxmlformats.org/officeDocument/2006/relationships/image" Target="../media/image1.png"/><Relationship Id="rId6" Type="http://schemas.openxmlformats.org/officeDocument/2006/relationships/image" Target="../media/image3.png"/><Relationship Id="rId7" Type="http://schemas.openxmlformats.org/officeDocument/2006/relationships/image" Target="../media/image6.png"/></Relationships>
</file>

<file path=ppt/slides/_rels/slide14.xml.rels><?xml version="1.0" encoding="UTF-8" standalone="yes"?><Relationships xmlns="http://schemas.openxmlformats.org/package/2006/relationships"><Relationship Id="rId20" Type="http://schemas.openxmlformats.org/officeDocument/2006/relationships/image" Target="../media/image123.png"/><Relationship Id="rId22" Type="http://schemas.openxmlformats.org/officeDocument/2006/relationships/image" Target="../media/image126.png"/><Relationship Id="rId21" Type="http://schemas.openxmlformats.org/officeDocument/2006/relationships/image" Target="../media/image122.png"/><Relationship Id="rId24" Type="http://schemas.openxmlformats.org/officeDocument/2006/relationships/image" Target="../media/image125.png"/><Relationship Id="rId23" Type="http://schemas.openxmlformats.org/officeDocument/2006/relationships/image" Target="../media/image141.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34.png"/><Relationship Id="rId9" Type="http://schemas.openxmlformats.org/officeDocument/2006/relationships/image" Target="../media/image6.png"/><Relationship Id="rId26" Type="http://schemas.openxmlformats.org/officeDocument/2006/relationships/image" Target="../media/image130.png"/><Relationship Id="rId25" Type="http://schemas.openxmlformats.org/officeDocument/2006/relationships/image" Target="../media/image148.png"/><Relationship Id="rId28" Type="http://schemas.openxmlformats.org/officeDocument/2006/relationships/image" Target="../media/image134.png"/><Relationship Id="rId27" Type="http://schemas.openxmlformats.org/officeDocument/2006/relationships/image" Target="../media/image150.png"/><Relationship Id="rId5" Type="http://schemas.openxmlformats.org/officeDocument/2006/relationships/image" Target="../media/image44.png"/><Relationship Id="rId6" Type="http://schemas.openxmlformats.org/officeDocument/2006/relationships/image" Target="../media/image16.png"/><Relationship Id="rId29" Type="http://schemas.openxmlformats.org/officeDocument/2006/relationships/image" Target="../media/image121.png"/><Relationship Id="rId7" Type="http://schemas.openxmlformats.org/officeDocument/2006/relationships/image" Target="../media/image48.png"/><Relationship Id="rId8" Type="http://schemas.openxmlformats.org/officeDocument/2006/relationships/image" Target="../media/image36.png"/><Relationship Id="rId31" Type="http://schemas.openxmlformats.org/officeDocument/2006/relationships/image" Target="../media/image140.png"/><Relationship Id="rId30" Type="http://schemas.openxmlformats.org/officeDocument/2006/relationships/image" Target="../media/image137.png"/><Relationship Id="rId11" Type="http://schemas.openxmlformats.org/officeDocument/2006/relationships/image" Target="../media/image110.png"/><Relationship Id="rId33" Type="http://schemas.openxmlformats.org/officeDocument/2006/relationships/image" Target="../media/image136.png"/><Relationship Id="rId10" Type="http://schemas.openxmlformats.org/officeDocument/2006/relationships/image" Target="../media/image115.png"/><Relationship Id="rId32" Type="http://schemas.openxmlformats.org/officeDocument/2006/relationships/image" Target="../media/image118.png"/><Relationship Id="rId13" Type="http://schemas.openxmlformats.org/officeDocument/2006/relationships/image" Target="../media/image112.png"/><Relationship Id="rId12" Type="http://schemas.openxmlformats.org/officeDocument/2006/relationships/image" Target="../media/image100.png"/><Relationship Id="rId15" Type="http://schemas.openxmlformats.org/officeDocument/2006/relationships/image" Target="../media/image108.png"/><Relationship Id="rId14" Type="http://schemas.openxmlformats.org/officeDocument/2006/relationships/image" Target="../media/image101.png"/><Relationship Id="rId17" Type="http://schemas.openxmlformats.org/officeDocument/2006/relationships/image" Target="../media/image104.png"/><Relationship Id="rId16" Type="http://schemas.openxmlformats.org/officeDocument/2006/relationships/image" Target="../media/image103.png"/><Relationship Id="rId19" Type="http://schemas.openxmlformats.org/officeDocument/2006/relationships/image" Target="../media/image117.png"/><Relationship Id="rId18" Type="http://schemas.openxmlformats.org/officeDocument/2006/relationships/image" Target="../media/image1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23.png"/><Relationship Id="rId9" Type="http://schemas.openxmlformats.org/officeDocument/2006/relationships/image" Target="../media/image41.png"/><Relationship Id="rId5" Type="http://schemas.openxmlformats.org/officeDocument/2006/relationships/image" Target="../media/image29.png"/><Relationship Id="rId6" Type="http://schemas.openxmlformats.org/officeDocument/2006/relationships/image" Target="../media/image20.png"/><Relationship Id="rId7" Type="http://schemas.openxmlformats.org/officeDocument/2006/relationships/image" Target="../media/image2.png"/><Relationship Id="rId8" Type="http://schemas.openxmlformats.org/officeDocument/2006/relationships/image" Target="../media/image84.png"/><Relationship Id="rId11" Type="http://schemas.openxmlformats.org/officeDocument/2006/relationships/image" Target="../media/image164.png"/><Relationship Id="rId10" Type="http://schemas.openxmlformats.org/officeDocument/2006/relationships/image" Target="../media/image6.png"/><Relationship Id="rId12" Type="http://schemas.openxmlformats.org/officeDocument/2006/relationships/image" Target="../media/image17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png"/><Relationship Id="rId4" Type="http://schemas.openxmlformats.org/officeDocument/2006/relationships/image" Target="../media/image15.png"/><Relationship Id="rId9" Type="http://schemas.openxmlformats.org/officeDocument/2006/relationships/image" Target="../media/image159.png"/><Relationship Id="rId5" Type="http://schemas.openxmlformats.org/officeDocument/2006/relationships/image" Target="../media/image1.png"/><Relationship Id="rId6" Type="http://schemas.openxmlformats.org/officeDocument/2006/relationships/image" Target="../media/image3.png"/><Relationship Id="rId7" Type="http://schemas.openxmlformats.org/officeDocument/2006/relationships/image" Target="../media/image6.png"/><Relationship Id="rId8" Type="http://schemas.openxmlformats.org/officeDocument/2006/relationships/image" Target="../media/image14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png"/><Relationship Id="rId4" Type="http://schemas.openxmlformats.org/officeDocument/2006/relationships/image" Target="../media/image34.png"/><Relationship Id="rId9" Type="http://schemas.openxmlformats.org/officeDocument/2006/relationships/image" Target="../media/image6.png"/><Relationship Id="rId5" Type="http://schemas.openxmlformats.org/officeDocument/2006/relationships/image" Target="../media/image44.png"/><Relationship Id="rId6" Type="http://schemas.openxmlformats.org/officeDocument/2006/relationships/image" Target="../media/image16.png"/><Relationship Id="rId7" Type="http://schemas.openxmlformats.org/officeDocument/2006/relationships/image" Target="../media/image48.png"/><Relationship Id="rId8" Type="http://schemas.openxmlformats.org/officeDocument/2006/relationships/image" Target="../media/image36.png"/><Relationship Id="rId11" Type="http://schemas.openxmlformats.org/officeDocument/2006/relationships/image" Target="../media/image187.png"/><Relationship Id="rId10" Type="http://schemas.openxmlformats.org/officeDocument/2006/relationships/image" Target="../media/image15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88.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9.png"/><Relationship Id="rId4" Type="http://schemas.openxmlformats.org/officeDocument/2006/relationships/image" Target="../media/image15.png"/><Relationship Id="rId5" Type="http://schemas.openxmlformats.org/officeDocument/2006/relationships/image" Target="../media/image1.png"/><Relationship Id="rId6" Type="http://schemas.openxmlformats.org/officeDocument/2006/relationships/image" Target="../media/image3.png"/><Relationship Id="rId7" Type="http://schemas.openxmlformats.org/officeDocument/2006/relationships/image" Target="../media/image6.png"/><Relationship Id="rId8" Type="http://schemas.openxmlformats.org/officeDocument/2006/relationships/image" Target="../media/image18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5.png"/><Relationship Id="rId5" Type="http://schemas.openxmlformats.org/officeDocument/2006/relationships/image" Target="../media/image13.png"/><Relationship Id="rId6" Type="http://schemas.openxmlformats.org/officeDocument/2006/relationships/image" Target="../media/image7.png"/><Relationship Id="rId7" Type="http://schemas.openxmlformats.org/officeDocument/2006/relationships/image" Target="../media/image6.png"/><Relationship Id="rId8"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9.png"/><Relationship Id="rId4" Type="http://schemas.openxmlformats.org/officeDocument/2006/relationships/image" Target="../media/image23.png"/><Relationship Id="rId9" Type="http://schemas.openxmlformats.org/officeDocument/2006/relationships/image" Target="../media/image41.png"/><Relationship Id="rId5" Type="http://schemas.openxmlformats.org/officeDocument/2006/relationships/image" Target="../media/image29.png"/><Relationship Id="rId6" Type="http://schemas.openxmlformats.org/officeDocument/2006/relationships/image" Target="../media/image20.png"/><Relationship Id="rId7" Type="http://schemas.openxmlformats.org/officeDocument/2006/relationships/image" Target="../media/image2.png"/><Relationship Id="rId8" Type="http://schemas.openxmlformats.org/officeDocument/2006/relationships/image" Target="../media/image84.png"/><Relationship Id="rId11" Type="http://schemas.openxmlformats.org/officeDocument/2006/relationships/image" Target="../media/image183.png"/><Relationship Id="rId10" Type="http://schemas.openxmlformats.org/officeDocument/2006/relationships/image" Target="../media/image6.png"/><Relationship Id="rId13" Type="http://schemas.openxmlformats.org/officeDocument/2006/relationships/image" Target="../media/image173.png"/><Relationship Id="rId12" Type="http://schemas.openxmlformats.org/officeDocument/2006/relationships/image" Target="../media/image18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186.png"/><Relationship Id="rId5" Type="http://schemas.openxmlformats.org/officeDocument/2006/relationships/image" Target="../media/image13.png"/><Relationship Id="rId6" Type="http://schemas.openxmlformats.org/officeDocument/2006/relationships/image" Target="../media/image7.png"/><Relationship Id="rId7" Type="http://schemas.openxmlformats.org/officeDocument/2006/relationships/image" Target="../media/image6.png"/><Relationship Id="rId8" Type="http://schemas.openxmlformats.org/officeDocument/2006/relationships/hyperlink" Target="https://unsplash.com/" TargetMode="External"/><Relationship Id="rId10" Type="http://schemas.openxmlformats.org/officeDocument/2006/relationships/image" Target="../media/image18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15.png"/><Relationship Id="rId9" Type="http://schemas.openxmlformats.org/officeDocument/2006/relationships/image" Target="../media/image43.png"/><Relationship Id="rId5" Type="http://schemas.openxmlformats.org/officeDocument/2006/relationships/image" Target="../media/image1.png"/><Relationship Id="rId6" Type="http://schemas.openxmlformats.org/officeDocument/2006/relationships/image" Target="../media/image3.png"/><Relationship Id="rId7" Type="http://schemas.openxmlformats.org/officeDocument/2006/relationships/image" Target="../media/image6.png"/><Relationship Id="rId8" Type="http://schemas.openxmlformats.org/officeDocument/2006/relationships/image" Target="../media/image3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34.png"/><Relationship Id="rId9" Type="http://schemas.openxmlformats.org/officeDocument/2006/relationships/image" Target="../media/image6.png"/><Relationship Id="rId5" Type="http://schemas.openxmlformats.org/officeDocument/2006/relationships/image" Target="../media/image44.png"/><Relationship Id="rId6" Type="http://schemas.openxmlformats.org/officeDocument/2006/relationships/image" Target="../media/image16.png"/><Relationship Id="rId7" Type="http://schemas.openxmlformats.org/officeDocument/2006/relationships/image" Target="../media/image48.png"/><Relationship Id="rId8" Type="http://schemas.openxmlformats.org/officeDocument/2006/relationships/image" Target="../media/image36.png"/></Relationships>
</file>

<file path=ppt/slides/_rels/slide5.xml.rels><?xml version="1.0" encoding="UTF-8" standalone="yes"?><Relationships xmlns="http://schemas.openxmlformats.org/package/2006/relationships"><Relationship Id="rId11" Type="http://schemas.openxmlformats.org/officeDocument/2006/relationships/image" Target="../media/image6.png"/><Relationship Id="rId10" Type="http://schemas.openxmlformats.org/officeDocument/2006/relationships/image" Target="../media/image69.png"/><Relationship Id="rId13" Type="http://schemas.openxmlformats.org/officeDocument/2006/relationships/image" Target="../media/image46.png"/><Relationship Id="rId12" Type="http://schemas.openxmlformats.org/officeDocument/2006/relationships/image" Target="../media/image47.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23.png"/><Relationship Id="rId9" Type="http://schemas.openxmlformats.org/officeDocument/2006/relationships/image" Target="../media/image41.png"/><Relationship Id="rId5" Type="http://schemas.openxmlformats.org/officeDocument/2006/relationships/image" Target="../media/image29.png"/><Relationship Id="rId6" Type="http://schemas.openxmlformats.org/officeDocument/2006/relationships/image" Target="../media/image20.png"/><Relationship Id="rId7" Type="http://schemas.openxmlformats.org/officeDocument/2006/relationships/image" Target="../media/image2.png"/><Relationship Id="rId8" Type="http://schemas.openxmlformats.org/officeDocument/2006/relationships/image" Target="../media/image5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15.png"/><Relationship Id="rId9" Type="http://schemas.openxmlformats.org/officeDocument/2006/relationships/image" Target="../media/image75.png"/><Relationship Id="rId5" Type="http://schemas.openxmlformats.org/officeDocument/2006/relationships/image" Target="../media/image1.png"/><Relationship Id="rId6" Type="http://schemas.openxmlformats.org/officeDocument/2006/relationships/image" Target="../media/image3.png"/><Relationship Id="rId7" Type="http://schemas.openxmlformats.org/officeDocument/2006/relationships/image" Target="../media/image6.png"/><Relationship Id="rId8" Type="http://schemas.openxmlformats.org/officeDocument/2006/relationships/image" Target="../media/image9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4.png"/><Relationship Id="rId5" Type="http://schemas.openxmlformats.org/officeDocument/2006/relationships/image" Target="../media/image13.png"/><Relationship Id="rId6" Type="http://schemas.openxmlformats.org/officeDocument/2006/relationships/image" Target="../media/image7.png"/><Relationship Id="rId7" Type="http://schemas.openxmlformats.org/officeDocument/2006/relationships/image" Target="../media/image6.png"/><Relationship Id="rId8" Type="http://schemas.openxmlformats.org/officeDocument/2006/relationships/image" Target="../media/image66.png"/></Relationships>
</file>

<file path=ppt/slides/_rels/slide8.xml.rels><?xml version="1.0" encoding="UTF-8" standalone="yes"?><Relationships xmlns="http://schemas.openxmlformats.org/package/2006/relationships"><Relationship Id="rId11" Type="http://schemas.openxmlformats.org/officeDocument/2006/relationships/image" Target="../media/image6.png"/><Relationship Id="rId10" Type="http://schemas.openxmlformats.org/officeDocument/2006/relationships/image" Target="../media/image61.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34.png"/><Relationship Id="rId9" Type="http://schemas.openxmlformats.org/officeDocument/2006/relationships/image" Target="../media/image86.png"/><Relationship Id="rId5" Type="http://schemas.openxmlformats.org/officeDocument/2006/relationships/image" Target="../media/image44.png"/><Relationship Id="rId6" Type="http://schemas.openxmlformats.org/officeDocument/2006/relationships/image" Target="../media/image16.png"/><Relationship Id="rId7" Type="http://schemas.openxmlformats.org/officeDocument/2006/relationships/image" Target="../media/image48.png"/><Relationship Id="rId8" Type="http://schemas.openxmlformats.org/officeDocument/2006/relationships/image" Target="../media/image36.png"/></Relationships>
</file>

<file path=ppt/slides/_rels/slide9.xml.rels><?xml version="1.0" encoding="UTF-8" standalone="yes"?><Relationships xmlns="http://schemas.openxmlformats.org/package/2006/relationships"><Relationship Id="rId11" Type="http://schemas.openxmlformats.org/officeDocument/2006/relationships/image" Target="../media/image124.png"/><Relationship Id="rId10" Type="http://schemas.openxmlformats.org/officeDocument/2006/relationships/image" Target="../media/image6.png"/><Relationship Id="rId13" Type="http://schemas.openxmlformats.org/officeDocument/2006/relationships/image" Target="../media/image73.png"/><Relationship Id="rId12" Type="http://schemas.openxmlformats.org/officeDocument/2006/relationships/image" Target="../media/image78.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23.png"/><Relationship Id="rId9" Type="http://schemas.openxmlformats.org/officeDocument/2006/relationships/image" Target="../media/image41.png"/><Relationship Id="rId5" Type="http://schemas.openxmlformats.org/officeDocument/2006/relationships/image" Target="../media/image29.png"/><Relationship Id="rId6" Type="http://schemas.openxmlformats.org/officeDocument/2006/relationships/image" Target="../media/image20.png"/><Relationship Id="rId7" Type="http://schemas.openxmlformats.org/officeDocument/2006/relationships/image" Target="../media/image2.png"/><Relationship Id="rId8" Type="http://schemas.openxmlformats.org/officeDocument/2006/relationships/image" Target="../media/image8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141C"/>
        </a:solidFill>
      </p:bgPr>
    </p:bg>
    <p:spTree>
      <p:nvGrpSpPr>
        <p:cNvPr id="15" name="Shape 15"/>
        <p:cNvGrpSpPr/>
        <p:nvPr/>
      </p:nvGrpSpPr>
      <p:grpSpPr>
        <a:xfrm>
          <a:off x="0" y="0"/>
          <a:ext cx="0" cy="0"/>
          <a:chOff x="0" y="0"/>
          <a:chExt cx="0" cy="0"/>
        </a:xfrm>
      </p:grpSpPr>
      <p:pic>
        <p:nvPicPr>
          <p:cNvPr descr=" " id="16" name="Google Shape;16;g265f4016e66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 name="Google Shape;17;g265f4016e66_0_0"/>
          <p:cNvPicPr preferRelativeResize="0"/>
          <p:nvPr/>
        </p:nvPicPr>
        <p:blipFill rotWithShape="1">
          <a:blip r:embed="rId4">
            <a:alphaModFix/>
          </a:blip>
          <a:srcRect b="0" l="0" r="0" t="0"/>
          <a:stretch/>
        </p:blipFill>
        <p:spPr>
          <a:xfrm>
            <a:off x="863708" y="11823700"/>
            <a:ext cx="471230" cy="740791"/>
          </a:xfrm>
          <a:prstGeom prst="rect">
            <a:avLst/>
          </a:prstGeom>
          <a:noFill/>
          <a:ln>
            <a:noFill/>
          </a:ln>
        </p:spPr>
      </p:pic>
      <p:pic>
        <p:nvPicPr>
          <p:cNvPr descr=" " id="18" name="Google Shape;18;g265f4016e66_0_0"/>
          <p:cNvPicPr preferRelativeResize="0"/>
          <p:nvPr/>
        </p:nvPicPr>
        <p:blipFill rotWithShape="1">
          <a:blip r:embed="rId5">
            <a:alphaModFix/>
          </a:blip>
          <a:srcRect b="0" l="0" r="0" t="0"/>
          <a:stretch/>
        </p:blipFill>
        <p:spPr>
          <a:xfrm>
            <a:off x="2015620" y="12796521"/>
            <a:ext cx="338496" cy="532003"/>
          </a:xfrm>
          <a:prstGeom prst="rect">
            <a:avLst/>
          </a:prstGeom>
          <a:noFill/>
          <a:ln>
            <a:noFill/>
          </a:ln>
        </p:spPr>
      </p:pic>
      <p:pic>
        <p:nvPicPr>
          <p:cNvPr descr=" " id="19" name="Google Shape;19;g265f4016e66_0_0"/>
          <p:cNvPicPr preferRelativeResize="0"/>
          <p:nvPr/>
        </p:nvPicPr>
        <p:blipFill rotWithShape="1">
          <a:blip r:embed="rId6">
            <a:alphaModFix/>
          </a:blip>
          <a:srcRect b="0" l="0" r="0" t="0"/>
          <a:stretch/>
        </p:blipFill>
        <p:spPr>
          <a:xfrm>
            <a:off x="3514408" y="1189738"/>
            <a:ext cx="338496" cy="532003"/>
          </a:xfrm>
          <a:prstGeom prst="rect">
            <a:avLst/>
          </a:prstGeom>
          <a:noFill/>
          <a:ln>
            <a:noFill/>
          </a:ln>
        </p:spPr>
      </p:pic>
      <p:pic>
        <p:nvPicPr>
          <p:cNvPr descr=" " id="20" name="Google Shape;20;g265f4016e66_0_0"/>
          <p:cNvPicPr preferRelativeResize="0"/>
          <p:nvPr/>
        </p:nvPicPr>
        <p:blipFill rotWithShape="1">
          <a:blip r:embed="rId7">
            <a:alphaModFix/>
          </a:blip>
          <a:srcRect b="0" l="0" r="0" t="0"/>
          <a:stretch/>
        </p:blipFill>
        <p:spPr>
          <a:xfrm>
            <a:off x="520765" y="660400"/>
            <a:ext cx="1094876" cy="1721231"/>
          </a:xfrm>
          <a:prstGeom prst="rect">
            <a:avLst/>
          </a:prstGeom>
          <a:noFill/>
          <a:ln>
            <a:noFill/>
          </a:ln>
        </p:spPr>
      </p:pic>
      <p:pic>
        <p:nvPicPr>
          <p:cNvPr descr=" " id="21" name="Google Shape;21;g265f4016e66_0_0"/>
          <p:cNvPicPr preferRelativeResize="0"/>
          <p:nvPr/>
        </p:nvPicPr>
        <p:blipFill rotWithShape="1">
          <a:blip r:embed="rId8">
            <a:alphaModFix/>
          </a:blip>
          <a:srcRect b="0" l="0" r="0" t="0"/>
          <a:stretch/>
        </p:blipFill>
        <p:spPr>
          <a:xfrm>
            <a:off x="19458832" y="7683500"/>
            <a:ext cx="3090480" cy="4215468"/>
          </a:xfrm>
          <a:prstGeom prst="rect">
            <a:avLst/>
          </a:prstGeom>
          <a:noFill/>
          <a:ln>
            <a:noFill/>
          </a:ln>
        </p:spPr>
      </p:pic>
      <p:pic>
        <p:nvPicPr>
          <p:cNvPr descr=" " id="22" name="Google Shape;22;g265f4016e66_0_0"/>
          <p:cNvPicPr preferRelativeResize="0"/>
          <p:nvPr/>
        </p:nvPicPr>
        <p:blipFill rotWithShape="1">
          <a:blip r:embed="rId9">
            <a:alphaModFix/>
          </a:blip>
          <a:srcRect b="0" l="0" r="0" t="0"/>
          <a:stretch/>
        </p:blipFill>
        <p:spPr>
          <a:xfrm>
            <a:off x="14505213" y="2438400"/>
            <a:ext cx="4489425" cy="9455326"/>
          </a:xfrm>
          <a:prstGeom prst="rect">
            <a:avLst/>
          </a:prstGeom>
          <a:noFill/>
          <a:ln>
            <a:noFill/>
          </a:ln>
        </p:spPr>
      </p:pic>
      <p:sp>
        <p:nvSpPr>
          <p:cNvPr id="23" name="Google Shape;23;g265f4016e66_0_0"/>
          <p:cNvSpPr/>
          <p:nvPr/>
        </p:nvSpPr>
        <p:spPr>
          <a:xfrm>
            <a:off x="2464108" y="7366000"/>
            <a:ext cx="11461200" cy="222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Lato"/>
              <a:buNone/>
            </a:pPr>
            <a:r>
              <a:rPr b="1" i="0" lang="en-US" sz="6400" u="none" cap="none" strike="noStrike">
                <a:solidFill>
                  <a:srgbClr val="FFFFFF"/>
                </a:solidFill>
                <a:latin typeface="Lato"/>
                <a:ea typeface="Lato"/>
                <a:cs typeface="Lato"/>
                <a:sym typeface="Lato"/>
              </a:rPr>
              <a:t>FREE PRESENTATION TEMPLATE</a:t>
            </a:r>
            <a:endParaRPr b="0" i="0" sz="6400" u="none" cap="none" strike="noStrike">
              <a:solidFill>
                <a:schemeClr val="dk1"/>
              </a:solidFill>
              <a:latin typeface="Calibri"/>
              <a:ea typeface="Calibri"/>
              <a:cs typeface="Calibri"/>
              <a:sym typeface="Calibri"/>
            </a:endParaRPr>
          </a:p>
        </p:txBody>
      </p:sp>
      <p:sp>
        <p:nvSpPr>
          <p:cNvPr id="24" name="Google Shape;24;g265f4016e66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 name="Google Shape;25;g265f4016e66_0_0"/>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26" name="Google Shape;26;g265f4016e66_0_0"/>
          <p:cNvSpPr/>
          <p:nvPr/>
        </p:nvSpPr>
        <p:spPr>
          <a:xfrm>
            <a:off x="2464108" y="3251200"/>
            <a:ext cx="11736300" cy="51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24000"/>
              <a:buFont typeface="Abril Fatface"/>
              <a:buNone/>
            </a:pPr>
            <a:r>
              <a:rPr b="0" i="0" lang="en-US" sz="24000" u="none" cap="none" strike="noStrike">
                <a:solidFill>
                  <a:srgbClr val="E1AD40"/>
                </a:solidFill>
                <a:latin typeface="Abril Fatface"/>
                <a:ea typeface="Abril Fatface"/>
                <a:cs typeface="Abril Fatface"/>
                <a:sym typeface="Abril Fatface"/>
              </a:rPr>
              <a:t>Alcohol</a:t>
            </a:r>
            <a:endParaRPr b="0" i="0" sz="240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141C"/>
        </a:solidFill>
      </p:bgPr>
    </p:bg>
    <p:spTree>
      <p:nvGrpSpPr>
        <p:cNvPr id="238" name="Shape 238"/>
        <p:cNvGrpSpPr/>
        <p:nvPr/>
      </p:nvGrpSpPr>
      <p:grpSpPr>
        <a:xfrm>
          <a:off x="0" y="0"/>
          <a:ext cx="0" cy="0"/>
          <a:chOff x="0" y="0"/>
          <a:chExt cx="0" cy="0"/>
        </a:xfrm>
      </p:grpSpPr>
      <p:pic>
        <p:nvPicPr>
          <p:cNvPr descr=" " id="239" name="Google Shape;239;g265f4016e66_0_2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40" name="Google Shape;240;g265f4016e66_0_214"/>
          <p:cNvPicPr preferRelativeResize="0"/>
          <p:nvPr/>
        </p:nvPicPr>
        <p:blipFill rotWithShape="1">
          <a:blip r:embed="rId4">
            <a:alphaModFix/>
          </a:blip>
          <a:srcRect b="0" l="0" r="0" t="0"/>
          <a:stretch/>
        </p:blipFill>
        <p:spPr>
          <a:xfrm>
            <a:off x="444556" y="5130800"/>
            <a:ext cx="756802" cy="2192858"/>
          </a:xfrm>
          <a:prstGeom prst="rect">
            <a:avLst/>
          </a:prstGeom>
          <a:noFill/>
          <a:ln>
            <a:noFill/>
          </a:ln>
        </p:spPr>
      </p:pic>
      <p:pic>
        <p:nvPicPr>
          <p:cNvPr descr=" " id="241" name="Google Shape;241;g265f4016e66_0_214"/>
          <p:cNvPicPr preferRelativeResize="0"/>
          <p:nvPr/>
        </p:nvPicPr>
        <p:blipFill rotWithShape="1">
          <a:blip r:embed="rId5">
            <a:alphaModFix/>
          </a:blip>
          <a:srcRect b="0" l="0" r="0" t="0"/>
          <a:stretch/>
        </p:blipFill>
        <p:spPr>
          <a:xfrm>
            <a:off x="22113464" y="-558800"/>
            <a:ext cx="2832454" cy="3009900"/>
          </a:xfrm>
          <a:prstGeom prst="rect">
            <a:avLst/>
          </a:prstGeom>
          <a:noFill/>
          <a:ln>
            <a:noFill/>
          </a:ln>
        </p:spPr>
      </p:pic>
      <p:pic>
        <p:nvPicPr>
          <p:cNvPr descr=" " id="242" name="Google Shape;242;g265f4016e66_0_214"/>
          <p:cNvPicPr preferRelativeResize="0"/>
          <p:nvPr/>
        </p:nvPicPr>
        <p:blipFill rotWithShape="1">
          <a:blip r:embed="rId6">
            <a:alphaModFix/>
          </a:blip>
          <a:srcRect b="0" l="0" r="0" t="0"/>
          <a:stretch/>
        </p:blipFill>
        <p:spPr>
          <a:xfrm>
            <a:off x="22761245" y="11099800"/>
            <a:ext cx="762095" cy="1587500"/>
          </a:xfrm>
          <a:prstGeom prst="rect">
            <a:avLst/>
          </a:prstGeom>
          <a:noFill/>
          <a:ln>
            <a:noFill/>
          </a:ln>
        </p:spPr>
      </p:pic>
      <p:sp>
        <p:nvSpPr>
          <p:cNvPr id="243" name="Google Shape;243;g265f4016e66_0_2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4" name="Google Shape;244;g265f4016e66_0_21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45" name="Google Shape;245;g265f4016e66_0_214"/>
          <p:cNvSpPr/>
          <p:nvPr/>
        </p:nvSpPr>
        <p:spPr>
          <a:xfrm>
            <a:off x="9557945" y="1244600"/>
            <a:ext cx="61179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8000"/>
              <a:buFont typeface="Abril Fatface"/>
              <a:buNone/>
            </a:pPr>
            <a:r>
              <a:rPr b="0" i="0" lang="en-US" sz="8000" u="none" cap="none" strike="noStrike">
                <a:solidFill>
                  <a:srgbClr val="E1AD40"/>
                </a:solidFill>
                <a:latin typeface="Abril Fatface"/>
                <a:ea typeface="Abril Fatface"/>
                <a:cs typeface="Abril Fatface"/>
                <a:sym typeface="Abril Fatface"/>
              </a:rPr>
              <a:t>Pricing Plan</a:t>
            </a:r>
            <a:endParaRPr b="0" i="0" sz="8000" u="none" cap="none" strike="noStrike">
              <a:solidFill>
                <a:schemeClr val="dk1"/>
              </a:solidFill>
              <a:latin typeface="Calibri"/>
              <a:ea typeface="Calibri"/>
              <a:cs typeface="Calibri"/>
              <a:sym typeface="Calibri"/>
            </a:endParaRPr>
          </a:p>
        </p:txBody>
      </p:sp>
      <p:sp>
        <p:nvSpPr>
          <p:cNvPr id="246" name="Google Shape;246;g265f4016e66_0_214"/>
          <p:cNvSpPr/>
          <p:nvPr/>
        </p:nvSpPr>
        <p:spPr>
          <a:xfrm>
            <a:off x="1778222" y="3632200"/>
            <a:ext cx="20843400" cy="840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65f4016e66_0_214"/>
          <p:cNvSpPr/>
          <p:nvPr/>
        </p:nvSpPr>
        <p:spPr>
          <a:xfrm>
            <a:off x="1778222" y="3632200"/>
            <a:ext cx="6439800" cy="8407500"/>
          </a:xfrm>
          <a:prstGeom prst="rect">
            <a:avLst/>
          </a:prstGeom>
          <a:solidFill>
            <a:srgbClr val="151820"/>
          </a:solidFill>
          <a:ln cap="flat" cmpd="sng" w="50800">
            <a:solidFill>
              <a:srgbClr val="E1AD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8" name="Google Shape;248;g265f4016e66_0_214"/>
          <p:cNvPicPr preferRelativeResize="0"/>
          <p:nvPr/>
        </p:nvPicPr>
        <p:blipFill rotWithShape="1">
          <a:blip r:embed="rId8">
            <a:alphaModFix/>
          </a:blip>
          <a:srcRect b="0" l="0" r="0" t="0"/>
          <a:stretch/>
        </p:blipFill>
        <p:spPr>
          <a:xfrm>
            <a:off x="4213897" y="4089400"/>
            <a:ext cx="1568355" cy="1625600"/>
          </a:xfrm>
          <a:prstGeom prst="rect">
            <a:avLst/>
          </a:prstGeom>
          <a:noFill/>
          <a:ln>
            <a:noFill/>
          </a:ln>
        </p:spPr>
      </p:pic>
      <p:sp>
        <p:nvSpPr>
          <p:cNvPr id="249" name="Google Shape;249;g265f4016e66_0_214"/>
          <p:cNvSpPr/>
          <p:nvPr/>
        </p:nvSpPr>
        <p:spPr>
          <a:xfrm>
            <a:off x="4147068" y="6019800"/>
            <a:ext cx="17019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1AD40"/>
              </a:buClr>
              <a:buSzPts val="4800"/>
              <a:buFont typeface="Abril Fatface"/>
              <a:buNone/>
            </a:pPr>
            <a:r>
              <a:rPr b="0" i="0" lang="en-US" sz="4800" u="none" cap="none" strike="noStrike">
                <a:solidFill>
                  <a:srgbClr val="E1AD40"/>
                </a:solidFill>
                <a:latin typeface="Abril Fatface"/>
                <a:ea typeface="Abril Fatface"/>
                <a:cs typeface="Abril Fatface"/>
                <a:sym typeface="Abril Fatface"/>
              </a:rPr>
              <a:t>Basic</a:t>
            </a:r>
            <a:endParaRPr b="0" i="0" sz="4800" u="none" cap="none" strike="noStrike">
              <a:solidFill>
                <a:schemeClr val="dk1"/>
              </a:solidFill>
              <a:latin typeface="Calibri"/>
              <a:ea typeface="Calibri"/>
              <a:cs typeface="Calibri"/>
              <a:sym typeface="Calibri"/>
            </a:endParaRPr>
          </a:p>
        </p:txBody>
      </p:sp>
      <p:sp>
        <p:nvSpPr>
          <p:cNvPr id="250" name="Google Shape;250;g265f4016e66_0_214"/>
          <p:cNvSpPr/>
          <p:nvPr/>
        </p:nvSpPr>
        <p:spPr>
          <a:xfrm>
            <a:off x="2235479" y="71501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51" name="Google Shape;251;g265f4016e66_0_214"/>
          <p:cNvSpPr/>
          <p:nvPr/>
        </p:nvSpPr>
        <p:spPr>
          <a:xfrm>
            <a:off x="3365921" y="10756900"/>
            <a:ext cx="32643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$10/month</a:t>
            </a:r>
            <a:endParaRPr b="0" i="0" sz="4800" u="none" cap="none" strike="noStrike">
              <a:solidFill>
                <a:schemeClr val="dk1"/>
              </a:solidFill>
              <a:latin typeface="Calibri"/>
              <a:ea typeface="Calibri"/>
              <a:cs typeface="Calibri"/>
              <a:sym typeface="Calibri"/>
            </a:endParaRPr>
          </a:p>
        </p:txBody>
      </p:sp>
      <p:sp>
        <p:nvSpPr>
          <p:cNvPr id="252" name="Google Shape;252;g265f4016e66_0_214"/>
          <p:cNvSpPr/>
          <p:nvPr/>
        </p:nvSpPr>
        <p:spPr>
          <a:xfrm>
            <a:off x="8980022" y="3632200"/>
            <a:ext cx="6439800" cy="8407500"/>
          </a:xfrm>
          <a:prstGeom prst="rect">
            <a:avLst/>
          </a:prstGeom>
          <a:solidFill>
            <a:srgbClr val="151820"/>
          </a:solidFill>
          <a:ln cap="flat" cmpd="sng" w="50800">
            <a:solidFill>
              <a:srgbClr val="E1AD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3" name="Google Shape;253;g265f4016e66_0_214"/>
          <p:cNvPicPr preferRelativeResize="0"/>
          <p:nvPr/>
        </p:nvPicPr>
        <p:blipFill rotWithShape="1">
          <a:blip r:embed="rId9">
            <a:alphaModFix/>
          </a:blip>
          <a:srcRect b="0" l="0" r="0" t="0"/>
          <a:stretch/>
        </p:blipFill>
        <p:spPr>
          <a:xfrm>
            <a:off x="11411483" y="4089400"/>
            <a:ext cx="1576780" cy="1625600"/>
          </a:xfrm>
          <a:prstGeom prst="rect">
            <a:avLst/>
          </a:prstGeom>
          <a:noFill/>
          <a:ln>
            <a:noFill/>
          </a:ln>
        </p:spPr>
      </p:pic>
      <p:sp>
        <p:nvSpPr>
          <p:cNvPr id="254" name="Google Shape;254;g265f4016e66_0_214"/>
          <p:cNvSpPr/>
          <p:nvPr/>
        </p:nvSpPr>
        <p:spPr>
          <a:xfrm>
            <a:off x="11431429" y="6019800"/>
            <a:ext cx="15369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1AD40"/>
              </a:buClr>
              <a:buSzPts val="4800"/>
              <a:buFont typeface="Abril Fatface"/>
              <a:buNone/>
            </a:pPr>
            <a:r>
              <a:rPr b="0" i="0" lang="en-US" sz="4800" u="none" cap="none" strike="noStrike">
                <a:solidFill>
                  <a:srgbClr val="E1AD40"/>
                </a:solidFill>
                <a:latin typeface="Abril Fatface"/>
                <a:ea typeface="Abril Fatface"/>
                <a:cs typeface="Abril Fatface"/>
                <a:sym typeface="Abril Fatface"/>
              </a:rPr>
              <a:t>Elite</a:t>
            </a:r>
            <a:endParaRPr b="0" i="0" sz="4800" u="none" cap="none" strike="noStrike">
              <a:solidFill>
                <a:schemeClr val="dk1"/>
              </a:solidFill>
              <a:latin typeface="Calibri"/>
              <a:ea typeface="Calibri"/>
              <a:cs typeface="Calibri"/>
              <a:sym typeface="Calibri"/>
            </a:endParaRPr>
          </a:p>
        </p:txBody>
      </p:sp>
      <p:sp>
        <p:nvSpPr>
          <p:cNvPr id="255" name="Google Shape;255;g265f4016e66_0_214"/>
          <p:cNvSpPr/>
          <p:nvPr/>
        </p:nvSpPr>
        <p:spPr>
          <a:xfrm>
            <a:off x="9437280" y="71501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larger parties.</a:t>
            </a:r>
            <a:endParaRPr b="0" i="0" sz="3200" u="none" cap="none" strike="noStrike">
              <a:solidFill>
                <a:schemeClr val="dk1"/>
              </a:solidFill>
              <a:latin typeface="Calibri"/>
              <a:ea typeface="Calibri"/>
              <a:cs typeface="Calibri"/>
              <a:sym typeface="Calibri"/>
            </a:endParaRPr>
          </a:p>
        </p:txBody>
      </p:sp>
      <p:sp>
        <p:nvSpPr>
          <p:cNvPr id="256" name="Google Shape;256;g265f4016e66_0_214"/>
          <p:cNvSpPr/>
          <p:nvPr/>
        </p:nvSpPr>
        <p:spPr>
          <a:xfrm>
            <a:off x="10529616" y="10756900"/>
            <a:ext cx="33405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$50/month</a:t>
            </a:r>
            <a:endParaRPr b="0" i="0" sz="4800" u="none" cap="none" strike="noStrike">
              <a:solidFill>
                <a:schemeClr val="dk1"/>
              </a:solidFill>
              <a:latin typeface="Calibri"/>
              <a:ea typeface="Calibri"/>
              <a:cs typeface="Calibri"/>
              <a:sym typeface="Calibri"/>
            </a:endParaRPr>
          </a:p>
        </p:txBody>
      </p:sp>
      <p:sp>
        <p:nvSpPr>
          <p:cNvPr id="257" name="Google Shape;257;g265f4016e66_0_214"/>
          <p:cNvSpPr/>
          <p:nvPr/>
        </p:nvSpPr>
        <p:spPr>
          <a:xfrm>
            <a:off x="16181822" y="3632200"/>
            <a:ext cx="6439800" cy="8407500"/>
          </a:xfrm>
          <a:prstGeom prst="rect">
            <a:avLst/>
          </a:prstGeom>
          <a:solidFill>
            <a:srgbClr val="151820"/>
          </a:solidFill>
          <a:ln cap="flat" cmpd="sng" w="50800">
            <a:solidFill>
              <a:srgbClr val="E1AD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8" name="Google Shape;258;g265f4016e66_0_214"/>
          <p:cNvPicPr preferRelativeResize="0"/>
          <p:nvPr/>
        </p:nvPicPr>
        <p:blipFill rotWithShape="1">
          <a:blip r:embed="rId10">
            <a:alphaModFix/>
          </a:blip>
          <a:srcRect b="0" l="0" r="0" t="0"/>
          <a:stretch/>
        </p:blipFill>
        <p:spPr>
          <a:xfrm>
            <a:off x="18819070" y="4089400"/>
            <a:ext cx="1165213" cy="1625600"/>
          </a:xfrm>
          <a:prstGeom prst="rect">
            <a:avLst/>
          </a:prstGeom>
          <a:noFill/>
          <a:ln>
            <a:noFill/>
          </a:ln>
        </p:spPr>
      </p:pic>
      <p:sp>
        <p:nvSpPr>
          <p:cNvPr id="259" name="Google Shape;259;g265f4016e66_0_214"/>
          <p:cNvSpPr/>
          <p:nvPr/>
        </p:nvSpPr>
        <p:spPr>
          <a:xfrm>
            <a:off x="17807626" y="6019800"/>
            <a:ext cx="31881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1AD40"/>
              </a:buClr>
              <a:buSzPts val="4800"/>
              <a:buFont typeface="Abril Fatface"/>
              <a:buNone/>
            </a:pPr>
            <a:r>
              <a:rPr b="0" i="0" lang="en-US" sz="4800" u="none" cap="none" strike="noStrike">
                <a:solidFill>
                  <a:srgbClr val="E1AD40"/>
                </a:solidFill>
                <a:latin typeface="Abril Fatface"/>
                <a:ea typeface="Abril Fatface"/>
                <a:cs typeface="Abril Fatface"/>
                <a:sym typeface="Abril Fatface"/>
              </a:rPr>
              <a:t>Legendary</a:t>
            </a:r>
            <a:endParaRPr b="0" i="0" sz="4800" u="none" cap="none" strike="noStrike">
              <a:solidFill>
                <a:schemeClr val="dk1"/>
              </a:solidFill>
              <a:latin typeface="Calibri"/>
              <a:ea typeface="Calibri"/>
              <a:cs typeface="Calibri"/>
              <a:sym typeface="Calibri"/>
            </a:endParaRPr>
          </a:p>
        </p:txBody>
      </p:sp>
      <p:sp>
        <p:nvSpPr>
          <p:cNvPr id="260" name="Google Shape;260;g265f4016e66_0_214"/>
          <p:cNvSpPr/>
          <p:nvPr/>
        </p:nvSpPr>
        <p:spPr>
          <a:xfrm>
            <a:off x="16639080" y="71501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61" name="Google Shape;261;g265f4016e66_0_214"/>
          <p:cNvSpPr/>
          <p:nvPr/>
        </p:nvSpPr>
        <p:spPr>
          <a:xfrm>
            <a:off x="17566296" y="10756900"/>
            <a:ext cx="36708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141C"/>
        </a:solidFill>
      </p:bgPr>
    </p:bg>
    <p:spTree>
      <p:nvGrpSpPr>
        <p:cNvPr id="266" name="Shape 266"/>
        <p:cNvGrpSpPr/>
        <p:nvPr/>
      </p:nvGrpSpPr>
      <p:grpSpPr>
        <a:xfrm>
          <a:off x="0" y="0"/>
          <a:ext cx="0" cy="0"/>
          <a:chOff x="0" y="0"/>
          <a:chExt cx="0" cy="0"/>
        </a:xfrm>
      </p:grpSpPr>
      <p:pic>
        <p:nvPicPr>
          <p:cNvPr descr=" " id="267" name="Google Shape;267;g265f4016e66_0_24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68" name="Google Shape;268;g265f4016e66_0_241"/>
          <p:cNvPicPr preferRelativeResize="0"/>
          <p:nvPr/>
        </p:nvPicPr>
        <p:blipFill rotWithShape="1">
          <a:blip r:embed="rId4">
            <a:alphaModFix/>
          </a:blip>
          <a:srcRect b="0" l="0" r="0" t="0"/>
          <a:stretch/>
        </p:blipFill>
        <p:spPr>
          <a:xfrm>
            <a:off x="863708" y="11823700"/>
            <a:ext cx="471230" cy="740792"/>
          </a:xfrm>
          <a:prstGeom prst="rect">
            <a:avLst/>
          </a:prstGeom>
          <a:noFill/>
          <a:ln>
            <a:noFill/>
          </a:ln>
        </p:spPr>
      </p:pic>
      <p:pic>
        <p:nvPicPr>
          <p:cNvPr descr=" " id="269" name="Google Shape;269;g265f4016e66_0_241"/>
          <p:cNvPicPr preferRelativeResize="0"/>
          <p:nvPr/>
        </p:nvPicPr>
        <p:blipFill rotWithShape="1">
          <a:blip r:embed="rId5">
            <a:alphaModFix/>
          </a:blip>
          <a:srcRect b="0" l="0" r="0" t="0"/>
          <a:stretch/>
        </p:blipFill>
        <p:spPr>
          <a:xfrm>
            <a:off x="2015620" y="12796515"/>
            <a:ext cx="338496" cy="531999"/>
          </a:xfrm>
          <a:prstGeom prst="rect">
            <a:avLst/>
          </a:prstGeom>
          <a:noFill/>
          <a:ln>
            <a:noFill/>
          </a:ln>
        </p:spPr>
      </p:pic>
      <p:pic>
        <p:nvPicPr>
          <p:cNvPr descr=" " id="270" name="Google Shape;270;g265f4016e66_0_241"/>
          <p:cNvPicPr preferRelativeResize="0"/>
          <p:nvPr/>
        </p:nvPicPr>
        <p:blipFill rotWithShape="1">
          <a:blip r:embed="rId6">
            <a:alphaModFix/>
          </a:blip>
          <a:srcRect b="0" l="0" r="0" t="0"/>
          <a:stretch/>
        </p:blipFill>
        <p:spPr>
          <a:xfrm>
            <a:off x="3514408" y="1189732"/>
            <a:ext cx="338496" cy="531999"/>
          </a:xfrm>
          <a:prstGeom prst="rect">
            <a:avLst/>
          </a:prstGeom>
          <a:noFill/>
          <a:ln>
            <a:noFill/>
          </a:ln>
        </p:spPr>
      </p:pic>
      <p:pic>
        <p:nvPicPr>
          <p:cNvPr descr=" " id="271" name="Google Shape;271;g265f4016e66_0_241"/>
          <p:cNvPicPr preferRelativeResize="0"/>
          <p:nvPr/>
        </p:nvPicPr>
        <p:blipFill rotWithShape="1">
          <a:blip r:embed="rId7">
            <a:alphaModFix/>
          </a:blip>
          <a:srcRect b="0" l="0" r="0" t="0"/>
          <a:stretch/>
        </p:blipFill>
        <p:spPr>
          <a:xfrm>
            <a:off x="520765" y="660400"/>
            <a:ext cx="1094876" cy="1721234"/>
          </a:xfrm>
          <a:prstGeom prst="rect">
            <a:avLst/>
          </a:prstGeom>
          <a:noFill/>
          <a:ln>
            <a:noFill/>
          </a:ln>
        </p:spPr>
      </p:pic>
      <p:pic>
        <p:nvPicPr>
          <p:cNvPr descr=" " id="272" name="Google Shape;272;g265f4016e66_0_241"/>
          <p:cNvPicPr preferRelativeResize="0"/>
          <p:nvPr/>
        </p:nvPicPr>
        <p:blipFill rotWithShape="1">
          <a:blip r:embed="rId8">
            <a:alphaModFix/>
          </a:blip>
          <a:srcRect b="0" l="0" r="0" t="0"/>
          <a:stretch/>
        </p:blipFill>
        <p:spPr>
          <a:xfrm>
            <a:off x="21592699" y="11417176"/>
            <a:ext cx="1094876" cy="1721234"/>
          </a:xfrm>
          <a:prstGeom prst="rect">
            <a:avLst/>
          </a:prstGeom>
          <a:noFill/>
          <a:ln>
            <a:noFill/>
          </a:ln>
        </p:spPr>
      </p:pic>
      <p:pic>
        <p:nvPicPr>
          <p:cNvPr descr=" " id="273" name="Google Shape;273;g265f4016e66_0_241"/>
          <p:cNvPicPr preferRelativeResize="0"/>
          <p:nvPr/>
        </p:nvPicPr>
        <p:blipFill rotWithShape="1">
          <a:blip r:embed="rId9">
            <a:alphaModFix/>
          </a:blip>
          <a:srcRect b="0" l="0" r="0" t="0"/>
          <a:stretch/>
        </p:blipFill>
        <p:spPr>
          <a:xfrm>
            <a:off x="22566144" y="11239500"/>
            <a:ext cx="735802" cy="1156717"/>
          </a:xfrm>
          <a:prstGeom prst="rect">
            <a:avLst/>
          </a:prstGeom>
          <a:noFill/>
          <a:ln>
            <a:noFill/>
          </a:ln>
        </p:spPr>
      </p:pic>
      <p:sp>
        <p:nvSpPr>
          <p:cNvPr id="274" name="Google Shape;274;g265f4016e66_0_2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5" name="Google Shape;275;g265f4016e66_0_241"/>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276" name="Google Shape;276;g265f4016e66_0_241"/>
          <p:cNvPicPr preferRelativeResize="0"/>
          <p:nvPr/>
        </p:nvPicPr>
        <p:blipFill rotWithShape="1">
          <a:blip r:embed="rId11">
            <a:alphaModFix/>
          </a:blip>
          <a:srcRect b="0" l="0" r="0" t="0"/>
          <a:stretch/>
        </p:blipFill>
        <p:spPr>
          <a:xfrm>
            <a:off x="19090486" y="5562600"/>
            <a:ext cx="2757072" cy="6593235"/>
          </a:xfrm>
          <a:prstGeom prst="rect">
            <a:avLst/>
          </a:prstGeom>
          <a:noFill/>
          <a:ln>
            <a:noFill/>
          </a:ln>
        </p:spPr>
      </p:pic>
      <p:pic>
        <p:nvPicPr>
          <p:cNvPr descr=" " id="277" name="Google Shape;277;g265f4016e66_0_241"/>
          <p:cNvPicPr preferRelativeResize="0"/>
          <p:nvPr/>
        </p:nvPicPr>
        <p:blipFill rotWithShape="1">
          <a:blip r:embed="rId12">
            <a:alphaModFix/>
          </a:blip>
          <a:srcRect b="0" l="0" r="0" t="0"/>
          <a:stretch/>
        </p:blipFill>
        <p:spPr>
          <a:xfrm>
            <a:off x="3365921" y="3708400"/>
            <a:ext cx="3011145" cy="8483997"/>
          </a:xfrm>
          <a:prstGeom prst="rect">
            <a:avLst/>
          </a:prstGeom>
          <a:noFill/>
          <a:ln>
            <a:noFill/>
          </a:ln>
        </p:spPr>
      </p:pic>
      <p:sp>
        <p:nvSpPr>
          <p:cNvPr id="278" name="Google Shape;278;g265f4016e66_0_241"/>
          <p:cNvSpPr/>
          <p:nvPr/>
        </p:nvSpPr>
        <p:spPr>
          <a:xfrm>
            <a:off x="9678610" y="1308100"/>
            <a:ext cx="53811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bril Fatface"/>
              <a:buNone/>
            </a:pPr>
            <a:r>
              <a:rPr b="0" i="0" lang="en-US" sz="8000" u="none" cap="none" strike="noStrike">
                <a:solidFill>
                  <a:srgbClr val="FFFFFF"/>
                </a:solidFill>
                <a:latin typeface="Abril Fatface"/>
                <a:ea typeface="Abril Fatface"/>
                <a:cs typeface="Abril Fatface"/>
                <a:sym typeface="Abril Fatface"/>
              </a:rPr>
              <a:t>Some Data</a:t>
            </a:r>
            <a:endParaRPr b="0" i="0" sz="8000" u="none" cap="none" strike="noStrike">
              <a:solidFill>
                <a:schemeClr val="dk1"/>
              </a:solidFill>
              <a:latin typeface="Calibri"/>
              <a:ea typeface="Calibri"/>
              <a:cs typeface="Calibri"/>
              <a:sym typeface="Calibri"/>
            </a:endParaRPr>
          </a:p>
        </p:txBody>
      </p:sp>
      <p:sp>
        <p:nvSpPr>
          <p:cNvPr id="279" name="Google Shape;279;g265f4016e66_0_241"/>
          <p:cNvSpPr/>
          <p:nvPr/>
        </p:nvSpPr>
        <p:spPr>
          <a:xfrm>
            <a:off x="7900387" y="5029200"/>
            <a:ext cx="10898100" cy="716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65f4016e66_0_241"/>
          <p:cNvSpPr/>
          <p:nvPr/>
        </p:nvSpPr>
        <p:spPr>
          <a:xfrm>
            <a:off x="7900387" y="5029200"/>
            <a:ext cx="108981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65f4016e66_0_241"/>
          <p:cNvSpPr/>
          <p:nvPr/>
        </p:nvSpPr>
        <p:spPr>
          <a:xfrm>
            <a:off x="7900387" y="5029200"/>
            <a:ext cx="3505500" cy="1981200"/>
          </a:xfrm>
          <a:prstGeom prst="rect">
            <a:avLst/>
          </a:prstGeom>
          <a:solidFill>
            <a:srgbClr val="151820"/>
          </a:solidFill>
          <a:ln cap="flat" cmpd="sng" w="50800">
            <a:solidFill>
              <a:srgbClr val="E1AD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65f4016e66_0_241"/>
          <p:cNvSpPr/>
          <p:nvPr/>
        </p:nvSpPr>
        <p:spPr>
          <a:xfrm>
            <a:off x="8662483" y="5334000"/>
            <a:ext cx="23202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8000"/>
              <a:buFont typeface="Abril Fatface"/>
              <a:buNone/>
            </a:pPr>
            <a:r>
              <a:rPr b="0" i="0" lang="en-US" sz="8000" u="none" cap="none" strike="noStrike">
                <a:solidFill>
                  <a:srgbClr val="E1AD40"/>
                </a:solidFill>
                <a:latin typeface="Abril Fatface"/>
                <a:ea typeface="Abril Fatface"/>
                <a:cs typeface="Abril Fatface"/>
                <a:sym typeface="Abril Fatface"/>
              </a:rPr>
              <a:t>70%</a:t>
            </a:r>
            <a:endParaRPr b="0" i="0" sz="8000" u="none" cap="none" strike="noStrike">
              <a:solidFill>
                <a:schemeClr val="dk1"/>
              </a:solidFill>
              <a:latin typeface="Calibri"/>
              <a:ea typeface="Calibri"/>
              <a:cs typeface="Calibri"/>
              <a:sym typeface="Calibri"/>
            </a:endParaRPr>
          </a:p>
        </p:txBody>
      </p:sp>
      <p:sp>
        <p:nvSpPr>
          <p:cNvPr id="283" name="Google Shape;283;g265f4016e66_0_241"/>
          <p:cNvSpPr/>
          <p:nvPr/>
        </p:nvSpPr>
        <p:spPr>
          <a:xfrm>
            <a:off x="11609251" y="5416550"/>
            <a:ext cx="7189200" cy="12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65f4016e66_0_241"/>
          <p:cNvSpPr/>
          <p:nvPr/>
        </p:nvSpPr>
        <p:spPr>
          <a:xfrm>
            <a:off x="11609251" y="5416550"/>
            <a:ext cx="7341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bril Fatface"/>
              <a:buNone/>
            </a:pPr>
            <a:r>
              <a:rPr b="0" i="0" lang="en-US" sz="3600" u="none" cap="none" strike="noStrike">
                <a:solidFill>
                  <a:srgbClr val="FFFFFF"/>
                </a:solidFill>
                <a:latin typeface="Abril Fatface"/>
                <a:ea typeface="Abril Fatface"/>
                <a:cs typeface="Abril Fatface"/>
                <a:sym typeface="Abril Fatface"/>
              </a:rPr>
              <a:t>Enchanted Creatures</a:t>
            </a:r>
            <a:endParaRPr b="0" i="0" sz="3600" u="none" cap="none" strike="noStrike">
              <a:solidFill>
                <a:schemeClr val="dk1"/>
              </a:solidFill>
              <a:latin typeface="Calibri"/>
              <a:ea typeface="Calibri"/>
              <a:cs typeface="Calibri"/>
              <a:sym typeface="Calibri"/>
            </a:endParaRPr>
          </a:p>
        </p:txBody>
      </p:sp>
      <p:sp>
        <p:nvSpPr>
          <p:cNvPr id="285" name="Google Shape;285;g265f4016e66_0_241"/>
          <p:cNvSpPr/>
          <p:nvPr/>
        </p:nvSpPr>
        <p:spPr>
          <a:xfrm>
            <a:off x="11609251" y="6140450"/>
            <a:ext cx="73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86" name="Google Shape;286;g265f4016e66_0_241"/>
          <p:cNvSpPr/>
          <p:nvPr/>
        </p:nvSpPr>
        <p:spPr>
          <a:xfrm>
            <a:off x="7900387" y="7620000"/>
            <a:ext cx="108981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65f4016e66_0_241"/>
          <p:cNvSpPr/>
          <p:nvPr/>
        </p:nvSpPr>
        <p:spPr>
          <a:xfrm>
            <a:off x="7900387" y="7620000"/>
            <a:ext cx="3607200" cy="1981200"/>
          </a:xfrm>
          <a:prstGeom prst="rect">
            <a:avLst/>
          </a:prstGeom>
          <a:solidFill>
            <a:srgbClr val="151820"/>
          </a:solidFill>
          <a:ln cap="flat" cmpd="sng" w="50800">
            <a:solidFill>
              <a:srgbClr val="E1AD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65f4016e66_0_241"/>
          <p:cNvSpPr/>
          <p:nvPr/>
        </p:nvSpPr>
        <p:spPr>
          <a:xfrm>
            <a:off x="8662483" y="7924800"/>
            <a:ext cx="24219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8000"/>
              <a:buFont typeface="Abril Fatface"/>
              <a:buNone/>
            </a:pPr>
            <a:r>
              <a:rPr b="0" i="0" lang="en-US" sz="8000" u="none" cap="none" strike="noStrike">
                <a:solidFill>
                  <a:srgbClr val="E1AD40"/>
                </a:solidFill>
                <a:latin typeface="Abril Fatface"/>
                <a:ea typeface="Abril Fatface"/>
                <a:cs typeface="Abril Fatface"/>
                <a:sym typeface="Abril Fatface"/>
              </a:rPr>
              <a:t>60%</a:t>
            </a:r>
            <a:endParaRPr b="0" i="0" sz="8000" u="none" cap="none" strike="noStrike">
              <a:solidFill>
                <a:schemeClr val="dk1"/>
              </a:solidFill>
              <a:latin typeface="Calibri"/>
              <a:ea typeface="Calibri"/>
              <a:cs typeface="Calibri"/>
              <a:sym typeface="Calibri"/>
            </a:endParaRPr>
          </a:p>
        </p:txBody>
      </p:sp>
      <p:sp>
        <p:nvSpPr>
          <p:cNvPr id="289" name="Google Shape;289;g265f4016e66_0_241"/>
          <p:cNvSpPr/>
          <p:nvPr/>
        </p:nvSpPr>
        <p:spPr>
          <a:xfrm>
            <a:off x="11710864" y="8007350"/>
            <a:ext cx="7087500" cy="12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65f4016e66_0_241"/>
          <p:cNvSpPr/>
          <p:nvPr/>
        </p:nvSpPr>
        <p:spPr>
          <a:xfrm>
            <a:off x="11710864" y="8007350"/>
            <a:ext cx="7239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bril Fatface"/>
              <a:buNone/>
            </a:pPr>
            <a:r>
              <a:rPr b="0" i="0" lang="en-US" sz="3600" u="none" cap="none" strike="noStrike">
                <a:solidFill>
                  <a:srgbClr val="FFFFFF"/>
                </a:solidFill>
                <a:latin typeface="Abril Fatface"/>
                <a:ea typeface="Abril Fatface"/>
                <a:cs typeface="Abril Fatface"/>
                <a:sym typeface="Abril Fatface"/>
              </a:rPr>
              <a:t>Magic-Wielding Individuals</a:t>
            </a:r>
            <a:endParaRPr b="0" i="0" sz="3600" u="none" cap="none" strike="noStrike">
              <a:solidFill>
                <a:schemeClr val="dk1"/>
              </a:solidFill>
              <a:latin typeface="Calibri"/>
              <a:ea typeface="Calibri"/>
              <a:cs typeface="Calibri"/>
              <a:sym typeface="Calibri"/>
            </a:endParaRPr>
          </a:p>
        </p:txBody>
      </p:sp>
      <p:sp>
        <p:nvSpPr>
          <p:cNvPr id="291" name="Google Shape;291;g265f4016e66_0_241"/>
          <p:cNvSpPr/>
          <p:nvPr/>
        </p:nvSpPr>
        <p:spPr>
          <a:xfrm>
            <a:off x="11710864" y="8731250"/>
            <a:ext cx="7223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292" name="Google Shape;292;g265f4016e66_0_241"/>
          <p:cNvSpPr/>
          <p:nvPr/>
        </p:nvSpPr>
        <p:spPr>
          <a:xfrm>
            <a:off x="7900387" y="10210800"/>
            <a:ext cx="108981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65f4016e66_0_241"/>
          <p:cNvSpPr/>
          <p:nvPr/>
        </p:nvSpPr>
        <p:spPr>
          <a:xfrm>
            <a:off x="7900387" y="10210800"/>
            <a:ext cx="3607200" cy="1981200"/>
          </a:xfrm>
          <a:prstGeom prst="rect">
            <a:avLst/>
          </a:prstGeom>
          <a:solidFill>
            <a:srgbClr val="151820"/>
          </a:solidFill>
          <a:ln cap="flat" cmpd="sng" w="50800">
            <a:solidFill>
              <a:srgbClr val="E1AD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65f4016e66_0_241"/>
          <p:cNvSpPr/>
          <p:nvPr/>
        </p:nvSpPr>
        <p:spPr>
          <a:xfrm>
            <a:off x="8662483" y="10515600"/>
            <a:ext cx="24219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8000"/>
              <a:buFont typeface="Abril Fatface"/>
              <a:buNone/>
            </a:pPr>
            <a:r>
              <a:rPr b="0" i="0" lang="en-US" sz="8000" u="none" cap="none" strike="noStrike">
                <a:solidFill>
                  <a:srgbClr val="E1AD40"/>
                </a:solidFill>
                <a:latin typeface="Abril Fatface"/>
                <a:ea typeface="Abril Fatface"/>
                <a:cs typeface="Abril Fatface"/>
                <a:sym typeface="Abril Fatface"/>
              </a:rPr>
              <a:t>90%</a:t>
            </a:r>
            <a:endParaRPr b="0" i="0" sz="8000" u="none" cap="none" strike="noStrike">
              <a:solidFill>
                <a:schemeClr val="dk1"/>
              </a:solidFill>
              <a:latin typeface="Calibri"/>
              <a:ea typeface="Calibri"/>
              <a:cs typeface="Calibri"/>
              <a:sym typeface="Calibri"/>
            </a:endParaRPr>
          </a:p>
        </p:txBody>
      </p:sp>
      <p:sp>
        <p:nvSpPr>
          <p:cNvPr id="295" name="Google Shape;295;g265f4016e66_0_241"/>
          <p:cNvSpPr/>
          <p:nvPr/>
        </p:nvSpPr>
        <p:spPr>
          <a:xfrm>
            <a:off x="11710864" y="10598150"/>
            <a:ext cx="7087500" cy="12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65f4016e66_0_241"/>
          <p:cNvSpPr/>
          <p:nvPr/>
        </p:nvSpPr>
        <p:spPr>
          <a:xfrm>
            <a:off x="11710864" y="10598150"/>
            <a:ext cx="7239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bril Fatface"/>
              <a:buNone/>
            </a:pPr>
            <a:r>
              <a:rPr b="0" i="0" lang="en-US" sz="3600" u="none" cap="none" strike="noStrike">
                <a:solidFill>
                  <a:srgbClr val="FFFFFF"/>
                </a:solidFill>
                <a:latin typeface="Abril Fatface"/>
                <a:ea typeface="Abril Fatface"/>
                <a:cs typeface="Abril Fatface"/>
                <a:sym typeface="Abril Fatface"/>
              </a:rPr>
              <a:t>Spells Cast</a:t>
            </a:r>
            <a:endParaRPr b="0" i="0" sz="3600" u="none" cap="none" strike="noStrike">
              <a:solidFill>
                <a:schemeClr val="dk1"/>
              </a:solidFill>
              <a:latin typeface="Calibri"/>
              <a:ea typeface="Calibri"/>
              <a:cs typeface="Calibri"/>
              <a:sym typeface="Calibri"/>
            </a:endParaRPr>
          </a:p>
        </p:txBody>
      </p:sp>
      <p:sp>
        <p:nvSpPr>
          <p:cNvPr id="297" name="Google Shape;297;g265f4016e66_0_241"/>
          <p:cNvSpPr/>
          <p:nvPr/>
        </p:nvSpPr>
        <p:spPr>
          <a:xfrm>
            <a:off x="11710864" y="11322050"/>
            <a:ext cx="7223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141C"/>
        </a:solidFill>
      </p:bgPr>
    </p:bg>
    <p:spTree>
      <p:nvGrpSpPr>
        <p:cNvPr id="302" name="Shape 302"/>
        <p:cNvGrpSpPr/>
        <p:nvPr/>
      </p:nvGrpSpPr>
      <p:grpSpPr>
        <a:xfrm>
          <a:off x="0" y="0"/>
          <a:ext cx="0" cy="0"/>
          <a:chOff x="0" y="0"/>
          <a:chExt cx="0" cy="0"/>
        </a:xfrm>
      </p:grpSpPr>
      <p:pic>
        <p:nvPicPr>
          <p:cNvPr descr=" " id="303" name="Google Shape;303;g265f4016e66_0_27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04" name="Google Shape;304;g265f4016e66_0_276"/>
          <p:cNvPicPr preferRelativeResize="0"/>
          <p:nvPr/>
        </p:nvPicPr>
        <p:blipFill rotWithShape="1">
          <a:blip r:embed="rId4">
            <a:alphaModFix/>
          </a:blip>
          <a:srcRect b="0" l="0" r="0" t="0"/>
          <a:stretch/>
        </p:blipFill>
        <p:spPr>
          <a:xfrm>
            <a:off x="22189673" y="11595100"/>
            <a:ext cx="876410" cy="1371600"/>
          </a:xfrm>
          <a:prstGeom prst="rect">
            <a:avLst/>
          </a:prstGeom>
          <a:noFill/>
          <a:ln>
            <a:noFill/>
          </a:ln>
        </p:spPr>
      </p:pic>
      <p:pic>
        <p:nvPicPr>
          <p:cNvPr descr=" " id="305" name="Google Shape;305;g265f4016e66_0_276"/>
          <p:cNvPicPr preferRelativeResize="0"/>
          <p:nvPr/>
        </p:nvPicPr>
        <p:blipFill rotWithShape="1">
          <a:blip r:embed="rId5">
            <a:alphaModFix/>
          </a:blip>
          <a:srcRect b="0" l="0" r="0" t="0"/>
          <a:stretch/>
        </p:blipFill>
        <p:spPr>
          <a:xfrm>
            <a:off x="22926365" y="10896600"/>
            <a:ext cx="584273" cy="927100"/>
          </a:xfrm>
          <a:prstGeom prst="rect">
            <a:avLst/>
          </a:prstGeom>
          <a:noFill/>
          <a:ln>
            <a:noFill/>
          </a:ln>
        </p:spPr>
      </p:pic>
      <p:pic>
        <p:nvPicPr>
          <p:cNvPr descr=" " id="306" name="Google Shape;306;g265f4016e66_0_276"/>
          <p:cNvPicPr preferRelativeResize="0"/>
          <p:nvPr/>
        </p:nvPicPr>
        <p:blipFill rotWithShape="1">
          <a:blip r:embed="rId5">
            <a:alphaModFix/>
          </a:blip>
          <a:srcRect b="0" l="0" r="0" t="0"/>
          <a:stretch/>
        </p:blipFill>
        <p:spPr>
          <a:xfrm>
            <a:off x="1333667" y="558800"/>
            <a:ext cx="584273" cy="927100"/>
          </a:xfrm>
          <a:prstGeom prst="rect">
            <a:avLst/>
          </a:prstGeom>
          <a:noFill/>
          <a:ln>
            <a:noFill/>
          </a:ln>
        </p:spPr>
      </p:pic>
      <p:pic>
        <p:nvPicPr>
          <p:cNvPr descr=" " id="307" name="Google Shape;307;g265f4016e66_0_276"/>
          <p:cNvPicPr preferRelativeResize="0"/>
          <p:nvPr/>
        </p:nvPicPr>
        <p:blipFill rotWithShape="1">
          <a:blip r:embed="rId6">
            <a:alphaModFix/>
          </a:blip>
          <a:srcRect b="0" l="0" r="0" t="0"/>
          <a:stretch/>
        </p:blipFill>
        <p:spPr>
          <a:xfrm>
            <a:off x="368346" y="3975100"/>
            <a:ext cx="546168" cy="863600"/>
          </a:xfrm>
          <a:prstGeom prst="rect">
            <a:avLst/>
          </a:prstGeom>
          <a:noFill/>
          <a:ln>
            <a:noFill/>
          </a:ln>
        </p:spPr>
      </p:pic>
      <p:sp>
        <p:nvSpPr>
          <p:cNvPr id="308" name="Google Shape;308;g265f4016e66_0_2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9" name="Google Shape;309;g265f4016e66_0_27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10" name="Google Shape;310;g265f4016e66_0_276"/>
          <p:cNvSpPr/>
          <p:nvPr/>
        </p:nvSpPr>
        <p:spPr>
          <a:xfrm>
            <a:off x="4305838" y="3403600"/>
            <a:ext cx="15762600" cy="666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65f4016e66_0_276"/>
          <p:cNvSpPr/>
          <p:nvPr/>
        </p:nvSpPr>
        <p:spPr>
          <a:xfrm>
            <a:off x="4305838" y="3403600"/>
            <a:ext cx="15762600" cy="529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65f4016e66_0_276"/>
          <p:cNvSpPr/>
          <p:nvPr/>
        </p:nvSpPr>
        <p:spPr>
          <a:xfrm>
            <a:off x="6642930" y="3403600"/>
            <a:ext cx="12104700" cy="51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24000"/>
              <a:buFont typeface="Abril Fatface"/>
              <a:buNone/>
            </a:pPr>
            <a:r>
              <a:rPr b="0" i="0" lang="en-US" sz="24000" u="none" cap="none" strike="noStrike">
                <a:solidFill>
                  <a:srgbClr val="E1AD40"/>
                </a:solidFill>
                <a:latin typeface="Abril Fatface"/>
                <a:ea typeface="Abril Fatface"/>
                <a:cs typeface="Abril Fatface"/>
                <a:sym typeface="Abril Fatface"/>
              </a:rPr>
              <a:t>234,567</a:t>
            </a:r>
            <a:endParaRPr b="0" i="0" sz="24000" u="none" cap="none" strike="noStrike">
              <a:solidFill>
                <a:schemeClr val="dk1"/>
              </a:solidFill>
              <a:latin typeface="Calibri"/>
              <a:ea typeface="Calibri"/>
              <a:cs typeface="Calibri"/>
              <a:sym typeface="Calibri"/>
            </a:endParaRPr>
          </a:p>
        </p:txBody>
      </p:sp>
      <p:sp>
        <p:nvSpPr>
          <p:cNvPr id="313" name="Google Shape;313;g265f4016e66_0_276"/>
          <p:cNvSpPr/>
          <p:nvPr/>
        </p:nvSpPr>
        <p:spPr>
          <a:xfrm>
            <a:off x="4170355" y="77216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Lato"/>
              <a:buNone/>
            </a:pPr>
            <a:r>
              <a:rPr b="1" i="0" lang="en-US" sz="6400" u="none" cap="none" strike="noStrike">
                <a:solidFill>
                  <a:srgbClr val="FFFFFF"/>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14" name="Google Shape;314;g265f4016e66_0_276"/>
          <p:cNvSpPr/>
          <p:nvPr/>
        </p:nvSpPr>
        <p:spPr>
          <a:xfrm>
            <a:off x="7483352" y="91059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141C"/>
        </a:solidFill>
      </p:bgPr>
    </p:bg>
    <p:spTree>
      <p:nvGrpSpPr>
        <p:cNvPr id="319" name="Shape 319"/>
        <p:cNvGrpSpPr/>
        <p:nvPr/>
      </p:nvGrpSpPr>
      <p:grpSpPr>
        <a:xfrm>
          <a:off x="0" y="0"/>
          <a:ext cx="0" cy="0"/>
          <a:chOff x="0" y="0"/>
          <a:chExt cx="0" cy="0"/>
        </a:xfrm>
      </p:grpSpPr>
      <p:pic>
        <p:nvPicPr>
          <p:cNvPr descr=" " id="320" name="Google Shape;320;g265f4016e66_0_29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21" name="Google Shape;321;g265f4016e66_0_292"/>
          <p:cNvPicPr preferRelativeResize="0"/>
          <p:nvPr/>
        </p:nvPicPr>
        <p:blipFill rotWithShape="1">
          <a:blip r:embed="rId4">
            <a:alphaModFix/>
          </a:blip>
          <a:srcRect b="0" l="0" r="0" t="0"/>
          <a:stretch/>
        </p:blipFill>
        <p:spPr>
          <a:xfrm>
            <a:off x="444556" y="5130800"/>
            <a:ext cx="756802" cy="2192858"/>
          </a:xfrm>
          <a:prstGeom prst="rect">
            <a:avLst/>
          </a:prstGeom>
          <a:noFill/>
          <a:ln>
            <a:noFill/>
          </a:ln>
        </p:spPr>
      </p:pic>
      <p:pic>
        <p:nvPicPr>
          <p:cNvPr descr=" " id="322" name="Google Shape;322;g265f4016e66_0_292"/>
          <p:cNvPicPr preferRelativeResize="0"/>
          <p:nvPr/>
        </p:nvPicPr>
        <p:blipFill rotWithShape="1">
          <a:blip r:embed="rId5">
            <a:alphaModFix/>
          </a:blip>
          <a:srcRect b="0" l="0" r="0" t="0"/>
          <a:stretch/>
        </p:blipFill>
        <p:spPr>
          <a:xfrm>
            <a:off x="22113464" y="-558800"/>
            <a:ext cx="2832454" cy="3009900"/>
          </a:xfrm>
          <a:prstGeom prst="rect">
            <a:avLst/>
          </a:prstGeom>
          <a:noFill/>
          <a:ln>
            <a:noFill/>
          </a:ln>
        </p:spPr>
      </p:pic>
      <p:pic>
        <p:nvPicPr>
          <p:cNvPr descr=" " id="323" name="Google Shape;323;g265f4016e66_0_292"/>
          <p:cNvPicPr preferRelativeResize="0"/>
          <p:nvPr/>
        </p:nvPicPr>
        <p:blipFill rotWithShape="1">
          <a:blip r:embed="rId6">
            <a:alphaModFix/>
          </a:blip>
          <a:srcRect b="0" l="0" r="0" t="0"/>
          <a:stretch/>
        </p:blipFill>
        <p:spPr>
          <a:xfrm>
            <a:off x="22761245" y="11099800"/>
            <a:ext cx="762095" cy="1587500"/>
          </a:xfrm>
          <a:prstGeom prst="rect">
            <a:avLst/>
          </a:prstGeom>
          <a:noFill/>
          <a:ln>
            <a:noFill/>
          </a:ln>
        </p:spPr>
      </p:pic>
      <p:sp>
        <p:nvSpPr>
          <p:cNvPr id="324" name="Google Shape;324;g265f4016e66_0_2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5" name="Google Shape;325;g265f4016e66_0_29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26" name="Google Shape;326;g265f4016e66_0_292"/>
          <p:cNvSpPr/>
          <p:nvPr/>
        </p:nvSpPr>
        <p:spPr>
          <a:xfrm>
            <a:off x="3391324" y="2476500"/>
            <a:ext cx="7875000" cy="359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65f4016e66_0_292"/>
          <p:cNvSpPr/>
          <p:nvPr/>
        </p:nvSpPr>
        <p:spPr>
          <a:xfrm>
            <a:off x="2934067" y="2476500"/>
            <a:ext cx="8789400" cy="2806800"/>
          </a:xfrm>
          <a:prstGeom prst="rect">
            <a:avLst/>
          </a:prstGeom>
          <a:solidFill>
            <a:srgbClr val="151820"/>
          </a:solidFill>
          <a:ln cap="flat" cmpd="sng" w="50800">
            <a:solidFill>
              <a:srgbClr val="E1AD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65f4016e66_0_292"/>
          <p:cNvSpPr/>
          <p:nvPr/>
        </p:nvSpPr>
        <p:spPr>
          <a:xfrm>
            <a:off x="3154228" y="2781300"/>
            <a:ext cx="7807200" cy="273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E1AD40"/>
              </a:buClr>
              <a:buSzPts val="12800"/>
              <a:buFont typeface="Abril Fatface"/>
              <a:buNone/>
            </a:pPr>
            <a:r>
              <a:rPr b="0" i="0" lang="en-US" sz="12800" u="none" cap="none" strike="noStrike">
                <a:solidFill>
                  <a:srgbClr val="E1AD40"/>
                </a:solidFill>
                <a:latin typeface="Abril Fatface"/>
                <a:ea typeface="Abril Fatface"/>
                <a:cs typeface="Abril Fatface"/>
                <a:sym typeface="Abril Fatface"/>
              </a:rPr>
              <a:t>233 Coins</a:t>
            </a:r>
            <a:endParaRPr b="0" i="0" sz="12800" u="none" cap="none" strike="noStrike">
              <a:solidFill>
                <a:schemeClr val="dk1"/>
              </a:solidFill>
              <a:latin typeface="Calibri"/>
              <a:ea typeface="Calibri"/>
              <a:cs typeface="Calibri"/>
              <a:sym typeface="Calibri"/>
            </a:endParaRPr>
          </a:p>
        </p:txBody>
      </p:sp>
      <p:sp>
        <p:nvSpPr>
          <p:cNvPr id="329" name="Google Shape;329;g265f4016e66_0_292"/>
          <p:cNvSpPr/>
          <p:nvPr/>
        </p:nvSpPr>
        <p:spPr>
          <a:xfrm>
            <a:off x="3391324" y="55880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65f4016e66_0_292"/>
          <p:cNvSpPr/>
          <p:nvPr/>
        </p:nvSpPr>
        <p:spPr>
          <a:xfrm>
            <a:off x="3323582" y="55880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31" name="Google Shape;331;g265f4016e66_0_292"/>
          <p:cNvSpPr/>
          <p:nvPr/>
        </p:nvSpPr>
        <p:spPr>
          <a:xfrm>
            <a:off x="3391324" y="7226300"/>
            <a:ext cx="7875000" cy="359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65f4016e66_0_292"/>
          <p:cNvSpPr/>
          <p:nvPr/>
        </p:nvSpPr>
        <p:spPr>
          <a:xfrm>
            <a:off x="2699087" y="7226300"/>
            <a:ext cx="9259500" cy="2806800"/>
          </a:xfrm>
          <a:prstGeom prst="rect">
            <a:avLst/>
          </a:prstGeom>
          <a:solidFill>
            <a:srgbClr val="151820"/>
          </a:solidFill>
          <a:ln cap="flat" cmpd="sng" w="50800">
            <a:solidFill>
              <a:srgbClr val="E1AD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65f4016e66_0_292"/>
          <p:cNvSpPr/>
          <p:nvPr/>
        </p:nvSpPr>
        <p:spPr>
          <a:xfrm>
            <a:off x="2919248" y="7531100"/>
            <a:ext cx="8277300" cy="273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E1AD40"/>
              </a:buClr>
              <a:buSzPts val="12800"/>
              <a:buFont typeface="Abril Fatface"/>
              <a:buNone/>
            </a:pPr>
            <a:r>
              <a:rPr b="0" i="0" lang="en-US" sz="12800" u="none" cap="none" strike="noStrike">
                <a:solidFill>
                  <a:srgbClr val="E1AD40"/>
                </a:solidFill>
                <a:latin typeface="Abril Fatface"/>
                <a:ea typeface="Abril Fatface"/>
                <a:cs typeface="Abril Fatface"/>
                <a:sym typeface="Abril Fatface"/>
              </a:rPr>
              <a:t>456 Hours</a:t>
            </a:r>
            <a:endParaRPr b="0" i="0" sz="12800" u="none" cap="none" strike="noStrike">
              <a:solidFill>
                <a:schemeClr val="dk1"/>
              </a:solidFill>
              <a:latin typeface="Calibri"/>
              <a:ea typeface="Calibri"/>
              <a:cs typeface="Calibri"/>
              <a:sym typeface="Calibri"/>
            </a:endParaRPr>
          </a:p>
        </p:txBody>
      </p:sp>
      <p:sp>
        <p:nvSpPr>
          <p:cNvPr id="334" name="Google Shape;334;g265f4016e66_0_292"/>
          <p:cNvSpPr/>
          <p:nvPr/>
        </p:nvSpPr>
        <p:spPr>
          <a:xfrm>
            <a:off x="3391324" y="103378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65f4016e66_0_292"/>
          <p:cNvSpPr/>
          <p:nvPr/>
        </p:nvSpPr>
        <p:spPr>
          <a:xfrm>
            <a:off x="3323582" y="103378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36" name="Google Shape;336;g265f4016e66_0_292"/>
          <p:cNvSpPr/>
          <p:nvPr/>
        </p:nvSpPr>
        <p:spPr>
          <a:xfrm>
            <a:off x="13552594" y="2476500"/>
            <a:ext cx="7875000" cy="359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65f4016e66_0_292"/>
          <p:cNvSpPr/>
          <p:nvPr/>
        </p:nvSpPr>
        <p:spPr>
          <a:xfrm>
            <a:off x="15165695" y="2476500"/>
            <a:ext cx="4648800" cy="2806800"/>
          </a:xfrm>
          <a:prstGeom prst="rect">
            <a:avLst/>
          </a:prstGeom>
          <a:solidFill>
            <a:srgbClr val="151820"/>
          </a:solidFill>
          <a:ln cap="flat" cmpd="sng" w="50800">
            <a:solidFill>
              <a:srgbClr val="E1AD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65f4016e66_0_292"/>
          <p:cNvSpPr/>
          <p:nvPr/>
        </p:nvSpPr>
        <p:spPr>
          <a:xfrm>
            <a:off x="15385856" y="2781300"/>
            <a:ext cx="3666600" cy="273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E1AD40"/>
              </a:buClr>
              <a:buSzPts val="12800"/>
              <a:buFont typeface="Abril Fatface"/>
              <a:buNone/>
            </a:pPr>
            <a:r>
              <a:rPr b="0" i="0" lang="en-US" sz="12800" u="none" cap="none" strike="noStrike">
                <a:solidFill>
                  <a:srgbClr val="E1AD40"/>
                </a:solidFill>
                <a:latin typeface="Abril Fatface"/>
                <a:ea typeface="Abril Fatface"/>
                <a:cs typeface="Abril Fatface"/>
                <a:sym typeface="Abril Fatface"/>
              </a:rPr>
              <a:t>85%</a:t>
            </a:r>
            <a:endParaRPr b="0" i="0" sz="12800" u="none" cap="none" strike="noStrike">
              <a:solidFill>
                <a:schemeClr val="dk1"/>
              </a:solidFill>
              <a:latin typeface="Calibri"/>
              <a:ea typeface="Calibri"/>
              <a:cs typeface="Calibri"/>
              <a:sym typeface="Calibri"/>
            </a:endParaRPr>
          </a:p>
        </p:txBody>
      </p:sp>
      <p:sp>
        <p:nvSpPr>
          <p:cNvPr id="339" name="Google Shape;339;g265f4016e66_0_292"/>
          <p:cNvSpPr/>
          <p:nvPr/>
        </p:nvSpPr>
        <p:spPr>
          <a:xfrm>
            <a:off x="13552594" y="55880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65f4016e66_0_292"/>
          <p:cNvSpPr/>
          <p:nvPr/>
        </p:nvSpPr>
        <p:spPr>
          <a:xfrm>
            <a:off x="13484852" y="55880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41" name="Google Shape;341;g265f4016e66_0_292"/>
          <p:cNvSpPr/>
          <p:nvPr/>
        </p:nvSpPr>
        <p:spPr>
          <a:xfrm>
            <a:off x="13552594" y="7226300"/>
            <a:ext cx="7875000" cy="359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65f4016e66_0_292"/>
          <p:cNvSpPr/>
          <p:nvPr/>
        </p:nvSpPr>
        <p:spPr>
          <a:xfrm>
            <a:off x="13914589" y="7226300"/>
            <a:ext cx="7151100" cy="2806800"/>
          </a:xfrm>
          <a:prstGeom prst="rect">
            <a:avLst/>
          </a:prstGeom>
          <a:solidFill>
            <a:srgbClr val="151820"/>
          </a:solidFill>
          <a:ln cap="flat" cmpd="sng" w="50800">
            <a:solidFill>
              <a:srgbClr val="E1AD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65f4016e66_0_292"/>
          <p:cNvSpPr/>
          <p:nvPr/>
        </p:nvSpPr>
        <p:spPr>
          <a:xfrm>
            <a:off x="14134750" y="7531100"/>
            <a:ext cx="6168600" cy="273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E1AD40"/>
              </a:buClr>
              <a:buSzPts val="12800"/>
              <a:buFont typeface="Abril Fatface"/>
              <a:buNone/>
            </a:pPr>
            <a:r>
              <a:rPr b="0" i="0" lang="en-US" sz="12800" u="none" cap="none" strike="noStrike">
                <a:solidFill>
                  <a:srgbClr val="E1AD40"/>
                </a:solidFill>
                <a:latin typeface="Abril Fatface"/>
                <a:ea typeface="Abril Fatface"/>
                <a:cs typeface="Abril Fatface"/>
                <a:sym typeface="Abril Fatface"/>
              </a:rPr>
              <a:t>535 Km</a:t>
            </a:r>
            <a:endParaRPr b="0" i="0" sz="12800" u="none" cap="none" strike="noStrike">
              <a:solidFill>
                <a:schemeClr val="dk1"/>
              </a:solidFill>
              <a:latin typeface="Calibri"/>
              <a:ea typeface="Calibri"/>
              <a:cs typeface="Calibri"/>
              <a:sym typeface="Calibri"/>
            </a:endParaRPr>
          </a:p>
        </p:txBody>
      </p:sp>
      <p:sp>
        <p:nvSpPr>
          <p:cNvPr id="344" name="Google Shape;344;g265f4016e66_0_292"/>
          <p:cNvSpPr/>
          <p:nvPr/>
        </p:nvSpPr>
        <p:spPr>
          <a:xfrm>
            <a:off x="13552594" y="103378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65f4016e66_0_292"/>
          <p:cNvSpPr/>
          <p:nvPr/>
        </p:nvSpPr>
        <p:spPr>
          <a:xfrm>
            <a:off x="13484852" y="103378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141C"/>
        </a:solidFill>
      </p:bgPr>
    </p:bg>
    <p:spTree>
      <p:nvGrpSpPr>
        <p:cNvPr id="350" name="Shape 350"/>
        <p:cNvGrpSpPr/>
        <p:nvPr/>
      </p:nvGrpSpPr>
      <p:grpSpPr>
        <a:xfrm>
          <a:off x="0" y="0"/>
          <a:ext cx="0" cy="0"/>
          <a:chOff x="0" y="0"/>
          <a:chExt cx="0" cy="0"/>
        </a:xfrm>
      </p:grpSpPr>
      <p:pic>
        <p:nvPicPr>
          <p:cNvPr descr=" " id="351" name="Google Shape;351;g265f4016e66_0_32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52" name="Google Shape;352;g265f4016e66_0_322"/>
          <p:cNvPicPr preferRelativeResize="0"/>
          <p:nvPr/>
        </p:nvPicPr>
        <p:blipFill rotWithShape="1">
          <a:blip r:embed="rId4">
            <a:alphaModFix/>
          </a:blip>
          <a:srcRect b="0" l="0" r="0" t="0"/>
          <a:stretch/>
        </p:blipFill>
        <p:spPr>
          <a:xfrm>
            <a:off x="469959" y="6299200"/>
            <a:ext cx="355644" cy="558800"/>
          </a:xfrm>
          <a:prstGeom prst="rect">
            <a:avLst/>
          </a:prstGeom>
          <a:noFill/>
          <a:ln>
            <a:noFill/>
          </a:ln>
        </p:spPr>
      </p:pic>
      <p:pic>
        <p:nvPicPr>
          <p:cNvPr descr=" " id="353" name="Google Shape;353;g265f4016e66_0_322"/>
          <p:cNvPicPr preferRelativeResize="0"/>
          <p:nvPr/>
        </p:nvPicPr>
        <p:blipFill rotWithShape="1">
          <a:blip r:embed="rId5">
            <a:alphaModFix/>
          </a:blip>
          <a:srcRect b="0" l="0" r="0" t="0"/>
          <a:stretch/>
        </p:blipFill>
        <p:spPr>
          <a:xfrm>
            <a:off x="23663058" y="8318500"/>
            <a:ext cx="279435" cy="431800"/>
          </a:xfrm>
          <a:prstGeom prst="rect">
            <a:avLst/>
          </a:prstGeom>
          <a:noFill/>
          <a:ln>
            <a:noFill/>
          </a:ln>
        </p:spPr>
      </p:pic>
      <p:pic>
        <p:nvPicPr>
          <p:cNvPr descr=" " id="354" name="Google Shape;354;g265f4016e66_0_322"/>
          <p:cNvPicPr preferRelativeResize="0"/>
          <p:nvPr/>
        </p:nvPicPr>
        <p:blipFill rotWithShape="1">
          <a:blip r:embed="rId6">
            <a:alphaModFix/>
          </a:blip>
          <a:srcRect b="0" l="0" r="0" t="0"/>
          <a:stretch/>
        </p:blipFill>
        <p:spPr>
          <a:xfrm>
            <a:off x="266733" y="1066800"/>
            <a:ext cx="774797" cy="1231900"/>
          </a:xfrm>
          <a:prstGeom prst="rect">
            <a:avLst/>
          </a:prstGeom>
          <a:noFill/>
          <a:ln>
            <a:noFill/>
          </a:ln>
        </p:spPr>
      </p:pic>
      <p:pic>
        <p:nvPicPr>
          <p:cNvPr descr=" " id="355" name="Google Shape;355;g265f4016e66_0_322"/>
          <p:cNvPicPr preferRelativeResize="0"/>
          <p:nvPr/>
        </p:nvPicPr>
        <p:blipFill rotWithShape="1">
          <a:blip r:embed="rId7">
            <a:alphaModFix/>
          </a:blip>
          <a:srcRect b="0" l="0" r="0" t="0"/>
          <a:stretch/>
        </p:blipFill>
        <p:spPr>
          <a:xfrm>
            <a:off x="23015277" y="11277600"/>
            <a:ext cx="787498" cy="1231900"/>
          </a:xfrm>
          <a:prstGeom prst="rect">
            <a:avLst/>
          </a:prstGeom>
          <a:noFill/>
          <a:ln>
            <a:noFill/>
          </a:ln>
        </p:spPr>
      </p:pic>
      <p:pic>
        <p:nvPicPr>
          <p:cNvPr descr=" " id="356" name="Google Shape;356;g265f4016e66_0_322"/>
          <p:cNvPicPr preferRelativeResize="0"/>
          <p:nvPr/>
        </p:nvPicPr>
        <p:blipFill rotWithShape="1">
          <a:blip r:embed="rId8">
            <a:alphaModFix/>
          </a:blip>
          <a:srcRect b="0" l="0" r="0" t="0"/>
          <a:stretch/>
        </p:blipFill>
        <p:spPr>
          <a:xfrm>
            <a:off x="914514" y="444500"/>
            <a:ext cx="533467" cy="825500"/>
          </a:xfrm>
          <a:prstGeom prst="rect">
            <a:avLst/>
          </a:prstGeom>
          <a:noFill/>
          <a:ln>
            <a:noFill/>
          </a:ln>
        </p:spPr>
      </p:pic>
      <p:sp>
        <p:nvSpPr>
          <p:cNvPr id="357" name="Google Shape;357;g265f4016e66_0_3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8" name="Google Shape;358;g265f4016e66_0_32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59" name="Google Shape;359;g265f4016e66_0_322"/>
          <p:cNvSpPr/>
          <p:nvPr/>
        </p:nvSpPr>
        <p:spPr>
          <a:xfrm>
            <a:off x="9361070" y="1447800"/>
            <a:ext cx="61053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8000"/>
              <a:buFont typeface="Abril Fatface"/>
              <a:buNone/>
            </a:pPr>
            <a:r>
              <a:rPr b="0" i="0" lang="en-US" sz="8000" u="none" cap="none" strike="noStrike">
                <a:solidFill>
                  <a:srgbClr val="E1AD40"/>
                </a:solidFill>
                <a:latin typeface="Abril Fatface"/>
                <a:ea typeface="Abril Fatface"/>
                <a:cs typeface="Abril Fatface"/>
                <a:sym typeface="Abril Fatface"/>
              </a:rPr>
              <a:t>Some Graph</a:t>
            </a:r>
            <a:endParaRPr b="0" i="0" sz="8000" u="none" cap="none" strike="noStrike">
              <a:solidFill>
                <a:schemeClr val="dk1"/>
              </a:solidFill>
              <a:latin typeface="Calibri"/>
              <a:ea typeface="Calibri"/>
              <a:cs typeface="Calibri"/>
              <a:sym typeface="Calibri"/>
            </a:endParaRPr>
          </a:p>
        </p:txBody>
      </p:sp>
      <p:sp>
        <p:nvSpPr>
          <p:cNvPr id="360" name="Google Shape;360;g265f4016e66_0_322"/>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265f4016e66_0_322"/>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1820"/>
              <a:buFont typeface="Lato"/>
              <a:buNone/>
            </a:pPr>
            <a:r>
              <a:rPr b="0" i="0" lang="en-US" sz="1820" u="none" cap="none" strike="noStrike">
                <a:solidFill>
                  <a:srgbClr val="E1AD4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2" name="Google Shape;362;g265f4016e66_0_322"/>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2185"/>
              <a:buFont typeface="Lato"/>
              <a:buNone/>
            </a:pPr>
            <a:r>
              <a:rPr b="0" i="0" lang="en-US" sz="2185" u="none" cap="none" strike="noStrike">
                <a:solidFill>
                  <a:srgbClr val="E1AD4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3" name="Google Shape;363;g265f4016e66_0_322"/>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2185"/>
              <a:buFont typeface="Lato"/>
              <a:buNone/>
            </a:pPr>
            <a:r>
              <a:rPr b="0" i="0" lang="en-US" sz="2185" u="none" cap="none" strike="noStrike">
                <a:solidFill>
                  <a:srgbClr val="E1AD4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4" name="Google Shape;364;g265f4016e66_0_322"/>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2185"/>
              <a:buFont typeface="Lato"/>
              <a:buNone/>
            </a:pPr>
            <a:r>
              <a:rPr b="0" i="0" lang="en-US" sz="2185" u="none" cap="none" strike="noStrike">
                <a:solidFill>
                  <a:srgbClr val="E1AD4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65" name="Google Shape;365;g265f4016e66_0_322"/>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2185"/>
              <a:buFont typeface="Lato"/>
              <a:buNone/>
            </a:pPr>
            <a:r>
              <a:rPr b="0" i="0" lang="en-US" sz="2185" u="none" cap="none" strike="noStrike">
                <a:solidFill>
                  <a:srgbClr val="E1AD4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6" name="Google Shape;366;g265f4016e66_0_322"/>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2185"/>
              <a:buFont typeface="Lato"/>
              <a:buNone/>
            </a:pPr>
            <a:r>
              <a:rPr b="0" i="0" lang="en-US" sz="2185" u="none" cap="none" strike="noStrike">
                <a:solidFill>
                  <a:srgbClr val="E1AD4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7" name="Google Shape;367;g265f4016e66_0_322"/>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2185"/>
              <a:buFont typeface="Lato"/>
              <a:buNone/>
            </a:pPr>
            <a:r>
              <a:rPr b="0" i="0" lang="en-US" sz="2185" u="none" cap="none" strike="noStrike">
                <a:solidFill>
                  <a:srgbClr val="E1AD4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8" name="Google Shape;368;g265f4016e66_0_322"/>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2185"/>
              <a:buFont typeface="Lato"/>
              <a:buNone/>
            </a:pPr>
            <a:r>
              <a:rPr b="0" i="0" lang="en-US" sz="2185" u="none" cap="none" strike="noStrike">
                <a:solidFill>
                  <a:srgbClr val="E1AD4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9" name="Google Shape;369;g265f4016e66_0_322"/>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2185"/>
              <a:buFont typeface="Lato"/>
              <a:buNone/>
            </a:pPr>
            <a:r>
              <a:rPr b="0" i="0" lang="en-US" sz="2185" u="none" cap="none" strike="noStrike">
                <a:solidFill>
                  <a:srgbClr val="E1AD4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0" name="Google Shape;370;g265f4016e66_0_322"/>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1820"/>
              <a:buFont typeface="Lato"/>
              <a:buNone/>
            </a:pPr>
            <a:r>
              <a:rPr b="0" i="0" lang="en-US" sz="1820" u="none" cap="none" strike="noStrike">
                <a:solidFill>
                  <a:srgbClr val="E1AD4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1" name="Google Shape;371;g265f4016e66_0_322"/>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1820"/>
              <a:buFont typeface="Lato"/>
              <a:buNone/>
            </a:pPr>
            <a:r>
              <a:rPr b="0" i="0" lang="en-US" sz="1820" u="none" cap="none" strike="noStrike">
                <a:solidFill>
                  <a:srgbClr val="E1AD4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2" name="Google Shape;372;g265f4016e66_0_322"/>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1820"/>
              <a:buFont typeface="Lato"/>
              <a:buNone/>
            </a:pPr>
            <a:r>
              <a:rPr b="0" i="0" lang="en-US" sz="1820" u="none" cap="none" strike="noStrike">
                <a:solidFill>
                  <a:srgbClr val="E1AD4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3" name="Google Shape;373;g265f4016e66_0_322"/>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1820"/>
              <a:buFont typeface="Lato"/>
              <a:buNone/>
            </a:pPr>
            <a:r>
              <a:rPr b="0" i="0" lang="en-US" sz="1820" u="none" cap="none" strike="noStrike">
                <a:solidFill>
                  <a:srgbClr val="E1AD4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4" name="Google Shape;374;g265f4016e66_0_322"/>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1820"/>
              <a:buFont typeface="Lato"/>
              <a:buNone/>
            </a:pPr>
            <a:r>
              <a:rPr b="0" i="0" lang="en-US" sz="1820" u="none" cap="none" strike="noStrike">
                <a:solidFill>
                  <a:srgbClr val="E1AD4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75" name="Google Shape;375;g265f4016e66_0_322"/>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1820"/>
              <a:buFont typeface="Lato"/>
              <a:buNone/>
            </a:pPr>
            <a:r>
              <a:rPr b="0" i="0" lang="en-US" sz="1820" u="none" cap="none" strike="noStrike">
                <a:solidFill>
                  <a:srgbClr val="E1AD4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6" name="Google Shape;376;g265f4016e66_0_322"/>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1820"/>
              <a:buFont typeface="Lato"/>
              <a:buNone/>
            </a:pPr>
            <a:r>
              <a:rPr b="0" i="0" lang="en-US" sz="1820" u="none" cap="none" strike="noStrike">
                <a:solidFill>
                  <a:srgbClr val="E1AD4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7" name="Google Shape;377;g265f4016e66_0_322"/>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1820"/>
              <a:buFont typeface="Lato"/>
              <a:buNone/>
            </a:pPr>
            <a:r>
              <a:rPr b="0" i="0" lang="en-US" sz="1820" u="none" cap="none" strike="noStrike">
                <a:solidFill>
                  <a:srgbClr val="E1AD4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8" name="Google Shape;378;g265f4016e66_0_322"/>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1820"/>
              <a:buFont typeface="Lato"/>
              <a:buNone/>
            </a:pPr>
            <a:r>
              <a:rPr b="0" i="0" lang="en-US" sz="1820" u="none" cap="none" strike="noStrike">
                <a:solidFill>
                  <a:srgbClr val="E1AD4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9" name="Google Shape;379;g265f4016e66_0_322"/>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1820"/>
              <a:buFont typeface="Lato"/>
              <a:buNone/>
            </a:pPr>
            <a:r>
              <a:rPr b="0" i="0" lang="en-US" sz="1820" u="none" cap="none" strike="noStrike">
                <a:solidFill>
                  <a:srgbClr val="E1AD4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0" name="Google Shape;380;g265f4016e66_0_322"/>
          <p:cNvPicPr preferRelativeResize="0"/>
          <p:nvPr/>
        </p:nvPicPr>
        <p:blipFill rotWithShape="1">
          <a:blip r:embed="rId10">
            <a:alphaModFix/>
          </a:blip>
          <a:srcRect b="0" l="0" r="0" t="0"/>
          <a:stretch/>
        </p:blipFill>
        <p:spPr>
          <a:xfrm>
            <a:off x="3368467" y="3771900"/>
            <a:ext cx="8291592" cy="5511006"/>
          </a:xfrm>
          <a:prstGeom prst="rect">
            <a:avLst/>
          </a:prstGeom>
          <a:noFill/>
          <a:ln>
            <a:noFill/>
          </a:ln>
        </p:spPr>
      </p:pic>
      <p:pic>
        <p:nvPicPr>
          <p:cNvPr descr=" " id="381" name="Google Shape;381;g265f4016e66_0_322"/>
          <p:cNvPicPr preferRelativeResize="0"/>
          <p:nvPr/>
        </p:nvPicPr>
        <p:blipFill rotWithShape="1">
          <a:blip r:embed="rId11">
            <a:alphaModFix/>
          </a:blip>
          <a:srcRect b="0" l="0" r="0" t="0"/>
          <a:stretch/>
        </p:blipFill>
        <p:spPr>
          <a:xfrm>
            <a:off x="4512766" y="4185444"/>
            <a:ext cx="11567" cy="5258445"/>
          </a:xfrm>
          <a:prstGeom prst="rect">
            <a:avLst/>
          </a:prstGeom>
          <a:noFill/>
          <a:ln>
            <a:noFill/>
          </a:ln>
        </p:spPr>
      </p:pic>
      <p:pic>
        <p:nvPicPr>
          <p:cNvPr descr=" " id="382" name="Google Shape;382;g265f4016e66_0_322"/>
          <p:cNvPicPr preferRelativeResize="0"/>
          <p:nvPr/>
        </p:nvPicPr>
        <p:blipFill rotWithShape="1">
          <a:blip r:embed="rId12">
            <a:alphaModFix/>
          </a:blip>
          <a:srcRect b="0" l="0" r="0" t="0"/>
          <a:stretch/>
        </p:blipFill>
        <p:spPr>
          <a:xfrm>
            <a:off x="5651279" y="4185444"/>
            <a:ext cx="11567" cy="5258445"/>
          </a:xfrm>
          <a:prstGeom prst="rect">
            <a:avLst/>
          </a:prstGeom>
          <a:noFill/>
          <a:ln>
            <a:noFill/>
          </a:ln>
        </p:spPr>
      </p:pic>
      <p:pic>
        <p:nvPicPr>
          <p:cNvPr descr=" " id="383" name="Google Shape;383;g265f4016e66_0_322"/>
          <p:cNvPicPr preferRelativeResize="0"/>
          <p:nvPr/>
        </p:nvPicPr>
        <p:blipFill rotWithShape="1">
          <a:blip r:embed="rId13">
            <a:alphaModFix/>
          </a:blip>
          <a:srcRect b="0" l="0" r="0" t="0"/>
          <a:stretch/>
        </p:blipFill>
        <p:spPr>
          <a:xfrm>
            <a:off x="6789795" y="4185444"/>
            <a:ext cx="11567" cy="5258445"/>
          </a:xfrm>
          <a:prstGeom prst="rect">
            <a:avLst/>
          </a:prstGeom>
          <a:noFill/>
          <a:ln>
            <a:noFill/>
          </a:ln>
        </p:spPr>
      </p:pic>
      <p:pic>
        <p:nvPicPr>
          <p:cNvPr descr=" " id="384" name="Google Shape;384;g265f4016e66_0_322"/>
          <p:cNvPicPr preferRelativeResize="0"/>
          <p:nvPr/>
        </p:nvPicPr>
        <p:blipFill rotWithShape="1">
          <a:blip r:embed="rId14">
            <a:alphaModFix/>
          </a:blip>
          <a:srcRect b="0" l="0" r="0" t="0"/>
          <a:stretch/>
        </p:blipFill>
        <p:spPr>
          <a:xfrm>
            <a:off x="7928309" y="4185444"/>
            <a:ext cx="11567" cy="5258445"/>
          </a:xfrm>
          <a:prstGeom prst="rect">
            <a:avLst/>
          </a:prstGeom>
          <a:noFill/>
          <a:ln>
            <a:noFill/>
          </a:ln>
        </p:spPr>
      </p:pic>
      <p:pic>
        <p:nvPicPr>
          <p:cNvPr descr=" " id="385" name="Google Shape;385;g265f4016e66_0_322"/>
          <p:cNvPicPr preferRelativeResize="0"/>
          <p:nvPr/>
        </p:nvPicPr>
        <p:blipFill rotWithShape="1">
          <a:blip r:embed="rId15">
            <a:alphaModFix/>
          </a:blip>
          <a:srcRect b="0" l="0" r="0" t="0"/>
          <a:stretch/>
        </p:blipFill>
        <p:spPr>
          <a:xfrm>
            <a:off x="9066828" y="4185444"/>
            <a:ext cx="11567" cy="5258445"/>
          </a:xfrm>
          <a:prstGeom prst="rect">
            <a:avLst/>
          </a:prstGeom>
          <a:noFill/>
          <a:ln>
            <a:noFill/>
          </a:ln>
        </p:spPr>
      </p:pic>
      <p:pic>
        <p:nvPicPr>
          <p:cNvPr descr=" " id="386" name="Google Shape;386;g265f4016e66_0_322"/>
          <p:cNvPicPr preferRelativeResize="0"/>
          <p:nvPr/>
        </p:nvPicPr>
        <p:blipFill rotWithShape="1">
          <a:blip r:embed="rId16">
            <a:alphaModFix/>
          </a:blip>
          <a:srcRect b="0" l="0" r="0" t="0"/>
          <a:stretch/>
        </p:blipFill>
        <p:spPr>
          <a:xfrm>
            <a:off x="10205341" y="4185444"/>
            <a:ext cx="11567" cy="5258445"/>
          </a:xfrm>
          <a:prstGeom prst="rect">
            <a:avLst/>
          </a:prstGeom>
          <a:noFill/>
          <a:ln>
            <a:noFill/>
          </a:ln>
        </p:spPr>
      </p:pic>
      <p:pic>
        <p:nvPicPr>
          <p:cNvPr descr=" " id="387" name="Google Shape;387;g265f4016e66_0_322"/>
          <p:cNvPicPr preferRelativeResize="0"/>
          <p:nvPr/>
        </p:nvPicPr>
        <p:blipFill rotWithShape="1">
          <a:blip r:embed="rId17">
            <a:alphaModFix/>
          </a:blip>
          <a:srcRect b="0" l="0" r="0" t="0"/>
          <a:stretch/>
        </p:blipFill>
        <p:spPr>
          <a:xfrm>
            <a:off x="11343854" y="4185444"/>
            <a:ext cx="11567" cy="5258445"/>
          </a:xfrm>
          <a:prstGeom prst="rect">
            <a:avLst/>
          </a:prstGeom>
          <a:noFill/>
          <a:ln>
            <a:noFill/>
          </a:ln>
        </p:spPr>
      </p:pic>
      <p:pic>
        <p:nvPicPr>
          <p:cNvPr descr=" " id="388" name="Google Shape;388;g265f4016e66_0_322"/>
          <p:cNvPicPr preferRelativeResize="0"/>
          <p:nvPr/>
        </p:nvPicPr>
        <p:blipFill rotWithShape="1">
          <a:blip r:embed="rId18">
            <a:alphaModFix/>
          </a:blip>
          <a:srcRect b="0" l="0" r="0" t="0"/>
          <a:stretch/>
        </p:blipFill>
        <p:spPr>
          <a:xfrm>
            <a:off x="3355539" y="5483845"/>
            <a:ext cx="8050167" cy="2373585"/>
          </a:xfrm>
          <a:prstGeom prst="rect">
            <a:avLst/>
          </a:prstGeom>
          <a:noFill/>
          <a:ln>
            <a:noFill/>
          </a:ln>
        </p:spPr>
      </p:pic>
      <p:pic>
        <p:nvPicPr>
          <p:cNvPr descr=" " id="389" name="Google Shape;389;g265f4016e66_0_322"/>
          <p:cNvPicPr preferRelativeResize="0"/>
          <p:nvPr/>
        </p:nvPicPr>
        <p:blipFill rotWithShape="1">
          <a:blip r:embed="rId19">
            <a:alphaModFix/>
          </a:blip>
          <a:srcRect b="0" l="0" r="0" t="0"/>
          <a:stretch/>
        </p:blipFill>
        <p:spPr>
          <a:xfrm>
            <a:off x="3369143" y="6359525"/>
            <a:ext cx="8044029" cy="2268538"/>
          </a:xfrm>
          <a:prstGeom prst="rect">
            <a:avLst/>
          </a:prstGeom>
          <a:noFill/>
          <a:ln>
            <a:noFill/>
          </a:ln>
        </p:spPr>
      </p:pic>
      <p:pic>
        <p:nvPicPr>
          <p:cNvPr descr=" " id="390" name="Google Shape;390;g265f4016e66_0_322"/>
          <p:cNvPicPr preferRelativeResize="0"/>
          <p:nvPr/>
        </p:nvPicPr>
        <p:blipFill rotWithShape="1">
          <a:blip r:embed="rId20">
            <a:alphaModFix/>
          </a:blip>
          <a:srcRect b="0" l="0" r="0" t="0"/>
          <a:stretch/>
        </p:blipFill>
        <p:spPr>
          <a:xfrm>
            <a:off x="4441751" y="6055643"/>
            <a:ext cx="153591" cy="153566"/>
          </a:xfrm>
          <a:prstGeom prst="rect">
            <a:avLst/>
          </a:prstGeom>
          <a:noFill/>
          <a:ln>
            <a:noFill/>
          </a:ln>
        </p:spPr>
      </p:pic>
      <p:pic>
        <p:nvPicPr>
          <p:cNvPr descr=" " id="391" name="Google Shape;391;g265f4016e66_0_322"/>
          <p:cNvPicPr preferRelativeResize="0"/>
          <p:nvPr/>
        </p:nvPicPr>
        <p:blipFill rotWithShape="1">
          <a:blip r:embed="rId21">
            <a:alphaModFix/>
          </a:blip>
          <a:srcRect b="0" l="0" r="0" t="0"/>
          <a:stretch/>
        </p:blipFill>
        <p:spPr>
          <a:xfrm>
            <a:off x="4441751" y="6981130"/>
            <a:ext cx="153591" cy="153566"/>
          </a:xfrm>
          <a:prstGeom prst="rect">
            <a:avLst/>
          </a:prstGeom>
          <a:noFill/>
          <a:ln>
            <a:noFill/>
          </a:ln>
        </p:spPr>
      </p:pic>
      <p:pic>
        <p:nvPicPr>
          <p:cNvPr descr=" " id="392" name="Google Shape;392;g265f4016e66_0_322"/>
          <p:cNvPicPr preferRelativeResize="0"/>
          <p:nvPr/>
        </p:nvPicPr>
        <p:blipFill rotWithShape="1">
          <a:blip r:embed="rId22">
            <a:alphaModFix/>
          </a:blip>
          <a:srcRect b="0" l="0" r="0" t="0"/>
          <a:stretch/>
        </p:blipFill>
        <p:spPr>
          <a:xfrm>
            <a:off x="5580267" y="5651277"/>
            <a:ext cx="153591" cy="153566"/>
          </a:xfrm>
          <a:prstGeom prst="rect">
            <a:avLst/>
          </a:prstGeom>
          <a:noFill/>
          <a:ln>
            <a:noFill/>
          </a:ln>
        </p:spPr>
      </p:pic>
      <p:pic>
        <p:nvPicPr>
          <p:cNvPr descr=" " id="393" name="Google Shape;393;g265f4016e66_0_322"/>
          <p:cNvPicPr preferRelativeResize="0"/>
          <p:nvPr/>
        </p:nvPicPr>
        <p:blipFill rotWithShape="1">
          <a:blip r:embed="rId23">
            <a:alphaModFix/>
          </a:blip>
          <a:srcRect b="0" l="0" r="0" t="0"/>
          <a:stretch/>
        </p:blipFill>
        <p:spPr>
          <a:xfrm>
            <a:off x="5580267" y="7415510"/>
            <a:ext cx="153591" cy="153566"/>
          </a:xfrm>
          <a:prstGeom prst="rect">
            <a:avLst/>
          </a:prstGeom>
          <a:noFill/>
          <a:ln>
            <a:noFill/>
          </a:ln>
        </p:spPr>
      </p:pic>
      <p:pic>
        <p:nvPicPr>
          <p:cNvPr descr=" " id="394" name="Google Shape;394;g265f4016e66_0_322"/>
          <p:cNvPicPr preferRelativeResize="0"/>
          <p:nvPr/>
        </p:nvPicPr>
        <p:blipFill rotWithShape="1">
          <a:blip r:embed="rId24">
            <a:alphaModFix/>
          </a:blip>
          <a:srcRect b="0" l="0" r="0" t="0"/>
          <a:stretch/>
        </p:blipFill>
        <p:spPr>
          <a:xfrm>
            <a:off x="6718783" y="7732812"/>
            <a:ext cx="153591" cy="153566"/>
          </a:xfrm>
          <a:prstGeom prst="rect">
            <a:avLst/>
          </a:prstGeom>
          <a:noFill/>
          <a:ln>
            <a:noFill/>
          </a:ln>
        </p:spPr>
      </p:pic>
      <p:pic>
        <p:nvPicPr>
          <p:cNvPr descr=" " id="395" name="Google Shape;395;g265f4016e66_0_322"/>
          <p:cNvPicPr preferRelativeResize="0"/>
          <p:nvPr/>
        </p:nvPicPr>
        <p:blipFill rotWithShape="1">
          <a:blip r:embed="rId25">
            <a:alphaModFix/>
          </a:blip>
          <a:srcRect b="0" l="0" r="0" t="0"/>
          <a:stretch/>
        </p:blipFill>
        <p:spPr>
          <a:xfrm>
            <a:off x="6718783" y="6311826"/>
            <a:ext cx="153591" cy="153566"/>
          </a:xfrm>
          <a:prstGeom prst="rect">
            <a:avLst/>
          </a:prstGeom>
          <a:noFill/>
          <a:ln>
            <a:noFill/>
          </a:ln>
        </p:spPr>
      </p:pic>
      <p:pic>
        <p:nvPicPr>
          <p:cNvPr descr=" " id="396" name="Google Shape;396;g265f4016e66_0_322"/>
          <p:cNvPicPr preferRelativeResize="0"/>
          <p:nvPr/>
        </p:nvPicPr>
        <p:blipFill rotWithShape="1">
          <a:blip r:embed="rId26">
            <a:alphaModFix/>
          </a:blip>
          <a:srcRect b="0" l="0" r="0" t="0"/>
          <a:stretch/>
        </p:blipFill>
        <p:spPr>
          <a:xfrm>
            <a:off x="7861923" y="6733232"/>
            <a:ext cx="153591" cy="153566"/>
          </a:xfrm>
          <a:prstGeom prst="rect">
            <a:avLst/>
          </a:prstGeom>
          <a:noFill/>
          <a:ln>
            <a:noFill/>
          </a:ln>
        </p:spPr>
      </p:pic>
      <p:pic>
        <p:nvPicPr>
          <p:cNvPr descr=" " id="397" name="Google Shape;397;g265f4016e66_0_322"/>
          <p:cNvPicPr preferRelativeResize="0"/>
          <p:nvPr/>
        </p:nvPicPr>
        <p:blipFill rotWithShape="1">
          <a:blip r:embed="rId27">
            <a:alphaModFix/>
          </a:blip>
          <a:srcRect b="0" l="0" r="0" t="0"/>
          <a:stretch/>
        </p:blipFill>
        <p:spPr>
          <a:xfrm>
            <a:off x="7861923" y="6420644"/>
            <a:ext cx="153591" cy="153566"/>
          </a:xfrm>
          <a:prstGeom prst="rect">
            <a:avLst/>
          </a:prstGeom>
          <a:noFill/>
          <a:ln>
            <a:noFill/>
          </a:ln>
        </p:spPr>
      </p:pic>
      <p:pic>
        <p:nvPicPr>
          <p:cNvPr descr=" " id="398" name="Google Shape;398;g265f4016e66_0_322"/>
          <p:cNvPicPr preferRelativeResize="0"/>
          <p:nvPr/>
        </p:nvPicPr>
        <p:blipFill rotWithShape="1">
          <a:blip r:embed="rId28">
            <a:alphaModFix/>
          </a:blip>
          <a:srcRect b="0" l="0" r="0" t="0"/>
          <a:stretch/>
        </p:blipFill>
        <p:spPr>
          <a:xfrm>
            <a:off x="8995813" y="7667575"/>
            <a:ext cx="153591" cy="153566"/>
          </a:xfrm>
          <a:prstGeom prst="rect">
            <a:avLst/>
          </a:prstGeom>
          <a:noFill/>
          <a:ln>
            <a:noFill/>
          </a:ln>
        </p:spPr>
      </p:pic>
      <p:pic>
        <p:nvPicPr>
          <p:cNvPr descr=" " id="399" name="Google Shape;399;g265f4016e66_0_322"/>
          <p:cNvPicPr preferRelativeResize="0"/>
          <p:nvPr/>
        </p:nvPicPr>
        <p:blipFill rotWithShape="1">
          <a:blip r:embed="rId29">
            <a:alphaModFix/>
          </a:blip>
          <a:srcRect b="0" l="0" r="0" t="0"/>
          <a:stretch/>
        </p:blipFill>
        <p:spPr>
          <a:xfrm>
            <a:off x="8995813" y="7076877"/>
            <a:ext cx="153591" cy="153566"/>
          </a:xfrm>
          <a:prstGeom prst="rect">
            <a:avLst/>
          </a:prstGeom>
          <a:noFill/>
          <a:ln>
            <a:noFill/>
          </a:ln>
        </p:spPr>
      </p:pic>
      <p:pic>
        <p:nvPicPr>
          <p:cNvPr descr=" " id="400" name="Google Shape;400;g265f4016e66_0_322"/>
          <p:cNvPicPr preferRelativeResize="0"/>
          <p:nvPr/>
        </p:nvPicPr>
        <p:blipFill rotWithShape="1">
          <a:blip r:embed="rId30">
            <a:alphaModFix/>
          </a:blip>
          <a:srcRect b="0" l="0" r="0" t="0"/>
          <a:stretch/>
        </p:blipFill>
        <p:spPr>
          <a:xfrm>
            <a:off x="10138955" y="6972449"/>
            <a:ext cx="153591" cy="153566"/>
          </a:xfrm>
          <a:prstGeom prst="rect">
            <a:avLst/>
          </a:prstGeom>
          <a:noFill/>
          <a:ln>
            <a:noFill/>
          </a:ln>
        </p:spPr>
      </p:pic>
      <p:pic>
        <p:nvPicPr>
          <p:cNvPr descr=" " id="401" name="Google Shape;401;g265f4016e66_0_322"/>
          <p:cNvPicPr preferRelativeResize="0"/>
          <p:nvPr/>
        </p:nvPicPr>
        <p:blipFill rotWithShape="1">
          <a:blip r:embed="rId31">
            <a:alphaModFix/>
          </a:blip>
          <a:srcRect b="0" l="0" r="0" t="0"/>
          <a:stretch/>
        </p:blipFill>
        <p:spPr>
          <a:xfrm>
            <a:off x="10138955" y="6572771"/>
            <a:ext cx="153591" cy="153566"/>
          </a:xfrm>
          <a:prstGeom prst="rect">
            <a:avLst/>
          </a:prstGeom>
          <a:noFill/>
          <a:ln>
            <a:noFill/>
          </a:ln>
        </p:spPr>
      </p:pic>
      <p:sp>
        <p:nvSpPr>
          <p:cNvPr id="402" name="Google Shape;402;g265f4016e66_0_32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65f4016e66_0_32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4" name="Google Shape;404;g265f4016e66_0_322"/>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pic>
        <p:nvPicPr>
          <p:cNvPr descr=" " id="405" name="Google Shape;405;g265f4016e66_0_322"/>
          <p:cNvPicPr preferRelativeResize="0"/>
          <p:nvPr/>
        </p:nvPicPr>
        <p:blipFill rotWithShape="1">
          <a:blip r:embed="rId33">
            <a:alphaModFix/>
          </a:blip>
          <a:srcRect b="0" l="0" r="0" t="0"/>
          <a:stretch/>
        </p:blipFill>
        <p:spPr>
          <a:xfrm>
            <a:off x="14403600" y="4191000"/>
            <a:ext cx="5575997" cy="5575300"/>
          </a:xfrm>
          <a:prstGeom prst="rect">
            <a:avLst/>
          </a:prstGeom>
          <a:noFill/>
          <a:ln>
            <a:noFill/>
          </a:ln>
        </p:spPr>
      </p:pic>
      <p:sp>
        <p:nvSpPr>
          <p:cNvPr id="406" name="Google Shape;406;g265f4016e66_0_322"/>
          <p:cNvSpPr/>
          <p:nvPr/>
        </p:nvSpPr>
        <p:spPr>
          <a:xfrm>
            <a:off x="16277084" y="6365379"/>
            <a:ext cx="18417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65f4016e66_0_322"/>
          <p:cNvSpPr/>
          <p:nvPr/>
        </p:nvSpPr>
        <p:spPr>
          <a:xfrm>
            <a:off x="16277084" y="6324600"/>
            <a:ext cx="20451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34.574</a:t>
            </a:r>
            <a:endParaRPr b="0" i="0" sz="4800" u="none" cap="none" strike="noStrike">
              <a:solidFill>
                <a:schemeClr val="dk1"/>
              </a:solidFill>
              <a:latin typeface="Calibri"/>
              <a:ea typeface="Calibri"/>
              <a:cs typeface="Calibri"/>
              <a:sym typeface="Calibri"/>
            </a:endParaRPr>
          </a:p>
        </p:txBody>
      </p:sp>
      <p:sp>
        <p:nvSpPr>
          <p:cNvPr id="408" name="Google Shape;408;g265f4016e66_0_322"/>
          <p:cNvSpPr/>
          <p:nvPr/>
        </p:nvSpPr>
        <p:spPr>
          <a:xfrm>
            <a:off x="16753394" y="715010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409" name="Google Shape;409;g265f4016e66_0_322"/>
          <p:cNvSpPr/>
          <p:nvPr/>
        </p:nvSpPr>
        <p:spPr>
          <a:xfrm>
            <a:off x="13260457" y="10515600"/>
            <a:ext cx="78750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265f4016e66_0_322"/>
          <p:cNvSpPr/>
          <p:nvPr/>
        </p:nvSpPr>
        <p:spPr>
          <a:xfrm>
            <a:off x="13260457" y="10515600"/>
            <a:ext cx="78750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65f4016e66_0_322"/>
          <p:cNvSpPr/>
          <p:nvPr/>
        </p:nvSpPr>
        <p:spPr>
          <a:xfrm>
            <a:off x="13158845" y="10515600"/>
            <a:ext cx="80781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Treasure Found</a:t>
            </a:r>
            <a:endParaRPr b="0" i="0" sz="4800" u="none" cap="none" strike="noStrike">
              <a:solidFill>
                <a:schemeClr val="dk1"/>
              </a:solidFill>
              <a:latin typeface="Calibri"/>
              <a:ea typeface="Calibri"/>
              <a:cs typeface="Calibri"/>
              <a:sym typeface="Calibri"/>
            </a:endParaRPr>
          </a:p>
        </p:txBody>
      </p:sp>
      <p:sp>
        <p:nvSpPr>
          <p:cNvPr id="412" name="Google Shape;412;g265f4016e66_0_322"/>
          <p:cNvSpPr/>
          <p:nvPr/>
        </p:nvSpPr>
        <p:spPr>
          <a:xfrm>
            <a:off x="13192716" y="114427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3" name="Google Shape;413;g265f4016e66_0_322"/>
          <p:cNvSpPr/>
          <p:nvPr/>
        </p:nvSpPr>
        <p:spPr>
          <a:xfrm>
            <a:off x="3251606" y="10515600"/>
            <a:ext cx="78750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65f4016e66_0_322"/>
          <p:cNvSpPr/>
          <p:nvPr/>
        </p:nvSpPr>
        <p:spPr>
          <a:xfrm>
            <a:off x="3251606" y="10515600"/>
            <a:ext cx="78750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65f4016e66_0_322"/>
          <p:cNvSpPr/>
          <p:nvPr/>
        </p:nvSpPr>
        <p:spPr>
          <a:xfrm>
            <a:off x="3149994" y="10515600"/>
            <a:ext cx="80781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Spellcasting Progress</a:t>
            </a:r>
            <a:endParaRPr b="0" i="0" sz="4800" u="none" cap="none" strike="noStrike">
              <a:solidFill>
                <a:schemeClr val="dk1"/>
              </a:solidFill>
              <a:latin typeface="Calibri"/>
              <a:ea typeface="Calibri"/>
              <a:cs typeface="Calibri"/>
              <a:sym typeface="Calibri"/>
            </a:endParaRPr>
          </a:p>
        </p:txBody>
      </p:sp>
      <p:sp>
        <p:nvSpPr>
          <p:cNvPr id="416" name="Google Shape;416;g265f4016e66_0_322"/>
          <p:cNvSpPr/>
          <p:nvPr/>
        </p:nvSpPr>
        <p:spPr>
          <a:xfrm>
            <a:off x="3183865" y="114427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141C"/>
        </a:solidFill>
      </p:bgPr>
    </p:bg>
    <p:spTree>
      <p:nvGrpSpPr>
        <p:cNvPr id="421" name="Shape 421"/>
        <p:cNvGrpSpPr/>
        <p:nvPr/>
      </p:nvGrpSpPr>
      <p:grpSpPr>
        <a:xfrm>
          <a:off x="0" y="0"/>
          <a:ext cx="0" cy="0"/>
          <a:chOff x="0" y="0"/>
          <a:chExt cx="0" cy="0"/>
        </a:xfrm>
      </p:grpSpPr>
      <p:pic>
        <p:nvPicPr>
          <p:cNvPr descr=" " id="422" name="Google Shape;422;g265f4016e66_0_39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23" name="Google Shape;423;g265f4016e66_0_392"/>
          <p:cNvPicPr preferRelativeResize="0"/>
          <p:nvPr/>
        </p:nvPicPr>
        <p:blipFill rotWithShape="1">
          <a:blip r:embed="rId4">
            <a:alphaModFix/>
          </a:blip>
          <a:srcRect b="0" l="0" r="0" t="0"/>
          <a:stretch/>
        </p:blipFill>
        <p:spPr>
          <a:xfrm>
            <a:off x="863708" y="11823700"/>
            <a:ext cx="471230" cy="740792"/>
          </a:xfrm>
          <a:prstGeom prst="rect">
            <a:avLst/>
          </a:prstGeom>
          <a:noFill/>
          <a:ln>
            <a:noFill/>
          </a:ln>
        </p:spPr>
      </p:pic>
      <p:pic>
        <p:nvPicPr>
          <p:cNvPr descr=" " id="424" name="Google Shape;424;g265f4016e66_0_392"/>
          <p:cNvPicPr preferRelativeResize="0"/>
          <p:nvPr/>
        </p:nvPicPr>
        <p:blipFill rotWithShape="1">
          <a:blip r:embed="rId5">
            <a:alphaModFix/>
          </a:blip>
          <a:srcRect b="0" l="0" r="0" t="0"/>
          <a:stretch/>
        </p:blipFill>
        <p:spPr>
          <a:xfrm>
            <a:off x="2015620" y="12796515"/>
            <a:ext cx="338496" cy="532011"/>
          </a:xfrm>
          <a:prstGeom prst="rect">
            <a:avLst/>
          </a:prstGeom>
          <a:noFill/>
          <a:ln>
            <a:noFill/>
          </a:ln>
        </p:spPr>
      </p:pic>
      <p:pic>
        <p:nvPicPr>
          <p:cNvPr descr=" " id="425" name="Google Shape;425;g265f4016e66_0_392"/>
          <p:cNvPicPr preferRelativeResize="0"/>
          <p:nvPr/>
        </p:nvPicPr>
        <p:blipFill rotWithShape="1">
          <a:blip r:embed="rId6">
            <a:alphaModFix/>
          </a:blip>
          <a:srcRect b="0" l="0" r="0" t="0"/>
          <a:stretch/>
        </p:blipFill>
        <p:spPr>
          <a:xfrm>
            <a:off x="3514408" y="1189732"/>
            <a:ext cx="338496" cy="532011"/>
          </a:xfrm>
          <a:prstGeom prst="rect">
            <a:avLst/>
          </a:prstGeom>
          <a:noFill/>
          <a:ln>
            <a:noFill/>
          </a:ln>
        </p:spPr>
      </p:pic>
      <p:pic>
        <p:nvPicPr>
          <p:cNvPr descr=" " id="426" name="Google Shape;426;g265f4016e66_0_392"/>
          <p:cNvPicPr preferRelativeResize="0"/>
          <p:nvPr/>
        </p:nvPicPr>
        <p:blipFill rotWithShape="1">
          <a:blip r:embed="rId7">
            <a:alphaModFix/>
          </a:blip>
          <a:srcRect b="0" l="0" r="0" t="0"/>
          <a:stretch/>
        </p:blipFill>
        <p:spPr>
          <a:xfrm>
            <a:off x="520765" y="660400"/>
            <a:ext cx="1094876" cy="1721222"/>
          </a:xfrm>
          <a:prstGeom prst="rect">
            <a:avLst/>
          </a:prstGeom>
          <a:noFill/>
          <a:ln>
            <a:noFill/>
          </a:ln>
        </p:spPr>
      </p:pic>
      <p:pic>
        <p:nvPicPr>
          <p:cNvPr descr=" " id="427" name="Google Shape;427;g265f4016e66_0_392"/>
          <p:cNvPicPr preferRelativeResize="0"/>
          <p:nvPr/>
        </p:nvPicPr>
        <p:blipFill rotWithShape="1">
          <a:blip r:embed="rId8">
            <a:alphaModFix/>
          </a:blip>
          <a:srcRect b="0" l="0" r="0" t="0"/>
          <a:stretch/>
        </p:blipFill>
        <p:spPr>
          <a:xfrm>
            <a:off x="21592699" y="11417176"/>
            <a:ext cx="1094876" cy="1721222"/>
          </a:xfrm>
          <a:prstGeom prst="rect">
            <a:avLst/>
          </a:prstGeom>
          <a:noFill/>
          <a:ln>
            <a:noFill/>
          </a:ln>
        </p:spPr>
      </p:pic>
      <p:pic>
        <p:nvPicPr>
          <p:cNvPr descr=" " id="428" name="Google Shape;428;g265f4016e66_0_392"/>
          <p:cNvPicPr preferRelativeResize="0"/>
          <p:nvPr/>
        </p:nvPicPr>
        <p:blipFill rotWithShape="1">
          <a:blip r:embed="rId9">
            <a:alphaModFix/>
          </a:blip>
          <a:srcRect b="0" l="0" r="0" t="0"/>
          <a:stretch/>
        </p:blipFill>
        <p:spPr>
          <a:xfrm>
            <a:off x="22566144" y="11239500"/>
            <a:ext cx="735802" cy="1156717"/>
          </a:xfrm>
          <a:prstGeom prst="rect">
            <a:avLst/>
          </a:prstGeom>
          <a:noFill/>
          <a:ln>
            <a:noFill/>
          </a:ln>
        </p:spPr>
      </p:pic>
      <p:sp>
        <p:nvSpPr>
          <p:cNvPr id="429" name="Google Shape;429;g265f4016e66_0_3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0" name="Google Shape;430;g265f4016e66_0_392"/>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431" name="Google Shape;431;g265f4016e66_0_392"/>
          <p:cNvSpPr/>
          <p:nvPr/>
        </p:nvSpPr>
        <p:spPr>
          <a:xfrm>
            <a:off x="13450981" y="5753100"/>
            <a:ext cx="87387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65f4016e66_0_392"/>
          <p:cNvSpPr/>
          <p:nvPr/>
        </p:nvSpPr>
        <p:spPr>
          <a:xfrm>
            <a:off x="13450981" y="5753100"/>
            <a:ext cx="87387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65f4016e66_0_392"/>
          <p:cNvSpPr/>
          <p:nvPr/>
        </p:nvSpPr>
        <p:spPr>
          <a:xfrm>
            <a:off x="13450981" y="5753100"/>
            <a:ext cx="89418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A web application</a:t>
            </a:r>
            <a:endParaRPr b="0" i="0" sz="4800" u="none" cap="none" strike="noStrike">
              <a:solidFill>
                <a:schemeClr val="dk1"/>
              </a:solidFill>
              <a:latin typeface="Calibri"/>
              <a:ea typeface="Calibri"/>
              <a:cs typeface="Calibri"/>
              <a:sym typeface="Calibri"/>
            </a:endParaRPr>
          </a:p>
        </p:txBody>
      </p:sp>
      <p:sp>
        <p:nvSpPr>
          <p:cNvPr id="434" name="Google Shape;434;g265f4016e66_0_392"/>
          <p:cNvSpPr/>
          <p:nvPr/>
        </p:nvSpPr>
        <p:spPr>
          <a:xfrm>
            <a:off x="13450981" y="67818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5" name="Google Shape;435;g265f4016e66_0_392"/>
          <p:cNvPicPr preferRelativeResize="0"/>
          <p:nvPr/>
        </p:nvPicPr>
        <p:blipFill rotWithShape="1">
          <a:blip r:embed="rId11">
            <a:alphaModFix/>
          </a:blip>
          <a:srcRect b="0" l="0" r="0" t="0"/>
          <a:stretch/>
        </p:blipFill>
        <p:spPr>
          <a:xfrm>
            <a:off x="254032" y="3251200"/>
            <a:ext cx="13768521" cy="8166100"/>
          </a:xfrm>
          <a:prstGeom prst="rect">
            <a:avLst/>
          </a:prstGeom>
          <a:noFill/>
          <a:ln>
            <a:noFill/>
          </a:ln>
        </p:spPr>
      </p:pic>
      <p:pic>
        <p:nvPicPr>
          <p:cNvPr descr=" " id="436" name="Google Shape;436;g265f4016e66_0_392"/>
          <p:cNvPicPr preferRelativeResize="0"/>
          <p:nvPr/>
        </p:nvPicPr>
        <p:blipFill rotWithShape="1">
          <a:blip r:embed="rId12">
            <a:alphaModFix/>
          </a:blip>
          <a:srcRect b="0" l="0" r="0" t="0"/>
          <a:stretch/>
        </p:blipFill>
        <p:spPr>
          <a:xfrm>
            <a:off x="2184673" y="3594100"/>
            <a:ext cx="9894537" cy="6489700"/>
          </a:xfrm>
          <a:prstGeom prst="rect">
            <a:avLst/>
          </a:prstGeom>
          <a:noFill/>
          <a:ln>
            <a:noFill/>
          </a:ln>
        </p:spPr>
      </p:pic>
      <p:sp>
        <p:nvSpPr>
          <p:cNvPr id="437" name="Google Shape;437;g265f4016e66_0_392"/>
          <p:cNvSpPr/>
          <p:nvPr/>
        </p:nvSpPr>
        <p:spPr>
          <a:xfrm>
            <a:off x="7633654" y="1524000"/>
            <a:ext cx="95475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8000"/>
              <a:buFont typeface="Abril Fatface"/>
              <a:buNone/>
            </a:pPr>
            <a:r>
              <a:rPr b="0" i="0" lang="en-US" sz="8000" u="none" cap="none" strike="noStrike">
                <a:solidFill>
                  <a:srgbClr val="E1AD40"/>
                </a:solidFill>
                <a:latin typeface="Abril Fatface"/>
                <a:ea typeface="Abril Fatface"/>
                <a:cs typeface="Abril Fatface"/>
                <a:sym typeface="Abril Fatfac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141C"/>
        </a:solidFill>
      </p:bgPr>
    </p:bg>
    <p:spTree>
      <p:nvGrpSpPr>
        <p:cNvPr id="442" name="Shape 442"/>
        <p:cNvGrpSpPr/>
        <p:nvPr/>
      </p:nvGrpSpPr>
      <p:grpSpPr>
        <a:xfrm>
          <a:off x="0" y="0"/>
          <a:ext cx="0" cy="0"/>
          <a:chOff x="0" y="0"/>
          <a:chExt cx="0" cy="0"/>
        </a:xfrm>
      </p:grpSpPr>
      <p:pic>
        <p:nvPicPr>
          <p:cNvPr descr=" " id="443" name="Google Shape;443;g265f4016e66_0_41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44" name="Google Shape;444;g265f4016e66_0_412"/>
          <p:cNvPicPr preferRelativeResize="0"/>
          <p:nvPr/>
        </p:nvPicPr>
        <p:blipFill rotWithShape="1">
          <a:blip r:embed="rId4">
            <a:alphaModFix/>
          </a:blip>
          <a:srcRect b="0" l="0" r="0" t="0"/>
          <a:stretch/>
        </p:blipFill>
        <p:spPr>
          <a:xfrm>
            <a:off x="444556" y="5130800"/>
            <a:ext cx="756802" cy="2192858"/>
          </a:xfrm>
          <a:prstGeom prst="rect">
            <a:avLst/>
          </a:prstGeom>
          <a:noFill/>
          <a:ln>
            <a:noFill/>
          </a:ln>
        </p:spPr>
      </p:pic>
      <p:pic>
        <p:nvPicPr>
          <p:cNvPr descr=" " id="445" name="Google Shape;445;g265f4016e66_0_412"/>
          <p:cNvPicPr preferRelativeResize="0"/>
          <p:nvPr/>
        </p:nvPicPr>
        <p:blipFill rotWithShape="1">
          <a:blip r:embed="rId5">
            <a:alphaModFix/>
          </a:blip>
          <a:srcRect b="0" l="0" r="0" t="0"/>
          <a:stretch/>
        </p:blipFill>
        <p:spPr>
          <a:xfrm>
            <a:off x="22113464" y="-558800"/>
            <a:ext cx="2832454" cy="3009900"/>
          </a:xfrm>
          <a:prstGeom prst="rect">
            <a:avLst/>
          </a:prstGeom>
          <a:noFill/>
          <a:ln>
            <a:noFill/>
          </a:ln>
        </p:spPr>
      </p:pic>
      <p:pic>
        <p:nvPicPr>
          <p:cNvPr descr=" " id="446" name="Google Shape;446;g265f4016e66_0_412"/>
          <p:cNvPicPr preferRelativeResize="0"/>
          <p:nvPr/>
        </p:nvPicPr>
        <p:blipFill rotWithShape="1">
          <a:blip r:embed="rId6">
            <a:alphaModFix/>
          </a:blip>
          <a:srcRect b="0" l="0" r="0" t="0"/>
          <a:stretch/>
        </p:blipFill>
        <p:spPr>
          <a:xfrm>
            <a:off x="22761245" y="11099800"/>
            <a:ext cx="762095" cy="1587500"/>
          </a:xfrm>
          <a:prstGeom prst="rect">
            <a:avLst/>
          </a:prstGeom>
          <a:noFill/>
          <a:ln>
            <a:noFill/>
          </a:ln>
        </p:spPr>
      </p:pic>
      <p:sp>
        <p:nvSpPr>
          <p:cNvPr id="447" name="Google Shape;447;g265f4016e66_0_4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8" name="Google Shape;448;g265f4016e66_0_4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49" name="Google Shape;449;g265f4016e66_0_412"/>
          <p:cNvSpPr/>
          <p:nvPr/>
        </p:nvSpPr>
        <p:spPr>
          <a:xfrm>
            <a:off x="2946768" y="4660900"/>
            <a:ext cx="87387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65f4016e66_0_412"/>
          <p:cNvSpPr/>
          <p:nvPr/>
        </p:nvSpPr>
        <p:spPr>
          <a:xfrm>
            <a:off x="2946768" y="4660900"/>
            <a:ext cx="87387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65f4016e66_0_412"/>
          <p:cNvSpPr/>
          <p:nvPr/>
        </p:nvSpPr>
        <p:spPr>
          <a:xfrm>
            <a:off x="2946768" y="4660900"/>
            <a:ext cx="89418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An mobile app</a:t>
            </a:r>
            <a:endParaRPr b="0" i="0" sz="4800" u="none" cap="none" strike="noStrike">
              <a:solidFill>
                <a:schemeClr val="dk1"/>
              </a:solidFill>
              <a:latin typeface="Calibri"/>
              <a:ea typeface="Calibri"/>
              <a:cs typeface="Calibri"/>
              <a:sym typeface="Calibri"/>
            </a:endParaRPr>
          </a:p>
        </p:txBody>
      </p:sp>
      <p:sp>
        <p:nvSpPr>
          <p:cNvPr id="452" name="Google Shape;452;g265f4016e66_0_412"/>
          <p:cNvSpPr/>
          <p:nvPr/>
        </p:nvSpPr>
        <p:spPr>
          <a:xfrm>
            <a:off x="2946768" y="56896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3" name="Google Shape;453;g265f4016e66_0_412"/>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54" name="Google Shape;454;g265f4016e66_0_412"/>
          <p:cNvSpPr/>
          <p:nvPr/>
        </p:nvSpPr>
        <p:spPr>
          <a:xfrm>
            <a:off x="2946768" y="2159000"/>
            <a:ext cx="105381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8000"/>
              <a:buFont typeface="Abril Fatface"/>
              <a:buNone/>
            </a:pPr>
            <a:r>
              <a:rPr b="0" i="0" lang="en-US" sz="8000" u="none" cap="none" strike="noStrike">
                <a:solidFill>
                  <a:srgbClr val="E1AD40"/>
                </a:solidFill>
                <a:latin typeface="Abril Fatface"/>
                <a:ea typeface="Abril Fatface"/>
                <a:cs typeface="Abril Fatface"/>
                <a:sym typeface="Abril Fatface"/>
              </a:rPr>
              <a:t>The Future of Fantasy</a:t>
            </a:r>
            <a:endParaRPr b="0" i="0" sz="8000" u="none" cap="none" strike="noStrike">
              <a:solidFill>
                <a:schemeClr val="dk1"/>
              </a:solidFill>
              <a:latin typeface="Calibri"/>
              <a:ea typeface="Calibri"/>
              <a:cs typeface="Calibri"/>
              <a:sym typeface="Calibri"/>
            </a:endParaRPr>
          </a:p>
        </p:txBody>
      </p:sp>
      <p:pic>
        <p:nvPicPr>
          <p:cNvPr descr=" " id="455" name="Google Shape;455;g265f4016e66_0_412"/>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456" name="Google Shape;456;g265f4016e66_0_412"/>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141C"/>
        </a:solidFill>
      </p:bgPr>
    </p:bg>
    <p:spTree>
      <p:nvGrpSpPr>
        <p:cNvPr id="461" name="Shape 461"/>
        <p:cNvGrpSpPr/>
        <p:nvPr/>
      </p:nvGrpSpPr>
      <p:grpSpPr>
        <a:xfrm>
          <a:off x="0" y="0"/>
          <a:ext cx="0" cy="0"/>
          <a:chOff x="0" y="0"/>
          <a:chExt cx="0" cy="0"/>
        </a:xfrm>
      </p:grpSpPr>
      <p:pic>
        <p:nvPicPr>
          <p:cNvPr descr=" " id="462" name="Google Shape;462;g265f4016e66_0_43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63" name="Google Shape;463;g265f4016e66_0_430"/>
          <p:cNvPicPr preferRelativeResize="0"/>
          <p:nvPr/>
        </p:nvPicPr>
        <p:blipFill rotWithShape="1">
          <a:blip r:embed="rId4">
            <a:alphaModFix/>
          </a:blip>
          <a:srcRect b="0" l="0" r="0" t="0"/>
          <a:stretch/>
        </p:blipFill>
        <p:spPr>
          <a:xfrm>
            <a:off x="469959" y="6299200"/>
            <a:ext cx="355644" cy="558800"/>
          </a:xfrm>
          <a:prstGeom prst="rect">
            <a:avLst/>
          </a:prstGeom>
          <a:noFill/>
          <a:ln>
            <a:noFill/>
          </a:ln>
        </p:spPr>
      </p:pic>
      <p:pic>
        <p:nvPicPr>
          <p:cNvPr descr=" " id="464" name="Google Shape;464;g265f4016e66_0_430"/>
          <p:cNvPicPr preferRelativeResize="0"/>
          <p:nvPr/>
        </p:nvPicPr>
        <p:blipFill rotWithShape="1">
          <a:blip r:embed="rId5">
            <a:alphaModFix/>
          </a:blip>
          <a:srcRect b="0" l="0" r="0" t="0"/>
          <a:stretch/>
        </p:blipFill>
        <p:spPr>
          <a:xfrm>
            <a:off x="23663058" y="8318500"/>
            <a:ext cx="279435" cy="431800"/>
          </a:xfrm>
          <a:prstGeom prst="rect">
            <a:avLst/>
          </a:prstGeom>
          <a:noFill/>
          <a:ln>
            <a:noFill/>
          </a:ln>
        </p:spPr>
      </p:pic>
      <p:pic>
        <p:nvPicPr>
          <p:cNvPr descr=" " id="465" name="Google Shape;465;g265f4016e66_0_430"/>
          <p:cNvPicPr preferRelativeResize="0"/>
          <p:nvPr/>
        </p:nvPicPr>
        <p:blipFill rotWithShape="1">
          <a:blip r:embed="rId6">
            <a:alphaModFix/>
          </a:blip>
          <a:srcRect b="0" l="0" r="0" t="0"/>
          <a:stretch/>
        </p:blipFill>
        <p:spPr>
          <a:xfrm>
            <a:off x="266733" y="1066800"/>
            <a:ext cx="774797" cy="1231900"/>
          </a:xfrm>
          <a:prstGeom prst="rect">
            <a:avLst/>
          </a:prstGeom>
          <a:noFill/>
          <a:ln>
            <a:noFill/>
          </a:ln>
        </p:spPr>
      </p:pic>
      <p:pic>
        <p:nvPicPr>
          <p:cNvPr descr=" " id="466" name="Google Shape;466;g265f4016e66_0_430"/>
          <p:cNvPicPr preferRelativeResize="0"/>
          <p:nvPr/>
        </p:nvPicPr>
        <p:blipFill rotWithShape="1">
          <a:blip r:embed="rId7">
            <a:alphaModFix/>
          </a:blip>
          <a:srcRect b="0" l="0" r="0" t="0"/>
          <a:stretch/>
        </p:blipFill>
        <p:spPr>
          <a:xfrm>
            <a:off x="23015277" y="11277600"/>
            <a:ext cx="787498" cy="1231900"/>
          </a:xfrm>
          <a:prstGeom prst="rect">
            <a:avLst/>
          </a:prstGeom>
          <a:noFill/>
          <a:ln>
            <a:noFill/>
          </a:ln>
        </p:spPr>
      </p:pic>
      <p:pic>
        <p:nvPicPr>
          <p:cNvPr descr=" " id="467" name="Google Shape;467;g265f4016e66_0_430"/>
          <p:cNvPicPr preferRelativeResize="0"/>
          <p:nvPr/>
        </p:nvPicPr>
        <p:blipFill rotWithShape="1">
          <a:blip r:embed="rId8">
            <a:alphaModFix/>
          </a:blip>
          <a:srcRect b="0" l="0" r="0" t="0"/>
          <a:stretch/>
        </p:blipFill>
        <p:spPr>
          <a:xfrm>
            <a:off x="914514" y="444500"/>
            <a:ext cx="533467" cy="825500"/>
          </a:xfrm>
          <a:prstGeom prst="rect">
            <a:avLst/>
          </a:prstGeom>
          <a:noFill/>
          <a:ln>
            <a:noFill/>
          </a:ln>
        </p:spPr>
      </p:pic>
      <p:sp>
        <p:nvSpPr>
          <p:cNvPr id="468" name="Google Shape;468;g265f4016e66_0_4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9" name="Google Shape;469;g265f4016e66_0_430"/>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70" name="Google Shape;470;g265f4016e66_0_430"/>
          <p:cNvSpPr/>
          <p:nvPr/>
        </p:nvSpPr>
        <p:spPr>
          <a:xfrm>
            <a:off x="1587698" y="8369300"/>
            <a:ext cx="5715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65f4016e66_0_430"/>
          <p:cNvSpPr/>
          <p:nvPr/>
        </p:nvSpPr>
        <p:spPr>
          <a:xfrm>
            <a:off x="1587698" y="8369300"/>
            <a:ext cx="5715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265f4016e66_0_430"/>
          <p:cNvSpPr/>
          <p:nvPr/>
        </p:nvSpPr>
        <p:spPr>
          <a:xfrm>
            <a:off x="1587698" y="8369300"/>
            <a:ext cx="5919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A web application</a:t>
            </a:r>
            <a:endParaRPr b="0" i="0" sz="4800" u="none" cap="none" strike="noStrike">
              <a:solidFill>
                <a:schemeClr val="dk1"/>
              </a:solidFill>
              <a:latin typeface="Calibri"/>
              <a:ea typeface="Calibri"/>
              <a:cs typeface="Calibri"/>
              <a:sym typeface="Calibri"/>
            </a:endParaRPr>
          </a:p>
        </p:txBody>
      </p:sp>
      <p:sp>
        <p:nvSpPr>
          <p:cNvPr id="473" name="Google Shape;473;g265f4016e66_0_430"/>
          <p:cNvSpPr/>
          <p:nvPr/>
        </p:nvSpPr>
        <p:spPr>
          <a:xfrm>
            <a:off x="1587698" y="93980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74" name="Google Shape;474;g265f4016e66_0_430"/>
          <p:cNvSpPr/>
          <p:nvPr/>
        </p:nvSpPr>
        <p:spPr>
          <a:xfrm>
            <a:off x="1587698" y="1536700"/>
            <a:ext cx="6372000" cy="58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8000"/>
              <a:buFont typeface="Abril Fatface"/>
              <a:buNone/>
            </a:pPr>
            <a:r>
              <a:rPr b="0" i="0" lang="en-US" sz="8000" u="none" cap="none" strike="noStrike">
                <a:solidFill>
                  <a:srgbClr val="E1AD40"/>
                </a:solidFill>
                <a:latin typeface="Abril Fatface"/>
                <a:ea typeface="Abril Fatface"/>
                <a:cs typeface="Abril Fatface"/>
                <a:sym typeface="Abril Fatface"/>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E1AD40"/>
              </a:buClr>
              <a:buSzPts val="8000"/>
              <a:buFont typeface="Abril Fatface"/>
              <a:buNone/>
            </a:pPr>
            <a:r>
              <a:rPr b="0" i="0" lang="en-US" sz="8000" u="none" cap="none" strike="noStrike">
                <a:solidFill>
                  <a:srgbClr val="E1AD40"/>
                </a:solidFill>
                <a:latin typeface="Abril Fatface"/>
                <a:ea typeface="Abril Fatface"/>
                <a:cs typeface="Abril Fatface"/>
                <a:sym typeface="Abril Fatface"/>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E1AD40"/>
              </a:buClr>
              <a:buSzPts val="8000"/>
              <a:buFont typeface="Abril Fatface"/>
              <a:buNone/>
            </a:pPr>
            <a:r>
              <a:rPr b="0" i="0" lang="en-US" sz="8000" u="none" cap="none" strike="noStrike">
                <a:solidFill>
                  <a:srgbClr val="E1AD40"/>
                </a:solidFill>
                <a:latin typeface="Abril Fatface"/>
                <a:ea typeface="Abril Fatface"/>
                <a:cs typeface="Abril Fatface"/>
                <a:sym typeface="Abril Fatface"/>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E1AD40"/>
              </a:buClr>
              <a:buSzPts val="8000"/>
              <a:buFont typeface="Abril Fatface"/>
              <a:buNone/>
            </a:pPr>
            <a:r>
              <a:rPr b="0" i="0" lang="en-US" sz="8000" u="none" cap="none" strike="noStrike">
                <a:solidFill>
                  <a:srgbClr val="E1AD40"/>
                </a:solidFill>
                <a:latin typeface="Abril Fatface"/>
                <a:ea typeface="Abril Fatface"/>
                <a:cs typeface="Abril Fatface"/>
                <a:sym typeface="Abril Fatface"/>
              </a:rPr>
              <a:t>Wonder</a:t>
            </a:r>
            <a:endParaRPr b="0" i="0" sz="8000" u="none" cap="none" strike="noStrike">
              <a:solidFill>
                <a:schemeClr val="dk1"/>
              </a:solidFill>
              <a:latin typeface="Calibri"/>
              <a:ea typeface="Calibri"/>
              <a:cs typeface="Calibri"/>
              <a:sym typeface="Calibri"/>
            </a:endParaRPr>
          </a:p>
        </p:txBody>
      </p:sp>
      <p:sp>
        <p:nvSpPr>
          <p:cNvPr id="475" name="Google Shape;475;g265f4016e66_0_430"/>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76" name="Google Shape;476;g265f4016e66_0_430"/>
          <p:cNvPicPr preferRelativeResize="0"/>
          <p:nvPr/>
        </p:nvPicPr>
        <p:blipFill rotWithShape="1">
          <a:blip r:embed="rId10">
            <a:alphaModFix/>
          </a:blip>
          <a:srcRect b="0" l="0" r="0" t="0"/>
          <a:stretch/>
        </p:blipFill>
        <p:spPr>
          <a:xfrm>
            <a:off x="8814902" y="749300"/>
            <a:ext cx="8573572" cy="12331700"/>
          </a:xfrm>
          <a:prstGeom prst="rect">
            <a:avLst/>
          </a:prstGeom>
          <a:noFill/>
          <a:ln>
            <a:noFill/>
          </a:ln>
        </p:spPr>
      </p:pic>
      <p:pic>
        <p:nvPicPr>
          <p:cNvPr descr=" " id="477" name="Google Shape;477;g265f4016e66_0_430"/>
          <p:cNvPicPr preferRelativeResize="0"/>
          <p:nvPr/>
        </p:nvPicPr>
        <p:blipFill rotWithShape="1">
          <a:blip r:embed="rId11">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141C"/>
        </a:solidFill>
      </p:bgPr>
    </p:bg>
    <p:spTree>
      <p:nvGrpSpPr>
        <p:cNvPr id="482" name="Shape 482"/>
        <p:cNvGrpSpPr/>
        <p:nvPr/>
      </p:nvGrpSpPr>
      <p:grpSpPr>
        <a:xfrm>
          <a:off x="0" y="0"/>
          <a:ext cx="0" cy="0"/>
          <a:chOff x="0" y="0"/>
          <a:chExt cx="0" cy="0"/>
        </a:xfrm>
      </p:grpSpPr>
      <p:pic>
        <p:nvPicPr>
          <p:cNvPr descr=" " id="483" name="Google Shape;483;g265f4016e66_0_45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4" name="Google Shape;484;g265f4016e66_0_4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5" name="Google Shape;485;g265f4016e66_0_45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86" name="Google Shape;486;g265f4016e66_0_450"/>
          <p:cNvSpPr/>
          <p:nvPr/>
        </p:nvSpPr>
        <p:spPr>
          <a:xfrm>
            <a:off x="15559445" y="1003300"/>
            <a:ext cx="76548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8000"/>
              <a:buFont typeface="Abril Fatface"/>
              <a:buNone/>
            </a:pPr>
            <a:r>
              <a:rPr b="0" i="0" lang="en-US" sz="8000" u="none" cap="none" strike="noStrike">
                <a:solidFill>
                  <a:srgbClr val="E1AD40"/>
                </a:solidFill>
                <a:latin typeface="Abril Fatface"/>
                <a:ea typeface="Abril Fatface"/>
                <a:cs typeface="Abril Fatface"/>
                <a:sym typeface="Abril Fatfac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141C"/>
        </a:solidFill>
      </p:bgPr>
    </p:bg>
    <p:spTree>
      <p:nvGrpSpPr>
        <p:cNvPr id="491" name="Shape 491"/>
        <p:cNvGrpSpPr/>
        <p:nvPr/>
      </p:nvGrpSpPr>
      <p:grpSpPr>
        <a:xfrm>
          <a:off x="0" y="0"/>
          <a:ext cx="0" cy="0"/>
          <a:chOff x="0" y="0"/>
          <a:chExt cx="0" cy="0"/>
        </a:xfrm>
      </p:grpSpPr>
      <p:pic>
        <p:nvPicPr>
          <p:cNvPr descr=" " id="492" name="Google Shape;492;g265f4016e66_0_45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93" name="Google Shape;493;g265f4016e66_0_458"/>
          <p:cNvPicPr preferRelativeResize="0"/>
          <p:nvPr/>
        </p:nvPicPr>
        <p:blipFill rotWithShape="1">
          <a:blip r:embed="rId4">
            <a:alphaModFix/>
          </a:blip>
          <a:srcRect b="0" l="0" r="0" t="0"/>
          <a:stretch/>
        </p:blipFill>
        <p:spPr>
          <a:xfrm>
            <a:off x="444556" y="5130800"/>
            <a:ext cx="756802" cy="2192858"/>
          </a:xfrm>
          <a:prstGeom prst="rect">
            <a:avLst/>
          </a:prstGeom>
          <a:noFill/>
          <a:ln>
            <a:noFill/>
          </a:ln>
        </p:spPr>
      </p:pic>
      <p:pic>
        <p:nvPicPr>
          <p:cNvPr descr=" " id="494" name="Google Shape;494;g265f4016e66_0_458"/>
          <p:cNvPicPr preferRelativeResize="0"/>
          <p:nvPr/>
        </p:nvPicPr>
        <p:blipFill rotWithShape="1">
          <a:blip r:embed="rId5">
            <a:alphaModFix/>
          </a:blip>
          <a:srcRect b="0" l="0" r="0" t="0"/>
          <a:stretch/>
        </p:blipFill>
        <p:spPr>
          <a:xfrm>
            <a:off x="22113464" y="-558800"/>
            <a:ext cx="2832454" cy="3009900"/>
          </a:xfrm>
          <a:prstGeom prst="rect">
            <a:avLst/>
          </a:prstGeom>
          <a:noFill/>
          <a:ln>
            <a:noFill/>
          </a:ln>
        </p:spPr>
      </p:pic>
      <p:pic>
        <p:nvPicPr>
          <p:cNvPr descr=" " id="495" name="Google Shape;495;g265f4016e66_0_458"/>
          <p:cNvPicPr preferRelativeResize="0"/>
          <p:nvPr/>
        </p:nvPicPr>
        <p:blipFill rotWithShape="1">
          <a:blip r:embed="rId6">
            <a:alphaModFix/>
          </a:blip>
          <a:srcRect b="0" l="0" r="0" t="0"/>
          <a:stretch/>
        </p:blipFill>
        <p:spPr>
          <a:xfrm>
            <a:off x="22761245" y="11099800"/>
            <a:ext cx="762095" cy="1587500"/>
          </a:xfrm>
          <a:prstGeom prst="rect">
            <a:avLst/>
          </a:prstGeom>
          <a:noFill/>
          <a:ln>
            <a:noFill/>
          </a:ln>
        </p:spPr>
      </p:pic>
      <p:sp>
        <p:nvSpPr>
          <p:cNvPr id="496" name="Google Shape;496;g265f4016e66_0_4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7" name="Google Shape;497;g265f4016e66_0_45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498" name="Google Shape;498;g265f4016e66_0_458"/>
          <p:cNvPicPr preferRelativeResize="0"/>
          <p:nvPr/>
        </p:nvPicPr>
        <p:blipFill rotWithShape="1">
          <a:blip r:embed="rId8">
            <a:alphaModFix/>
          </a:blip>
          <a:srcRect b="0" l="0" r="0" t="0"/>
          <a:stretch/>
        </p:blipFill>
        <p:spPr>
          <a:xfrm>
            <a:off x="508063" y="3911600"/>
            <a:ext cx="14479810" cy="7861300"/>
          </a:xfrm>
          <a:prstGeom prst="rect">
            <a:avLst/>
          </a:prstGeom>
          <a:noFill/>
          <a:ln>
            <a:noFill/>
          </a:ln>
        </p:spPr>
      </p:pic>
      <p:sp>
        <p:nvSpPr>
          <p:cNvPr id="499" name="Google Shape;499;g265f4016e66_0_458"/>
          <p:cNvSpPr/>
          <p:nvPr/>
        </p:nvSpPr>
        <p:spPr>
          <a:xfrm>
            <a:off x="6192024" y="1250950"/>
            <a:ext cx="124941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8000"/>
              <a:buFont typeface="Abril Fatface"/>
              <a:buNone/>
            </a:pPr>
            <a:r>
              <a:rPr b="0" i="0" lang="en-US" sz="8000" u="none" cap="none" strike="noStrike">
                <a:solidFill>
                  <a:srgbClr val="E1AD40"/>
                </a:solidFill>
                <a:latin typeface="Abril Fatface"/>
                <a:ea typeface="Abril Fatface"/>
                <a:cs typeface="Abril Fatface"/>
                <a:sym typeface="Abril Fatface"/>
              </a:rPr>
              <a:t>Fantasy Realm at a Glance</a:t>
            </a:r>
            <a:endParaRPr b="0" i="0" sz="8000" u="none" cap="none" strike="noStrike">
              <a:solidFill>
                <a:schemeClr val="dk1"/>
              </a:solidFill>
              <a:latin typeface="Calibri"/>
              <a:ea typeface="Calibri"/>
              <a:cs typeface="Calibri"/>
              <a:sym typeface="Calibri"/>
            </a:endParaRPr>
          </a:p>
        </p:txBody>
      </p:sp>
      <p:sp>
        <p:nvSpPr>
          <p:cNvPr id="500" name="Google Shape;500;g265f4016e66_0_458"/>
          <p:cNvSpPr/>
          <p:nvPr/>
        </p:nvSpPr>
        <p:spPr>
          <a:xfrm>
            <a:off x="16118315" y="3670300"/>
            <a:ext cx="69351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65f4016e66_0_458"/>
          <p:cNvSpPr/>
          <p:nvPr/>
        </p:nvSpPr>
        <p:spPr>
          <a:xfrm>
            <a:off x="16118315" y="3670300"/>
            <a:ext cx="69351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65f4016e66_0_458"/>
          <p:cNvSpPr/>
          <p:nvPr/>
        </p:nvSpPr>
        <p:spPr>
          <a:xfrm>
            <a:off x="16118315" y="3670300"/>
            <a:ext cx="7138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The Enchanted Forest</a:t>
            </a:r>
            <a:endParaRPr b="0" i="0" sz="4800" u="none" cap="none" strike="noStrike">
              <a:solidFill>
                <a:schemeClr val="dk1"/>
              </a:solidFill>
              <a:latin typeface="Calibri"/>
              <a:ea typeface="Calibri"/>
              <a:cs typeface="Calibri"/>
              <a:sym typeface="Calibri"/>
            </a:endParaRPr>
          </a:p>
        </p:txBody>
      </p:sp>
      <p:sp>
        <p:nvSpPr>
          <p:cNvPr id="503" name="Google Shape;503;g265f4016e66_0_458"/>
          <p:cNvSpPr/>
          <p:nvPr/>
        </p:nvSpPr>
        <p:spPr>
          <a:xfrm>
            <a:off x="16118315" y="45974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04" name="Google Shape;504;g265f4016e66_0_458"/>
          <p:cNvSpPr/>
          <p:nvPr/>
        </p:nvSpPr>
        <p:spPr>
          <a:xfrm>
            <a:off x="16118315" y="6838950"/>
            <a:ext cx="69351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65f4016e66_0_458"/>
          <p:cNvSpPr/>
          <p:nvPr/>
        </p:nvSpPr>
        <p:spPr>
          <a:xfrm>
            <a:off x="16118315" y="6838950"/>
            <a:ext cx="69351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65f4016e66_0_458"/>
          <p:cNvSpPr/>
          <p:nvPr/>
        </p:nvSpPr>
        <p:spPr>
          <a:xfrm>
            <a:off x="16118315" y="6838950"/>
            <a:ext cx="7138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The Crystal Caves</a:t>
            </a:r>
            <a:endParaRPr b="0" i="0" sz="4800" u="none" cap="none" strike="noStrike">
              <a:solidFill>
                <a:schemeClr val="dk1"/>
              </a:solidFill>
              <a:latin typeface="Calibri"/>
              <a:ea typeface="Calibri"/>
              <a:cs typeface="Calibri"/>
              <a:sym typeface="Calibri"/>
            </a:endParaRPr>
          </a:p>
        </p:txBody>
      </p:sp>
      <p:sp>
        <p:nvSpPr>
          <p:cNvPr id="507" name="Google Shape;507;g265f4016e66_0_458"/>
          <p:cNvSpPr/>
          <p:nvPr/>
        </p:nvSpPr>
        <p:spPr>
          <a:xfrm>
            <a:off x="16118315" y="77660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08" name="Google Shape;508;g265f4016e66_0_458"/>
          <p:cNvSpPr/>
          <p:nvPr/>
        </p:nvSpPr>
        <p:spPr>
          <a:xfrm>
            <a:off x="16118315" y="10001250"/>
            <a:ext cx="69351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65f4016e66_0_458"/>
          <p:cNvSpPr/>
          <p:nvPr/>
        </p:nvSpPr>
        <p:spPr>
          <a:xfrm>
            <a:off x="16118315" y="10001250"/>
            <a:ext cx="69351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265f4016e66_0_458"/>
          <p:cNvSpPr/>
          <p:nvPr/>
        </p:nvSpPr>
        <p:spPr>
          <a:xfrm>
            <a:off x="16118315" y="10001250"/>
            <a:ext cx="7138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The Dragon's Lair</a:t>
            </a:r>
            <a:endParaRPr b="0" i="0" sz="4800" u="none" cap="none" strike="noStrike">
              <a:solidFill>
                <a:schemeClr val="dk1"/>
              </a:solidFill>
              <a:latin typeface="Calibri"/>
              <a:ea typeface="Calibri"/>
              <a:cs typeface="Calibri"/>
              <a:sym typeface="Calibri"/>
            </a:endParaRPr>
          </a:p>
        </p:txBody>
      </p:sp>
      <p:sp>
        <p:nvSpPr>
          <p:cNvPr id="511" name="Google Shape;511;g265f4016e66_0_458"/>
          <p:cNvSpPr/>
          <p:nvPr/>
        </p:nvSpPr>
        <p:spPr>
          <a:xfrm>
            <a:off x="16118315" y="109283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141C"/>
        </a:solidFill>
      </p:bgPr>
    </p:bg>
    <p:spTree>
      <p:nvGrpSpPr>
        <p:cNvPr id="31" name="Shape 31"/>
        <p:cNvGrpSpPr/>
        <p:nvPr/>
      </p:nvGrpSpPr>
      <p:grpSpPr>
        <a:xfrm>
          <a:off x="0" y="0"/>
          <a:ext cx="0" cy="0"/>
          <a:chOff x="0" y="0"/>
          <a:chExt cx="0" cy="0"/>
        </a:xfrm>
      </p:grpSpPr>
      <p:pic>
        <p:nvPicPr>
          <p:cNvPr descr=" " id="32" name="Google Shape;32;g265f4016e66_0_1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3" name="Google Shape;33;g265f4016e66_0_15"/>
          <p:cNvPicPr preferRelativeResize="0"/>
          <p:nvPr/>
        </p:nvPicPr>
        <p:blipFill rotWithShape="1">
          <a:blip r:embed="rId4">
            <a:alphaModFix/>
          </a:blip>
          <a:srcRect b="0" l="0" r="0" t="0"/>
          <a:stretch/>
        </p:blipFill>
        <p:spPr>
          <a:xfrm>
            <a:off x="22189673" y="11595100"/>
            <a:ext cx="876410" cy="1371600"/>
          </a:xfrm>
          <a:prstGeom prst="rect">
            <a:avLst/>
          </a:prstGeom>
          <a:noFill/>
          <a:ln>
            <a:noFill/>
          </a:ln>
        </p:spPr>
      </p:pic>
      <p:pic>
        <p:nvPicPr>
          <p:cNvPr descr=" " id="34" name="Google Shape;34;g265f4016e66_0_15"/>
          <p:cNvPicPr preferRelativeResize="0"/>
          <p:nvPr/>
        </p:nvPicPr>
        <p:blipFill rotWithShape="1">
          <a:blip r:embed="rId5">
            <a:alphaModFix/>
          </a:blip>
          <a:srcRect b="0" l="0" r="0" t="0"/>
          <a:stretch/>
        </p:blipFill>
        <p:spPr>
          <a:xfrm>
            <a:off x="22926365" y="10896600"/>
            <a:ext cx="584273" cy="927100"/>
          </a:xfrm>
          <a:prstGeom prst="rect">
            <a:avLst/>
          </a:prstGeom>
          <a:noFill/>
          <a:ln>
            <a:noFill/>
          </a:ln>
        </p:spPr>
      </p:pic>
      <p:pic>
        <p:nvPicPr>
          <p:cNvPr descr=" " id="35" name="Google Shape;35;g265f4016e66_0_15"/>
          <p:cNvPicPr preferRelativeResize="0"/>
          <p:nvPr/>
        </p:nvPicPr>
        <p:blipFill rotWithShape="1">
          <a:blip r:embed="rId5">
            <a:alphaModFix/>
          </a:blip>
          <a:srcRect b="0" l="0" r="0" t="0"/>
          <a:stretch/>
        </p:blipFill>
        <p:spPr>
          <a:xfrm>
            <a:off x="1333667" y="558800"/>
            <a:ext cx="584273" cy="927100"/>
          </a:xfrm>
          <a:prstGeom prst="rect">
            <a:avLst/>
          </a:prstGeom>
          <a:noFill/>
          <a:ln>
            <a:noFill/>
          </a:ln>
        </p:spPr>
      </p:pic>
      <p:pic>
        <p:nvPicPr>
          <p:cNvPr descr=" " id="36" name="Google Shape;36;g265f4016e66_0_15"/>
          <p:cNvPicPr preferRelativeResize="0"/>
          <p:nvPr/>
        </p:nvPicPr>
        <p:blipFill rotWithShape="1">
          <a:blip r:embed="rId6">
            <a:alphaModFix/>
          </a:blip>
          <a:srcRect b="0" l="0" r="0" t="0"/>
          <a:stretch/>
        </p:blipFill>
        <p:spPr>
          <a:xfrm>
            <a:off x="368346" y="3975100"/>
            <a:ext cx="546168" cy="863600"/>
          </a:xfrm>
          <a:prstGeom prst="rect">
            <a:avLst/>
          </a:prstGeom>
          <a:noFill/>
          <a:ln>
            <a:noFill/>
          </a:ln>
        </p:spPr>
      </p:pic>
      <p:sp>
        <p:nvSpPr>
          <p:cNvPr id="37" name="Google Shape;37;g265f4016e66_0_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 name="Google Shape;38;g265f4016e66_0_1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9" name="Google Shape;39;g265f4016e66_0_15"/>
          <p:cNvSpPr/>
          <p:nvPr/>
        </p:nvSpPr>
        <p:spPr>
          <a:xfrm>
            <a:off x="8706938" y="3924300"/>
            <a:ext cx="73755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12800"/>
              <a:buFont typeface="Abril Fatface"/>
              <a:buNone/>
            </a:pPr>
            <a:r>
              <a:rPr b="0" i="0" lang="en-US" sz="12800" u="none" cap="none" strike="noStrike">
                <a:solidFill>
                  <a:srgbClr val="E1AD40"/>
                </a:solidFill>
                <a:latin typeface="Abril Fatface"/>
                <a:ea typeface="Abril Fatface"/>
                <a:cs typeface="Abril Fatface"/>
                <a:sym typeface="Abril Fatface"/>
              </a:rPr>
              <a:t>Welcome</a:t>
            </a:r>
            <a:endParaRPr b="0" i="0" sz="12800" u="none" cap="none" strike="noStrike">
              <a:solidFill>
                <a:schemeClr val="dk1"/>
              </a:solidFill>
              <a:latin typeface="Calibri"/>
              <a:ea typeface="Calibri"/>
              <a:cs typeface="Calibri"/>
              <a:sym typeface="Calibri"/>
            </a:endParaRPr>
          </a:p>
        </p:txBody>
      </p:sp>
      <p:sp>
        <p:nvSpPr>
          <p:cNvPr id="40" name="Google Shape;40;g265f4016e66_0_15"/>
          <p:cNvSpPr/>
          <p:nvPr/>
        </p:nvSpPr>
        <p:spPr>
          <a:xfrm>
            <a:off x="5000192" y="69723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41" name="Google Shape;41;g265f4016e66_0_15"/>
          <p:cNvPicPr preferRelativeResize="0"/>
          <p:nvPr/>
        </p:nvPicPr>
        <p:blipFill rotWithShape="1">
          <a:blip r:embed="rId8">
            <a:alphaModFix/>
          </a:blip>
          <a:srcRect b="0" l="0" r="0" t="0"/>
          <a:stretch/>
        </p:blipFill>
        <p:spPr>
          <a:xfrm>
            <a:off x="20805200" y="4023627"/>
            <a:ext cx="1824532" cy="5909457"/>
          </a:xfrm>
          <a:prstGeom prst="rect">
            <a:avLst/>
          </a:prstGeom>
          <a:noFill/>
          <a:ln>
            <a:noFill/>
          </a:ln>
        </p:spPr>
      </p:pic>
      <p:pic>
        <p:nvPicPr>
          <p:cNvPr descr=" " id="42" name="Google Shape;42;g265f4016e66_0_15"/>
          <p:cNvPicPr preferRelativeResize="0"/>
          <p:nvPr/>
        </p:nvPicPr>
        <p:blipFill rotWithShape="1">
          <a:blip r:embed="rId9">
            <a:alphaModFix/>
          </a:blip>
          <a:srcRect b="0" l="0" r="0" t="0"/>
          <a:stretch/>
        </p:blipFill>
        <p:spPr>
          <a:xfrm>
            <a:off x="1625803" y="2298700"/>
            <a:ext cx="3027301" cy="7642787"/>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141C"/>
        </a:solidFill>
      </p:bgPr>
    </p:bg>
    <p:spTree>
      <p:nvGrpSpPr>
        <p:cNvPr id="516" name="Shape 516"/>
        <p:cNvGrpSpPr/>
        <p:nvPr/>
      </p:nvGrpSpPr>
      <p:grpSpPr>
        <a:xfrm>
          <a:off x="0" y="0"/>
          <a:ext cx="0" cy="0"/>
          <a:chOff x="0" y="0"/>
          <a:chExt cx="0" cy="0"/>
        </a:xfrm>
      </p:grpSpPr>
      <p:pic>
        <p:nvPicPr>
          <p:cNvPr descr=" " id="517" name="Google Shape;517;g265f4016e66_0_48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18" name="Google Shape;518;g265f4016e66_0_482"/>
          <p:cNvPicPr preferRelativeResize="0"/>
          <p:nvPr/>
        </p:nvPicPr>
        <p:blipFill rotWithShape="1">
          <a:blip r:embed="rId4">
            <a:alphaModFix/>
          </a:blip>
          <a:srcRect b="0" l="0" r="0" t="0"/>
          <a:stretch/>
        </p:blipFill>
        <p:spPr>
          <a:xfrm>
            <a:off x="863708" y="11823700"/>
            <a:ext cx="471230" cy="740792"/>
          </a:xfrm>
          <a:prstGeom prst="rect">
            <a:avLst/>
          </a:prstGeom>
          <a:noFill/>
          <a:ln>
            <a:noFill/>
          </a:ln>
        </p:spPr>
      </p:pic>
      <p:pic>
        <p:nvPicPr>
          <p:cNvPr descr=" " id="519" name="Google Shape;519;g265f4016e66_0_482"/>
          <p:cNvPicPr preferRelativeResize="0"/>
          <p:nvPr/>
        </p:nvPicPr>
        <p:blipFill rotWithShape="1">
          <a:blip r:embed="rId5">
            <a:alphaModFix/>
          </a:blip>
          <a:srcRect b="0" l="0" r="0" t="0"/>
          <a:stretch/>
        </p:blipFill>
        <p:spPr>
          <a:xfrm>
            <a:off x="2015620" y="12796515"/>
            <a:ext cx="338496" cy="532011"/>
          </a:xfrm>
          <a:prstGeom prst="rect">
            <a:avLst/>
          </a:prstGeom>
          <a:noFill/>
          <a:ln>
            <a:noFill/>
          </a:ln>
        </p:spPr>
      </p:pic>
      <p:pic>
        <p:nvPicPr>
          <p:cNvPr descr=" " id="520" name="Google Shape;520;g265f4016e66_0_482"/>
          <p:cNvPicPr preferRelativeResize="0"/>
          <p:nvPr/>
        </p:nvPicPr>
        <p:blipFill rotWithShape="1">
          <a:blip r:embed="rId6">
            <a:alphaModFix/>
          </a:blip>
          <a:srcRect b="0" l="0" r="0" t="0"/>
          <a:stretch/>
        </p:blipFill>
        <p:spPr>
          <a:xfrm>
            <a:off x="3514408" y="1189732"/>
            <a:ext cx="338496" cy="532011"/>
          </a:xfrm>
          <a:prstGeom prst="rect">
            <a:avLst/>
          </a:prstGeom>
          <a:noFill/>
          <a:ln>
            <a:noFill/>
          </a:ln>
        </p:spPr>
      </p:pic>
      <p:pic>
        <p:nvPicPr>
          <p:cNvPr descr=" " id="521" name="Google Shape;521;g265f4016e66_0_482"/>
          <p:cNvPicPr preferRelativeResize="0"/>
          <p:nvPr/>
        </p:nvPicPr>
        <p:blipFill rotWithShape="1">
          <a:blip r:embed="rId7">
            <a:alphaModFix/>
          </a:blip>
          <a:srcRect b="0" l="0" r="0" t="0"/>
          <a:stretch/>
        </p:blipFill>
        <p:spPr>
          <a:xfrm>
            <a:off x="520765" y="660400"/>
            <a:ext cx="1094876" cy="1721222"/>
          </a:xfrm>
          <a:prstGeom prst="rect">
            <a:avLst/>
          </a:prstGeom>
          <a:noFill/>
          <a:ln>
            <a:noFill/>
          </a:ln>
        </p:spPr>
      </p:pic>
      <p:pic>
        <p:nvPicPr>
          <p:cNvPr descr=" " id="522" name="Google Shape;522;g265f4016e66_0_482"/>
          <p:cNvPicPr preferRelativeResize="0"/>
          <p:nvPr/>
        </p:nvPicPr>
        <p:blipFill rotWithShape="1">
          <a:blip r:embed="rId8">
            <a:alphaModFix/>
          </a:blip>
          <a:srcRect b="0" l="0" r="0" t="0"/>
          <a:stretch/>
        </p:blipFill>
        <p:spPr>
          <a:xfrm>
            <a:off x="21592699" y="11417176"/>
            <a:ext cx="1094876" cy="1721222"/>
          </a:xfrm>
          <a:prstGeom prst="rect">
            <a:avLst/>
          </a:prstGeom>
          <a:noFill/>
          <a:ln>
            <a:noFill/>
          </a:ln>
        </p:spPr>
      </p:pic>
      <p:pic>
        <p:nvPicPr>
          <p:cNvPr descr=" " id="523" name="Google Shape;523;g265f4016e66_0_482"/>
          <p:cNvPicPr preferRelativeResize="0"/>
          <p:nvPr/>
        </p:nvPicPr>
        <p:blipFill rotWithShape="1">
          <a:blip r:embed="rId9">
            <a:alphaModFix/>
          </a:blip>
          <a:srcRect b="0" l="0" r="0" t="0"/>
          <a:stretch/>
        </p:blipFill>
        <p:spPr>
          <a:xfrm>
            <a:off x="22566144" y="11239500"/>
            <a:ext cx="735802" cy="1156717"/>
          </a:xfrm>
          <a:prstGeom prst="rect">
            <a:avLst/>
          </a:prstGeom>
          <a:noFill/>
          <a:ln>
            <a:noFill/>
          </a:ln>
        </p:spPr>
      </p:pic>
      <p:sp>
        <p:nvSpPr>
          <p:cNvPr id="524" name="Google Shape;524;g265f4016e66_0_4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5" name="Google Shape;525;g265f4016e66_0_482"/>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526" name="Google Shape;526;g265f4016e66_0_482"/>
          <p:cNvSpPr/>
          <p:nvPr/>
        </p:nvSpPr>
        <p:spPr>
          <a:xfrm>
            <a:off x="9894537" y="1536700"/>
            <a:ext cx="50130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8000"/>
              <a:buFont typeface="Abril Fatface"/>
              <a:buNone/>
            </a:pPr>
            <a:r>
              <a:rPr b="0" i="0" lang="en-US" sz="8000" u="none" cap="none" strike="noStrike">
                <a:solidFill>
                  <a:srgbClr val="E1AD40"/>
                </a:solidFill>
                <a:latin typeface="Abril Fatface"/>
                <a:ea typeface="Abril Fatface"/>
                <a:cs typeface="Abril Fatface"/>
                <a:sym typeface="Abril Fatface"/>
              </a:rPr>
              <a:t>Our Team</a:t>
            </a:r>
            <a:endParaRPr b="0" i="0" sz="8000" u="none" cap="none" strike="noStrike">
              <a:solidFill>
                <a:schemeClr val="dk1"/>
              </a:solidFill>
              <a:latin typeface="Calibri"/>
              <a:ea typeface="Calibri"/>
              <a:cs typeface="Calibri"/>
              <a:sym typeface="Calibri"/>
            </a:endParaRPr>
          </a:p>
        </p:txBody>
      </p:sp>
      <p:sp>
        <p:nvSpPr>
          <p:cNvPr id="527" name="Google Shape;527;g265f4016e66_0_482"/>
          <p:cNvSpPr/>
          <p:nvPr/>
        </p:nvSpPr>
        <p:spPr>
          <a:xfrm>
            <a:off x="2070359" y="3930650"/>
            <a:ext cx="6096900" cy="775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8" name="Google Shape;528;g265f4016e66_0_482"/>
          <p:cNvPicPr preferRelativeResize="0"/>
          <p:nvPr/>
        </p:nvPicPr>
        <p:blipFill rotWithShape="1">
          <a:blip r:embed="rId11">
            <a:alphaModFix/>
          </a:blip>
          <a:srcRect b="0" l="0" r="0" t="0"/>
          <a:stretch/>
        </p:blipFill>
        <p:spPr>
          <a:xfrm>
            <a:off x="2070359" y="3930650"/>
            <a:ext cx="6096762" cy="6096000"/>
          </a:xfrm>
          <a:prstGeom prst="rect">
            <a:avLst/>
          </a:prstGeom>
          <a:noFill/>
          <a:ln>
            <a:noFill/>
          </a:ln>
        </p:spPr>
      </p:pic>
      <p:sp>
        <p:nvSpPr>
          <p:cNvPr id="529" name="Google Shape;529;g265f4016e66_0_482"/>
          <p:cNvSpPr/>
          <p:nvPr/>
        </p:nvSpPr>
        <p:spPr>
          <a:xfrm>
            <a:off x="2070359" y="10229850"/>
            <a:ext cx="60969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65f4016e66_0_482"/>
          <p:cNvSpPr/>
          <p:nvPr/>
        </p:nvSpPr>
        <p:spPr>
          <a:xfrm>
            <a:off x="2070359" y="10229850"/>
            <a:ext cx="60969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65f4016e66_0_482"/>
          <p:cNvSpPr/>
          <p:nvPr/>
        </p:nvSpPr>
        <p:spPr>
          <a:xfrm>
            <a:off x="1968746" y="10229850"/>
            <a:ext cx="630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Eldruin</a:t>
            </a:r>
            <a:endParaRPr b="0" i="0" sz="4800" u="none" cap="none" strike="noStrike">
              <a:solidFill>
                <a:schemeClr val="dk1"/>
              </a:solidFill>
              <a:latin typeface="Calibri"/>
              <a:ea typeface="Calibri"/>
              <a:cs typeface="Calibri"/>
              <a:sym typeface="Calibri"/>
            </a:endParaRPr>
          </a:p>
        </p:txBody>
      </p:sp>
      <p:sp>
        <p:nvSpPr>
          <p:cNvPr id="532" name="Google Shape;532;g265f4016e66_0_482"/>
          <p:cNvSpPr/>
          <p:nvPr/>
        </p:nvSpPr>
        <p:spPr>
          <a:xfrm>
            <a:off x="2002617" y="112077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33" name="Google Shape;533;g265f4016e66_0_482"/>
          <p:cNvSpPr/>
          <p:nvPr/>
        </p:nvSpPr>
        <p:spPr>
          <a:xfrm>
            <a:off x="9145143" y="3930650"/>
            <a:ext cx="6096900" cy="775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4" name="Google Shape;534;g265f4016e66_0_482"/>
          <p:cNvPicPr preferRelativeResize="0"/>
          <p:nvPr/>
        </p:nvPicPr>
        <p:blipFill rotWithShape="1">
          <a:blip r:embed="rId12">
            <a:alphaModFix/>
          </a:blip>
          <a:srcRect b="0" l="0" r="0" t="0"/>
          <a:stretch/>
        </p:blipFill>
        <p:spPr>
          <a:xfrm>
            <a:off x="9145143" y="3930650"/>
            <a:ext cx="6096762" cy="6096000"/>
          </a:xfrm>
          <a:prstGeom prst="rect">
            <a:avLst/>
          </a:prstGeom>
          <a:noFill/>
          <a:ln>
            <a:noFill/>
          </a:ln>
        </p:spPr>
      </p:pic>
      <p:sp>
        <p:nvSpPr>
          <p:cNvPr id="535" name="Google Shape;535;g265f4016e66_0_482"/>
          <p:cNvSpPr/>
          <p:nvPr/>
        </p:nvSpPr>
        <p:spPr>
          <a:xfrm>
            <a:off x="9145143" y="10229850"/>
            <a:ext cx="60969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65f4016e66_0_482"/>
          <p:cNvSpPr/>
          <p:nvPr/>
        </p:nvSpPr>
        <p:spPr>
          <a:xfrm>
            <a:off x="9145143" y="10229850"/>
            <a:ext cx="60969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65f4016e66_0_482"/>
          <p:cNvSpPr/>
          <p:nvPr/>
        </p:nvSpPr>
        <p:spPr>
          <a:xfrm>
            <a:off x="9043530" y="10229850"/>
            <a:ext cx="630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Elementalen</a:t>
            </a:r>
            <a:endParaRPr b="0" i="0" sz="4800" u="none" cap="none" strike="noStrike">
              <a:solidFill>
                <a:schemeClr val="dk1"/>
              </a:solidFill>
              <a:latin typeface="Calibri"/>
              <a:ea typeface="Calibri"/>
              <a:cs typeface="Calibri"/>
              <a:sym typeface="Calibri"/>
            </a:endParaRPr>
          </a:p>
        </p:txBody>
      </p:sp>
      <p:sp>
        <p:nvSpPr>
          <p:cNvPr id="538" name="Google Shape;538;g265f4016e66_0_482"/>
          <p:cNvSpPr/>
          <p:nvPr/>
        </p:nvSpPr>
        <p:spPr>
          <a:xfrm>
            <a:off x="9077401" y="112077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39" name="Google Shape;539;g265f4016e66_0_482"/>
          <p:cNvSpPr/>
          <p:nvPr/>
        </p:nvSpPr>
        <p:spPr>
          <a:xfrm>
            <a:off x="16219927" y="3930650"/>
            <a:ext cx="6096900" cy="775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0" name="Google Shape;540;g265f4016e66_0_482"/>
          <p:cNvPicPr preferRelativeResize="0"/>
          <p:nvPr/>
        </p:nvPicPr>
        <p:blipFill rotWithShape="1">
          <a:blip r:embed="rId13">
            <a:alphaModFix/>
          </a:blip>
          <a:srcRect b="0" l="0" r="0" t="0"/>
          <a:stretch/>
        </p:blipFill>
        <p:spPr>
          <a:xfrm>
            <a:off x="16219927" y="3930650"/>
            <a:ext cx="6096762" cy="6096000"/>
          </a:xfrm>
          <a:prstGeom prst="rect">
            <a:avLst/>
          </a:prstGeom>
          <a:noFill/>
          <a:ln>
            <a:noFill/>
          </a:ln>
        </p:spPr>
      </p:pic>
      <p:sp>
        <p:nvSpPr>
          <p:cNvPr id="541" name="Google Shape;541;g265f4016e66_0_482"/>
          <p:cNvSpPr/>
          <p:nvPr/>
        </p:nvSpPr>
        <p:spPr>
          <a:xfrm>
            <a:off x="16219927" y="10229850"/>
            <a:ext cx="60969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65f4016e66_0_482"/>
          <p:cNvSpPr/>
          <p:nvPr/>
        </p:nvSpPr>
        <p:spPr>
          <a:xfrm>
            <a:off x="16219927" y="10229850"/>
            <a:ext cx="60969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65f4016e66_0_482"/>
          <p:cNvSpPr/>
          <p:nvPr/>
        </p:nvSpPr>
        <p:spPr>
          <a:xfrm>
            <a:off x="16118315" y="10229850"/>
            <a:ext cx="630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Lunaria</a:t>
            </a:r>
            <a:endParaRPr b="0" i="0" sz="4800" u="none" cap="none" strike="noStrike">
              <a:solidFill>
                <a:schemeClr val="dk1"/>
              </a:solidFill>
              <a:latin typeface="Calibri"/>
              <a:ea typeface="Calibri"/>
              <a:cs typeface="Calibri"/>
              <a:sym typeface="Calibri"/>
            </a:endParaRPr>
          </a:p>
        </p:txBody>
      </p:sp>
      <p:sp>
        <p:nvSpPr>
          <p:cNvPr id="544" name="Google Shape;544;g265f4016e66_0_482"/>
          <p:cNvSpPr/>
          <p:nvPr/>
        </p:nvSpPr>
        <p:spPr>
          <a:xfrm>
            <a:off x="16152185" y="112077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141C"/>
        </a:solidFill>
      </p:bgPr>
    </p:bg>
    <p:spTree>
      <p:nvGrpSpPr>
        <p:cNvPr id="549" name="Shape 549"/>
        <p:cNvGrpSpPr/>
        <p:nvPr/>
      </p:nvGrpSpPr>
      <p:grpSpPr>
        <a:xfrm>
          <a:off x="0" y="0"/>
          <a:ext cx="0" cy="0"/>
          <a:chOff x="0" y="0"/>
          <a:chExt cx="0" cy="0"/>
        </a:xfrm>
      </p:grpSpPr>
      <p:pic>
        <p:nvPicPr>
          <p:cNvPr descr=" " id="550" name="Google Shape;550;g265f4016e66_0_5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51" name="Google Shape;551;g265f4016e66_0_514"/>
          <p:cNvPicPr preferRelativeResize="0"/>
          <p:nvPr/>
        </p:nvPicPr>
        <p:blipFill rotWithShape="1">
          <a:blip r:embed="rId4">
            <a:alphaModFix/>
          </a:blip>
          <a:srcRect b="0" l="0" r="0" t="0"/>
          <a:stretch/>
        </p:blipFill>
        <p:spPr>
          <a:xfrm>
            <a:off x="22189673" y="11595100"/>
            <a:ext cx="876410" cy="1371600"/>
          </a:xfrm>
          <a:prstGeom prst="rect">
            <a:avLst/>
          </a:prstGeom>
          <a:noFill/>
          <a:ln>
            <a:noFill/>
          </a:ln>
        </p:spPr>
      </p:pic>
      <p:pic>
        <p:nvPicPr>
          <p:cNvPr descr=" " id="552" name="Google Shape;552;g265f4016e66_0_514"/>
          <p:cNvPicPr preferRelativeResize="0"/>
          <p:nvPr/>
        </p:nvPicPr>
        <p:blipFill rotWithShape="1">
          <a:blip r:embed="rId5">
            <a:alphaModFix/>
          </a:blip>
          <a:srcRect b="0" l="0" r="0" t="0"/>
          <a:stretch/>
        </p:blipFill>
        <p:spPr>
          <a:xfrm>
            <a:off x="22926365" y="10896600"/>
            <a:ext cx="584273" cy="927100"/>
          </a:xfrm>
          <a:prstGeom prst="rect">
            <a:avLst/>
          </a:prstGeom>
          <a:noFill/>
          <a:ln>
            <a:noFill/>
          </a:ln>
        </p:spPr>
      </p:pic>
      <p:pic>
        <p:nvPicPr>
          <p:cNvPr descr=" " id="553" name="Google Shape;553;g265f4016e66_0_514"/>
          <p:cNvPicPr preferRelativeResize="0"/>
          <p:nvPr/>
        </p:nvPicPr>
        <p:blipFill rotWithShape="1">
          <a:blip r:embed="rId5">
            <a:alphaModFix/>
          </a:blip>
          <a:srcRect b="0" l="0" r="0" t="0"/>
          <a:stretch/>
        </p:blipFill>
        <p:spPr>
          <a:xfrm>
            <a:off x="1333667" y="558800"/>
            <a:ext cx="584273" cy="927100"/>
          </a:xfrm>
          <a:prstGeom prst="rect">
            <a:avLst/>
          </a:prstGeom>
          <a:noFill/>
          <a:ln>
            <a:noFill/>
          </a:ln>
        </p:spPr>
      </p:pic>
      <p:pic>
        <p:nvPicPr>
          <p:cNvPr descr=" " id="554" name="Google Shape;554;g265f4016e66_0_514"/>
          <p:cNvPicPr preferRelativeResize="0"/>
          <p:nvPr/>
        </p:nvPicPr>
        <p:blipFill rotWithShape="1">
          <a:blip r:embed="rId6">
            <a:alphaModFix/>
          </a:blip>
          <a:srcRect b="0" l="0" r="0" t="0"/>
          <a:stretch/>
        </p:blipFill>
        <p:spPr>
          <a:xfrm>
            <a:off x="368346" y="3975100"/>
            <a:ext cx="546168" cy="863600"/>
          </a:xfrm>
          <a:prstGeom prst="rect">
            <a:avLst/>
          </a:prstGeom>
          <a:noFill/>
          <a:ln>
            <a:noFill/>
          </a:ln>
        </p:spPr>
      </p:pic>
      <p:sp>
        <p:nvSpPr>
          <p:cNvPr id="555" name="Google Shape;555;g265f4016e66_0_5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6" name="Google Shape;556;g265f4016e66_0_51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57" name="Google Shape;557;g265f4016e66_0_514"/>
          <p:cNvSpPr/>
          <p:nvPr/>
        </p:nvSpPr>
        <p:spPr>
          <a:xfrm>
            <a:off x="13133441" y="3467100"/>
            <a:ext cx="8505900" cy="308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8000"/>
              <a:buFont typeface="Abril Fatface"/>
              <a:buNone/>
            </a:pPr>
            <a:r>
              <a:rPr b="0" i="0" lang="en-US" sz="8000" u="none" cap="none" strike="noStrike">
                <a:solidFill>
                  <a:srgbClr val="E1AD40"/>
                </a:solidFill>
                <a:latin typeface="Abril Fatface"/>
                <a:ea typeface="Abril Fatface"/>
                <a:cs typeface="Abril Fatface"/>
                <a:sym typeface="Abril Fatface"/>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E1AD40"/>
              </a:buClr>
              <a:buSzPts val="8000"/>
              <a:buFont typeface="Abril Fatface"/>
              <a:buNone/>
            </a:pPr>
            <a:r>
              <a:rPr b="0" i="0" lang="en-US" sz="8000" u="none" cap="none" strike="noStrike">
                <a:solidFill>
                  <a:srgbClr val="E1AD40"/>
                </a:solidFill>
                <a:latin typeface="Abril Fatface"/>
                <a:ea typeface="Abril Fatface"/>
                <a:cs typeface="Abril Fatface"/>
                <a:sym typeface="Abril Fatface"/>
              </a:rPr>
              <a:t>choosing EaTemp</a:t>
            </a:r>
            <a:endParaRPr b="0" i="0" sz="8000" u="none" cap="none" strike="noStrike">
              <a:solidFill>
                <a:schemeClr val="dk1"/>
              </a:solidFill>
              <a:latin typeface="Calibri"/>
              <a:ea typeface="Calibri"/>
              <a:cs typeface="Calibri"/>
              <a:sym typeface="Calibri"/>
            </a:endParaRPr>
          </a:p>
        </p:txBody>
      </p:sp>
      <p:sp>
        <p:nvSpPr>
          <p:cNvPr id="558" name="Google Shape;558;g265f4016e66_0_514"/>
          <p:cNvSpPr/>
          <p:nvPr/>
        </p:nvSpPr>
        <p:spPr>
          <a:xfrm>
            <a:off x="13133441" y="6921500"/>
            <a:ext cx="9636300" cy="3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559" name="Google Shape;559;g265f4016e66_0_514"/>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560" name="Google Shape;560;g265f4016e66_0_514"/>
          <p:cNvPicPr preferRelativeResize="0"/>
          <p:nvPr/>
        </p:nvPicPr>
        <p:blipFill rotWithShape="1">
          <a:blip r:embed="rId9">
            <a:alphaModFix/>
          </a:blip>
          <a:srcRect b="0" l="0" r="0" t="0"/>
          <a:stretch/>
        </p:blipFill>
        <p:spPr>
          <a:xfrm>
            <a:off x="7522664" y="7002760"/>
            <a:ext cx="4453147" cy="5424586"/>
          </a:xfrm>
          <a:prstGeom prst="rect">
            <a:avLst/>
          </a:prstGeom>
          <a:noFill/>
          <a:ln>
            <a:noFill/>
          </a:ln>
        </p:spPr>
      </p:pic>
      <p:pic>
        <p:nvPicPr>
          <p:cNvPr descr=" " id="561" name="Google Shape;561;g265f4016e66_0_514"/>
          <p:cNvPicPr preferRelativeResize="0"/>
          <p:nvPr/>
        </p:nvPicPr>
        <p:blipFill rotWithShape="1">
          <a:blip r:embed="rId10">
            <a:alphaModFix/>
          </a:blip>
          <a:srcRect b="0" l="0" r="0" t="0"/>
          <a:stretch/>
        </p:blipFill>
        <p:spPr>
          <a:xfrm>
            <a:off x="3556445" y="558800"/>
            <a:ext cx="4246513" cy="1191577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141C"/>
        </a:solidFill>
      </p:bgPr>
    </p:bg>
    <p:spTree>
      <p:nvGrpSpPr>
        <p:cNvPr id="47" name="Shape 47"/>
        <p:cNvGrpSpPr/>
        <p:nvPr/>
      </p:nvGrpSpPr>
      <p:grpSpPr>
        <a:xfrm>
          <a:off x="0" y="0"/>
          <a:ext cx="0" cy="0"/>
          <a:chOff x="0" y="0"/>
          <a:chExt cx="0" cy="0"/>
        </a:xfrm>
      </p:grpSpPr>
      <p:pic>
        <p:nvPicPr>
          <p:cNvPr descr=" " id="48" name="Google Shape;48;g265f4016e66_0_3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9" name="Google Shape;49;g265f4016e66_0_30"/>
          <p:cNvPicPr preferRelativeResize="0"/>
          <p:nvPr/>
        </p:nvPicPr>
        <p:blipFill rotWithShape="1">
          <a:blip r:embed="rId4">
            <a:alphaModFix/>
          </a:blip>
          <a:srcRect b="0" l="0" r="0" t="0"/>
          <a:stretch/>
        </p:blipFill>
        <p:spPr>
          <a:xfrm>
            <a:off x="444556" y="5130800"/>
            <a:ext cx="756802" cy="2192861"/>
          </a:xfrm>
          <a:prstGeom prst="rect">
            <a:avLst/>
          </a:prstGeom>
          <a:noFill/>
          <a:ln>
            <a:noFill/>
          </a:ln>
        </p:spPr>
      </p:pic>
      <p:pic>
        <p:nvPicPr>
          <p:cNvPr descr=" " id="50" name="Google Shape;50;g265f4016e66_0_30"/>
          <p:cNvPicPr preferRelativeResize="0"/>
          <p:nvPr/>
        </p:nvPicPr>
        <p:blipFill rotWithShape="1">
          <a:blip r:embed="rId5">
            <a:alphaModFix/>
          </a:blip>
          <a:srcRect b="0" l="0" r="0" t="0"/>
          <a:stretch/>
        </p:blipFill>
        <p:spPr>
          <a:xfrm>
            <a:off x="22113464" y="-558800"/>
            <a:ext cx="2832454" cy="3009900"/>
          </a:xfrm>
          <a:prstGeom prst="rect">
            <a:avLst/>
          </a:prstGeom>
          <a:noFill/>
          <a:ln>
            <a:noFill/>
          </a:ln>
        </p:spPr>
      </p:pic>
      <p:pic>
        <p:nvPicPr>
          <p:cNvPr descr=" " id="51" name="Google Shape;51;g265f4016e66_0_30"/>
          <p:cNvPicPr preferRelativeResize="0"/>
          <p:nvPr/>
        </p:nvPicPr>
        <p:blipFill rotWithShape="1">
          <a:blip r:embed="rId6">
            <a:alphaModFix/>
          </a:blip>
          <a:srcRect b="0" l="0" r="0" t="0"/>
          <a:stretch/>
        </p:blipFill>
        <p:spPr>
          <a:xfrm>
            <a:off x="22761245" y="11099800"/>
            <a:ext cx="762095" cy="1587500"/>
          </a:xfrm>
          <a:prstGeom prst="rect">
            <a:avLst/>
          </a:prstGeom>
          <a:noFill/>
          <a:ln>
            <a:noFill/>
          </a:ln>
        </p:spPr>
      </p:pic>
      <p:sp>
        <p:nvSpPr>
          <p:cNvPr id="52" name="Google Shape;52;g265f4016e66_0_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 name="Google Shape;53;g265f4016e66_0_3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4" name="Google Shape;54;g265f4016e66_0_30"/>
          <p:cNvSpPr/>
          <p:nvPr/>
        </p:nvSpPr>
        <p:spPr>
          <a:xfrm>
            <a:off x="5696662" y="920750"/>
            <a:ext cx="136500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12800"/>
              <a:buFont typeface="Abril Fatface"/>
              <a:buNone/>
            </a:pPr>
            <a:r>
              <a:rPr b="0" i="0" lang="en-US" sz="12800" u="none" cap="none" strike="noStrike">
                <a:solidFill>
                  <a:srgbClr val="E1AD40"/>
                </a:solidFill>
                <a:latin typeface="Abril Fatface"/>
                <a:ea typeface="Abril Fatface"/>
                <a:cs typeface="Abril Fatface"/>
                <a:sym typeface="Abril Fatface"/>
              </a:rPr>
              <a:t>Table of Contents</a:t>
            </a:r>
            <a:endParaRPr b="0" i="0" sz="12800" u="none" cap="none" strike="noStrike">
              <a:solidFill>
                <a:schemeClr val="dk1"/>
              </a:solidFill>
              <a:latin typeface="Calibri"/>
              <a:ea typeface="Calibri"/>
              <a:cs typeface="Calibri"/>
              <a:sym typeface="Calibri"/>
            </a:endParaRPr>
          </a:p>
        </p:txBody>
      </p:sp>
      <p:sp>
        <p:nvSpPr>
          <p:cNvPr id="55" name="Google Shape;55;g265f4016e66_0_30"/>
          <p:cNvSpPr/>
          <p:nvPr/>
        </p:nvSpPr>
        <p:spPr>
          <a:xfrm>
            <a:off x="3404025"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65f4016e66_0_30"/>
          <p:cNvSpPr/>
          <p:nvPr/>
        </p:nvSpPr>
        <p:spPr>
          <a:xfrm>
            <a:off x="3404025" y="4521200"/>
            <a:ext cx="1625700" cy="1625700"/>
          </a:xfrm>
          <a:prstGeom prst="roundRect">
            <a:avLst>
              <a:gd fmla="val 781313" name="adj"/>
            </a:avLst>
          </a:prstGeom>
          <a:noFill/>
          <a:ln cap="flat" cmpd="sng" w="50800">
            <a:solidFill>
              <a:srgbClr val="E1AD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65f4016e66_0_30"/>
          <p:cNvSpPr/>
          <p:nvPr/>
        </p:nvSpPr>
        <p:spPr>
          <a:xfrm>
            <a:off x="3778722" y="4819650"/>
            <a:ext cx="8763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1AD40"/>
              </a:buClr>
              <a:buSzPts val="4800"/>
              <a:buFont typeface="Abril Fatface"/>
              <a:buNone/>
            </a:pPr>
            <a:r>
              <a:rPr b="0" i="0" lang="en-US" sz="4800" u="none" cap="none" strike="noStrike">
                <a:solidFill>
                  <a:srgbClr val="E1AD40"/>
                </a:solidFill>
                <a:latin typeface="Abril Fatface"/>
                <a:ea typeface="Abril Fatface"/>
                <a:cs typeface="Abril Fatface"/>
                <a:sym typeface="Abril Fatface"/>
              </a:rPr>
              <a:t>01</a:t>
            </a:r>
            <a:endParaRPr b="0" i="0" sz="4800" u="none" cap="none" strike="noStrike">
              <a:solidFill>
                <a:schemeClr val="dk1"/>
              </a:solidFill>
              <a:latin typeface="Calibri"/>
              <a:ea typeface="Calibri"/>
              <a:cs typeface="Calibri"/>
              <a:sym typeface="Calibri"/>
            </a:endParaRPr>
          </a:p>
        </p:txBody>
      </p:sp>
      <p:sp>
        <p:nvSpPr>
          <p:cNvPr id="58" name="Google Shape;58;g265f4016e66_0_30"/>
          <p:cNvSpPr/>
          <p:nvPr/>
        </p:nvSpPr>
        <p:spPr>
          <a:xfrm>
            <a:off x="5233054" y="4629150"/>
            <a:ext cx="54870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65f4016e66_0_30"/>
          <p:cNvSpPr/>
          <p:nvPr/>
        </p:nvSpPr>
        <p:spPr>
          <a:xfrm>
            <a:off x="5233054" y="462915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Introduction</a:t>
            </a:r>
            <a:endParaRPr b="0" i="0" sz="4800" u="none" cap="none" strike="noStrike">
              <a:solidFill>
                <a:schemeClr val="dk1"/>
              </a:solidFill>
              <a:latin typeface="Calibri"/>
              <a:ea typeface="Calibri"/>
              <a:cs typeface="Calibri"/>
              <a:sym typeface="Calibri"/>
            </a:endParaRPr>
          </a:p>
        </p:txBody>
      </p:sp>
      <p:sp>
        <p:nvSpPr>
          <p:cNvPr id="60" name="Google Shape;60;g265f4016e66_0_30"/>
          <p:cNvSpPr/>
          <p:nvPr/>
        </p:nvSpPr>
        <p:spPr>
          <a:xfrm>
            <a:off x="5233054" y="555625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61" name="Google Shape;61;g265f4016e66_0_30"/>
          <p:cNvSpPr/>
          <p:nvPr/>
        </p:nvSpPr>
        <p:spPr>
          <a:xfrm>
            <a:off x="15445130"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65f4016e66_0_30"/>
          <p:cNvSpPr/>
          <p:nvPr/>
        </p:nvSpPr>
        <p:spPr>
          <a:xfrm>
            <a:off x="15445130" y="4521200"/>
            <a:ext cx="1625700" cy="1625700"/>
          </a:xfrm>
          <a:prstGeom prst="rect">
            <a:avLst/>
          </a:prstGeom>
          <a:noFill/>
          <a:ln cap="flat" cmpd="sng" w="50800">
            <a:solidFill>
              <a:srgbClr val="E1AD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65f4016e66_0_30"/>
          <p:cNvSpPr/>
          <p:nvPr/>
        </p:nvSpPr>
        <p:spPr>
          <a:xfrm>
            <a:off x="15781722" y="4819650"/>
            <a:ext cx="9525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1AD40"/>
              </a:buClr>
              <a:buSzPts val="4800"/>
              <a:buFont typeface="Abril Fatface"/>
              <a:buNone/>
            </a:pPr>
            <a:r>
              <a:rPr b="0" i="0" lang="en-US" sz="4800" u="none" cap="none" strike="noStrike">
                <a:solidFill>
                  <a:srgbClr val="E1AD40"/>
                </a:solidFill>
                <a:latin typeface="Abril Fatface"/>
                <a:ea typeface="Abril Fatface"/>
                <a:cs typeface="Abril Fatface"/>
                <a:sym typeface="Abril Fatface"/>
              </a:rPr>
              <a:t>02</a:t>
            </a:r>
            <a:endParaRPr b="0" i="0" sz="4800" u="none" cap="none" strike="noStrike">
              <a:solidFill>
                <a:schemeClr val="dk1"/>
              </a:solidFill>
              <a:latin typeface="Calibri"/>
              <a:ea typeface="Calibri"/>
              <a:cs typeface="Calibri"/>
              <a:sym typeface="Calibri"/>
            </a:endParaRPr>
          </a:p>
        </p:txBody>
      </p:sp>
      <p:sp>
        <p:nvSpPr>
          <p:cNvPr id="64" name="Google Shape;64;g265f4016e66_0_30"/>
          <p:cNvSpPr/>
          <p:nvPr/>
        </p:nvSpPr>
        <p:spPr>
          <a:xfrm>
            <a:off x="17274159" y="4629150"/>
            <a:ext cx="54870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65f4016e66_0_30"/>
          <p:cNvSpPr/>
          <p:nvPr/>
        </p:nvSpPr>
        <p:spPr>
          <a:xfrm>
            <a:off x="17274159" y="462915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Encounters</a:t>
            </a:r>
            <a:endParaRPr b="0" i="0" sz="4800" u="none" cap="none" strike="noStrike">
              <a:solidFill>
                <a:schemeClr val="dk1"/>
              </a:solidFill>
              <a:latin typeface="Calibri"/>
              <a:ea typeface="Calibri"/>
              <a:cs typeface="Calibri"/>
              <a:sym typeface="Calibri"/>
            </a:endParaRPr>
          </a:p>
        </p:txBody>
      </p:sp>
      <p:sp>
        <p:nvSpPr>
          <p:cNvPr id="66" name="Google Shape;66;g265f4016e66_0_30"/>
          <p:cNvSpPr/>
          <p:nvPr/>
        </p:nvSpPr>
        <p:spPr>
          <a:xfrm>
            <a:off x="17274159" y="555625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67" name="Google Shape;67;g265f4016e66_0_30"/>
          <p:cNvSpPr/>
          <p:nvPr/>
        </p:nvSpPr>
        <p:spPr>
          <a:xfrm>
            <a:off x="3404025"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65f4016e66_0_30"/>
          <p:cNvSpPr/>
          <p:nvPr/>
        </p:nvSpPr>
        <p:spPr>
          <a:xfrm>
            <a:off x="3404025" y="7505700"/>
            <a:ext cx="1625700" cy="1625700"/>
          </a:xfrm>
          <a:prstGeom prst="rect">
            <a:avLst/>
          </a:prstGeom>
          <a:noFill/>
          <a:ln cap="flat" cmpd="sng" w="50800">
            <a:solidFill>
              <a:srgbClr val="E1AD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65f4016e66_0_30"/>
          <p:cNvSpPr/>
          <p:nvPr/>
        </p:nvSpPr>
        <p:spPr>
          <a:xfrm>
            <a:off x="3734267" y="7804150"/>
            <a:ext cx="9654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1AD40"/>
              </a:buClr>
              <a:buSzPts val="4800"/>
              <a:buFont typeface="Abril Fatface"/>
              <a:buNone/>
            </a:pPr>
            <a:r>
              <a:rPr b="0" i="0" lang="en-US" sz="4800" u="none" cap="none" strike="noStrike">
                <a:solidFill>
                  <a:srgbClr val="E1AD40"/>
                </a:solidFill>
                <a:latin typeface="Abril Fatface"/>
                <a:ea typeface="Abril Fatface"/>
                <a:cs typeface="Abril Fatface"/>
                <a:sym typeface="Abril Fatface"/>
              </a:rPr>
              <a:t>03</a:t>
            </a:r>
            <a:endParaRPr b="0" i="0" sz="4800" u="none" cap="none" strike="noStrike">
              <a:solidFill>
                <a:schemeClr val="dk1"/>
              </a:solidFill>
              <a:latin typeface="Calibri"/>
              <a:ea typeface="Calibri"/>
              <a:cs typeface="Calibri"/>
              <a:sym typeface="Calibri"/>
            </a:endParaRPr>
          </a:p>
        </p:txBody>
      </p:sp>
      <p:sp>
        <p:nvSpPr>
          <p:cNvPr id="70" name="Google Shape;70;g265f4016e66_0_30"/>
          <p:cNvSpPr/>
          <p:nvPr/>
        </p:nvSpPr>
        <p:spPr>
          <a:xfrm>
            <a:off x="5233054" y="7613650"/>
            <a:ext cx="54870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65f4016e66_0_30"/>
          <p:cNvSpPr/>
          <p:nvPr/>
        </p:nvSpPr>
        <p:spPr>
          <a:xfrm>
            <a:off x="5233054" y="761365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Wonders</a:t>
            </a:r>
            <a:endParaRPr b="0" i="0" sz="4800" u="none" cap="none" strike="noStrike">
              <a:solidFill>
                <a:schemeClr val="dk1"/>
              </a:solidFill>
              <a:latin typeface="Calibri"/>
              <a:ea typeface="Calibri"/>
              <a:cs typeface="Calibri"/>
              <a:sym typeface="Calibri"/>
            </a:endParaRPr>
          </a:p>
        </p:txBody>
      </p:sp>
      <p:sp>
        <p:nvSpPr>
          <p:cNvPr id="72" name="Google Shape;72;g265f4016e66_0_30"/>
          <p:cNvSpPr/>
          <p:nvPr/>
        </p:nvSpPr>
        <p:spPr>
          <a:xfrm>
            <a:off x="5233054" y="854075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73" name="Google Shape;73;g265f4016e66_0_30"/>
          <p:cNvSpPr/>
          <p:nvPr/>
        </p:nvSpPr>
        <p:spPr>
          <a:xfrm>
            <a:off x="15445130"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65f4016e66_0_30"/>
          <p:cNvSpPr/>
          <p:nvPr/>
        </p:nvSpPr>
        <p:spPr>
          <a:xfrm>
            <a:off x="15445130" y="7505700"/>
            <a:ext cx="1625700" cy="1625700"/>
          </a:xfrm>
          <a:prstGeom prst="roundRect">
            <a:avLst>
              <a:gd fmla="val 781313" name="adj"/>
            </a:avLst>
          </a:prstGeom>
          <a:noFill/>
          <a:ln cap="flat" cmpd="sng" w="50800">
            <a:solidFill>
              <a:srgbClr val="E1AD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65f4016e66_0_30"/>
          <p:cNvSpPr/>
          <p:nvPr/>
        </p:nvSpPr>
        <p:spPr>
          <a:xfrm>
            <a:off x="15769021" y="7804150"/>
            <a:ext cx="9780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1AD40"/>
              </a:buClr>
              <a:buSzPts val="4800"/>
              <a:buFont typeface="Abril Fatface"/>
              <a:buNone/>
            </a:pPr>
            <a:r>
              <a:rPr b="0" i="0" lang="en-US" sz="4800" u="none" cap="none" strike="noStrike">
                <a:solidFill>
                  <a:srgbClr val="E1AD40"/>
                </a:solidFill>
                <a:latin typeface="Abril Fatface"/>
                <a:ea typeface="Abril Fatface"/>
                <a:cs typeface="Abril Fatface"/>
                <a:sym typeface="Abril Fatface"/>
              </a:rPr>
              <a:t>04</a:t>
            </a:r>
            <a:endParaRPr b="0" i="0" sz="4800" u="none" cap="none" strike="noStrike">
              <a:solidFill>
                <a:schemeClr val="dk1"/>
              </a:solidFill>
              <a:latin typeface="Calibri"/>
              <a:ea typeface="Calibri"/>
              <a:cs typeface="Calibri"/>
              <a:sym typeface="Calibri"/>
            </a:endParaRPr>
          </a:p>
        </p:txBody>
      </p:sp>
      <p:sp>
        <p:nvSpPr>
          <p:cNvPr id="76" name="Google Shape;76;g265f4016e66_0_30"/>
          <p:cNvSpPr/>
          <p:nvPr/>
        </p:nvSpPr>
        <p:spPr>
          <a:xfrm>
            <a:off x="17274159" y="7613650"/>
            <a:ext cx="54870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65f4016e66_0_30"/>
          <p:cNvSpPr/>
          <p:nvPr/>
        </p:nvSpPr>
        <p:spPr>
          <a:xfrm>
            <a:off x="17274159" y="761365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Magic</a:t>
            </a:r>
            <a:endParaRPr b="0" i="0" sz="4800" u="none" cap="none" strike="noStrike">
              <a:solidFill>
                <a:schemeClr val="dk1"/>
              </a:solidFill>
              <a:latin typeface="Calibri"/>
              <a:ea typeface="Calibri"/>
              <a:cs typeface="Calibri"/>
              <a:sym typeface="Calibri"/>
            </a:endParaRPr>
          </a:p>
        </p:txBody>
      </p:sp>
      <p:sp>
        <p:nvSpPr>
          <p:cNvPr id="78" name="Google Shape;78;g265f4016e66_0_30"/>
          <p:cNvSpPr/>
          <p:nvPr/>
        </p:nvSpPr>
        <p:spPr>
          <a:xfrm>
            <a:off x="17274159" y="854075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sp>
        <p:nvSpPr>
          <p:cNvPr id="79" name="Google Shape;79;g265f4016e66_0_30"/>
          <p:cNvSpPr/>
          <p:nvPr/>
        </p:nvSpPr>
        <p:spPr>
          <a:xfrm>
            <a:off x="3404025"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65f4016e66_0_30"/>
          <p:cNvSpPr/>
          <p:nvPr/>
        </p:nvSpPr>
        <p:spPr>
          <a:xfrm>
            <a:off x="3404025" y="10490200"/>
            <a:ext cx="1625700" cy="1625700"/>
          </a:xfrm>
          <a:prstGeom prst="roundRect">
            <a:avLst>
              <a:gd fmla="val 781313" name="adj"/>
            </a:avLst>
          </a:prstGeom>
          <a:noFill/>
          <a:ln cap="flat" cmpd="sng" w="50800">
            <a:solidFill>
              <a:srgbClr val="E1AD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65f4016e66_0_30"/>
          <p:cNvSpPr/>
          <p:nvPr/>
        </p:nvSpPr>
        <p:spPr>
          <a:xfrm>
            <a:off x="3746968" y="10788650"/>
            <a:ext cx="9399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1AD40"/>
              </a:buClr>
              <a:buSzPts val="4800"/>
              <a:buFont typeface="Abril Fatface"/>
              <a:buNone/>
            </a:pPr>
            <a:r>
              <a:rPr b="0" i="0" lang="en-US" sz="4800" u="none" cap="none" strike="noStrike">
                <a:solidFill>
                  <a:srgbClr val="E1AD40"/>
                </a:solidFill>
                <a:latin typeface="Abril Fatface"/>
                <a:ea typeface="Abril Fatface"/>
                <a:cs typeface="Abril Fatface"/>
                <a:sym typeface="Abril Fatface"/>
              </a:rPr>
              <a:t>05</a:t>
            </a:r>
            <a:endParaRPr b="0" i="0" sz="4800" u="none" cap="none" strike="noStrike">
              <a:solidFill>
                <a:schemeClr val="dk1"/>
              </a:solidFill>
              <a:latin typeface="Calibri"/>
              <a:ea typeface="Calibri"/>
              <a:cs typeface="Calibri"/>
              <a:sym typeface="Calibri"/>
            </a:endParaRPr>
          </a:p>
        </p:txBody>
      </p:sp>
      <p:sp>
        <p:nvSpPr>
          <p:cNvPr id="82" name="Google Shape;82;g265f4016e66_0_30"/>
          <p:cNvSpPr/>
          <p:nvPr/>
        </p:nvSpPr>
        <p:spPr>
          <a:xfrm>
            <a:off x="5233054" y="10598150"/>
            <a:ext cx="54870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265f4016e66_0_30"/>
          <p:cNvSpPr/>
          <p:nvPr/>
        </p:nvSpPr>
        <p:spPr>
          <a:xfrm>
            <a:off x="5233054" y="1059815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Adventure</a:t>
            </a:r>
            <a:endParaRPr b="0" i="0" sz="4800" u="none" cap="none" strike="noStrike">
              <a:solidFill>
                <a:schemeClr val="dk1"/>
              </a:solidFill>
              <a:latin typeface="Calibri"/>
              <a:ea typeface="Calibri"/>
              <a:cs typeface="Calibri"/>
              <a:sym typeface="Calibri"/>
            </a:endParaRPr>
          </a:p>
        </p:txBody>
      </p:sp>
      <p:sp>
        <p:nvSpPr>
          <p:cNvPr id="84" name="Google Shape;84;g265f4016e66_0_30"/>
          <p:cNvSpPr/>
          <p:nvPr/>
        </p:nvSpPr>
        <p:spPr>
          <a:xfrm>
            <a:off x="5233054" y="1152525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Happily Ever After</a:t>
            </a:r>
            <a:endParaRPr b="0" i="0" sz="3200" u="none" cap="none" strike="noStrike">
              <a:solidFill>
                <a:schemeClr val="dk1"/>
              </a:solidFill>
              <a:latin typeface="Calibri"/>
              <a:ea typeface="Calibri"/>
              <a:cs typeface="Calibri"/>
              <a:sym typeface="Calibri"/>
            </a:endParaRPr>
          </a:p>
        </p:txBody>
      </p:sp>
      <p:sp>
        <p:nvSpPr>
          <p:cNvPr id="85" name="Google Shape;85;g265f4016e66_0_30"/>
          <p:cNvSpPr/>
          <p:nvPr/>
        </p:nvSpPr>
        <p:spPr>
          <a:xfrm>
            <a:off x="15445130"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g265f4016e66_0_30"/>
          <p:cNvSpPr/>
          <p:nvPr/>
        </p:nvSpPr>
        <p:spPr>
          <a:xfrm>
            <a:off x="15445130" y="10490200"/>
            <a:ext cx="1625700" cy="1625700"/>
          </a:xfrm>
          <a:prstGeom prst="rect">
            <a:avLst/>
          </a:prstGeom>
          <a:noFill/>
          <a:ln cap="flat" cmpd="sng" w="50800">
            <a:solidFill>
              <a:srgbClr val="E1AD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g265f4016e66_0_30"/>
          <p:cNvSpPr/>
          <p:nvPr/>
        </p:nvSpPr>
        <p:spPr>
          <a:xfrm>
            <a:off x="15762670" y="10788650"/>
            <a:ext cx="9906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1AD40"/>
              </a:buClr>
              <a:buSzPts val="4800"/>
              <a:buFont typeface="Abril Fatface"/>
              <a:buNone/>
            </a:pPr>
            <a:r>
              <a:rPr b="0" i="0" lang="en-US" sz="4800" u="none" cap="none" strike="noStrike">
                <a:solidFill>
                  <a:srgbClr val="E1AD40"/>
                </a:solidFill>
                <a:latin typeface="Abril Fatface"/>
                <a:ea typeface="Abril Fatface"/>
                <a:cs typeface="Abril Fatface"/>
                <a:sym typeface="Abril Fatface"/>
              </a:rPr>
              <a:t>06</a:t>
            </a:r>
            <a:endParaRPr b="0" i="0" sz="4800" u="none" cap="none" strike="noStrike">
              <a:solidFill>
                <a:schemeClr val="dk1"/>
              </a:solidFill>
              <a:latin typeface="Calibri"/>
              <a:ea typeface="Calibri"/>
              <a:cs typeface="Calibri"/>
              <a:sym typeface="Calibri"/>
            </a:endParaRPr>
          </a:p>
        </p:txBody>
      </p:sp>
      <p:sp>
        <p:nvSpPr>
          <p:cNvPr id="88" name="Google Shape;88;g265f4016e66_0_30"/>
          <p:cNvSpPr/>
          <p:nvPr/>
        </p:nvSpPr>
        <p:spPr>
          <a:xfrm>
            <a:off x="17274159" y="10598150"/>
            <a:ext cx="54870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g265f4016e66_0_30"/>
          <p:cNvSpPr/>
          <p:nvPr/>
        </p:nvSpPr>
        <p:spPr>
          <a:xfrm>
            <a:off x="17274159" y="1059815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Conclusion</a:t>
            </a:r>
            <a:endParaRPr b="0" i="0" sz="4800" u="none" cap="none" strike="noStrike">
              <a:solidFill>
                <a:schemeClr val="dk1"/>
              </a:solidFill>
              <a:latin typeface="Calibri"/>
              <a:ea typeface="Calibri"/>
              <a:cs typeface="Calibri"/>
              <a:sym typeface="Calibri"/>
            </a:endParaRPr>
          </a:p>
        </p:txBody>
      </p:sp>
      <p:sp>
        <p:nvSpPr>
          <p:cNvPr id="90" name="Google Shape;90;g265f4016e66_0_30"/>
          <p:cNvSpPr/>
          <p:nvPr/>
        </p:nvSpPr>
        <p:spPr>
          <a:xfrm>
            <a:off x="17274159" y="1152525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Embrace the Fantasy</a:t>
            </a:r>
            <a:endParaRPr b="0" i="0" sz="3200" u="none" cap="none" strike="noStrike">
              <a:solidFill>
                <a:schemeClr val="dk1"/>
              </a:solidFill>
              <a:latin typeface="Calibri"/>
              <a:ea typeface="Calibri"/>
              <a:cs typeface="Calibri"/>
              <a:sym typeface="Calibri"/>
            </a:endParaRPr>
          </a:p>
        </p:txBody>
      </p:sp>
      <p:pic>
        <p:nvPicPr>
          <p:cNvPr descr=" " id="91" name="Google Shape;91;g265f4016e66_0_30"/>
          <p:cNvPicPr preferRelativeResize="0"/>
          <p:nvPr/>
        </p:nvPicPr>
        <p:blipFill rotWithShape="1">
          <a:blip r:embed="rId8">
            <a:alphaModFix/>
          </a:blip>
          <a:srcRect b="0" l="0" r="0" t="0"/>
          <a:stretch/>
        </p:blipFill>
        <p:spPr>
          <a:xfrm>
            <a:off x="12898766" y="7395059"/>
            <a:ext cx="1822374" cy="4802281"/>
          </a:xfrm>
          <a:prstGeom prst="rect">
            <a:avLst/>
          </a:prstGeom>
          <a:noFill/>
          <a:ln>
            <a:noFill/>
          </a:ln>
        </p:spPr>
      </p:pic>
      <p:pic>
        <p:nvPicPr>
          <p:cNvPr descr=" " id="92" name="Google Shape;92;g265f4016e66_0_30"/>
          <p:cNvPicPr preferRelativeResize="0"/>
          <p:nvPr/>
        </p:nvPicPr>
        <p:blipFill rotWithShape="1">
          <a:blip r:embed="rId9">
            <a:alphaModFix/>
          </a:blip>
          <a:srcRect b="0" l="0" r="0" t="0"/>
          <a:stretch/>
        </p:blipFill>
        <p:spPr>
          <a:xfrm>
            <a:off x="10250181" y="4565600"/>
            <a:ext cx="2270582" cy="763598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141C"/>
        </a:solidFill>
      </p:bgPr>
    </p:bg>
    <p:spTree>
      <p:nvGrpSpPr>
        <p:cNvPr id="97" name="Shape 97"/>
        <p:cNvGrpSpPr/>
        <p:nvPr/>
      </p:nvGrpSpPr>
      <p:grpSpPr>
        <a:xfrm>
          <a:off x="0" y="0"/>
          <a:ext cx="0" cy="0"/>
          <a:chOff x="0" y="0"/>
          <a:chExt cx="0" cy="0"/>
        </a:xfrm>
      </p:grpSpPr>
      <p:pic>
        <p:nvPicPr>
          <p:cNvPr descr=" " id="98" name="Google Shape;98;g265f4016e66_0_7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99" name="Google Shape;99;g265f4016e66_0_79"/>
          <p:cNvPicPr preferRelativeResize="0"/>
          <p:nvPr/>
        </p:nvPicPr>
        <p:blipFill rotWithShape="1">
          <a:blip r:embed="rId4">
            <a:alphaModFix/>
          </a:blip>
          <a:srcRect b="0" l="0" r="0" t="0"/>
          <a:stretch/>
        </p:blipFill>
        <p:spPr>
          <a:xfrm>
            <a:off x="469959" y="6299200"/>
            <a:ext cx="355644" cy="558800"/>
          </a:xfrm>
          <a:prstGeom prst="rect">
            <a:avLst/>
          </a:prstGeom>
          <a:noFill/>
          <a:ln>
            <a:noFill/>
          </a:ln>
        </p:spPr>
      </p:pic>
      <p:pic>
        <p:nvPicPr>
          <p:cNvPr descr=" " id="100" name="Google Shape;100;g265f4016e66_0_79"/>
          <p:cNvPicPr preferRelativeResize="0"/>
          <p:nvPr/>
        </p:nvPicPr>
        <p:blipFill rotWithShape="1">
          <a:blip r:embed="rId5">
            <a:alphaModFix/>
          </a:blip>
          <a:srcRect b="0" l="0" r="0" t="0"/>
          <a:stretch/>
        </p:blipFill>
        <p:spPr>
          <a:xfrm>
            <a:off x="23663058" y="8318500"/>
            <a:ext cx="279435" cy="431800"/>
          </a:xfrm>
          <a:prstGeom prst="rect">
            <a:avLst/>
          </a:prstGeom>
          <a:noFill/>
          <a:ln>
            <a:noFill/>
          </a:ln>
        </p:spPr>
      </p:pic>
      <p:pic>
        <p:nvPicPr>
          <p:cNvPr descr=" " id="101" name="Google Shape;101;g265f4016e66_0_79"/>
          <p:cNvPicPr preferRelativeResize="0"/>
          <p:nvPr/>
        </p:nvPicPr>
        <p:blipFill rotWithShape="1">
          <a:blip r:embed="rId6">
            <a:alphaModFix/>
          </a:blip>
          <a:srcRect b="0" l="0" r="0" t="0"/>
          <a:stretch/>
        </p:blipFill>
        <p:spPr>
          <a:xfrm>
            <a:off x="266733" y="1066800"/>
            <a:ext cx="774797" cy="1231900"/>
          </a:xfrm>
          <a:prstGeom prst="rect">
            <a:avLst/>
          </a:prstGeom>
          <a:noFill/>
          <a:ln>
            <a:noFill/>
          </a:ln>
        </p:spPr>
      </p:pic>
      <p:pic>
        <p:nvPicPr>
          <p:cNvPr descr=" " id="102" name="Google Shape;102;g265f4016e66_0_79"/>
          <p:cNvPicPr preferRelativeResize="0"/>
          <p:nvPr/>
        </p:nvPicPr>
        <p:blipFill rotWithShape="1">
          <a:blip r:embed="rId7">
            <a:alphaModFix/>
          </a:blip>
          <a:srcRect b="0" l="0" r="0" t="0"/>
          <a:stretch/>
        </p:blipFill>
        <p:spPr>
          <a:xfrm>
            <a:off x="23015277" y="11277600"/>
            <a:ext cx="787498" cy="1231900"/>
          </a:xfrm>
          <a:prstGeom prst="rect">
            <a:avLst/>
          </a:prstGeom>
          <a:noFill/>
          <a:ln>
            <a:noFill/>
          </a:ln>
        </p:spPr>
      </p:pic>
      <p:pic>
        <p:nvPicPr>
          <p:cNvPr descr=" " id="103" name="Google Shape;103;g265f4016e66_0_79"/>
          <p:cNvPicPr preferRelativeResize="0"/>
          <p:nvPr/>
        </p:nvPicPr>
        <p:blipFill rotWithShape="1">
          <a:blip r:embed="rId8">
            <a:alphaModFix/>
          </a:blip>
          <a:srcRect b="0" l="0" r="0" t="0"/>
          <a:stretch/>
        </p:blipFill>
        <p:spPr>
          <a:xfrm>
            <a:off x="914514" y="444500"/>
            <a:ext cx="533467" cy="825500"/>
          </a:xfrm>
          <a:prstGeom prst="rect">
            <a:avLst/>
          </a:prstGeom>
          <a:noFill/>
          <a:ln>
            <a:noFill/>
          </a:ln>
        </p:spPr>
      </p:pic>
      <p:sp>
        <p:nvSpPr>
          <p:cNvPr id="104" name="Google Shape;104;g265f4016e66_0_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265f4016e66_0_79"/>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06" name="Google Shape;106;g265f4016e66_0_79"/>
          <p:cNvSpPr/>
          <p:nvPr/>
        </p:nvSpPr>
        <p:spPr>
          <a:xfrm>
            <a:off x="2959470" y="2432050"/>
            <a:ext cx="152886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8000"/>
              <a:buFont typeface="Abril Fatface"/>
              <a:buNone/>
            </a:pPr>
            <a:r>
              <a:rPr b="0" i="0" lang="en-US" sz="8000" u="none" cap="none" strike="noStrike">
                <a:solidFill>
                  <a:srgbClr val="E1AD40"/>
                </a:solidFill>
                <a:latin typeface="Abril Fatface"/>
                <a:ea typeface="Abril Fatface"/>
                <a:cs typeface="Abril Fatface"/>
                <a:sym typeface="Abril Fatface"/>
              </a:rPr>
              <a:t>The Realm of the Extraordinary</a:t>
            </a:r>
            <a:endParaRPr b="0" i="0" sz="8000" u="none" cap="none" strike="noStrike">
              <a:solidFill>
                <a:schemeClr val="dk1"/>
              </a:solidFill>
              <a:latin typeface="Calibri"/>
              <a:ea typeface="Calibri"/>
              <a:cs typeface="Calibri"/>
              <a:sym typeface="Calibri"/>
            </a:endParaRPr>
          </a:p>
        </p:txBody>
      </p:sp>
      <p:sp>
        <p:nvSpPr>
          <p:cNvPr id="107" name="Google Shape;107;g265f4016e66_0_79"/>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8" name="Google Shape;108;g265f4016e66_0_79"/>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141C"/>
        </a:solidFill>
      </p:bgPr>
    </p:bg>
    <p:spTree>
      <p:nvGrpSpPr>
        <p:cNvPr id="113" name="Shape 113"/>
        <p:cNvGrpSpPr/>
        <p:nvPr/>
      </p:nvGrpSpPr>
      <p:grpSpPr>
        <a:xfrm>
          <a:off x="0" y="0"/>
          <a:ext cx="0" cy="0"/>
          <a:chOff x="0" y="0"/>
          <a:chExt cx="0" cy="0"/>
        </a:xfrm>
      </p:grpSpPr>
      <p:pic>
        <p:nvPicPr>
          <p:cNvPr descr=" " id="114" name="Google Shape;114;g265f4016e66_0_9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15" name="Google Shape;115;g265f4016e66_0_94"/>
          <p:cNvPicPr preferRelativeResize="0"/>
          <p:nvPr/>
        </p:nvPicPr>
        <p:blipFill rotWithShape="1">
          <a:blip r:embed="rId4">
            <a:alphaModFix/>
          </a:blip>
          <a:srcRect b="0" l="0" r="0" t="0"/>
          <a:stretch/>
        </p:blipFill>
        <p:spPr>
          <a:xfrm>
            <a:off x="863708" y="11823700"/>
            <a:ext cx="471230" cy="740792"/>
          </a:xfrm>
          <a:prstGeom prst="rect">
            <a:avLst/>
          </a:prstGeom>
          <a:noFill/>
          <a:ln>
            <a:noFill/>
          </a:ln>
        </p:spPr>
      </p:pic>
      <p:pic>
        <p:nvPicPr>
          <p:cNvPr descr=" " id="116" name="Google Shape;116;g265f4016e66_0_94"/>
          <p:cNvPicPr preferRelativeResize="0"/>
          <p:nvPr/>
        </p:nvPicPr>
        <p:blipFill rotWithShape="1">
          <a:blip r:embed="rId5">
            <a:alphaModFix/>
          </a:blip>
          <a:srcRect b="0" l="0" r="0" t="0"/>
          <a:stretch/>
        </p:blipFill>
        <p:spPr>
          <a:xfrm>
            <a:off x="2015620" y="12796521"/>
            <a:ext cx="338496" cy="532005"/>
          </a:xfrm>
          <a:prstGeom prst="rect">
            <a:avLst/>
          </a:prstGeom>
          <a:noFill/>
          <a:ln>
            <a:noFill/>
          </a:ln>
        </p:spPr>
      </p:pic>
      <p:pic>
        <p:nvPicPr>
          <p:cNvPr descr=" " id="117" name="Google Shape;117;g265f4016e66_0_94"/>
          <p:cNvPicPr preferRelativeResize="0"/>
          <p:nvPr/>
        </p:nvPicPr>
        <p:blipFill rotWithShape="1">
          <a:blip r:embed="rId6">
            <a:alphaModFix/>
          </a:blip>
          <a:srcRect b="0" l="0" r="0" t="0"/>
          <a:stretch/>
        </p:blipFill>
        <p:spPr>
          <a:xfrm>
            <a:off x="3514408" y="1189738"/>
            <a:ext cx="338496" cy="532005"/>
          </a:xfrm>
          <a:prstGeom prst="rect">
            <a:avLst/>
          </a:prstGeom>
          <a:noFill/>
          <a:ln>
            <a:noFill/>
          </a:ln>
        </p:spPr>
      </p:pic>
      <p:pic>
        <p:nvPicPr>
          <p:cNvPr descr=" " id="118" name="Google Shape;118;g265f4016e66_0_94"/>
          <p:cNvPicPr preferRelativeResize="0"/>
          <p:nvPr/>
        </p:nvPicPr>
        <p:blipFill rotWithShape="1">
          <a:blip r:embed="rId7">
            <a:alphaModFix/>
          </a:blip>
          <a:srcRect b="0" l="0" r="0" t="0"/>
          <a:stretch/>
        </p:blipFill>
        <p:spPr>
          <a:xfrm>
            <a:off x="520765" y="660400"/>
            <a:ext cx="1094876" cy="1721228"/>
          </a:xfrm>
          <a:prstGeom prst="rect">
            <a:avLst/>
          </a:prstGeom>
          <a:noFill/>
          <a:ln>
            <a:noFill/>
          </a:ln>
        </p:spPr>
      </p:pic>
      <p:pic>
        <p:nvPicPr>
          <p:cNvPr descr=" " id="119" name="Google Shape;119;g265f4016e66_0_94"/>
          <p:cNvPicPr preferRelativeResize="0"/>
          <p:nvPr/>
        </p:nvPicPr>
        <p:blipFill rotWithShape="1">
          <a:blip r:embed="rId8">
            <a:alphaModFix/>
          </a:blip>
          <a:srcRect b="0" l="0" r="0" t="0"/>
          <a:stretch/>
        </p:blipFill>
        <p:spPr>
          <a:xfrm>
            <a:off x="21592699" y="11417170"/>
            <a:ext cx="1094876" cy="1721228"/>
          </a:xfrm>
          <a:prstGeom prst="rect">
            <a:avLst/>
          </a:prstGeom>
          <a:noFill/>
          <a:ln>
            <a:noFill/>
          </a:ln>
        </p:spPr>
      </p:pic>
      <p:pic>
        <p:nvPicPr>
          <p:cNvPr descr=" " id="120" name="Google Shape;120;g265f4016e66_0_94"/>
          <p:cNvPicPr preferRelativeResize="0"/>
          <p:nvPr/>
        </p:nvPicPr>
        <p:blipFill rotWithShape="1">
          <a:blip r:embed="rId9">
            <a:alphaModFix/>
          </a:blip>
          <a:srcRect b="0" l="0" r="0" t="0"/>
          <a:stretch/>
        </p:blipFill>
        <p:spPr>
          <a:xfrm>
            <a:off x="22566144" y="11239500"/>
            <a:ext cx="735802" cy="1156717"/>
          </a:xfrm>
          <a:prstGeom prst="rect">
            <a:avLst/>
          </a:prstGeom>
          <a:noFill/>
          <a:ln>
            <a:noFill/>
          </a:ln>
        </p:spPr>
      </p:pic>
      <p:pic>
        <p:nvPicPr>
          <p:cNvPr descr=" " id="121" name="Google Shape;121;g265f4016e66_0_94"/>
          <p:cNvPicPr preferRelativeResize="0"/>
          <p:nvPr/>
        </p:nvPicPr>
        <p:blipFill rotWithShape="1">
          <a:blip r:embed="rId10">
            <a:alphaModFix/>
          </a:blip>
          <a:srcRect b="0" l="0" r="0" t="0"/>
          <a:stretch/>
        </p:blipFill>
        <p:spPr>
          <a:xfrm>
            <a:off x="6274584" y="0"/>
            <a:ext cx="18112464" cy="13716000"/>
          </a:xfrm>
          <a:prstGeom prst="rect">
            <a:avLst/>
          </a:prstGeom>
          <a:noFill/>
          <a:ln>
            <a:noFill/>
          </a:ln>
        </p:spPr>
      </p:pic>
      <p:sp>
        <p:nvSpPr>
          <p:cNvPr id="122" name="Google Shape;122;g265f4016e66_0_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g265f4016e66_0_94"/>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124" name="Google Shape;124;g265f4016e66_0_94"/>
          <p:cNvSpPr/>
          <p:nvPr/>
        </p:nvSpPr>
        <p:spPr>
          <a:xfrm>
            <a:off x="1778222" y="1435100"/>
            <a:ext cx="7875000" cy="5397600"/>
          </a:xfrm>
          <a:prstGeom prst="rect">
            <a:avLst/>
          </a:prstGeom>
          <a:solidFill>
            <a:srgbClr val="151820"/>
          </a:solidFill>
          <a:ln cap="flat" cmpd="sng" w="50800">
            <a:solidFill>
              <a:srgbClr val="E1AD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g265f4016e66_0_94"/>
          <p:cNvPicPr preferRelativeResize="0"/>
          <p:nvPr/>
        </p:nvPicPr>
        <p:blipFill rotWithShape="1">
          <a:blip r:embed="rId12">
            <a:alphaModFix/>
          </a:blip>
          <a:srcRect b="0" l="0" r="0" t="0"/>
          <a:stretch/>
        </p:blipFill>
        <p:spPr>
          <a:xfrm>
            <a:off x="5208693" y="1739900"/>
            <a:ext cx="1014043" cy="1625588"/>
          </a:xfrm>
          <a:prstGeom prst="rect">
            <a:avLst/>
          </a:prstGeom>
          <a:noFill/>
          <a:ln>
            <a:noFill/>
          </a:ln>
        </p:spPr>
      </p:pic>
      <p:sp>
        <p:nvSpPr>
          <p:cNvPr id="126" name="Google Shape;126;g265f4016e66_0_94"/>
          <p:cNvSpPr/>
          <p:nvPr/>
        </p:nvSpPr>
        <p:spPr>
          <a:xfrm>
            <a:off x="2184673" y="3670288"/>
            <a:ext cx="70620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65f4016e66_0_94"/>
          <p:cNvSpPr/>
          <p:nvPr/>
        </p:nvSpPr>
        <p:spPr>
          <a:xfrm>
            <a:off x="2083060" y="3670288"/>
            <a:ext cx="72654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Unicorn Sightings</a:t>
            </a:r>
            <a:endParaRPr b="0" i="0" sz="4800" u="none" cap="none" strike="noStrike">
              <a:solidFill>
                <a:schemeClr val="dk1"/>
              </a:solidFill>
              <a:latin typeface="Calibri"/>
              <a:ea typeface="Calibri"/>
              <a:cs typeface="Calibri"/>
              <a:sym typeface="Calibri"/>
            </a:endParaRPr>
          </a:p>
        </p:txBody>
      </p:sp>
      <p:sp>
        <p:nvSpPr>
          <p:cNvPr id="128" name="Google Shape;128;g265f4016e66_0_94"/>
          <p:cNvSpPr/>
          <p:nvPr/>
        </p:nvSpPr>
        <p:spPr>
          <a:xfrm>
            <a:off x="2116931" y="4597388"/>
            <a:ext cx="71976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29" name="Google Shape;129;g265f4016e66_0_94"/>
          <p:cNvSpPr/>
          <p:nvPr/>
        </p:nvSpPr>
        <p:spPr>
          <a:xfrm>
            <a:off x="1778222" y="7797800"/>
            <a:ext cx="7875000" cy="5397600"/>
          </a:xfrm>
          <a:prstGeom prst="rect">
            <a:avLst/>
          </a:prstGeom>
          <a:solidFill>
            <a:srgbClr val="151820"/>
          </a:solidFill>
          <a:ln cap="flat" cmpd="sng" w="50800">
            <a:solidFill>
              <a:srgbClr val="E1AD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65f4016e66_0_94"/>
          <p:cNvPicPr preferRelativeResize="0"/>
          <p:nvPr/>
        </p:nvPicPr>
        <p:blipFill rotWithShape="1">
          <a:blip r:embed="rId13">
            <a:alphaModFix/>
          </a:blip>
          <a:srcRect b="0" l="0" r="0" t="0"/>
          <a:stretch/>
        </p:blipFill>
        <p:spPr>
          <a:xfrm>
            <a:off x="4940313" y="8102600"/>
            <a:ext cx="1550800" cy="1625600"/>
          </a:xfrm>
          <a:prstGeom prst="rect">
            <a:avLst/>
          </a:prstGeom>
          <a:noFill/>
          <a:ln>
            <a:noFill/>
          </a:ln>
        </p:spPr>
      </p:pic>
      <p:sp>
        <p:nvSpPr>
          <p:cNvPr id="131" name="Google Shape;131;g265f4016e66_0_94"/>
          <p:cNvSpPr/>
          <p:nvPr/>
        </p:nvSpPr>
        <p:spPr>
          <a:xfrm>
            <a:off x="2184673" y="10033000"/>
            <a:ext cx="70620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65f4016e66_0_94"/>
          <p:cNvSpPr/>
          <p:nvPr/>
        </p:nvSpPr>
        <p:spPr>
          <a:xfrm>
            <a:off x="2083060" y="10033000"/>
            <a:ext cx="72654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Dragon Taming</a:t>
            </a:r>
            <a:endParaRPr b="0" i="0" sz="4800" u="none" cap="none" strike="noStrike">
              <a:solidFill>
                <a:schemeClr val="dk1"/>
              </a:solidFill>
              <a:latin typeface="Calibri"/>
              <a:ea typeface="Calibri"/>
              <a:cs typeface="Calibri"/>
              <a:sym typeface="Calibri"/>
            </a:endParaRPr>
          </a:p>
        </p:txBody>
      </p:sp>
      <p:sp>
        <p:nvSpPr>
          <p:cNvPr id="133" name="Google Shape;133;g265f4016e66_0_94"/>
          <p:cNvSpPr/>
          <p:nvPr/>
        </p:nvSpPr>
        <p:spPr>
          <a:xfrm>
            <a:off x="2116931" y="10960100"/>
            <a:ext cx="71976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141C"/>
        </a:solidFill>
      </p:bgPr>
    </p:bg>
    <p:spTree>
      <p:nvGrpSpPr>
        <p:cNvPr id="138" name="Shape 138"/>
        <p:cNvGrpSpPr/>
        <p:nvPr/>
      </p:nvGrpSpPr>
      <p:grpSpPr>
        <a:xfrm>
          <a:off x="0" y="0"/>
          <a:ext cx="0" cy="0"/>
          <a:chOff x="0" y="0"/>
          <a:chExt cx="0" cy="0"/>
        </a:xfrm>
      </p:grpSpPr>
      <p:pic>
        <p:nvPicPr>
          <p:cNvPr descr=" " id="139" name="Google Shape;139;g265f4016e66_0_11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40" name="Google Shape;140;g265f4016e66_0_118"/>
          <p:cNvPicPr preferRelativeResize="0"/>
          <p:nvPr/>
        </p:nvPicPr>
        <p:blipFill rotWithShape="1">
          <a:blip r:embed="rId4">
            <a:alphaModFix/>
          </a:blip>
          <a:srcRect b="0" l="0" r="0" t="0"/>
          <a:stretch/>
        </p:blipFill>
        <p:spPr>
          <a:xfrm>
            <a:off x="444556" y="5130800"/>
            <a:ext cx="756802" cy="2192858"/>
          </a:xfrm>
          <a:prstGeom prst="rect">
            <a:avLst/>
          </a:prstGeom>
          <a:noFill/>
          <a:ln>
            <a:noFill/>
          </a:ln>
        </p:spPr>
      </p:pic>
      <p:pic>
        <p:nvPicPr>
          <p:cNvPr descr=" " id="141" name="Google Shape;141;g265f4016e66_0_118"/>
          <p:cNvPicPr preferRelativeResize="0"/>
          <p:nvPr/>
        </p:nvPicPr>
        <p:blipFill rotWithShape="1">
          <a:blip r:embed="rId5">
            <a:alphaModFix/>
          </a:blip>
          <a:srcRect b="0" l="0" r="0" t="0"/>
          <a:stretch/>
        </p:blipFill>
        <p:spPr>
          <a:xfrm>
            <a:off x="22113464" y="-558800"/>
            <a:ext cx="2832454" cy="3009900"/>
          </a:xfrm>
          <a:prstGeom prst="rect">
            <a:avLst/>
          </a:prstGeom>
          <a:noFill/>
          <a:ln>
            <a:noFill/>
          </a:ln>
        </p:spPr>
      </p:pic>
      <p:pic>
        <p:nvPicPr>
          <p:cNvPr descr=" " id="142" name="Google Shape;142;g265f4016e66_0_118"/>
          <p:cNvPicPr preferRelativeResize="0"/>
          <p:nvPr/>
        </p:nvPicPr>
        <p:blipFill rotWithShape="1">
          <a:blip r:embed="rId6">
            <a:alphaModFix/>
          </a:blip>
          <a:srcRect b="0" l="0" r="0" t="0"/>
          <a:stretch/>
        </p:blipFill>
        <p:spPr>
          <a:xfrm>
            <a:off x="22761245" y="11099800"/>
            <a:ext cx="762095" cy="1587500"/>
          </a:xfrm>
          <a:prstGeom prst="rect">
            <a:avLst/>
          </a:prstGeom>
          <a:noFill/>
          <a:ln>
            <a:noFill/>
          </a:ln>
        </p:spPr>
      </p:pic>
      <p:sp>
        <p:nvSpPr>
          <p:cNvPr id="143" name="Google Shape;143;g265f4016e66_0_1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4" name="Google Shape;144;g265f4016e66_0_11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45" name="Google Shape;145;g265f4016e66_0_118"/>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6" name="Google Shape;146;g265f4016e66_0_118"/>
          <p:cNvPicPr preferRelativeResize="0"/>
          <p:nvPr/>
        </p:nvPicPr>
        <p:blipFill rotWithShape="1">
          <a:blip r:embed="rId8">
            <a:alphaModFix/>
          </a:blip>
          <a:srcRect b="0" l="0" r="0" t="0"/>
          <a:stretch/>
        </p:blipFill>
        <p:spPr>
          <a:xfrm>
            <a:off x="2934067" y="1384300"/>
            <a:ext cx="8129016" cy="7594600"/>
          </a:xfrm>
          <a:prstGeom prst="rect">
            <a:avLst/>
          </a:prstGeom>
          <a:noFill/>
          <a:ln>
            <a:noFill/>
          </a:ln>
        </p:spPr>
      </p:pic>
      <p:sp>
        <p:nvSpPr>
          <p:cNvPr id="147" name="Google Shape;147;g265f4016e66_0_118"/>
          <p:cNvSpPr/>
          <p:nvPr/>
        </p:nvSpPr>
        <p:spPr>
          <a:xfrm>
            <a:off x="2934067" y="9588500"/>
            <a:ext cx="8129100" cy="1435200"/>
          </a:xfrm>
          <a:prstGeom prst="rect">
            <a:avLst/>
          </a:prstGeom>
          <a:solidFill>
            <a:srgbClr val="151820"/>
          </a:solidFill>
          <a:ln cap="flat" cmpd="sng" w="50800">
            <a:solidFill>
              <a:srgbClr val="E1AD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65f4016e66_0_118"/>
          <p:cNvSpPr/>
          <p:nvPr/>
        </p:nvSpPr>
        <p:spPr>
          <a:xfrm>
            <a:off x="3696162" y="9893300"/>
            <a:ext cx="5233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Unicorn Sightings</a:t>
            </a:r>
            <a:endParaRPr b="0" i="0" sz="4800" u="none" cap="none" strike="noStrike">
              <a:solidFill>
                <a:schemeClr val="dk1"/>
              </a:solidFill>
              <a:latin typeface="Calibri"/>
              <a:ea typeface="Calibri"/>
              <a:cs typeface="Calibri"/>
              <a:sym typeface="Calibri"/>
            </a:endParaRPr>
          </a:p>
        </p:txBody>
      </p:sp>
      <p:sp>
        <p:nvSpPr>
          <p:cNvPr id="149" name="Google Shape;149;g265f4016e66_0_118"/>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265f4016e66_0_118"/>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51" name="Google Shape;151;g265f4016e66_0_118"/>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2" name="Google Shape;152;g265f4016e66_0_118"/>
          <p:cNvPicPr preferRelativeResize="0"/>
          <p:nvPr/>
        </p:nvPicPr>
        <p:blipFill rotWithShape="1">
          <a:blip r:embed="rId9">
            <a:alphaModFix/>
          </a:blip>
          <a:srcRect b="0" l="0" r="0" t="0"/>
          <a:stretch/>
        </p:blipFill>
        <p:spPr>
          <a:xfrm>
            <a:off x="13323965" y="1384300"/>
            <a:ext cx="8129016" cy="7594600"/>
          </a:xfrm>
          <a:prstGeom prst="rect">
            <a:avLst/>
          </a:prstGeom>
          <a:noFill/>
          <a:ln>
            <a:noFill/>
          </a:ln>
        </p:spPr>
      </p:pic>
      <p:sp>
        <p:nvSpPr>
          <p:cNvPr id="153" name="Google Shape;153;g265f4016e66_0_118"/>
          <p:cNvSpPr/>
          <p:nvPr/>
        </p:nvSpPr>
        <p:spPr>
          <a:xfrm>
            <a:off x="13323965" y="9588500"/>
            <a:ext cx="8129100" cy="1435200"/>
          </a:xfrm>
          <a:prstGeom prst="rect">
            <a:avLst/>
          </a:prstGeom>
          <a:solidFill>
            <a:srgbClr val="151820"/>
          </a:solidFill>
          <a:ln cap="flat" cmpd="sng" w="50800">
            <a:solidFill>
              <a:srgbClr val="E1AD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65f4016e66_0_118"/>
          <p:cNvSpPr/>
          <p:nvPr/>
        </p:nvSpPr>
        <p:spPr>
          <a:xfrm>
            <a:off x="14086061" y="9893300"/>
            <a:ext cx="4560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Dragon Taming</a:t>
            </a:r>
            <a:endParaRPr b="0" i="0" sz="4800" u="none" cap="none" strike="noStrike">
              <a:solidFill>
                <a:schemeClr val="dk1"/>
              </a:solidFill>
              <a:latin typeface="Calibri"/>
              <a:ea typeface="Calibri"/>
              <a:cs typeface="Calibri"/>
              <a:sym typeface="Calibri"/>
            </a:endParaRPr>
          </a:p>
        </p:txBody>
      </p:sp>
      <p:sp>
        <p:nvSpPr>
          <p:cNvPr id="155" name="Google Shape;155;g265f4016e66_0_118"/>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265f4016e66_0_118"/>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141C"/>
        </a:solidFill>
      </p:bgPr>
    </p:bg>
    <p:spTree>
      <p:nvGrpSpPr>
        <p:cNvPr id="161" name="Shape 161"/>
        <p:cNvGrpSpPr/>
        <p:nvPr/>
      </p:nvGrpSpPr>
      <p:grpSpPr>
        <a:xfrm>
          <a:off x="0" y="0"/>
          <a:ext cx="0" cy="0"/>
          <a:chOff x="0" y="0"/>
          <a:chExt cx="0" cy="0"/>
        </a:xfrm>
      </p:grpSpPr>
      <p:pic>
        <p:nvPicPr>
          <p:cNvPr descr=" " id="162" name="Google Shape;162;g265f4016e66_0_14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63" name="Google Shape;163;g265f4016e66_0_140"/>
          <p:cNvPicPr preferRelativeResize="0"/>
          <p:nvPr/>
        </p:nvPicPr>
        <p:blipFill rotWithShape="1">
          <a:blip r:embed="rId4">
            <a:alphaModFix/>
          </a:blip>
          <a:srcRect b="0" l="0" r="0" t="0"/>
          <a:stretch/>
        </p:blipFill>
        <p:spPr>
          <a:xfrm>
            <a:off x="22189673" y="11595100"/>
            <a:ext cx="876410" cy="1371600"/>
          </a:xfrm>
          <a:prstGeom prst="rect">
            <a:avLst/>
          </a:prstGeom>
          <a:noFill/>
          <a:ln>
            <a:noFill/>
          </a:ln>
        </p:spPr>
      </p:pic>
      <p:pic>
        <p:nvPicPr>
          <p:cNvPr descr=" " id="164" name="Google Shape;164;g265f4016e66_0_140"/>
          <p:cNvPicPr preferRelativeResize="0"/>
          <p:nvPr/>
        </p:nvPicPr>
        <p:blipFill rotWithShape="1">
          <a:blip r:embed="rId5">
            <a:alphaModFix/>
          </a:blip>
          <a:srcRect b="0" l="0" r="0" t="0"/>
          <a:stretch/>
        </p:blipFill>
        <p:spPr>
          <a:xfrm>
            <a:off x="22926365" y="10896600"/>
            <a:ext cx="584273" cy="927100"/>
          </a:xfrm>
          <a:prstGeom prst="rect">
            <a:avLst/>
          </a:prstGeom>
          <a:noFill/>
          <a:ln>
            <a:noFill/>
          </a:ln>
        </p:spPr>
      </p:pic>
      <p:pic>
        <p:nvPicPr>
          <p:cNvPr descr=" " id="165" name="Google Shape;165;g265f4016e66_0_140"/>
          <p:cNvPicPr preferRelativeResize="0"/>
          <p:nvPr/>
        </p:nvPicPr>
        <p:blipFill rotWithShape="1">
          <a:blip r:embed="rId5">
            <a:alphaModFix/>
          </a:blip>
          <a:srcRect b="0" l="0" r="0" t="0"/>
          <a:stretch/>
        </p:blipFill>
        <p:spPr>
          <a:xfrm>
            <a:off x="1333667" y="558800"/>
            <a:ext cx="584273" cy="927100"/>
          </a:xfrm>
          <a:prstGeom prst="rect">
            <a:avLst/>
          </a:prstGeom>
          <a:noFill/>
          <a:ln>
            <a:noFill/>
          </a:ln>
        </p:spPr>
      </p:pic>
      <p:pic>
        <p:nvPicPr>
          <p:cNvPr descr=" " id="166" name="Google Shape;166;g265f4016e66_0_140"/>
          <p:cNvPicPr preferRelativeResize="0"/>
          <p:nvPr/>
        </p:nvPicPr>
        <p:blipFill rotWithShape="1">
          <a:blip r:embed="rId6">
            <a:alphaModFix/>
          </a:blip>
          <a:srcRect b="0" l="0" r="0" t="0"/>
          <a:stretch/>
        </p:blipFill>
        <p:spPr>
          <a:xfrm>
            <a:off x="368346" y="3975100"/>
            <a:ext cx="546168" cy="863600"/>
          </a:xfrm>
          <a:prstGeom prst="rect">
            <a:avLst/>
          </a:prstGeom>
          <a:noFill/>
          <a:ln>
            <a:noFill/>
          </a:ln>
        </p:spPr>
      </p:pic>
      <p:sp>
        <p:nvSpPr>
          <p:cNvPr id="167" name="Google Shape;167;g265f4016e66_0_1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8" name="Google Shape;168;g265f4016e66_0_14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69" name="Google Shape;169;g265f4016e66_0_140"/>
          <p:cNvPicPr preferRelativeResize="0"/>
          <p:nvPr/>
        </p:nvPicPr>
        <p:blipFill rotWithShape="1">
          <a:blip r:embed="rId8">
            <a:alphaModFix/>
          </a:blip>
          <a:srcRect b="0" l="0" r="0" t="0"/>
          <a:stretch/>
        </p:blipFill>
        <p:spPr>
          <a:xfrm>
            <a:off x="863708" y="1316515"/>
            <a:ext cx="6068312" cy="4556472"/>
          </a:xfrm>
          <a:prstGeom prst="rect">
            <a:avLst/>
          </a:prstGeom>
          <a:noFill/>
          <a:ln>
            <a:noFill/>
          </a:ln>
        </p:spPr>
      </p:pic>
      <p:sp>
        <p:nvSpPr>
          <p:cNvPr id="170" name="Google Shape;170;g265f4016e66_0_140"/>
          <p:cNvSpPr/>
          <p:nvPr/>
        </p:nvSpPr>
        <p:spPr>
          <a:xfrm>
            <a:off x="5842730" y="4699000"/>
            <a:ext cx="13603500" cy="505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65f4016e66_0_140"/>
          <p:cNvSpPr/>
          <p:nvPr/>
        </p:nvSpPr>
        <p:spPr>
          <a:xfrm>
            <a:off x="5842730" y="4699000"/>
            <a:ext cx="13806600" cy="433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72" name="Google Shape;172;g265f4016e66_0_140"/>
          <p:cNvSpPr/>
          <p:nvPr/>
        </p:nvSpPr>
        <p:spPr>
          <a:xfrm>
            <a:off x="15407026" y="9131300"/>
            <a:ext cx="4191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bril Fatface"/>
              <a:buNone/>
            </a:pPr>
            <a:r>
              <a:rPr b="0" i="0" lang="en-US" sz="3600" u="none" cap="none" strike="noStrike">
                <a:solidFill>
                  <a:srgbClr val="FFFFFF"/>
                </a:solidFill>
                <a:latin typeface="Abril Fatface"/>
                <a:ea typeface="Abril Fatface"/>
                <a:cs typeface="Abril Fatface"/>
                <a:sym typeface="Abril Fatfac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141C"/>
        </a:solidFill>
      </p:bgPr>
    </p:bg>
    <p:spTree>
      <p:nvGrpSpPr>
        <p:cNvPr id="177" name="Shape 177"/>
        <p:cNvGrpSpPr/>
        <p:nvPr/>
      </p:nvGrpSpPr>
      <p:grpSpPr>
        <a:xfrm>
          <a:off x="0" y="0"/>
          <a:ext cx="0" cy="0"/>
          <a:chOff x="0" y="0"/>
          <a:chExt cx="0" cy="0"/>
        </a:xfrm>
      </p:grpSpPr>
      <p:pic>
        <p:nvPicPr>
          <p:cNvPr descr=" " id="178" name="Google Shape;178;g265f4016e66_0_15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9" name="Google Shape;179;g265f4016e66_0_155"/>
          <p:cNvPicPr preferRelativeResize="0"/>
          <p:nvPr/>
        </p:nvPicPr>
        <p:blipFill rotWithShape="1">
          <a:blip r:embed="rId4">
            <a:alphaModFix/>
          </a:blip>
          <a:srcRect b="0" l="0" r="0" t="0"/>
          <a:stretch/>
        </p:blipFill>
        <p:spPr>
          <a:xfrm>
            <a:off x="469959" y="6299200"/>
            <a:ext cx="355644" cy="558800"/>
          </a:xfrm>
          <a:prstGeom prst="rect">
            <a:avLst/>
          </a:prstGeom>
          <a:noFill/>
          <a:ln>
            <a:noFill/>
          </a:ln>
        </p:spPr>
      </p:pic>
      <p:pic>
        <p:nvPicPr>
          <p:cNvPr descr=" " id="180" name="Google Shape;180;g265f4016e66_0_155"/>
          <p:cNvPicPr preferRelativeResize="0"/>
          <p:nvPr/>
        </p:nvPicPr>
        <p:blipFill rotWithShape="1">
          <a:blip r:embed="rId5">
            <a:alphaModFix/>
          </a:blip>
          <a:srcRect b="0" l="0" r="0" t="0"/>
          <a:stretch/>
        </p:blipFill>
        <p:spPr>
          <a:xfrm>
            <a:off x="23663058" y="8318500"/>
            <a:ext cx="279435" cy="431800"/>
          </a:xfrm>
          <a:prstGeom prst="rect">
            <a:avLst/>
          </a:prstGeom>
          <a:noFill/>
          <a:ln>
            <a:noFill/>
          </a:ln>
        </p:spPr>
      </p:pic>
      <p:pic>
        <p:nvPicPr>
          <p:cNvPr descr=" " id="181" name="Google Shape;181;g265f4016e66_0_155"/>
          <p:cNvPicPr preferRelativeResize="0"/>
          <p:nvPr/>
        </p:nvPicPr>
        <p:blipFill rotWithShape="1">
          <a:blip r:embed="rId6">
            <a:alphaModFix/>
          </a:blip>
          <a:srcRect b="0" l="0" r="0" t="0"/>
          <a:stretch/>
        </p:blipFill>
        <p:spPr>
          <a:xfrm>
            <a:off x="266733" y="1066800"/>
            <a:ext cx="774797" cy="1231900"/>
          </a:xfrm>
          <a:prstGeom prst="rect">
            <a:avLst/>
          </a:prstGeom>
          <a:noFill/>
          <a:ln>
            <a:noFill/>
          </a:ln>
        </p:spPr>
      </p:pic>
      <p:pic>
        <p:nvPicPr>
          <p:cNvPr descr=" " id="182" name="Google Shape;182;g265f4016e66_0_155"/>
          <p:cNvPicPr preferRelativeResize="0"/>
          <p:nvPr/>
        </p:nvPicPr>
        <p:blipFill rotWithShape="1">
          <a:blip r:embed="rId7">
            <a:alphaModFix/>
          </a:blip>
          <a:srcRect b="0" l="0" r="0" t="0"/>
          <a:stretch/>
        </p:blipFill>
        <p:spPr>
          <a:xfrm>
            <a:off x="23015277" y="11277600"/>
            <a:ext cx="787498" cy="1231900"/>
          </a:xfrm>
          <a:prstGeom prst="rect">
            <a:avLst/>
          </a:prstGeom>
          <a:noFill/>
          <a:ln>
            <a:noFill/>
          </a:ln>
        </p:spPr>
      </p:pic>
      <p:pic>
        <p:nvPicPr>
          <p:cNvPr descr=" " id="183" name="Google Shape;183;g265f4016e66_0_155"/>
          <p:cNvPicPr preferRelativeResize="0"/>
          <p:nvPr/>
        </p:nvPicPr>
        <p:blipFill rotWithShape="1">
          <a:blip r:embed="rId8">
            <a:alphaModFix/>
          </a:blip>
          <a:srcRect b="0" l="0" r="0" t="0"/>
          <a:stretch/>
        </p:blipFill>
        <p:spPr>
          <a:xfrm>
            <a:off x="914514" y="444500"/>
            <a:ext cx="533467" cy="825500"/>
          </a:xfrm>
          <a:prstGeom prst="rect">
            <a:avLst/>
          </a:prstGeom>
          <a:noFill/>
          <a:ln>
            <a:noFill/>
          </a:ln>
        </p:spPr>
      </p:pic>
      <p:pic>
        <p:nvPicPr>
          <p:cNvPr descr=" " id="184" name="Google Shape;184;g265f4016e66_0_155"/>
          <p:cNvPicPr preferRelativeResize="0"/>
          <p:nvPr/>
        </p:nvPicPr>
        <p:blipFill rotWithShape="1">
          <a:blip r:embed="rId9">
            <a:alphaModFix/>
          </a:blip>
          <a:srcRect b="0" l="0" r="0" t="0"/>
          <a:stretch/>
        </p:blipFill>
        <p:spPr>
          <a:xfrm>
            <a:off x="16270734" y="5727700"/>
            <a:ext cx="7049381" cy="6400800"/>
          </a:xfrm>
          <a:prstGeom prst="rect">
            <a:avLst/>
          </a:prstGeom>
          <a:noFill/>
          <a:ln>
            <a:noFill/>
          </a:ln>
        </p:spPr>
      </p:pic>
      <p:pic>
        <p:nvPicPr>
          <p:cNvPr descr=" " id="185" name="Google Shape;185;g265f4016e66_0_155"/>
          <p:cNvPicPr preferRelativeResize="0"/>
          <p:nvPr/>
        </p:nvPicPr>
        <p:blipFill rotWithShape="1">
          <a:blip r:embed="rId10">
            <a:alphaModFix/>
          </a:blip>
          <a:srcRect b="0" l="0" r="0" t="0"/>
          <a:stretch/>
        </p:blipFill>
        <p:spPr>
          <a:xfrm>
            <a:off x="889111" y="5727700"/>
            <a:ext cx="14835454" cy="6400800"/>
          </a:xfrm>
          <a:prstGeom prst="rect">
            <a:avLst/>
          </a:prstGeom>
          <a:noFill/>
          <a:ln>
            <a:noFill/>
          </a:ln>
        </p:spPr>
      </p:pic>
      <p:sp>
        <p:nvSpPr>
          <p:cNvPr id="186" name="Google Shape;186;g265f4016e66_0_1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265f4016e66_0_155"/>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188" name="Google Shape;188;g265f4016e66_0_155"/>
          <p:cNvSpPr/>
          <p:nvPr/>
        </p:nvSpPr>
        <p:spPr>
          <a:xfrm>
            <a:off x="1079635" y="2247900"/>
            <a:ext cx="7049400" cy="270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65f4016e66_0_155"/>
          <p:cNvSpPr/>
          <p:nvPr/>
        </p:nvSpPr>
        <p:spPr>
          <a:xfrm>
            <a:off x="1079635" y="2247900"/>
            <a:ext cx="7049400" cy="1435200"/>
          </a:xfrm>
          <a:prstGeom prst="rect">
            <a:avLst/>
          </a:prstGeom>
          <a:solidFill>
            <a:srgbClr val="151820"/>
          </a:solidFill>
          <a:ln cap="flat" cmpd="sng" w="50800">
            <a:solidFill>
              <a:srgbClr val="E1AD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65f4016e66_0_155"/>
          <p:cNvSpPr/>
          <p:nvPr/>
        </p:nvSpPr>
        <p:spPr>
          <a:xfrm>
            <a:off x="1841730" y="2552700"/>
            <a:ext cx="4560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Dragon Taming </a:t>
            </a:r>
            <a:endParaRPr b="0" i="0" sz="4800" u="none" cap="none" strike="noStrike">
              <a:solidFill>
                <a:schemeClr val="dk1"/>
              </a:solidFill>
              <a:latin typeface="Calibri"/>
              <a:ea typeface="Calibri"/>
              <a:cs typeface="Calibri"/>
              <a:sym typeface="Calibri"/>
            </a:endParaRPr>
          </a:p>
        </p:txBody>
      </p:sp>
      <p:sp>
        <p:nvSpPr>
          <p:cNvPr id="191" name="Google Shape;191;g265f4016e66_0_155"/>
          <p:cNvSpPr/>
          <p:nvPr/>
        </p:nvSpPr>
        <p:spPr>
          <a:xfrm>
            <a:off x="1079635" y="39878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92" name="Google Shape;192;g265f4016e66_0_155"/>
          <p:cNvSpPr/>
          <p:nvPr/>
        </p:nvSpPr>
        <p:spPr>
          <a:xfrm>
            <a:off x="8675184" y="2247900"/>
            <a:ext cx="7049400" cy="270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65f4016e66_0_155"/>
          <p:cNvSpPr/>
          <p:nvPr/>
        </p:nvSpPr>
        <p:spPr>
          <a:xfrm>
            <a:off x="8675184" y="2247900"/>
            <a:ext cx="7049400" cy="1435200"/>
          </a:xfrm>
          <a:prstGeom prst="rect">
            <a:avLst/>
          </a:prstGeom>
          <a:solidFill>
            <a:srgbClr val="151820"/>
          </a:solidFill>
          <a:ln cap="flat" cmpd="sng" w="50800">
            <a:solidFill>
              <a:srgbClr val="E1AD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65f4016e66_0_155"/>
          <p:cNvSpPr/>
          <p:nvPr/>
        </p:nvSpPr>
        <p:spPr>
          <a:xfrm>
            <a:off x="9437280" y="2552700"/>
            <a:ext cx="54618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The Art of Unicorn</a:t>
            </a:r>
            <a:endParaRPr b="0" i="0" sz="4800" u="none" cap="none" strike="noStrike">
              <a:solidFill>
                <a:schemeClr val="dk1"/>
              </a:solidFill>
              <a:latin typeface="Calibri"/>
              <a:ea typeface="Calibri"/>
              <a:cs typeface="Calibri"/>
              <a:sym typeface="Calibri"/>
            </a:endParaRPr>
          </a:p>
        </p:txBody>
      </p:sp>
      <p:sp>
        <p:nvSpPr>
          <p:cNvPr id="195" name="Google Shape;195;g265f4016e66_0_155"/>
          <p:cNvSpPr/>
          <p:nvPr/>
        </p:nvSpPr>
        <p:spPr>
          <a:xfrm>
            <a:off x="8675184" y="39878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96" name="Google Shape;196;g265f4016e66_0_155"/>
          <p:cNvSpPr/>
          <p:nvPr/>
        </p:nvSpPr>
        <p:spPr>
          <a:xfrm>
            <a:off x="16270734" y="2247900"/>
            <a:ext cx="7049400" cy="270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65f4016e66_0_155"/>
          <p:cNvSpPr/>
          <p:nvPr/>
        </p:nvSpPr>
        <p:spPr>
          <a:xfrm>
            <a:off x="16270734" y="2247900"/>
            <a:ext cx="7049400" cy="1435200"/>
          </a:xfrm>
          <a:prstGeom prst="rect">
            <a:avLst/>
          </a:prstGeom>
          <a:solidFill>
            <a:srgbClr val="151820"/>
          </a:solidFill>
          <a:ln cap="flat" cmpd="sng" w="50800">
            <a:solidFill>
              <a:srgbClr val="E1AD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65f4016e66_0_155"/>
          <p:cNvSpPr/>
          <p:nvPr/>
        </p:nvSpPr>
        <p:spPr>
          <a:xfrm>
            <a:off x="17032829" y="2552700"/>
            <a:ext cx="4560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Dragon Taming </a:t>
            </a:r>
            <a:endParaRPr b="0" i="0" sz="4800" u="none" cap="none" strike="noStrike">
              <a:solidFill>
                <a:schemeClr val="dk1"/>
              </a:solidFill>
              <a:latin typeface="Calibri"/>
              <a:ea typeface="Calibri"/>
              <a:cs typeface="Calibri"/>
              <a:sym typeface="Calibri"/>
            </a:endParaRPr>
          </a:p>
        </p:txBody>
      </p:sp>
      <p:sp>
        <p:nvSpPr>
          <p:cNvPr id="199" name="Google Shape;199;g265f4016e66_0_155"/>
          <p:cNvSpPr/>
          <p:nvPr/>
        </p:nvSpPr>
        <p:spPr>
          <a:xfrm>
            <a:off x="16270734" y="39878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141C"/>
        </a:solidFill>
      </p:bgPr>
    </p:bg>
    <p:spTree>
      <p:nvGrpSpPr>
        <p:cNvPr id="204" name="Shape 204"/>
        <p:cNvGrpSpPr/>
        <p:nvPr/>
      </p:nvGrpSpPr>
      <p:grpSpPr>
        <a:xfrm>
          <a:off x="0" y="0"/>
          <a:ext cx="0" cy="0"/>
          <a:chOff x="0" y="0"/>
          <a:chExt cx="0" cy="0"/>
        </a:xfrm>
      </p:grpSpPr>
      <p:pic>
        <p:nvPicPr>
          <p:cNvPr descr=" " id="205" name="Google Shape;205;g265f4016e66_0_18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06" name="Google Shape;206;g265f4016e66_0_181"/>
          <p:cNvPicPr preferRelativeResize="0"/>
          <p:nvPr/>
        </p:nvPicPr>
        <p:blipFill rotWithShape="1">
          <a:blip r:embed="rId4">
            <a:alphaModFix/>
          </a:blip>
          <a:srcRect b="0" l="0" r="0" t="0"/>
          <a:stretch/>
        </p:blipFill>
        <p:spPr>
          <a:xfrm>
            <a:off x="863708" y="11823700"/>
            <a:ext cx="471230" cy="740792"/>
          </a:xfrm>
          <a:prstGeom prst="rect">
            <a:avLst/>
          </a:prstGeom>
          <a:noFill/>
          <a:ln>
            <a:noFill/>
          </a:ln>
        </p:spPr>
      </p:pic>
      <p:pic>
        <p:nvPicPr>
          <p:cNvPr descr=" " id="207" name="Google Shape;207;g265f4016e66_0_181"/>
          <p:cNvPicPr preferRelativeResize="0"/>
          <p:nvPr/>
        </p:nvPicPr>
        <p:blipFill rotWithShape="1">
          <a:blip r:embed="rId5">
            <a:alphaModFix/>
          </a:blip>
          <a:srcRect b="0" l="0" r="0" t="0"/>
          <a:stretch/>
        </p:blipFill>
        <p:spPr>
          <a:xfrm>
            <a:off x="2015620" y="12796515"/>
            <a:ext cx="338496" cy="531999"/>
          </a:xfrm>
          <a:prstGeom prst="rect">
            <a:avLst/>
          </a:prstGeom>
          <a:noFill/>
          <a:ln>
            <a:noFill/>
          </a:ln>
        </p:spPr>
      </p:pic>
      <p:pic>
        <p:nvPicPr>
          <p:cNvPr descr=" " id="208" name="Google Shape;208;g265f4016e66_0_181"/>
          <p:cNvPicPr preferRelativeResize="0"/>
          <p:nvPr/>
        </p:nvPicPr>
        <p:blipFill rotWithShape="1">
          <a:blip r:embed="rId6">
            <a:alphaModFix/>
          </a:blip>
          <a:srcRect b="0" l="0" r="0" t="0"/>
          <a:stretch/>
        </p:blipFill>
        <p:spPr>
          <a:xfrm>
            <a:off x="3514408" y="1189732"/>
            <a:ext cx="338496" cy="531999"/>
          </a:xfrm>
          <a:prstGeom prst="rect">
            <a:avLst/>
          </a:prstGeom>
          <a:noFill/>
          <a:ln>
            <a:noFill/>
          </a:ln>
        </p:spPr>
      </p:pic>
      <p:pic>
        <p:nvPicPr>
          <p:cNvPr descr=" " id="209" name="Google Shape;209;g265f4016e66_0_181"/>
          <p:cNvPicPr preferRelativeResize="0"/>
          <p:nvPr/>
        </p:nvPicPr>
        <p:blipFill rotWithShape="1">
          <a:blip r:embed="rId7">
            <a:alphaModFix/>
          </a:blip>
          <a:srcRect b="0" l="0" r="0" t="0"/>
          <a:stretch/>
        </p:blipFill>
        <p:spPr>
          <a:xfrm>
            <a:off x="520765" y="660400"/>
            <a:ext cx="1094876" cy="1721234"/>
          </a:xfrm>
          <a:prstGeom prst="rect">
            <a:avLst/>
          </a:prstGeom>
          <a:noFill/>
          <a:ln>
            <a:noFill/>
          </a:ln>
        </p:spPr>
      </p:pic>
      <p:pic>
        <p:nvPicPr>
          <p:cNvPr descr=" " id="210" name="Google Shape;210;g265f4016e66_0_181"/>
          <p:cNvPicPr preferRelativeResize="0"/>
          <p:nvPr/>
        </p:nvPicPr>
        <p:blipFill rotWithShape="1">
          <a:blip r:embed="rId8">
            <a:alphaModFix/>
          </a:blip>
          <a:srcRect b="0" l="0" r="0" t="0"/>
          <a:stretch/>
        </p:blipFill>
        <p:spPr>
          <a:xfrm>
            <a:off x="21592699" y="11417176"/>
            <a:ext cx="1094876" cy="1721234"/>
          </a:xfrm>
          <a:prstGeom prst="rect">
            <a:avLst/>
          </a:prstGeom>
          <a:noFill/>
          <a:ln>
            <a:noFill/>
          </a:ln>
        </p:spPr>
      </p:pic>
      <p:pic>
        <p:nvPicPr>
          <p:cNvPr descr=" " id="211" name="Google Shape;211;g265f4016e66_0_181"/>
          <p:cNvPicPr preferRelativeResize="0"/>
          <p:nvPr/>
        </p:nvPicPr>
        <p:blipFill rotWithShape="1">
          <a:blip r:embed="rId9">
            <a:alphaModFix/>
          </a:blip>
          <a:srcRect b="0" l="0" r="0" t="0"/>
          <a:stretch/>
        </p:blipFill>
        <p:spPr>
          <a:xfrm>
            <a:off x="22566144" y="11239500"/>
            <a:ext cx="735802" cy="1156717"/>
          </a:xfrm>
          <a:prstGeom prst="rect">
            <a:avLst/>
          </a:prstGeom>
          <a:noFill/>
          <a:ln>
            <a:noFill/>
          </a:ln>
        </p:spPr>
      </p:pic>
      <p:sp>
        <p:nvSpPr>
          <p:cNvPr id="212" name="Google Shape;212;g265f4016e66_0_181"/>
          <p:cNvSpPr/>
          <p:nvPr/>
        </p:nvSpPr>
        <p:spPr>
          <a:xfrm>
            <a:off x="4343943" y="1397000"/>
            <a:ext cx="160506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AD40"/>
              </a:buClr>
              <a:buSzPts val="8000"/>
              <a:buFont typeface="Abril Fatface"/>
              <a:buNone/>
            </a:pPr>
            <a:r>
              <a:rPr b="0" i="0" lang="en-US" sz="8000" u="none" cap="none" strike="noStrike">
                <a:solidFill>
                  <a:srgbClr val="E1AD40"/>
                </a:solidFill>
                <a:latin typeface="Abril Fatface"/>
                <a:ea typeface="Abril Fatface"/>
                <a:cs typeface="Abril Fatface"/>
                <a:sym typeface="Abril Fatface"/>
              </a:rPr>
              <a:t>The Magic of Dragons: A Research</a:t>
            </a:r>
            <a:endParaRPr b="0" i="0" sz="8000" u="none" cap="none" strike="noStrike">
              <a:solidFill>
                <a:schemeClr val="dk1"/>
              </a:solidFill>
              <a:latin typeface="Calibri"/>
              <a:ea typeface="Calibri"/>
              <a:cs typeface="Calibri"/>
              <a:sym typeface="Calibri"/>
            </a:endParaRPr>
          </a:p>
        </p:txBody>
      </p:sp>
      <p:sp>
        <p:nvSpPr>
          <p:cNvPr id="213" name="Google Shape;213;g265f4016e66_0_181"/>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265f4016e66_0_181"/>
          <p:cNvSpPr/>
          <p:nvPr/>
        </p:nvSpPr>
        <p:spPr>
          <a:xfrm>
            <a:off x="14200375" y="4406900"/>
            <a:ext cx="8205300" cy="8204100"/>
          </a:xfrm>
          <a:prstGeom prst="ellipse">
            <a:avLst/>
          </a:prstGeom>
          <a:noFill/>
          <a:ln cap="flat" cmpd="sng" w="50800">
            <a:solidFill>
              <a:srgbClr val="E1AD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65f4016e66_0_181"/>
          <p:cNvSpPr/>
          <p:nvPr/>
        </p:nvSpPr>
        <p:spPr>
          <a:xfrm>
            <a:off x="15229203" y="6299200"/>
            <a:ext cx="6160200" cy="6159600"/>
          </a:xfrm>
          <a:prstGeom prst="ellipse">
            <a:avLst/>
          </a:prstGeom>
          <a:noFill/>
          <a:ln cap="flat" cmpd="sng" w="50800">
            <a:solidFill>
              <a:srgbClr val="E1AD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65f4016e66_0_181"/>
          <p:cNvSpPr/>
          <p:nvPr/>
        </p:nvSpPr>
        <p:spPr>
          <a:xfrm>
            <a:off x="16258032" y="8178800"/>
            <a:ext cx="4089900" cy="4089300"/>
          </a:xfrm>
          <a:prstGeom prst="ellipse">
            <a:avLst/>
          </a:prstGeom>
          <a:noFill/>
          <a:ln cap="flat" cmpd="sng" w="50800">
            <a:solidFill>
              <a:srgbClr val="E1AD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65f4016e66_0_181"/>
          <p:cNvSpPr/>
          <p:nvPr/>
        </p:nvSpPr>
        <p:spPr>
          <a:xfrm>
            <a:off x="17528191" y="4902200"/>
            <a:ext cx="15369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1AD40"/>
              </a:buClr>
              <a:buSzPts val="4800"/>
              <a:buFont typeface="Abril Fatface"/>
              <a:buNone/>
            </a:pPr>
            <a:r>
              <a:rPr b="0" i="0" lang="en-US" sz="4800" u="none" cap="none" strike="noStrike">
                <a:solidFill>
                  <a:srgbClr val="E1AD40"/>
                </a:solidFill>
                <a:latin typeface="Abril Fatface"/>
                <a:ea typeface="Abril Fatface"/>
                <a:cs typeface="Abril Fatface"/>
                <a:sym typeface="Abril Fatface"/>
              </a:rPr>
              <a:t>6.7M</a:t>
            </a:r>
            <a:endParaRPr b="0" i="0" sz="4800" u="none" cap="none" strike="noStrike">
              <a:solidFill>
                <a:schemeClr val="dk1"/>
              </a:solidFill>
              <a:latin typeface="Calibri"/>
              <a:ea typeface="Calibri"/>
              <a:cs typeface="Calibri"/>
              <a:sym typeface="Calibri"/>
            </a:endParaRPr>
          </a:p>
        </p:txBody>
      </p:sp>
      <p:sp>
        <p:nvSpPr>
          <p:cNvPr id="218" name="Google Shape;218;g265f4016e66_0_181"/>
          <p:cNvSpPr/>
          <p:nvPr/>
        </p:nvSpPr>
        <p:spPr>
          <a:xfrm>
            <a:off x="17515489" y="9715500"/>
            <a:ext cx="15750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1AD40"/>
              </a:buClr>
              <a:buSzPts val="4800"/>
              <a:buFont typeface="Abril Fatface"/>
              <a:buNone/>
            </a:pPr>
            <a:r>
              <a:rPr b="0" i="0" lang="en-US" sz="4800" u="none" cap="none" strike="noStrike">
                <a:solidFill>
                  <a:srgbClr val="E1AD40"/>
                </a:solidFill>
                <a:latin typeface="Abril Fatface"/>
                <a:ea typeface="Abril Fatface"/>
                <a:cs typeface="Abril Fatface"/>
                <a:sym typeface="Abril Fatface"/>
              </a:rPr>
              <a:t>2.3M</a:t>
            </a:r>
            <a:endParaRPr b="0" i="0" sz="4800" u="none" cap="none" strike="noStrike">
              <a:solidFill>
                <a:schemeClr val="dk1"/>
              </a:solidFill>
              <a:latin typeface="Calibri"/>
              <a:ea typeface="Calibri"/>
              <a:cs typeface="Calibri"/>
              <a:sym typeface="Calibri"/>
            </a:endParaRPr>
          </a:p>
        </p:txBody>
      </p:sp>
      <p:sp>
        <p:nvSpPr>
          <p:cNvPr id="219" name="Google Shape;219;g265f4016e66_0_181"/>
          <p:cNvSpPr/>
          <p:nvPr/>
        </p:nvSpPr>
        <p:spPr>
          <a:xfrm>
            <a:off x="17502788" y="6781800"/>
            <a:ext cx="16131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1AD40"/>
              </a:buClr>
              <a:buSzPts val="4800"/>
              <a:buFont typeface="Abril Fatface"/>
              <a:buNone/>
            </a:pPr>
            <a:r>
              <a:rPr b="0" i="0" lang="en-US" sz="4800" u="none" cap="none" strike="noStrike">
                <a:solidFill>
                  <a:srgbClr val="E1AD40"/>
                </a:solidFill>
                <a:latin typeface="Abril Fatface"/>
                <a:ea typeface="Abril Fatface"/>
                <a:cs typeface="Abril Fatface"/>
                <a:sym typeface="Abril Fatface"/>
              </a:rPr>
              <a:t>4.4M</a:t>
            </a:r>
            <a:endParaRPr b="0" i="0" sz="4800" u="none" cap="none" strike="noStrike">
              <a:solidFill>
                <a:schemeClr val="dk1"/>
              </a:solidFill>
              <a:latin typeface="Calibri"/>
              <a:ea typeface="Calibri"/>
              <a:cs typeface="Calibri"/>
              <a:sym typeface="Calibri"/>
            </a:endParaRPr>
          </a:p>
        </p:txBody>
      </p:sp>
      <p:sp>
        <p:nvSpPr>
          <p:cNvPr id="220" name="Google Shape;220;g265f4016e66_0_1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g265f4016e66_0_181"/>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222" name="Google Shape;222;g265f4016e66_0_181"/>
          <p:cNvSpPr/>
          <p:nvPr/>
        </p:nvSpPr>
        <p:spPr>
          <a:xfrm>
            <a:off x="3734267" y="35941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3" name="Google Shape;223;g265f4016e66_0_181"/>
          <p:cNvPicPr preferRelativeResize="0"/>
          <p:nvPr/>
        </p:nvPicPr>
        <p:blipFill rotWithShape="1">
          <a:blip r:embed="rId11">
            <a:alphaModFix/>
          </a:blip>
          <a:srcRect b="0" l="0" r="0" t="0"/>
          <a:stretch/>
        </p:blipFill>
        <p:spPr>
          <a:xfrm>
            <a:off x="3734267" y="3594100"/>
            <a:ext cx="634403" cy="1016000"/>
          </a:xfrm>
          <a:prstGeom prst="rect">
            <a:avLst/>
          </a:prstGeom>
          <a:noFill/>
          <a:ln>
            <a:noFill/>
          </a:ln>
        </p:spPr>
      </p:pic>
      <p:sp>
        <p:nvSpPr>
          <p:cNvPr id="224" name="Google Shape;224;g265f4016e66_0_181"/>
          <p:cNvSpPr/>
          <p:nvPr/>
        </p:nvSpPr>
        <p:spPr>
          <a:xfrm>
            <a:off x="3734267" y="49149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65f4016e66_0_181"/>
          <p:cNvSpPr/>
          <p:nvPr/>
        </p:nvSpPr>
        <p:spPr>
          <a:xfrm>
            <a:off x="3734267" y="49149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26" name="Google Shape;226;g265f4016e66_0_181"/>
          <p:cNvSpPr/>
          <p:nvPr/>
        </p:nvSpPr>
        <p:spPr>
          <a:xfrm>
            <a:off x="3734267" y="69469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7" name="Google Shape;227;g265f4016e66_0_181"/>
          <p:cNvPicPr preferRelativeResize="0"/>
          <p:nvPr/>
        </p:nvPicPr>
        <p:blipFill rotWithShape="1">
          <a:blip r:embed="rId12">
            <a:alphaModFix/>
          </a:blip>
          <a:srcRect b="0" l="0" r="0" t="0"/>
          <a:stretch/>
        </p:blipFill>
        <p:spPr>
          <a:xfrm>
            <a:off x="3734267" y="6946900"/>
            <a:ext cx="871957" cy="1016000"/>
          </a:xfrm>
          <a:prstGeom prst="rect">
            <a:avLst/>
          </a:prstGeom>
          <a:noFill/>
          <a:ln>
            <a:noFill/>
          </a:ln>
        </p:spPr>
      </p:pic>
      <p:sp>
        <p:nvSpPr>
          <p:cNvPr id="228" name="Google Shape;228;g265f4016e66_0_181"/>
          <p:cNvSpPr/>
          <p:nvPr/>
        </p:nvSpPr>
        <p:spPr>
          <a:xfrm>
            <a:off x="3734267" y="82677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65f4016e66_0_181"/>
          <p:cNvSpPr/>
          <p:nvPr/>
        </p:nvSpPr>
        <p:spPr>
          <a:xfrm>
            <a:off x="3734267" y="82677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30" name="Google Shape;230;g265f4016e66_0_181"/>
          <p:cNvSpPr/>
          <p:nvPr/>
        </p:nvSpPr>
        <p:spPr>
          <a:xfrm>
            <a:off x="3734267" y="102997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1" name="Google Shape;231;g265f4016e66_0_181"/>
          <p:cNvPicPr preferRelativeResize="0"/>
          <p:nvPr/>
        </p:nvPicPr>
        <p:blipFill rotWithShape="1">
          <a:blip r:embed="rId13">
            <a:alphaModFix/>
          </a:blip>
          <a:srcRect b="0" l="0" r="0" t="0"/>
          <a:stretch/>
        </p:blipFill>
        <p:spPr>
          <a:xfrm>
            <a:off x="3734267" y="10299700"/>
            <a:ext cx="844572" cy="1016000"/>
          </a:xfrm>
          <a:prstGeom prst="rect">
            <a:avLst/>
          </a:prstGeom>
          <a:noFill/>
          <a:ln>
            <a:noFill/>
          </a:ln>
        </p:spPr>
      </p:pic>
      <p:sp>
        <p:nvSpPr>
          <p:cNvPr id="232" name="Google Shape;232;g265f4016e66_0_181"/>
          <p:cNvSpPr/>
          <p:nvPr/>
        </p:nvSpPr>
        <p:spPr>
          <a:xfrm>
            <a:off x="3734267" y="11620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65f4016e66_0_181"/>
          <p:cNvSpPr/>
          <p:nvPr/>
        </p:nvSpPr>
        <p:spPr>
          <a:xfrm>
            <a:off x="3734267" y="11620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2024-01-08T08:11:11Z</dcterms:created>
  <dc:creator>PptxGenJS</dc:creator>
</cp:coreProperties>
</file>