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1.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Lst>
  <p:sldSz cy="13716000" cx="24387025"/>
  <p:notesSz cx="13716000" cy="24387025"/>
  <p:embeddedFontLst>
    <p:embeddedFont>
      <p:font typeface="Lato"/>
      <p:bold r:id="rId26"/>
      <p:boldItalic r:id="rId27"/>
    </p:embeddedFont>
    <p:embeddedFont>
      <p:font typeface="Abril Fatface"/>
      <p:regular r:id="rId28"/>
    </p:embeddedFont>
    <p:embeddedFont>
      <p:font typeface="Inter"/>
      <p:regular r:id="rId29"/>
      <p:bold r:id="rId30"/>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31" roundtripDataSignature="AMtx7mgvwyLi3nGvl+G/D54Yzx+kHPWwVw=="/>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20" Type="http://schemas.openxmlformats.org/officeDocument/2006/relationships/slide" Target="slides/slide16.xml"/><Relationship Id="rId22" Type="http://schemas.openxmlformats.org/officeDocument/2006/relationships/slide" Target="slides/slide18.xml"/><Relationship Id="rId21" Type="http://schemas.openxmlformats.org/officeDocument/2006/relationships/slide" Target="slides/slide17.xml"/><Relationship Id="rId24" Type="http://schemas.openxmlformats.org/officeDocument/2006/relationships/slide" Target="slides/slide20.xml"/><Relationship Id="rId23" Type="http://schemas.openxmlformats.org/officeDocument/2006/relationships/slide" Target="slides/slide19.xml"/><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26" Type="http://schemas.openxmlformats.org/officeDocument/2006/relationships/font" Target="fonts/Lato-bold.fntdata"/><Relationship Id="rId25" Type="http://schemas.openxmlformats.org/officeDocument/2006/relationships/slide" Target="slides/slide21.xml"/><Relationship Id="rId28" Type="http://schemas.openxmlformats.org/officeDocument/2006/relationships/font" Target="fonts/AbrilFatface-regular.fntdata"/><Relationship Id="rId27" Type="http://schemas.openxmlformats.org/officeDocument/2006/relationships/font" Target="fonts/Lato-boldItalic.fntdata"/><Relationship Id="rId5" Type="http://schemas.openxmlformats.org/officeDocument/2006/relationships/slide" Target="slides/slide1.xml"/><Relationship Id="rId6" Type="http://schemas.openxmlformats.org/officeDocument/2006/relationships/slide" Target="slides/slide2.xml"/><Relationship Id="rId29" Type="http://schemas.openxmlformats.org/officeDocument/2006/relationships/font" Target="fonts/Inter-regular.fntdata"/><Relationship Id="rId7" Type="http://schemas.openxmlformats.org/officeDocument/2006/relationships/slide" Target="slides/slide3.xml"/><Relationship Id="rId8" Type="http://schemas.openxmlformats.org/officeDocument/2006/relationships/slide" Target="slides/slide4.xml"/><Relationship Id="rId31" Type="http://customschemas.google.com/relationships/presentationmetadata" Target="metadata"/><Relationship Id="rId30" Type="http://schemas.openxmlformats.org/officeDocument/2006/relationships/font" Target="fonts/Inter-bold.fntdata"/><Relationship Id="rId11" Type="http://schemas.openxmlformats.org/officeDocument/2006/relationships/slide" Target="slides/slide7.xml"/><Relationship Id="rId10" Type="http://schemas.openxmlformats.org/officeDocument/2006/relationships/slide" Target="slides/slide6.xml"/><Relationship Id="rId13" Type="http://schemas.openxmlformats.org/officeDocument/2006/relationships/slide" Target="slides/slide9.xml"/><Relationship Id="rId12" Type="http://schemas.openxmlformats.org/officeDocument/2006/relationships/slide" Target="slides/slide8.xml"/><Relationship Id="rId15" Type="http://schemas.openxmlformats.org/officeDocument/2006/relationships/slide" Target="slides/slide11.xml"/><Relationship Id="rId14" Type="http://schemas.openxmlformats.org/officeDocument/2006/relationships/slide" Target="slides/slide10.xml"/><Relationship Id="rId17" Type="http://schemas.openxmlformats.org/officeDocument/2006/relationships/slide" Target="slides/slide13.xml"/><Relationship Id="rId16" Type="http://schemas.openxmlformats.org/officeDocument/2006/relationships/slide" Target="slides/slide12.xml"/><Relationship Id="rId19" Type="http://schemas.openxmlformats.org/officeDocument/2006/relationships/slide" Target="slides/slide15.xml"/><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 name="Shape 11"/>
        <p:cNvGrpSpPr/>
        <p:nvPr/>
      </p:nvGrpSpPr>
      <p:grpSpPr>
        <a:xfrm>
          <a:off x="0" y="0"/>
          <a:ext cx="0" cy="0"/>
          <a:chOff x="0" y="0"/>
          <a:chExt cx="0" cy="0"/>
        </a:xfrm>
      </p:grpSpPr>
      <p:sp>
        <p:nvSpPr>
          <p:cNvPr id="12" name="Google Shape;12;g265f4016e66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 name="Google Shape;13;g265f4016e66_0_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 name="Google Shape;14;g265f4016e66_0_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4" name="Shape 234"/>
        <p:cNvGrpSpPr/>
        <p:nvPr/>
      </p:nvGrpSpPr>
      <p:grpSpPr>
        <a:xfrm>
          <a:off x="0" y="0"/>
          <a:ext cx="0" cy="0"/>
          <a:chOff x="0" y="0"/>
          <a:chExt cx="0" cy="0"/>
        </a:xfrm>
      </p:grpSpPr>
      <p:sp>
        <p:nvSpPr>
          <p:cNvPr id="235" name="Google Shape;235;g265f4016e66_0_2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36" name="Google Shape;236;g265f4016e66_0_21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37" name="Google Shape;237;g265f4016e66_0_21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2" name="Shape 262"/>
        <p:cNvGrpSpPr/>
        <p:nvPr/>
      </p:nvGrpSpPr>
      <p:grpSpPr>
        <a:xfrm>
          <a:off x="0" y="0"/>
          <a:ext cx="0" cy="0"/>
          <a:chOff x="0" y="0"/>
          <a:chExt cx="0" cy="0"/>
        </a:xfrm>
      </p:grpSpPr>
      <p:sp>
        <p:nvSpPr>
          <p:cNvPr id="263" name="Google Shape;263;g265f4016e66_0_24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64" name="Google Shape;264;g265f4016e66_0_24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65" name="Google Shape;265;g265f4016e66_0_24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8" name="Shape 298"/>
        <p:cNvGrpSpPr/>
        <p:nvPr/>
      </p:nvGrpSpPr>
      <p:grpSpPr>
        <a:xfrm>
          <a:off x="0" y="0"/>
          <a:ext cx="0" cy="0"/>
          <a:chOff x="0" y="0"/>
          <a:chExt cx="0" cy="0"/>
        </a:xfrm>
      </p:grpSpPr>
      <p:sp>
        <p:nvSpPr>
          <p:cNvPr id="299" name="Google Shape;299;g265f4016e66_0_27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00" name="Google Shape;300;g265f4016e66_0_27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01" name="Google Shape;301;g265f4016e66_0_27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5" name="Shape 315"/>
        <p:cNvGrpSpPr/>
        <p:nvPr/>
      </p:nvGrpSpPr>
      <p:grpSpPr>
        <a:xfrm>
          <a:off x="0" y="0"/>
          <a:ext cx="0" cy="0"/>
          <a:chOff x="0" y="0"/>
          <a:chExt cx="0" cy="0"/>
        </a:xfrm>
      </p:grpSpPr>
      <p:sp>
        <p:nvSpPr>
          <p:cNvPr id="316" name="Google Shape;316;g265f4016e66_0_29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17" name="Google Shape;317;g265f4016e66_0_29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18" name="Google Shape;318;g265f4016e66_0_29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6" name="Shape 346"/>
        <p:cNvGrpSpPr/>
        <p:nvPr/>
      </p:nvGrpSpPr>
      <p:grpSpPr>
        <a:xfrm>
          <a:off x="0" y="0"/>
          <a:ext cx="0" cy="0"/>
          <a:chOff x="0" y="0"/>
          <a:chExt cx="0" cy="0"/>
        </a:xfrm>
      </p:grpSpPr>
      <p:sp>
        <p:nvSpPr>
          <p:cNvPr id="347" name="Google Shape;347;g265f4016e66_0_32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48" name="Google Shape;348;g265f4016e66_0_32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49" name="Google Shape;349;g265f4016e66_0_32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7" name="Shape 417"/>
        <p:cNvGrpSpPr/>
        <p:nvPr/>
      </p:nvGrpSpPr>
      <p:grpSpPr>
        <a:xfrm>
          <a:off x="0" y="0"/>
          <a:ext cx="0" cy="0"/>
          <a:chOff x="0" y="0"/>
          <a:chExt cx="0" cy="0"/>
        </a:xfrm>
      </p:grpSpPr>
      <p:sp>
        <p:nvSpPr>
          <p:cNvPr id="418" name="Google Shape;418;g265f4016e66_0_39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19" name="Google Shape;419;g265f4016e66_0_39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20" name="Google Shape;420;g265f4016e66_0_39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8" name="Shape 438"/>
        <p:cNvGrpSpPr/>
        <p:nvPr/>
      </p:nvGrpSpPr>
      <p:grpSpPr>
        <a:xfrm>
          <a:off x="0" y="0"/>
          <a:ext cx="0" cy="0"/>
          <a:chOff x="0" y="0"/>
          <a:chExt cx="0" cy="0"/>
        </a:xfrm>
      </p:grpSpPr>
      <p:sp>
        <p:nvSpPr>
          <p:cNvPr id="439" name="Google Shape;439;g265f4016e66_0_4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40" name="Google Shape;440;g265f4016e66_0_41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41" name="Google Shape;441;g265f4016e66_0_41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7" name="Shape 457"/>
        <p:cNvGrpSpPr/>
        <p:nvPr/>
      </p:nvGrpSpPr>
      <p:grpSpPr>
        <a:xfrm>
          <a:off x="0" y="0"/>
          <a:ext cx="0" cy="0"/>
          <a:chOff x="0" y="0"/>
          <a:chExt cx="0" cy="0"/>
        </a:xfrm>
      </p:grpSpPr>
      <p:sp>
        <p:nvSpPr>
          <p:cNvPr id="458" name="Google Shape;458;g265f4016e66_0_43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59" name="Google Shape;459;g265f4016e66_0_43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60" name="Google Shape;460;g265f4016e66_0_43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8" name="Shape 478"/>
        <p:cNvGrpSpPr/>
        <p:nvPr/>
      </p:nvGrpSpPr>
      <p:grpSpPr>
        <a:xfrm>
          <a:off x="0" y="0"/>
          <a:ext cx="0" cy="0"/>
          <a:chOff x="0" y="0"/>
          <a:chExt cx="0" cy="0"/>
        </a:xfrm>
      </p:grpSpPr>
      <p:sp>
        <p:nvSpPr>
          <p:cNvPr id="479" name="Google Shape;479;g265f4016e66_0_45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80" name="Google Shape;480;g265f4016e66_0_45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81" name="Google Shape;481;g265f4016e66_0_45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7" name="Shape 487"/>
        <p:cNvGrpSpPr/>
        <p:nvPr/>
      </p:nvGrpSpPr>
      <p:grpSpPr>
        <a:xfrm>
          <a:off x="0" y="0"/>
          <a:ext cx="0" cy="0"/>
          <a:chOff x="0" y="0"/>
          <a:chExt cx="0" cy="0"/>
        </a:xfrm>
      </p:grpSpPr>
      <p:sp>
        <p:nvSpPr>
          <p:cNvPr id="488" name="Google Shape;488;g265f4016e66_0_45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89" name="Google Shape;489;g265f4016e66_0_45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90" name="Google Shape;490;g265f4016e66_0_45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 name="Shape 27"/>
        <p:cNvGrpSpPr/>
        <p:nvPr/>
      </p:nvGrpSpPr>
      <p:grpSpPr>
        <a:xfrm>
          <a:off x="0" y="0"/>
          <a:ext cx="0" cy="0"/>
          <a:chOff x="0" y="0"/>
          <a:chExt cx="0" cy="0"/>
        </a:xfrm>
      </p:grpSpPr>
      <p:sp>
        <p:nvSpPr>
          <p:cNvPr id="28" name="Google Shape;28;g265f4016e66_0_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9" name="Google Shape;29;g265f4016e66_0_1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0" name="Google Shape;30;g265f4016e66_0_1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2" name="Shape 512"/>
        <p:cNvGrpSpPr/>
        <p:nvPr/>
      </p:nvGrpSpPr>
      <p:grpSpPr>
        <a:xfrm>
          <a:off x="0" y="0"/>
          <a:ext cx="0" cy="0"/>
          <a:chOff x="0" y="0"/>
          <a:chExt cx="0" cy="0"/>
        </a:xfrm>
      </p:grpSpPr>
      <p:sp>
        <p:nvSpPr>
          <p:cNvPr id="513" name="Google Shape;513;g265f4016e66_0_48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14" name="Google Shape;514;g265f4016e66_0_48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15" name="Google Shape;515;g265f4016e66_0_48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5" name="Shape 545"/>
        <p:cNvGrpSpPr/>
        <p:nvPr/>
      </p:nvGrpSpPr>
      <p:grpSpPr>
        <a:xfrm>
          <a:off x="0" y="0"/>
          <a:ext cx="0" cy="0"/>
          <a:chOff x="0" y="0"/>
          <a:chExt cx="0" cy="0"/>
        </a:xfrm>
      </p:grpSpPr>
      <p:sp>
        <p:nvSpPr>
          <p:cNvPr id="546" name="Google Shape;546;g265f4016e66_0_5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47" name="Google Shape;547;g265f4016e66_0_51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48" name="Google Shape;548;g265f4016e66_0_51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 name="Shape 43"/>
        <p:cNvGrpSpPr/>
        <p:nvPr/>
      </p:nvGrpSpPr>
      <p:grpSpPr>
        <a:xfrm>
          <a:off x="0" y="0"/>
          <a:ext cx="0" cy="0"/>
          <a:chOff x="0" y="0"/>
          <a:chExt cx="0" cy="0"/>
        </a:xfrm>
      </p:grpSpPr>
      <p:sp>
        <p:nvSpPr>
          <p:cNvPr id="44" name="Google Shape;44;g265f4016e66_0_3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5" name="Google Shape;45;g265f4016e66_0_3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6" name="Google Shape;46;g265f4016e66_0_3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 name="Shape 93"/>
        <p:cNvGrpSpPr/>
        <p:nvPr/>
      </p:nvGrpSpPr>
      <p:grpSpPr>
        <a:xfrm>
          <a:off x="0" y="0"/>
          <a:ext cx="0" cy="0"/>
          <a:chOff x="0" y="0"/>
          <a:chExt cx="0" cy="0"/>
        </a:xfrm>
      </p:grpSpPr>
      <p:sp>
        <p:nvSpPr>
          <p:cNvPr id="94" name="Google Shape;94;g265f4016e66_0_7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5" name="Google Shape;95;g265f4016e66_0_7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6" name="Google Shape;96;g265f4016e66_0_7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9" name="Shape 109"/>
        <p:cNvGrpSpPr/>
        <p:nvPr/>
      </p:nvGrpSpPr>
      <p:grpSpPr>
        <a:xfrm>
          <a:off x="0" y="0"/>
          <a:ext cx="0" cy="0"/>
          <a:chOff x="0" y="0"/>
          <a:chExt cx="0" cy="0"/>
        </a:xfrm>
      </p:grpSpPr>
      <p:sp>
        <p:nvSpPr>
          <p:cNvPr id="110" name="Google Shape;110;g265f4016e66_0_9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1" name="Google Shape;111;g265f4016e66_0_9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2" name="Google Shape;112;g265f4016e66_0_9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4" name="Shape 134"/>
        <p:cNvGrpSpPr/>
        <p:nvPr/>
      </p:nvGrpSpPr>
      <p:grpSpPr>
        <a:xfrm>
          <a:off x="0" y="0"/>
          <a:ext cx="0" cy="0"/>
          <a:chOff x="0" y="0"/>
          <a:chExt cx="0" cy="0"/>
        </a:xfrm>
      </p:grpSpPr>
      <p:sp>
        <p:nvSpPr>
          <p:cNvPr id="135" name="Google Shape;135;g265f4016e66_0_11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6" name="Google Shape;136;g265f4016e66_0_11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37" name="Google Shape;137;g265f4016e66_0_11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7" name="Shape 157"/>
        <p:cNvGrpSpPr/>
        <p:nvPr/>
      </p:nvGrpSpPr>
      <p:grpSpPr>
        <a:xfrm>
          <a:off x="0" y="0"/>
          <a:ext cx="0" cy="0"/>
          <a:chOff x="0" y="0"/>
          <a:chExt cx="0" cy="0"/>
        </a:xfrm>
      </p:grpSpPr>
      <p:sp>
        <p:nvSpPr>
          <p:cNvPr id="158" name="Google Shape;158;g265f4016e66_0_14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9" name="Google Shape;159;g265f4016e66_0_14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60" name="Google Shape;160;g265f4016e66_0_14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3" name="Shape 173"/>
        <p:cNvGrpSpPr/>
        <p:nvPr/>
      </p:nvGrpSpPr>
      <p:grpSpPr>
        <a:xfrm>
          <a:off x="0" y="0"/>
          <a:ext cx="0" cy="0"/>
          <a:chOff x="0" y="0"/>
          <a:chExt cx="0" cy="0"/>
        </a:xfrm>
      </p:grpSpPr>
      <p:sp>
        <p:nvSpPr>
          <p:cNvPr id="174" name="Google Shape;174;g265f4016e66_0_15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75" name="Google Shape;175;g265f4016e66_0_15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76" name="Google Shape;176;g265f4016e66_0_15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0" name="Shape 200"/>
        <p:cNvGrpSpPr/>
        <p:nvPr/>
      </p:nvGrpSpPr>
      <p:grpSpPr>
        <a:xfrm>
          <a:off x="0" y="0"/>
          <a:ext cx="0" cy="0"/>
          <a:chOff x="0" y="0"/>
          <a:chExt cx="0" cy="0"/>
        </a:xfrm>
      </p:grpSpPr>
      <p:sp>
        <p:nvSpPr>
          <p:cNvPr id="201" name="Google Shape;201;g265f4016e66_0_18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02" name="Google Shape;202;g265f4016e66_0_18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03" name="Google Shape;203;g265f4016e66_0_18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EFAULT">
  <p:cSld name="DEFAULT">
    <p:bg>
      <p:bgPr>
        <a:solidFill>
          <a:schemeClr val="lt1"/>
        </a:solidFill>
      </p:bgPr>
    </p:bg>
    <p:spTree>
      <p:nvGrpSpPr>
        <p:cNvPr id="10" name="Shape 10"/>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 name="Shape 9"/>
        <p:cNvGrpSpPr/>
        <p:nvPr/>
      </p:nvGrpSpPr>
      <p:grpSpPr>
        <a:xfrm>
          <a:off x="0" y="0"/>
          <a:ext cx="0" cy="0"/>
          <a:chOff x="0" y="0"/>
          <a:chExt cx="0" cy="0"/>
        </a:xfrm>
      </p:grpSpPr>
    </p:spTree>
  </p:cSld>
  <p:clrMap accent1="accent1" accent2="accent2" accent3="accent3" accent4="accent4" accent5="accent5" accent6="accent6" bg1="lt1" bg2="dk2" tx1="dk1" tx2="lt2" folHlink="folHlink" hlink="hlink"/>
  <p:sldLayoutIdLst>
    <p:sldLayoutId id="2147483649" r:id="rId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9.png"/><Relationship Id="rId4" Type="http://schemas.openxmlformats.org/officeDocument/2006/relationships/image" Target="../media/image23.png"/><Relationship Id="rId10" Type="http://schemas.openxmlformats.org/officeDocument/2006/relationships/image" Target="../media/image6.png"/><Relationship Id="rId9" Type="http://schemas.openxmlformats.org/officeDocument/2006/relationships/image" Target="../media/image30.png"/><Relationship Id="rId5" Type="http://schemas.openxmlformats.org/officeDocument/2006/relationships/image" Target="../media/image29.png"/><Relationship Id="rId6" Type="http://schemas.openxmlformats.org/officeDocument/2006/relationships/image" Target="../media/image20.png"/><Relationship Id="rId7" Type="http://schemas.openxmlformats.org/officeDocument/2006/relationships/image" Target="../media/image2.png"/><Relationship Id="rId8" Type="http://schemas.openxmlformats.org/officeDocument/2006/relationships/image" Target="../media/image12.png"/></Relationships>
</file>

<file path=ppt/slides/_rels/slide10.xml.rels><?xml version="1.0" encoding="UTF-8" standalone="yes"?><Relationships xmlns="http://schemas.openxmlformats.org/package/2006/relationships"><Relationship Id="rId10" Type="http://schemas.openxmlformats.org/officeDocument/2006/relationships/image" Target="../media/image83.png"/><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9.png"/><Relationship Id="rId4" Type="http://schemas.openxmlformats.org/officeDocument/2006/relationships/image" Target="../media/image15.png"/><Relationship Id="rId9" Type="http://schemas.openxmlformats.org/officeDocument/2006/relationships/image" Target="../media/image107.png"/><Relationship Id="rId5" Type="http://schemas.openxmlformats.org/officeDocument/2006/relationships/image" Target="../media/image1.png"/><Relationship Id="rId6" Type="http://schemas.openxmlformats.org/officeDocument/2006/relationships/image" Target="../media/image3.png"/><Relationship Id="rId7" Type="http://schemas.openxmlformats.org/officeDocument/2006/relationships/image" Target="../media/image6.png"/><Relationship Id="rId8" Type="http://schemas.openxmlformats.org/officeDocument/2006/relationships/image" Target="../media/image114.png"/></Relationships>
</file>

<file path=ppt/slides/_rels/slide11.xml.rels><?xml version="1.0" encoding="UTF-8" standalone="yes"?><Relationships xmlns="http://schemas.openxmlformats.org/package/2006/relationships"><Relationship Id="rId11" Type="http://schemas.openxmlformats.org/officeDocument/2006/relationships/image" Target="../media/image119.png"/><Relationship Id="rId10" Type="http://schemas.openxmlformats.org/officeDocument/2006/relationships/image" Target="../media/image6.png"/><Relationship Id="rId12" Type="http://schemas.openxmlformats.org/officeDocument/2006/relationships/image" Target="../media/image116.png"/><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9.png"/><Relationship Id="rId4" Type="http://schemas.openxmlformats.org/officeDocument/2006/relationships/image" Target="../media/image23.png"/><Relationship Id="rId9" Type="http://schemas.openxmlformats.org/officeDocument/2006/relationships/image" Target="../media/image41.png"/><Relationship Id="rId5" Type="http://schemas.openxmlformats.org/officeDocument/2006/relationships/image" Target="../media/image29.png"/><Relationship Id="rId6" Type="http://schemas.openxmlformats.org/officeDocument/2006/relationships/image" Target="../media/image20.png"/><Relationship Id="rId7" Type="http://schemas.openxmlformats.org/officeDocument/2006/relationships/image" Target="../media/image2.png"/><Relationship Id="rId8" Type="http://schemas.openxmlformats.org/officeDocument/2006/relationships/image" Target="../media/image84.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9.png"/><Relationship Id="rId4" Type="http://schemas.openxmlformats.org/officeDocument/2006/relationships/image" Target="../media/image4.png"/><Relationship Id="rId5" Type="http://schemas.openxmlformats.org/officeDocument/2006/relationships/image" Target="../media/image13.png"/><Relationship Id="rId6" Type="http://schemas.openxmlformats.org/officeDocument/2006/relationships/image" Target="../media/image7.png"/><Relationship Id="rId7" Type="http://schemas.openxmlformats.org/officeDocument/2006/relationships/image" Target="../media/image6.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9.png"/><Relationship Id="rId4" Type="http://schemas.openxmlformats.org/officeDocument/2006/relationships/image" Target="../media/image15.png"/><Relationship Id="rId5" Type="http://schemas.openxmlformats.org/officeDocument/2006/relationships/image" Target="../media/image1.png"/><Relationship Id="rId6" Type="http://schemas.openxmlformats.org/officeDocument/2006/relationships/image" Target="../media/image3.png"/><Relationship Id="rId7" Type="http://schemas.openxmlformats.org/officeDocument/2006/relationships/image" Target="../media/image6.png"/></Relationships>
</file>

<file path=ppt/slides/_rels/slide14.xml.rels><?xml version="1.0" encoding="UTF-8" standalone="yes"?><Relationships xmlns="http://schemas.openxmlformats.org/package/2006/relationships"><Relationship Id="rId20" Type="http://schemas.openxmlformats.org/officeDocument/2006/relationships/image" Target="../media/image123.png"/><Relationship Id="rId22" Type="http://schemas.openxmlformats.org/officeDocument/2006/relationships/image" Target="../media/image126.png"/><Relationship Id="rId21" Type="http://schemas.openxmlformats.org/officeDocument/2006/relationships/image" Target="../media/image122.png"/><Relationship Id="rId24" Type="http://schemas.openxmlformats.org/officeDocument/2006/relationships/image" Target="../media/image125.png"/><Relationship Id="rId23" Type="http://schemas.openxmlformats.org/officeDocument/2006/relationships/image" Target="../media/image141.png"/><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9.png"/><Relationship Id="rId4" Type="http://schemas.openxmlformats.org/officeDocument/2006/relationships/image" Target="../media/image34.png"/><Relationship Id="rId9" Type="http://schemas.openxmlformats.org/officeDocument/2006/relationships/image" Target="../media/image6.png"/><Relationship Id="rId26" Type="http://schemas.openxmlformats.org/officeDocument/2006/relationships/image" Target="../media/image130.png"/><Relationship Id="rId25" Type="http://schemas.openxmlformats.org/officeDocument/2006/relationships/image" Target="../media/image148.png"/><Relationship Id="rId28" Type="http://schemas.openxmlformats.org/officeDocument/2006/relationships/image" Target="../media/image134.png"/><Relationship Id="rId27" Type="http://schemas.openxmlformats.org/officeDocument/2006/relationships/image" Target="../media/image150.png"/><Relationship Id="rId5" Type="http://schemas.openxmlformats.org/officeDocument/2006/relationships/image" Target="../media/image44.png"/><Relationship Id="rId6" Type="http://schemas.openxmlformats.org/officeDocument/2006/relationships/image" Target="../media/image16.png"/><Relationship Id="rId29" Type="http://schemas.openxmlformats.org/officeDocument/2006/relationships/image" Target="../media/image121.png"/><Relationship Id="rId7" Type="http://schemas.openxmlformats.org/officeDocument/2006/relationships/image" Target="../media/image48.png"/><Relationship Id="rId8" Type="http://schemas.openxmlformats.org/officeDocument/2006/relationships/image" Target="../media/image36.png"/><Relationship Id="rId31" Type="http://schemas.openxmlformats.org/officeDocument/2006/relationships/image" Target="../media/image140.png"/><Relationship Id="rId30" Type="http://schemas.openxmlformats.org/officeDocument/2006/relationships/image" Target="../media/image137.png"/><Relationship Id="rId11" Type="http://schemas.openxmlformats.org/officeDocument/2006/relationships/image" Target="../media/image110.png"/><Relationship Id="rId33" Type="http://schemas.openxmlformats.org/officeDocument/2006/relationships/image" Target="../media/image136.png"/><Relationship Id="rId10" Type="http://schemas.openxmlformats.org/officeDocument/2006/relationships/image" Target="../media/image115.png"/><Relationship Id="rId32" Type="http://schemas.openxmlformats.org/officeDocument/2006/relationships/image" Target="../media/image118.png"/><Relationship Id="rId13" Type="http://schemas.openxmlformats.org/officeDocument/2006/relationships/image" Target="../media/image112.png"/><Relationship Id="rId12" Type="http://schemas.openxmlformats.org/officeDocument/2006/relationships/image" Target="../media/image100.png"/><Relationship Id="rId15" Type="http://schemas.openxmlformats.org/officeDocument/2006/relationships/image" Target="../media/image108.png"/><Relationship Id="rId14" Type="http://schemas.openxmlformats.org/officeDocument/2006/relationships/image" Target="../media/image101.png"/><Relationship Id="rId17" Type="http://schemas.openxmlformats.org/officeDocument/2006/relationships/image" Target="../media/image104.png"/><Relationship Id="rId16" Type="http://schemas.openxmlformats.org/officeDocument/2006/relationships/image" Target="../media/image103.png"/><Relationship Id="rId19" Type="http://schemas.openxmlformats.org/officeDocument/2006/relationships/image" Target="../media/image117.png"/><Relationship Id="rId18" Type="http://schemas.openxmlformats.org/officeDocument/2006/relationships/image" Target="../media/image129.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9.png"/><Relationship Id="rId4" Type="http://schemas.openxmlformats.org/officeDocument/2006/relationships/image" Target="../media/image23.png"/><Relationship Id="rId9" Type="http://schemas.openxmlformats.org/officeDocument/2006/relationships/image" Target="../media/image41.png"/><Relationship Id="rId5" Type="http://schemas.openxmlformats.org/officeDocument/2006/relationships/image" Target="../media/image29.png"/><Relationship Id="rId6" Type="http://schemas.openxmlformats.org/officeDocument/2006/relationships/image" Target="../media/image20.png"/><Relationship Id="rId7" Type="http://schemas.openxmlformats.org/officeDocument/2006/relationships/image" Target="../media/image2.png"/><Relationship Id="rId8" Type="http://schemas.openxmlformats.org/officeDocument/2006/relationships/image" Target="../media/image84.png"/><Relationship Id="rId11" Type="http://schemas.openxmlformats.org/officeDocument/2006/relationships/image" Target="../media/image164.png"/><Relationship Id="rId10" Type="http://schemas.openxmlformats.org/officeDocument/2006/relationships/image" Target="../media/image6.png"/><Relationship Id="rId12" Type="http://schemas.openxmlformats.org/officeDocument/2006/relationships/image" Target="../media/image179.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9.png"/><Relationship Id="rId4" Type="http://schemas.openxmlformats.org/officeDocument/2006/relationships/image" Target="../media/image15.png"/><Relationship Id="rId9" Type="http://schemas.openxmlformats.org/officeDocument/2006/relationships/image" Target="../media/image159.png"/><Relationship Id="rId5" Type="http://schemas.openxmlformats.org/officeDocument/2006/relationships/image" Target="../media/image1.png"/><Relationship Id="rId6" Type="http://schemas.openxmlformats.org/officeDocument/2006/relationships/image" Target="../media/image3.png"/><Relationship Id="rId7" Type="http://schemas.openxmlformats.org/officeDocument/2006/relationships/image" Target="../media/image6.png"/><Relationship Id="rId8" Type="http://schemas.openxmlformats.org/officeDocument/2006/relationships/image" Target="../media/image143.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9.png"/><Relationship Id="rId4" Type="http://schemas.openxmlformats.org/officeDocument/2006/relationships/image" Target="../media/image34.png"/><Relationship Id="rId9" Type="http://schemas.openxmlformats.org/officeDocument/2006/relationships/image" Target="../media/image6.png"/><Relationship Id="rId5" Type="http://schemas.openxmlformats.org/officeDocument/2006/relationships/image" Target="../media/image44.png"/><Relationship Id="rId6" Type="http://schemas.openxmlformats.org/officeDocument/2006/relationships/image" Target="../media/image16.png"/><Relationship Id="rId7" Type="http://schemas.openxmlformats.org/officeDocument/2006/relationships/image" Target="../media/image48.png"/><Relationship Id="rId8" Type="http://schemas.openxmlformats.org/officeDocument/2006/relationships/image" Target="../media/image36.png"/><Relationship Id="rId11" Type="http://schemas.openxmlformats.org/officeDocument/2006/relationships/image" Target="../media/image187.png"/><Relationship Id="rId10" Type="http://schemas.openxmlformats.org/officeDocument/2006/relationships/image" Target="../media/image158.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188.png"/><Relationship Id="rId4" Type="http://schemas.openxmlformats.org/officeDocument/2006/relationships/image" Target="../media/image6.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9.png"/><Relationship Id="rId4" Type="http://schemas.openxmlformats.org/officeDocument/2006/relationships/image" Target="../media/image15.png"/><Relationship Id="rId5" Type="http://schemas.openxmlformats.org/officeDocument/2006/relationships/image" Target="../media/image1.png"/><Relationship Id="rId6" Type="http://schemas.openxmlformats.org/officeDocument/2006/relationships/image" Target="../media/image3.png"/><Relationship Id="rId7" Type="http://schemas.openxmlformats.org/officeDocument/2006/relationships/image" Target="../media/image6.png"/><Relationship Id="rId8" Type="http://schemas.openxmlformats.org/officeDocument/2006/relationships/image" Target="../media/image18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9.png"/><Relationship Id="rId4" Type="http://schemas.openxmlformats.org/officeDocument/2006/relationships/image" Target="../media/image4.png"/><Relationship Id="rId9" Type="http://schemas.openxmlformats.org/officeDocument/2006/relationships/image" Target="../media/image5.png"/><Relationship Id="rId5" Type="http://schemas.openxmlformats.org/officeDocument/2006/relationships/image" Target="../media/image13.png"/><Relationship Id="rId6" Type="http://schemas.openxmlformats.org/officeDocument/2006/relationships/image" Target="../media/image7.png"/><Relationship Id="rId7" Type="http://schemas.openxmlformats.org/officeDocument/2006/relationships/image" Target="../media/image6.png"/><Relationship Id="rId8" Type="http://schemas.openxmlformats.org/officeDocument/2006/relationships/image" Target="../media/image11.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9.png"/><Relationship Id="rId4" Type="http://schemas.openxmlformats.org/officeDocument/2006/relationships/image" Target="../media/image23.png"/><Relationship Id="rId9" Type="http://schemas.openxmlformats.org/officeDocument/2006/relationships/image" Target="../media/image41.png"/><Relationship Id="rId5" Type="http://schemas.openxmlformats.org/officeDocument/2006/relationships/image" Target="../media/image29.png"/><Relationship Id="rId6" Type="http://schemas.openxmlformats.org/officeDocument/2006/relationships/image" Target="../media/image20.png"/><Relationship Id="rId7" Type="http://schemas.openxmlformats.org/officeDocument/2006/relationships/image" Target="../media/image2.png"/><Relationship Id="rId8" Type="http://schemas.openxmlformats.org/officeDocument/2006/relationships/image" Target="../media/image84.png"/><Relationship Id="rId11" Type="http://schemas.openxmlformats.org/officeDocument/2006/relationships/image" Target="../media/image183.png"/><Relationship Id="rId10" Type="http://schemas.openxmlformats.org/officeDocument/2006/relationships/image" Target="../media/image6.png"/><Relationship Id="rId13" Type="http://schemas.openxmlformats.org/officeDocument/2006/relationships/image" Target="../media/image173.png"/><Relationship Id="rId12" Type="http://schemas.openxmlformats.org/officeDocument/2006/relationships/image" Target="../media/image180.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9.png"/><Relationship Id="rId4" Type="http://schemas.openxmlformats.org/officeDocument/2006/relationships/image" Target="../media/image4.png"/><Relationship Id="rId9" Type="http://schemas.openxmlformats.org/officeDocument/2006/relationships/image" Target="../media/image186.png"/><Relationship Id="rId5" Type="http://schemas.openxmlformats.org/officeDocument/2006/relationships/image" Target="../media/image13.png"/><Relationship Id="rId6" Type="http://schemas.openxmlformats.org/officeDocument/2006/relationships/image" Target="../media/image7.png"/><Relationship Id="rId7" Type="http://schemas.openxmlformats.org/officeDocument/2006/relationships/image" Target="../media/image6.png"/><Relationship Id="rId8" Type="http://schemas.openxmlformats.org/officeDocument/2006/relationships/hyperlink" Target="https://unsplash.com/" TargetMode="External"/><Relationship Id="rId10" Type="http://schemas.openxmlformats.org/officeDocument/2006/relationships/image" Target="../media/image185.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9.png"/><Relationship Id="rId4" Type="http://schemas.openxmlformats.org/officeDocument/2006/relationships/image" Target="../media/image15.png"/><Relationship Id="rId9" Type="http://schemas.openxmlformats.org/officeDocument/2006/relationships/image" Target="../media/image43.png"/><Relationship Id="rId5" Type="http://schemas.openxmlformats.org/officeDocument/2006/relationships/image" Target="../media/image1.png"/><Relationship Id="rId6" Type="http://schemas.openxmlformats.org/officeDocument/2006/relationships/image" Target="../media/image3.png"/><Relationship Id="rId7" Type="http://schemas.openxmlformats.org/officeDocument/2006/relationships/image" Target="../media/image6.png"/><Relationship Id="rId8" Type="http://schemas.openxmlformats.org/officeDocument/2006/relationships/image" Target="../media/image39.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9.png"/><Relationship Id="rId4" Type="http://schemas.openxmlformats.org/officeDocument/2006/relationships/image" Target="../media/image34.png"/><Relationship Id="rId9" Type="http://schemas.openxmlformats.org/officeDocument/2006/relationships/image" Target="../media/image6.png"/><Relationship Id="rId5" Type="http://schemas.openxmlformats.org/officeDocument/2006/relationships/image" Target="../media/image44.png"/><Relationship Id="rId6" Type="http://schemas.openxmlformats.org/officeDocument/2006/relationships/image" Target="../media/image16.png"/><Relationship Id="rId7" Type="http://schemas.openxmlformats.org/officeDocument/2006/relationships/image" Target="../media/image48.png"/><Relationship Id="rId8" Type="http://schemas.openxmlformats.org/officeDocument/2006/relationships/image" Target="../media/image36.png"/></Relationships>
</file>

<file path=ppt/slides/_rels/slide5.xml.rels><?xml version="1.0" encoding="UTF-8" standalone="yes"?><Relationships xmlns="http://schemas.openxmlformats.org/package/2006/relationships"><Relationship Id="rId11" Type="http://schemas.openxmlformats.org/officeDocument/2006/relationships/image" Target="../media/image6.png"/><Relationship Id="rId10" Type="http://schemas.openxmlformats.org/officeDocument/2006/relationships/image" Target="../media/image69.png"/><Relationship Id="rId13" Type="http://schemas.openxmlformats.org/officeDocument/2006/relationships/image" Target="../media/image46.png"/><Relationship Id="rId12" Type="http://schemas.openxmlformats.org/officeDocument/2006/relationships/image" Target="../media/image47.png"/><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9.png"/><Relationship Id="rId4" Type="http://schemas.openxmlformats.org/officeDocument/2006/relationships/image" Target="../media/image23.png"/><Relationship Id="rId9" Type="http://schemas.openxmlformats.org/officeDocument/2006/relationships/image" Target="../media/image41.png"/><Relationship Id="rId5" Type="http://schemas.openxmlformats.org/officeDocument/2006/relationships/image" Target="../media/image29.png"/><Relationship Id="rId6" Type="http://schemas.openxmlformats.org/officeDocument/2006/relationships/image" Target="../media/image20.png"/><Relationship Id="rId7" Type="http://schemas.openxmlformats.org/officeDocument/2006/relationships/image" Target="../media/image2.png"/><Relationship Id="rId8" Type="http://schemas.openxmlformats.org/officeDocument/2006/relationships/image" Target="../media/image53.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9.png"/><Relationship Id="rId4" Type="http://schemas.openxmlformats.org/officeDocument/2006/relationships/image" Target="../media/image15.png"/><Relationship Id="rId9" Type="http://schemas.openxmlformats.org/officeDocument/2006/relationships/image" Target="../media/image75.png"/><Relationship Id="rId5" Type="http://schemas.openxmlformats.org/officeDocument/2006/relationships/image" Target="../media/image1.png"/><Relationship Id="rId6" Type="http://schemas.openxmlformats.org/officeDocument/2006/relationships/image" Target="../media/image3.png"/><Relationship Id="rId7" Type="http://schemas.openxmlformats.org/officeDocument/2006/relationships/image" Target="../media/image6.png"/><Relationship Id="rId8" Type="http://schemas.openxmlformats.org/officeDocument/2006/relationships/image" Target="../media/image91.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9.png"/><Relationship Id="rId4" Type="http://schemas.openxmlformats.org/officeDocument/2006/relationships/image" Target="../media/image4.png"/><Relationship Id="rId5" Type="http://schemas.openxmlformats.org/officeDocument/2006/relationships/image" Target="../media/image13.png"/><Relationship Id="rId6" Type="http://schemas.openxmlformats.org/officeDocument/2006/relationships/image" Target="../media/image7.png"/><Relationship Id="rId7" Type="http://schemas.openxmlformats.org/officeDocument/2006/relationships/image" Target="../media/image6.png"/><Relationship Id="rId8" Type="http://schemas.openxmlformats.org/officeDocument/2006/relationships/image" Target="../media/image66.png"/></Relationships>
</file>

<file path=ppt/slides/_rels/slide8.xml.rels><?xml version="1.0" encoding="UTF-8" standalone="yes"?><Relationships xmlns="http://schemas.openxmlformats.org/package/2006/relationships"><Relationship Id="rId11" Type="http://schemas.openxmlformats.org/officeDocument/2006/relationships/image" Target="../media/image6.png"/><Relationship Id="rId10" Type="http://schemas.openxmlformats.org/officeDocument/2006/relationships/image" Target="../media/image61.png"/><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9.png"/><Relationship Id="rId4" Type="http://schemas.openxmlformats.org/officeDocument/2006/relationships/image" Target="../media/image34.png"/><Relationship Id="rId9" Type="http://schemas.openxmlformats.org/officeDocument/2006/relationships/image" Target="../media/image86.png"/><Relationship Id="rId5" Type="http://schemas.openxmlformats.org/officeDocument/2006/relationships/image" Target="../media/image44.png"/><Relationship Id="rId6" Type="http://schemas.openxmlformats.org/officeDocument/2006/relationships/image" Target="../media/image16.png"/><Relationship Id="rId7" Type="http://schemas.openxmlformats.org/officeDocument/2006/relationships/image" Target="../media/image48.png"/><Relationship Id="rId8" Type="http://schemas.openxmlformats.org/officeDocument/2006/relationships/image" Target="../media/image36.png"/></Relationships>
</file>

<file path=ppt/slides/_rels/slide9.xml.rels><?xml version="1.0" encoding="UTF-8" standalone="yes"?><Relationships xmlns="http://schemas.openxmlformats.org/package/2006/relationships"><Relationship Id="rId11" Type="http://schemas.openxmlformats.org/officeDocument/2006/relationships/image" Target="../media/image124.png"/><Relationship Id="rId10" Type="http://schemas.openxmlformats.org/officeDocument/2006/relationships/image" Target="../media/image6.png"/><Relationship Id="rId13" Type="http://schemas.openxmlformats.org/officeDocument/2006/relationships/image" Target="../media/image73.png"/><Relationship Id="rId12" Type="http://schemas.openxmlformats.org/officeDocument/2006/relationships/image" Target="../media/image78.png"/><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9.png"/><Relationship Id="rId4" Type="http://schemas.openxmlformats.org/officeDocument/2006/relationships/image" Target="../media/image23.png"/><Relationship Id="rId9" Type="http://schemas.openxmlformats.org/officeDocument/2006/relationships/image" Target="../media/image41.png"/><Relationship Id="rId5" Type="http://schemas.openxmlformats.org/officeDocument/2006/relationships/image" Target="../media/image29.png"/><Relationship Id="rId6" Type="http://schemas.openxmlformats.org/officeDocument/2006/relationships/image" Target="../media/image20.png"/><Relationship Id="rId7" Type="http://schemas.openxmlformats.org/officeDocument/2006/relationships/image" Target="../media/image2.png"/><Relationship Id="rId8" Type="http://schemas.openxmlformats.org/officeDocument/2006/relationships/image" Target="../media/image84.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1141C"/>
        </a:solidFill>
      </p:bgPr>
    </p:bg>
    <p:spTree>
      <p:nvGrpSpPr>
        <p:cNvPr id="15" name="Shape 15"/>
        <p:cNvGrpSpPr/>
        <p:nvPr/>
      </p:nvGrpSpPr>
      <p:grpSpPr>
        <a:xfrm>
          <a:off x="0" y="0"/>
          <a:ext cx="0" cy="0"/>
          <a:chOff x="0" y="0"/>
          <a:chExt cx="0" cy="0"/>
        </a:xfrm>
      </p:grpSpPr>
      <p:pic>
        <p:nvPicPr>
          <p:cNvPr descr=" " id="16" name="Google Shape;16;g265f4016e66_0_0"/>
          <p:cNvPicPr preferRelativeResize="0"/>
          <p:nvPr/>
        </p:nvPicPr>
        <p:blipFill rotWithShape="1">
          <a:blip r:embed="rId3">
            <a:alphaModFix/>
          </a:blip>
          <a:srcRect b="0" l="0" r="0" t="0"/>
          <a:stretch/>
        </p:blipFill>
        <p:spPr>
          <a:xfrm>
            <a:off x="0" y="0"/>
            <a:ext cx="24387048" cy="13716000"/>
          </a:xfrm>
          <a:prstGeom prst="rect">
            <a:avLst/>
          </a:prstGeom>
          <a:noFill/>
          <a:ln>
            <a:noFill/>
          </a:ln>
        </p:spPr>
      </p:pic>
      <p:pic>
        <p:nvPicPr>
          <p:cNvPr descr=" " id="17" name="Google Shape;17;g265f4016e66_0_0"/>
          <p:cNvPicPr preferRelativeResize="0"/>
          <p:nvPr/>
        </p:nvPicPr>
        <p:blipFill rotWithShape="1">
          <a:blip r:embed="rId4">
            <a:alphaModFix/>
          </a:blip>
          <a:srcRect b="0" l="0" r="0" t="0"/>
          <a:stretch/>
        </p:blipFill>
        <p:spPr>
          <a:xfrm>
            <a:off x="863708" y="11823700"/>
            <a:ext cx="471230" cy="740791"/>
          </a:xfrm>
          <a:prstGeom prst="rect">
            <a:avLst/>
          </a:prstGeom>
          <a:noFill/>
          <a:ln>
            <a:noFill/>
          </a:ln>
        </p:spPr>
      </p:pic>
      <p:pic>
        <p:nvPicPr>
          <p:cNvPr descr=" " id="18" name="Google Shape;18;g265f4016e66_0_0"/>
          <p:cNvPicPr preferRelativeResize="0"/>
          <p:nvPr/>
        </p:nvPicPr>
        <p:blipFill rotWithShape="1">
          <a:blip r:embed="rId5">
            <a:alphaModFix/>
          </a:blip>
          <a:srcRect b="0" l="0" r="0" t="0"/>
          <a:stretch/>
        </p:blipFill>
        <p:spPr>
          <a:xfrm>
            <a:off x="2015620" y="12796521"/>
            <a:ext cx="338496" cy="532003"/>
          </a:xfrm>
          <a:prstGeom prst="rect">
            <a:avLst/>
          </a:prstGeom>
          <a:noFill/>
          <a:ln>
            <a:noFill/>
          </a:ln>
        </p:spPr>
      </p:pic>
      <p:pic>
        <p:nvPicPr>
          <p:cNvPr descr=" " id="19" name="Google Shape;19;g265f4016e66_0_0"/>
          <p:cNvPicPr preferRelativeResize="0"/>
          <p:nvPr/>
        </p:nvPicPr>
        <p:blipFill rotWithShape="1">
          <a:blip r:embed="rId6">
            <a:alphaModFix/>
          </a:blip>
          <a:srcRect b="0" l="0" r="0" t="0"/>
          <a:stretch/>
        </p:blipFill>
        <p:spPr>
          <a:xfrm>
            <a:off x="3514408" y="1189738"/>
            <a:ext cx="338496" cy="532003"/>
          </a:xfrm>
          <a:prstGeom prst="rect">
            <a:avLst/>
          </a:prstGeom>
          <a:noFill/>
          <a:ln>
            <a:noFill/>
          </a:ln>
        </p:spPr>
      </p:pic>
      <p:pic>
        <p:nvPicPr>
          <p:cNvPr descr=" " id="20" name="Google Shape;20;g265f4016e66_0_0"/>
          <p:cNvPicPr preferRelativeResize="0"/>
          <p:nvPr/>
        </p:nvPicPr>
        <p:blipFill rotWithShape="1">
          <a:blip r:embed="rId7">
            <a:alphaModFix/>
          </a:blip>
          <a:srcRect b="0" l="0" r="0" t="0"/>
          <a:stretch/>
        </p:blipFill>
        <p:spPr>
          <a:xfrm>
            <a:off x="520765" y="660400"/>
            <a:ext cx="1094876" cy="1721231"/>
          </a:xfrm>
          <a:prstGeom prst="rect">
            <a:avLst/>
          </a:prstGeom>
          <a:noFill/>
          <a:ln>
            <a:noFill/>
          </a:ln>
        </p:spPr>
      </p:pic>
      <p:pic>
        <p:nvPicPr>
          <p:cNvPr descr=" " id="21" name="Google Shape;21;g265f4016e66_0_0"/>
          <p:cNvPicPr preferRelativeResize="0"/>
          <p:nvPr/>
        </p:nvPicPr>
        <p:blipFill rotWithShape="1">
          <a:blip r:embed="rId8">
            <a:alphaModFix/>
          </a:blip>
          <a:srcRect b="0" l="0" r="0" t="0"/>
          <a:stretch/>
        </p:blipFill>
        <p:spPr>
          <a:xfrm>
            <a:off x="19458832" y="7683500"/>
            <a:ext cx="3090480" cy="4215468"/>
          </a:xfrm>
          <a:prstGeom prst="rect">
            <a:avLst/>
          </a:prstGeom>
          <a:noFill/>
          <a:ln>
            <a:noFill/>
          </a:ln>
        </p:spPr>
      </p:pic>
      <p:pic>
        <p:nvPicPr>
          <p:cNvPr descr=" " id="22" name="Google Shape;22;g265f4016e66_0_0"/>
          <p:cNvPicPr preferRelativeResize="0"/>
          <p:nvPr/>
        </p:nvPicPr>
        <p:blipFill rotWithShape="1">
          <a:blip r:embed="rId9">
            <a:alphaModFix/>
          </a:blip>
          <a:srcRect b="0" l="0" r="0" t="0"/>
          <a:stretch/>
        </p:blipFill>
        <p:spPr>
          <a:xfrm>
            <a:off x="14505213" y="2438400"/>
            <a:ext cx="4489425" cy="9455326"/>
          </a:xfrm>
          <a:prstGeom prst="rect">
            <a:avLst/>
          </a:prstGeom>
          <a:noFill/>
          <a:ln>
            <a:noFill/>
          </a:ln>
        </p:spPr>
      </p:pic>
      <p:sp>
        <p:nvSpPr>
          <p:cNvPr id="23" name="Google Shape;23;g265f4016e66_0_0"/>
          <p:cNvSpPr/>
          <p:nvPr/>
        </p:nvSpPr>
        <p:spPr>
          <a:xfrm>
            <a:off x="2464108" y="7366000"/>
            <a:ext cx="11461200" cy="2226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6400"/>
              <a:buFont typeface="Lato"/>
              <a:buNone/>
            </a:pPr>
            <a:r>
              <a:rPr b="1" i="0" lang="en-US" sz="6400" u="none" cap="none" strike="noStrike">
                <a:solidFill>
                  <a:srgbClr val="FFFFFF"/>
                </a:solidFill>
                <a:latin typeface="Lato"/>
                <a:ea typeface="Lato"/>
                <a:cs typeface="Lato"/>
                <a:sym typeface="Lato"/>
              </a:rPr>
              <a:t>FREE PRESENTATION TEMPLATE</a:t>
            </a:r>
            <a:endParaRPr b="0" i="0" sz="6400" u="none" cap="none" strike="noStrike">
              <a:solidFill>
                <a:schemeClr val="dk1"/>
              </a:solidFill>
              <a:latin typeface="Calibri"/>
              <a:ea typeface="Calibri"/>
              <a:cs typeface="Calibri"/>
              <a:sym typeface="Calibri"/>
            </a:endParaRPr>
          </a:p>
        </p:txBody>
      </p:sp>
      <p:sp>
        <p:nvSpPr>
          <p:cNvPr id="24" name="Google Shape;24;g265f4016e66_0_0"/>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5" name="Google Shape;25;g265f4016e66_0_0"/>
          <p:cNvPicPr preferRelativeResize="0"/>
          <p:nvPr/>
        </p:nvPicPr>
        <p:blipFill rotWithShape="1">
          <a:blip r:embed="rId10">
            <a:alphaModFix/>
          </a:blip>
          <a:srcRect b="0" l="0" r="0" t="0"/>
          <a:stretch/>
        </p:blipFill>
        <p:spPr>
          <a:xfrm>
            <a:off x="23523340" y="10820400"/>
            <a:ext cx="711289" cy="2590800"/>
          </a:xfrm>
          <a:prstGeom prst="rect">
            <a:avLst/>
          </a:prstGeom>
          <a:noFill/>
          <a:ln>
            <a:noFill/>
          </a:ln>
        </p:spPr>
      </p:pic>
      <p:sp>
        <p:nvSpPr>
          <p:cNvPr id="26" name="Google Shape;26;g265f4016e66_0_0"/>
          <p:cNvSpPr/>
          <p:nvPr/>
        </p:nvSpPr>
        <p:spPr>
          <a:xfrm>
            <a:off x="2464108" y="3251200"/>
            <a:ext cx="11736300" cy="5130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E1AD40"/>
              </a:buClr>
              <a:buSzPts val="24000"/>
              <a:buFont typeface="Abril Fatface"/>
              <a:buNone/>
            </a:pPr>
            <a:r>
              <a:rPr b="0" i="0" lang="en-US" sz="24000" u="none" cap="none" strike="noStrike">
                <a:solidFill>
                  <a:srgbClr val="E1AD40"/>
                </a:solidFill>
                <a:latin typeface="Abril Fatface"/>
                <a:ea typeface="Abril Fatface"/>
                <a:cs typeface="Abril Fatface"/>
                <a:sym typeface="Abril Fatface"/>
              </a:rPr>
              <a:t>Alcohol</a:t>
            </a:r>
            <a:endParaRPr b="0" i="0" sz="24000" u="none" cap="none" strike="noStrike">
              <a:solidFill>
                <a:schemeClr val="dk1"/>
              </a:solidFill>
              <a:latin typeface="Calibri"/>
              <a:ea typeface="Calibri"/>
              <a:cs typeface="Calibri"/>
              <a:sym typeface="Calibri"/>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1141C"/>
        </a:solidFill>
      </p:bgPr>
    </p:bg>
    <p:spTree>
      <p:nvGrpSpPr>
        <p:cNvPr id="238" name="Shape 238"/>
        <p:cNvGrpSpPr/>
        <p:nvPr/>
      </p:nvGrpSpPr>
      <p:grpSpPr>
        <a:xfrm>
          <a:off x="0" y="0"/>
          <a:ext cx="0" cy="0"/>
          <a:chOff x="0" y="0"/>
          <a:chExt cx="0" cy="0"/>
        </a:xfrm>
      </p:grpSpPr>
      <p:pic>
        <p:nvPicPr>
          <p:cNvPr descr=" " id="239" name="Google Shape;239;g265f4016e66_0_214"/>
          <p:cNvPicPr preferRelativeResize="0"/>
          <p:nvPr/>
        </p:nvPicPr>
        <p:blipFill rotWithShape="1">
          <a:blip r:embed="rId3">
            <a:alphaModFix/>
          </a:blip>
          <a:srcRect b="0" l="0" r="0" t="0"/>
          <a:stretch/>
        </p:blipFill>
        <p:spPr>
          <a:xfrm>
            <a:off x="0" y="0"/>
            <a:ext cx="24387048" cy="13716000"/>
          </a:xfrm>
          <a:prstGeom prst="rect">
            <a:avLst/>
          </a:prstGeom>
          <a:noFill/>
          <a:ln>
            <a:noFill/>
          </a:ln>
        </p:spPr>
      </p:pic>
      <p:pic>
        <p:nvPicPr>
          <p:cNvPr descr=" " id="240" name="Google Shape;240;g265f4016e66_0_214"/>
          <p:cNvPicPr preferRelativeResize="0"/>
          <p:nvPr/>
        </p:nvPicPr>
        <p:blipFill rotWithShape="1">
          <a:blip r:embed="rId4">
            <a:alphaModFix/>
          </a:blip>
          <a:srcRect b="0" l="0" r="0" t="0"/>
          <a:stretch/>
        </p:blipFill>
        <p:spPr>
          <a:xfrm>
            <a:off x="444556" y="5130800"/>
            <a:ext cx="756802" cy="2192858"/>
          </a:xfrm>
          <a:prstGeom prst="rect">
            <a:avLst/>
          </a:prstGeom>
          <a:noFill/>
          <a:ln>
            <a:noFill/>
          </a:ln>
        </p:spPr>
      </p:pic>
      <p:pic>
        <p:nvPicPr>
          <p:cNvPr descr=" " id="241" name="Google Shape;241;g265f4016e66_0_214"/>
          <p:cNvPicPr preferRelativeResize="0"/>
          <p:nvPr/>
        </p:nvPicPr>
        <p:blipFill rotWithShape="1">
          <a:blip r:embed="rId5">
            <a:alphaModFix/>
          </a:blip>
          <a:srcRect b="0" l="0" r="0" t="0"/>
          <a:stretch/>
        </p:blipFill>
        <p:spPr>
          <a:xfrm>
            <a:off x="22113464" y="-558800"/>
            <a:ext cx="2832454" cy="3009900"/>
          </a:xfrm>
          <a:prstGeom prst="rect">
            <a:avLst/>
          </a:prstGeom>
          <a:noFill/>
          <a:ln>
            <a:noFill/>
          </a:ln>
        </p:spPr>
      </p:pic>
      <p:pic>
        <p:nvPicPr>
          <p:cNvPr descr=" " id="242" name="Google Shape;242;g265f4016e66_0_214"/>
          <p:cNvPicPr preferRelativeResize="0"/>
          <p:nvPr/>
        </p:nvPicPr>
        <p:blipFill rotWithShape="1">
          <a:blip r:embed="rId6">
            <a:alphaModFix/>
          </a:blip>
          <a:srcRect b="0" l="0" r="0" t="0"/>
          <a:stretch/>
        </p:blipFill>
        <p:spPr>
          <a:xfrm>
            <a:off x="22761245" y="11099800"/>
            <a:ext cx="762095" cy="1587500"/>
          </a:xfrm>
          <a:prstGeom prst="rect">
            <a:avLst/>
          </a:prstGeom>
          <a:noFill/>
          <a:ln>
            <a:noFill/>
          </a:ln>
        </p:spPr>
      </p:pic>
      <p:sp>
        <p:nvSpPr>
          <p:cNvPr id="243" name="Google Shape;243;g265f4016e66_0_214"/>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44" name="Google Shape;244;g265f4016e66_0_214"/>
          <p:cNvPicPr preferRelativeResize="0"/>
          <p:nvPr/>
        </p:nvPicPr>
        <p:blipFill rotWithShape="1">
          <a:blip r:embed="rId7">
            <a:alphaModFix/>
          </a:blip>
          <a:srcRect b="0" l="0" r="0" t="0"/>
          <a:stretch/>
        </p:blipFill>
        <p:spPr>
          <a:xfrm>
            <a:off x="23523340" y="10820400"/>
            <a:ext cx="711289" cy="2590800"/>
          </a:xfrm>
          <a:prstGeom prst="rect">
            <a:avLst/>
          </a:prstGeom>
          <a:noFill/>
          <a:ln>
            <a:noFill/>
          </a:ln>
        </p:spPr>
      </p:pic>
      <p:sp>
        <p:nvSpPr>
          <p:cNvPr id="245" name="Google Shape;245;g265f4016e66_0_214"/>
          <p:cNvSpPr/>
          <p:nvPr/>
        </p:nvSpPr>
        <p:spPr>
          <a:xfrm>
            <a:off x="9557945" y="1244600"/>
            <a:ext cx="6117900" cy="1710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E1AD40"/>
              </a:buClr>
              <a:buSzPts val="8000"/>
              <a:buFont typeface="Abril Fatface"/>
              <a:buNone/>
            </a:pPr>
            <a:r>
              <a:rPr b="0" i="0" lang="en-US" sz="8000" u="none" cap="none" strike="noStrike">
                <a:solidFill>
                  <a:srgbClr val="E1AD40"/>
                </a:solidFill>
                <a:latin typeface="Abril Fatface"/>
                <a:ea typeface="Abril Fatface"/>
                <a:cs typeface="Abril Fatface"/>
                <a:sym typeface="Abril Fatface"/>
              </a:rPr>
              <a:t>Pricing Plan</a:t>
            </a:r>
            <a:endParaRPr b="0" i="0" sz="8000" u="none" cap="none" strike="noStrike">
              <a:solidFill>
                <a:schemeClr val="dk1"/>
              </a:solidFill>
              <a:latin typeface="Calibri"/>
              <a:ea typeface="Calibri"/>
              <a:cs typeface="Calibri"/>
              <a:sym typeface="Calibri"/>
            </a:endParaRPr>
          </a:p>
        </p:txBody>
      </p:sp>
      <p:sp>
        <p:nvSpPr>
          <p:cNvPr id="246" name="Google Shape;246;g265f4016e66_0_214"/>
          <p:cNvSpPr/>
          <p:nvPr/>
        </p:nvSpPr>
        <p:spPr>
          <a:xfrm>
            <a:off x="1778222" y="3632200"/>
            <a:ext cx="20843400" cy="8407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7" name="Google Shape;247;g265f4016e66_0_214"/>
          <p:cNvSpPr/>
          <p:nvPr/>
        </p:nvSpPr>
        <p:spPr>
          <a:xfrm>
            <a:off x="1778222" y="3632200"/>
            <a:ext cx="6439800" cy="8407500"/>
          </a:xfrm>
          <a:prstGeom prst="rect">
            <a:avLst/>
          </a:prstGeom>
          <a:solidFill>
            <a:srgbClr val="151820"/>
          </a:solidFill>
          <a:ln cap="flat" cmpd="sng" w="50800">
            <a:solidFill>
              <a:srgbClr val="E1AD4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48" name="Google Shape;248;g265f4016e66_0_214"/>
          <p:cNvPicPr preferRelativeResize="0"/>
          <p:nvPr/>
        </p:nvPicPr>
        <p:blipFill rotWithShape="1">
          <a:blip r:embed="rId8">
            <a:alphaModFix/>
          </a:blip>
          <a:srcRect b="0" l="0" r="0" t="0"/>
          <a:stretch/>
        </p:blipFill>
        <p:spPr>
          <a:xfrm>
            <a:off x="4213897" y="4089400"/>
            <a:ext cx="1568355" cy="1625600"/>
          </a:xfrm>
          <a:prstGeom prst="rect">
            <a:avLst/>
          </a:prstGeom>
          <a:noFill/>
          <a:ln>
            <a:noFill/>
          </a:ln>
        </p:spPr>
      </p:pic>
      <p:sp>
        <p:nvSpPr>
          <p:cNvPr id="249" name="Google Shape;249;g265f4016e66_0_214"/>
          <p:cNvSpPr/>
          <p:nvPr/>
        </p:nvSpPr>
        <p:spPr>
          <a:xfrm>
            <a:off x="4147068" y="6019800"/>
            <a:ext cx="1701900" cy="10287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E1AD40"/>
              </a:buClr>
              <a:buSzPts val="4800"/>
              <a:buFont typeface="Abril Fatface"/>
              <a:buNone/>
            </a:pPr>
            <a:r>
              <a:rPr b="0" i="0" lang="en-US" sz="4800" u="none" cap="none" strike="noStrike">
                <a:solidFill>
                  <a:srgbClr val="E1AD40"/>
                </a:solidFill>
                <a:latin typeface="Abril Fatface"/>
                <a:ea typeface="Abril Fatface"/>
                <a:cs typeface="Abril Fatface"/>
                <a:sym typeface="Abril Fatface"/>
              </a:rPr>
              <a:t>Basic</a:t>
            </a:r>
            <a:endParaRPr b="0" i="0" sz="4800" u="none" cap="none" strike="noStrike">
              <a:solidFill>
                <a:schemeClr val="dk1"/>
              </a:solidFill>
              <a:latin typeface="Calibri"/>
              <a:ea typeface="Calibri"/>
              <a:cs typeface="Calibri"/>
              <a:sym typeface="Calibri"/>
            </a:endParaRPr>
          </a:p>
        </p:txBody>
      </p:sp>
      <p:sp>
        <p:nvSpPr>
          <p:cNvPr id="250" name="Google Shape;250;g265f4016e66_0_214"/>
          <p:cNvSpPr/>
          <p:nvPr/>
        </p:nvSpPr>
        <p:spPr>
          <a:xfrm>
            <a:off x="2235479" y="7150100"/>
            <a:ext cx="5660700" cy="3437400"/>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FFFFFF"/>
              </a:buClr>
              <a:buSzPts val="3200"/>
              <a:buFont typeface="Lato"/>
              <a:buChar char="•"/>
            </a:pPr>
            <a:r>
              <a:rPr b="0" i="0" lang="en-US" sz="3200" u="none" cap="none" strike="noStrike">
                <a:solidFill>
                  <a:srgbClr val="FFFFFF"/>
                </a:solidFill>
                <a:latin typeface="Lato"/>
                <a:ea typeface="Lato"/>
                <a:cs typeface="Lato"/>
                <a:sym typeface="Lato"/>
              </a:rPr>
              <a:t>Access to the entry-level dungeons.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FFFFFF"/>
              </a:buClr>
              <a:buSzPts val="3200"/>
              <a:buFont typeface="Lato"/>
              <a:buChar char="•"/>
            </a:pPr>
            <a:r>
              <a:rPr b="0" i="0" lang="en-US" sz="3200" u="none" cap="none" strike="noStrike">
                <a:solidFill>
                  <a:srgbClr val="FFFFFF"/>
                </a:solidFill>
                <a:latin typeface="Lato"/>
                <a:ea typeface="Lato"/>
                <a:cs typeface="Lato"/>
                <a:sym typeface="Lato"/>
              </a:rPr>
              <a:t>A limited number of quests and battles per month.</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FFFFFF"/>
              </a:buClr>
              <a:buSzPts val="3200"/>
              <a:buFont typeface="Lato"/>
              <a:buChar char="•"/>
            </a:pPr>
            <a:r>
              <a:rPr b="0" i="0" lang="en-US" sz="3200" u="none" cap="none" strike="noStrike">
                <a:solidFill>
                  <a:srgbClr val="FFFFFF"/>
                </a:solidFill>
                <a:latin typeface="Lato"/>
                <a:ea typeface="Lato"/>
                <a:cs typeface="Lato"/>
                <a:sym typeface="Lato"/>
              </a:rPr>
              <a:t>Ability to form a small party with fellow adventurers.</a:t>
            </a:r>
            <a:endParaRPr b="0" i="0" sz="3200" u="none" cap="none" strike="noStrike">
              <a:solidFill>
                <a:schemeClr val="dk1"/>
              </a:solidFill>
              <a:latin typeface="Calibri"/>
              <a:ea typeface="Calibri"/>
              <a:cs typeface="Calibri"/>
              <a:sym typeface="Calibri"/>
            </a:endParaRPr>
          </a:p>
        </p:txBody>
      </p:sp>
      <p:sp>
        <p:nvSpPr>
          <p:cNvPr id="251" name="Google Shape;251;g265f4016e66_0_214"/>
          <p:cNvSpPr/>
          <p:nvPr/>
        </p:nvSpPr>
        <p:spPr>
          <a:xfrm>
            <a:off x="3365921" y="10756900"/>
            <a:ext cx="3264300" cy="10287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4800"/>
              <a:buFont typeface="Abril Fatface"/>
              <a:buNone/>
            </a:pPr>
            <a:r>
              <a:rPr b="0" i="0" lang="en-US" sz="4800" u="none" cap="none" strike="noStrike">
                <a:solidFill>
                  <a:srgbClr val="FFFFFF"/>
                </a:solidFill>
                <a:latin typeface="Abril Fatface"/>
                <a:ea typeface="Abril Fatface"/>
                <a:cs typeface="Abril Fatface"/>
                <a:sym typeface="Abril Fatface"/>
              </a:rPr>
              <a:t>$10/month</a:t>
            </a:r>
            <a:endParaRPr b="0" i="0" sz="4800" u="none" cap="none" strike="noStrike">
              <a:solidFill>
                <a:schemeClr val="dk1"/>
              </a:solidFill>
              <a:latin typeface="Calibri"/>
              <a:ea typeface="Calibri"/>
              <a:cs typeface="Calibri"/>
              <a:sym typeface="Calibri"/>
            </a:endParaRPr>
          </a:p>
        </p:txBody>
      </p:sp>
      <p:sp>
        <p:nvSpPr>
          <p:cNvPr id="252" name="Google Shape;252;g265f4016e66_0_214"/>
          <p:cNvSpPr/>
          <p:nvPr/>
        </p:nvSpPr>
        <p:spPr>
          <a:xfrm>
            <a:off x="8980022" y="3632200"/>
            <a:ext cx="6439800" cy="8407500"/>
          </a:xfrm>
          <a:prstGeom prst="rect">
            <a:avLst/>
          </a:prstGeom>
          <a:solidFill>
            <a:srgbClr val="151820"/>
          </a:solidFill>
          <a:ln cap="flat" cmpd="sng" w="50800">
            <a:solidFill>
              <a:srgbClr val="E1AD4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53" name="Google Shape;253;g265f4016e66_0_214"/>
          <p:cNvPicPr preferRelativeResize="0"/>
          <p:nvPr/>
        </p:nvPicPr>
        <p:blipFill rotWithShape="1">
          <a:blip r:embed="rId9">
            <a:alphaModFix/>
          </a:blip>
          <a:srcRect b="0" l="0" r="0" t="0"/>
          <a:stretch/>
        </p:blipFill>
        <p:spPr>
          <a:xfrm>
            <a:off x="11411483" y="4089400"/>
            <a:ext cx="1576780" cy="1625600"/>
          </a:xfrm>
          <a:prstGeom prst="rect">
            <a:avLst/>
          </a:prstGeom>
          <a:noFill/>
          <a:ln>
            <a:noFill/>
          </a:ln>
        </p:spPr>
      </p:pic>
      <p:sp>
        <p:nvSpPr>
          <p:cNvPr id="254" name="Google Shape;254;g265f4016e66_0_214"/>
          <p:cNvSpPr/>
          <p:nvPr/>
        </p:nvSpPr>
        <p:spPr>
          <a:xfrm>
            <a:off x="11431429" y="6019800"/>
            <a:ext cx="1536900" cy="10287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E1AD40"/>
              </a:buClr>
              <a:buSzPts val="4800"/>
              <a:buFont typeface="Abril Fatface"/>
              <a:buNone/>
            </a:pPr>
            <a:r>
              <a:rPr b="0" i="0" lang="en-US" sz="4800" u="none" cap="none" strike="noStrike">
                <a:solidFill>
                  <a:srgbClr val="E1AD40"/>
                </a:solidFill>
                <a:latin typeface="Abril Fatface"/>
                <a:ea typeface="Abril Fatface"/>
                <a:cs typeface="Abril Fatface"/>
                <a:sym typeface="Abril Fatface"/>
              </a:rPr>
              <a:t>Elite</a:t>
            </a:r>
            <a:endParaRPr b="0" i="0" sz="4800" u="none" cap="none" strike="noStrike">
              <a:solidFill>
                <a:schemeClr val="dk1"/>
              </a:solidFill>
              <a:latin typeface="Calibri"/>
              <a:ea typeface="Calibri"/>
              <a:cs typeface="Calibri"/>
              <a:sym typeface="Calibri"/>
            </a:endParaRPr>
          </a:p>
        </p:txBody>
      </p:sp>
      <p:sp>
        <p:nvSpPr>
          <p:cNvPr id="255" name="Google Shape;255;g265f4016e66_0_214"/>
          <p:cNvSpPr/>
          <p:nvPr/>
        </p:nvSpPr>
        <p:spPr>
          <a:xfrm>
            <a:off x="9437280" y="7150100"/>
            <a:ext cx="5660700" cy="3437400"/>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FFFFFF"/>
              </a:buClr>
              <a:buSzPts val="3200"/>
              <a:buFont typeface="Lato"/>
              <a:buChar char="•"/>
            </a:pPr>
            <a:r>
              <a:rPr b="0" i="0" lang="en-US" sz="3200" u="none" cap="none" strike="noStrike">
                <a:solidFill>
                  <a:srgbClr val="FFFFFF"/>
                </a:solidFill>
                <a:latin typeface="Lato"/>
                <a:ea typeface="Lato"/>
                <a:cs typeface="Lato"/>
                <a:sym typeface="Lato"/>
              </a:rPr>
              <a:t>Access to the intermediate and advanced dungeons.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FFFFFF"/>
              </a:buClr>
              <a:buSzPts val="3200"/>
              <a:buFont typeface="Lato"/>
              <a:buChar char="•"/>
            </a:pPr>
            <a:r>
              <a:rPr b="0" i="0" lang="en-US" sz="3200" u="none" cap="none" strike="noStrike">
                <a:solidFill>
                  <a:srgbClr val="FFFFFF"/>
                </a:solidFill>
                <a:latin typeface="Lato"/>
                <a:ea typeface="Lato"/>
                <a:cs typeface="Lato"/>
                <a:sym typeface="Lato"/>
              </a:rPr>
              <a:t>A greater number of quests and battles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FFFFFF"/>
              </a:buClr>
              <a:buSzPts val="3200"/>
              <a:buFont typeface="Lato"/>
              <a:buChar char="•"/>
            </a:pPr>
            <a:r>
              <a:rPr b="0" i="0" lang="en-US" sz="3200" u="none" cap="none" strike="noStrike">
                <a:solidFill>
                  <a:srgbClr val="FFFFFF"/>
                </a:solidFill>
                <a:latin typeface="Lato"/>
                <a:ea typeface="Lato"/>
                <a:cs typeface="Lato"/>
                <a:sym typeface="Lato"/>
              </a:rPr>
              <a:t>Ability to form larger parties.</a:t>
            </a:r>
            <a:endParaRPr b="0" i="0" sz="3200" u="none" cap="none" strike="noStrike">
              <a:solidFill>
                <a:schemeClr val="dk1"/>
              </a:solidFill>
              <a:latin typeface="Calibri"/>
              <a:ea typeface="Calibri"/>
              <a:cs typeface="Calibri"/>
              <a:sym typeface="Calibri"/>
            </a:endParaRPr>
          </a:p>
        </p:txBody>
      </p:sp>
      <p:sp>
        <p:nvSpPr>
          <p:cNvPr id="256" name="Google Shape;256;g265f4016e66_0_214"/>
          <p:cNvSpPr/>
          <p:nvPr/>
        </p:nvSpPr>
        <p:spPr>
          <a:xfrm>
            <a:off x="10529616" y="10756900"/>
            <a:ext cx="3340500" cy="10287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4800"/>
              <a:buFont typeface="Abril Fatface"/>
              <a:buNone/>
            </a:pPr>
            <a:r>
              <a:rPr b="0" i="0" lang="en-US" sz="4800" u="none" cap="none" strike="noStrike">
                <a:solidFill>
                  <a:srgbClr val="FFFFFF"/>
                </a:solidFill>
                <a:latin typeface="Abril Fatface"/>
                <a:ea typeface="Abril Fatface"/>
                <a:cs typeface="Abril Fatface"/>
                <a:sym typeface="Abril Fatface"/>
              </a:rPr>
              <a:t>$50/month</a:t>
            </a:r>
            <a:endParaRPr b="0" i="0" sz="4800" u="none" cap="none" strike="noStrike">
              <a:solidFill>
                <a:schemeClr val="dk1"/>
              </a:solidFill>
              <a:latin typeface="Calibri"/>
              <a:ea typeface="Calibri"/>
              <a:cs typeface="Calibri"/>
              <a:sym typeface="Calibri"/>
            </a:endParaRPr>
          </a:p>
        </p:txBody>
      </p:sp>
      <p:sp>
        <p:nvSpPr>
          <p:cNvPr id="257" name="Google Shape;257;g265f4016e66_0_214"/>
          <p:cNvSpPr/>
          <p:nvPr/>
        </p:nvSpPr>
        <p:spPr>
          <a:xfrm>
            <a:off x="16181822" y="3632200"/>
            <a:ext cx="6439800" cy="8407500"/>
          </a:xfrm>
          <a:prstGeom prst="rect">
            <a:avLst/>
          </a:prstGeom>
          <a:solidFill>
            <a:srgbClr val="151820"/>
          </a:solidFill>
          <a:ln cap="flat" cmpd="sng" w="50800">
            <a:solidFill>
              <a:srgbClr val="E1AD4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58" name="Google Shape;258;g265f4016e66_0_214"/>
          <p:cNvPicPr preferRelativeResize="0"/>
          <p:nvPr/>
        </p:nvPicPr>
        <p:blipFill rotWithShape="1">
          <a:blip r:embed="rId10">
            <a:alphaModFix/>
          </a:blip>
          <a:srcRect b="0" l="0" r="0" t="0"/>
          <a:stretch/>
        </p:blipFill>
        <p:spPr>
          <a:xfrm>
            <a:off x="18819070" y="4089400"/>
            <a:ext cx="1165213" cy="1625600"/>
          </a:xfrm>
          <a:prstGeom prst="rect">
            <a:avLst/>
          </a:prstGeom>
          <a:noFill/>
          <a:ln>
            <a:noFill/>
          </a:ln>
        </p:spPr>
      </p:pic>
      <p:sp>
        <p:nvSpPr>
          <p:cNvPr id="259" name="Google Shape;259;g265f4016e66_0_214"/>
          <p:cNvSpPr/>
          <p:nvPr/>
        </p:nvSpPr>
        <p:spPr>
          <a:xfrm>
            <a:off x="17807626" y="6019800"/>
            <a:ext cx="3188100" cy="10287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E1AD40"/>
              </a:buClr>
              <a:buSzPts val="4800"/>
              <a:buFont typeface="Abril Fatface"/>
              <a:buNone/>
            </a:pPr>
            <a:r>
              <a:rPr b="0" i="0" lang="en-US" sz="4800" u="none" cap="none" strike="noStrike">
                <a:solidFill>
                  <a:srgbClr val="E1AD40"/>
                </a:solidFill>
                <a:latin typeface="Abril Fatface"/>
                <a:ea typeface="Abril Fatface"/>
                <a:cs typeface="Abril Fatface"/>
                <a:sym typeface="Abril Fatface"/>
              </a:rPr>
              <a:t>Legendary</a:t>
            </a:r>
            <a:endParaRPr b="0" i="0" sz="4800" u="none" cap="none" strike="noStrike">
              <a:solidFill>
                <a:schemeClr val="dk1"/>
              </a:solidFill>
              <a:latin typeface="Calibri"/>
              <a:ea typeface="Calibri"/>
              <a:cs typeface="Calibri"/>
              <a:sym typeface="Calibri"/>
            </a:endParaRPr>
          </a:p>
        </p:txBody>
      </p:sp>
      <p:sp>
        <p:nvSpPr>
          <p:cNvPr id="260" name="Google Shape;260;g265f4016e66_0_214"/>
          <p:cNvSpPr/>
          <p:nvPr/>
        </p:nvSpPr>
        <p:spPr>
          <a:xfrm>
            <a:off x="16639080" y="7150100"/>
            <a:ext cx="5660700" cy="3437400"/>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FFFFFF"/>
              </a:buClr>
              <a:buSzPts val="3200"/>
              <a:buFont typeface="Lato"/>
              <a:buChar char="•"/>
            </a:pPr>
            <a:r>
              <a:rPr b="0" i="0" lang="en-US" sz="3200" u="none" cap="none" strike="noStrike">
                <a:solidFill>
                  <a:srgbClr val="FFFFFF"/>
                </a:solidFill>
                <a:latin typeface="Lato"/>
                <a:ea typeface="Lato"/>
                <a:cs typeface="Lato"/>
                <a:sym typeface="Lato"/>
              </a:rPr>
              <a:t>Access to the most challenging dungeons.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FFFFFF"/>
              </a:buClr>
              <a:buSzPts val="3200"/>
              <a:buFont typeface="Lato"/>
              <a:buChar char="•"/>
            </a:pPr>
            <a:r>
              <a:rPr b="0" i="0" lang="en-US" sz="3200" u="none" cap="none" strike="noStrike">
                <a:solidFill>
                  <a:srgbClr val="FFFFFF"/>
                </a:solidFill>
                <a:latin typeface="Lato"/>
                <a:ea typeface="Lato"/>
                <a:cs typeface="Lato"/>
                <a:sym typeface="Lato"/>
              </a:rPr>
              <a:t>Unlimited quests and battles per month.</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FFFFFF"/>
              </a:buClr>
              <a:buSzPts val="3200"/>
              <a:buFont typeface="Lato"/>
              <a:buChar char="•"/>
            </a:pPr>
            <a:r>
              <a:rPr b="0" i="0" lang="en-US" sz="3200" u="none" cap="none" strike="noStrike">
                <a:solidFill>
                  <a:srgbClr val="FFFFFF"/>
                </a:solidFill>
                <a:latin typeface="Lato"/>
                <a:ea typeface="Lato"/>
                <a:cs typeface="Lato"/>
                <a:sym typeface="Lato"/>
              </a:rPr>
              <a:t>The ability to form the largest parties.</a:t>
            </a:r>
            <a:endParaRPr b="0" i="0" sz="3200" u="none" cap="none" strike="noStrike">
              <a:solidFill>
                <a:schemeClr val="dk1"/>
              </a:solidFill>
              <a:latin typeface="Calibri"/>
              <a:ea typeface="Calibri"/>
              <a:cs typeface="Calibri"/>
              <a:sym typeface="Calibri"/>
            </a:endParaRPr>
          </a:p>
        </p:txBody>
      </p:sp>
      <p:sp>
        <p:nvSpPr>
          <p:cNvPr id="261" name="Google Shape;261;g265f4016e66_0_214"/>
          <p:cNvSpPr/>
          <p:nvPr/>
        </p:nvSpPr>
        <p:spPr>
          <a:xfrm>
            <a:off x="17566296" y="10756900"/>
            <a:ext cx="3670800" cy="10287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4800"/>
              <a:buFont typeface="Abril Fatface"/>
              <a:buNone/>
            </a:pPr>
            <a:r>
              <a:rPr b="0" i="0" lang="en-US" sz="4800" u="none" cap="none" strike="noStrike">
                <a:solidFill>
                  <a:srgbClr val="FFFFFF"/>
                </a:solidFill>
                <a:latin typeface="Abril Fatface"/>
                <a:ea typeface="Abril Fatface"/>
                <a:cs typeface="Abril Fatface"/>
                <a:sym typeface="Abril Fatface"/>
              </a:rPr>
              <a:t>$100/month</a:t>
            </a:r>
            <a:endParaRPr b="0" i="0" sz="4800" u="none" cap="none" strike="noStrike">
              <a:solidFill>
                <a:schemeClr val="dk1"/>
              </a:solidFill>
              <a:latin typeface="Calibri"/>
              <a:ea typeface="Calibri"/>
              <a:cs typeface="Calibri"/>
              <a:sym typeface="Calibri"/>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1141C"/>
        </a:solidFill>
      </p:bgPr>
    </p:bg>
    <p:spTree>
      <p:nvGrpSpPr>
        <p:cNvPr id="266" name="Shape 266"/>
        <p:cNvGrpSpPr/>
        <p:nvPr/>
      </p:nvGrpSpPr>
      <p:grpSpPr>
        <a:xfrm>
          <a:off x="0" y="0"/>
          <a:ext cx="0" cy="0"/>
          <a:chOff x="0" y="0"/>
          <a:chExt cx="0" cy="0"/>
        </a:xfrm>
      </p:grpSpPr>
      <p:pic>
        <p:nvPicPr>
          <p:cNvPr descr=" " id="267" name="Google Shape;267;g265f4016e66_0_241"/>
          <p:cNvPicPr preferRelativeResize="0"/>
          <p:nvPr/>
        </p:nvPicPr>
        <p:blipFill rotWithShape="1">
          <a:blip r:embed="rId3">
            <a:alphaModFix/>
          </a:blip>
          <a:srcRect b="0" l="0" r="0" t="0"/>
          <a:stretch/>
        </p:blipFill>
        <p:spPr>
          <a:xfrm>
            <a:off x="0" y="0"/>
            <a:ext cx="24387048" cy="13716000"/>
          </a:xfrm>
          <a:prstGeom prst="rect">
            <a:avLst/>
          </a:prstGeom>
          <a:noFill/>
          <a:ln>
            <a:noFill/>
          </a:ln>
        </p:spPr>
      </p:pic>
      <p:pic>
        <p:nvPicPr>
          <p:cNvPr descr=" " id="268" name="Google Shape;268;g265f4016e66_0_241"/>
          <p:cNvPicPr preferRelativeResize="0"/>
          <p:nvPr/>
        </p:nvPicPr>
        <p:blipFill rotWithShape="1">
          <a:blip r:embed="rId4">
            <a:alphaModFix/>
          </a:blip>
          <a:srcRect b="0" l="0" r="0" t="0"/>
          <a:stretch/>
        </p:blipFill>
        <p:spPr>
          <a:xfrm>
            <a:off x="863708" y="11823700"/>
            <a:ext cx="471230" cy="740792"/>
          </a:xfrm>
          <a:prstGeom prst="rect">
            <a:avLst/>
          </a:prstGeom>
          <a:noFill/>
          <a:ln>
            <a:noFill/>
          </a:ln>
        </p:spPr>
      </p:pic>
      <p:pic>
        <p:nvPicPr>
          <p:cNvPr descr=" " id="269" name="Google Shape;269;g265f4016e66_0_241"/>
          <p:cNvPicPr preferRelativeResize="0"/>
          <p:nvPr/>
        </p:nvPicPr>
        <p:blipFill rotWithShape="1">
          <a:blip r:embed="rId5">
            <a:alphaModFix/>
          </a:blip>
          <a:srcRect b="0" l="0" r="0" t="0"/>
          <a:stretch/>
        </p:blipFill>
        <p:spPr>
          <a:xfrm>
            <a:off x="2015620" y="12796515"/>
            <a:ext cx="338496" cy="531999"/>
          </a:xfrm>
          <a:prstGeom prst="rect">
            <a:avLst/>
          </a:prstGeom>
          <a:noFill/>
          <a:ln>
            <a:noFill/>
          </a:ln>
        </p:spPr>
      </p:pic>
      <p:pic>
        <p:nvPicPr>
          <p:cNvPr descr=" " id="270" name="Google Shape;270;g265f4016e66_0_241"/>
          <p:cNvPicPr preferRelativeResize="0"/>
          <p:nvPr/>
        </p:nvPicPr>
        <p:blipFill rotWithShape="1">
          <a:blip r:embed="rId6">
            <a:alphaModFix/>
          </a:blip>
          <a:srcRect b="0" l="0" r="0" t="0"/>
          <a:stretch/>
        </p:blipFill>
        <p:spPr>
          <a:xfrm>
            <a:off x="3514408" y="1189732"/>
            <a:ext cx="338496" cy="531999"/>
          </a:xfrm>
          <a:prstGeom prst="rect">
            <a:avLst/>
          </a:prstGeom>
          <a:noFill/>
          <a:ln>
            <a:noFill/>
          </a:ln>
        </p:spPr>
      </p:pic>
      <p:pic>
        <p:nvPicPr>
          <p:cNvPr descr=" " id="271" name="Google Shape;271;g265f4016e66_0_241"/>
          <p:cNvPicPr preferRelativeResize="0"/>
          <p:nvPr/>
        </p:nvPicPr>
        <p:blipFill rotWithShape="1">
          <a:blip r:embed="rId7">
            <a:alphaModFix/>
          </a:blip>
          <a:srcRect b="0" l="0" r="0" t="0"/>
          <a:stretch/>
        </p:blipFill>
        <p:spPr>
          <a:xfrm>
            <a:off x="520765" y="660400"/>
            <a:ext cx="1094876" cy="1721234"/>
          </a:xfrm>
          <a:prstGeom prst="rect">
            <a:avLst/>
          </a:prstGeom>
          <a:noFill/>
          <a:ln>
            <a:noFill/>
          </a:ln>
        </p:spPr>
      </p:pic>
      <p:pic>
        <p:nvPicPr>
          <p:cNvPr descr=" " id="272" name="Google Shape;272;g265f4016e66_0_241"/>
          <p:cNvPicPr preferRelativeResize="0"/>
          <p:nvPr/>
        </p:nvPicPr>
        <p:blipFill rotWithShape="1">
          <a:blip r:embed="rId8">
            <a:alphaModFix/>
          </a:blip>
          <a:srcRect b="0" l="0" r="0" t="0"/>
          <a:stretch/>
        </p:blipFill>
        <p:spPr>
          <a:xfrm>
            <a:off x="21592699" y="11417176"/>
            <a:ext cx="1094876" cy="1721234"/>
          </a:xfrm>
          <a:prstGeom prst="rect">
            <a:avLst/>
          </a:prstGeom>
          <a:noFill/>
          <a:ln>
            <a:noFill/>
          </a:ln>
        </p:spPr>
      </p:pic>
      <p:pic>
        <p:nvPicPr>
          <p:cNvPr descr=" " id="273" name="Google Shape;273;g265f4016e66_0_241"/>
          <p:cNvPicPr preferRelativeResize="0"/>
          <p:nvPr/>
        </p:nvPicPr>
        <p:blipFill rotWithShape="1">
          <a:blip r:embed="rId9">
            <a:alphaModFix/>
          </a:blip>
          <a:srcRect b="0" l="0" r="0" t="0"/>
          <a:stretch/>
        </p:blipFill>
        <p:spPr>
          <a:xfrm>
            <a:off x="22566144" y="11239500"/>
            <a:ext cx="735802" cy="1156717"/>
          </a:xfrm>
          <a:prstGeom prst="rect">
            <a:avLst/>
          </a:prstGeom>
          <a:noFill/>
          <a:ln>
            <a:noFill/>
          </a:ln>
        </p:spPr>
      </p:pic>
      <p:sp>
        <p:nvSpPr>
          <p:cNvPr id="274" name="Google Shape;274;g265f4016e66_0_241"/>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75" name="Google Shape;275;g265f4016e66_0_241"/>
          <p:cNvPicPr preferRelativeResize="0"/>
          <p:nvPr/>
        </p:nvPicPr>
        <p:blipFill rotWithShape="1">
          <a:blip r:embed="rId10">
            <a:alphaModFix/>
          </a:blip>
          <a:srcRect b="0" l="0" r="0" t="0"/>
          <a:stretch/>
        </p:blipFill>
        <p:spPr>
          <a:xfrm>
            <a:off x="23523340" y="10820400"/>
            <a:ext cx="711289" cy="2590800"/>
          </a:xfrm>
          <a:prstGeom prst="rect">
            <a:avLst/>
          </a:prstGeom>
          <a:noFill/>
          <a:ln>
            <a:noFill/>
          </a:ln>
        </p:spPr>
      </p:pic>
      <p:pic>
        <p:nvPicPr>
          <p:cNvPr descr=" " id="276" name="Google Shape;276;g265f4016e66_0_241"/>
          <p:cNvPicPr preferRelativeResize="0"/>
          <p:nvPr/>
        </p:nvPicPr>
        <p:blipFill rotWithShape="1">
          <a:blip r:embed="rId11">
            <a:alphaModFix/>
          </a:blip>
          <a:srcRect b="0" l="0" r="0" t="0"/>
          <a:stretch/>
        </p:blipFill>
        <p:spPr>
          <a:xfrm>
            <a:off x="19090486" y="5562600"/>
            <a:ext cx="2757072" cy="6593235"/>
          </a:xfrm>
          <a:prstGeom prst="rect">
            <a:avLst/>
          </a:prstGeom>
          <a:noFill/>
          <a:ln>
            <a:noFill/>
          </a:ln>
        </p:spPr>
      </p:pic>
      <p:pic>
        <p:nvPicPr>
          <p:cNvPr descr=" " id="277" name="Google Shape;277;g265f4016e66_0_241"/>
          <p:cNvPicPr preferRelativeResize="0"/>
          <p:nvPr/>
        </p:nvPicPr>
        <p:blipFill rotWithShape="1">
          <a:blip r:embed="rId12">
            <a:alphaModFix/>
          </a:blip>
          <a:srcRect b="0" l="0" r="0" t="0"/>
          <a:stretch/>
        </p:blipFill>
        <p:spPr>
          <a:xfrm>
            <a:off x="3365921" y="3708400"/>
            <a:ext cx="3011145" cy="8483997"/>
          </a:xfrm>
          <a:prstGeom prst="rect">
            <a:avLst/>
          </a:prstGeom>
          <a:noFill/>
          <a:ln>
            <a:noFill/>
          </a:ln>
        </p:spPr>
      </p:pic>
      <p:sp>
        <p:nvSpPr>
          <p:cNvPr id="278" name="Google Shape;278;g265f4016e66_0_241"/>
          <p:cNvSpPr/>
          <p:nvPr/>
        </p:nvSpPr>
        <p:spPr>
          <a:xfrm>
            <a:off x="9678610" y="1308100"/>
            <a:ext cx="5381100" cy="1710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8000"/>
              <a:buFont typeface="Abril Fatface"/>
              <a:buNone/>
            </a:pPr>
            <a:r>
              <a:rPr b="0" i="0" lang="en-US" sz="8000" u="none" cap="none" strike="noStrike">
                <a:solidFill>
                  <a:srgbClr val="FFFFFF"/>
                </a:solidFill>
                <a:latin typeface="Abril Fatface"/>
                <a:ea typeface="Abril Fatface"/>
                <a:cs typeface="Abril Fatface"/>
                <a:sym typeface="Abril Fatface"/>
              </a:rPr>
              <a:t>Some Data</a:t>
            </a:r>
            <a:endParaRPr b="0" i="0" sz="8000" u="none" cap="none" strike="noStrike">
              <a:solidFill>
                <a:schemeClr val="dk1"/>
              </a:solidFill>
              <a:latin typeface="Calibri"/>
              <a:ea typeface="Calibri"/>
              <a:cs typeface="Calibri"/>
              <a:sym typeface="Calibri"/>
            </a:endParaRPr>
          </a:p>
        </p:txBody>
      </p:sp>
      <p:sp>
        <p:nvSpPr>
          <p:cNvPr id="279" name="Google Shape;279;g265f4016e66_0_241"/>
          <p:cNvSpPr/>
          <p:nvPr/>
        </p:nvSpPr>
        <p:spPr>
          <a:xfrm>
            <a:off x="7900387" y="5029200"/>
            <a:ext cx="10898100" cy="7162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0" name="Google Shape;280;g265f4016e66_0_241"/>
          <p:cNvSpPr/>
          <p:nvPr/>
        </p:nvSpPr>
        <p:spPr>
          <a:xfrm>
            <a:off x="7900387" y="5029200"/>
            <a:ext cx="10898100" cy="1981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1" name="Google Shape;281;g265f4016e66_0_241"/>
          <p:cNvSpPr/>
          <p:nvPr/>
        </p:nvSpPr>
        <p:spPr>
          <a:xfrm>
            <a:off x="7900387" y="5029200"/>
            <a:ext cx="3505500" cy="1981200"/>
          </a:xfrm>
          <a:prstGeom prst="rect">
            <a:avLst/>
          </a:prstGeom>
          <a:solidFill>
            <a:srgbClr val="151820"/>
          </a:solidFill>
          <a:ln cap="flat" cmpd="sng" w="50800">
            <a:solidFill>
              <a:srgbClr val="E1AD4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2" name="Google Shape;282;g265f4016e66_0_241"/>
          <p:cNvSpPr/>
          <p:nvPr/>
        </p:nvSpPr>
        <p:spPr>
          <a:xfrm>
            <a:off x="8662483" y="5334000"/>
            <a:ext cx="2320200" cy="1710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E1AD40"/>
              </a:buClr>
              <a:buSzPts val="8000"/>
              <a:buFont typeface="Abril Fatface"/>
              <a:buNone/>
            </a:pPr>
            <a:r>
              <a:rPr b="0" i="0" lang="en-US" sz="8000" u="none" cap="none" strike="noStrike">
                <a:solidFill>
                  <a:srgbClr val="E1AD40"/>
                </a:solidFill>
                <a:latin typeface="Abril Fatface"/>
                <a:ea typeface="Abril Fatface"/>
                <a:cs typeface="Abril Fatface"/>
                <a:sym typeface="Abril Fatface"/>
              </a:rPr>
              <a:t>70%</a:t>
            </a:r>
            <a:endParaRPr b="0" i="0" sz="8000" u="none" cap="none" strike="noStrike">
              <a:solidFill>
                <a:schemeClr val="dk1"/>
              </a:solidFill>
              <a:latin typeface="Calibri"/>
              <a:ea typeface="Calibri"/>
              <a:cs typeface="Calibri"/>
              <a:sym typeface="Calibri"/>
            </a:endParaRPr>
          </a:p>
        </p:txBody>
      </p:sp>
      <p:sp>
        <p:nvSpPr>
          <p:cNvPr id="283" name="Google Shape;283;g265f4016e66_0_241"/>
          <p:cNvSpPr/>
          <p:nvPr/>
        </p:nvSpPr>
        <p:spPr>
          <a:xfrm>
            <a:off x="11609251" y="5416550"/>
            <a:ext cx="7189200" cy="1206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4" name="Google Shape;284;g265f4016e66_0_241"/>
          <p:cNvSpPr/>
          <p:nvPr/>
        </p:nvSpPr>
        <p:spPr>
          <a:xfrm>
            <a:off x="11609251" y="5416550"/>
            <a:ext cx="7341600" cy="774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600"/>
              <a:buFont typeface="Abril Fatface"/>
              <a:buNone/>
            </a:pPr>
            <a:r>
              <a:rPr b="0" i="0" lang="en-US" sz="3600" u="none" cap="none" strike="noStrike">
                <a:solidFill>
                  <a:srgbClr val="FFFFFF"/>
                </a:solidFill>
                <a:latin typeface="Abril Fatface"/>
                <a:ea typeface="Abril Fatface"/>
                <a:cs typeface="Abril Fatface"/>
                <a:sym typeface="Abril Fatface"/>
              </a:rPr>
              <a:t>Enchanted Creatures</a:t>
            </a:r>
            <a:endParaRPr b="0" i="0" sz="3600" u="none" cap="none" strike="noStrike">
              <a:solidFill>
                <a:schemeClr val="dk1"/>
              </a:solidFill>
              <a:latin typeface="Calibri"/>
              <a:ea typeface="Calibri"/>
              <a:cs typeface="Calibri"/>
              <a:sym typeface="Calibri"/>
            </a:endParaRPr>
          </a:p>
        </p:txBody>
      </p:sp>
      <p:sp>
        <p:nvSpPr>
          <p:cNvPr id="285" name="Google Shape;285;g265f4016e66_0_241"/>
          <p:cNvSpPr/>
          <p:nvPr/>
        </p:nvSpPr>
        <p:spPr>
          <a:xfrm>
            <a:off x="11609251" y="6140450"/>
            <a:ext cx="7324500" cy="618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Lato"/>
              <a:buNone/>
            </a:pPr>
            <a:r>
              <a:rPr b="0" i="0" lang="en-US" sz="3200" u="none" cap="none" strike="noStrike">
                <a:solidFill>
                  <a:srgbClr val="FFFFFF"/>
                </a:solidFill>
                <a:latin typeface="Lato"/>
                <a:ea typeface="Lato"/>
                <a:cs typeface="Lato"/>
                <a:sym typeface="Lato"/>
              </a:rPr>
              <a:t>possess the ability to cast spells.</a:t>
            </a:r>
            <a:endParaRPr b="0" i="0" sz="3200" u="none" cap="none" strike="noStrike">
              <a:solidFill>
                <a:schemeClr val="dk1"/>
              </a:solidFill>
              <a:latin typeface="Calibri"/>
              <a:ea typeface="Calibri"/>
              <a:cs typeface="Calibri"/>
              <a:sym typeface="Calibri"/>
            </a:endParaRPr>
          </a:p>
        </p:txBody>
      </p:sp>
      <p:sp>
        <p:nvSpPr>
          <p:cNvPr id="286" name="Google Shape;286;g265f4016e66_0_241"/>
          <p:cNvSpPr/>
          <p:nvPr/>
        </p:nvSpPr>
        <p:spPr>
          <a:xfrm>
            <a:off x="7900387" y="7620000"/>
            <a:ext cx="10898100" cy="1981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7" name="Google Shape;287;g265f4016e66_0_241"/>
          <p:cNvSpPr/>
          <p:nvPr/>
        </p:nvSpPr>
        <p:spPr>
          <a:xfrm>
            <a:off x="7900387" y="7620000"/>
            <a:ext cx="3607200" cy="1981200"/>
          </a:xfrm>
          <a:prstGeom prst="rect">
            <a:avLst/>
          </a:prstGeom>
          <a:solidFill>
            <a:srgbClr val="151820"/>
          </a:solidFill>
          <a:ln cap="flat" cmpd="sng" w="50800">
            <a:solidFill>
              <a:srgbClr val="E1AD4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8" name="Google Shape;288;g265f4016e66_0_241"/>
          <p:cNvSpPr/>
          <p:nvPr/>
        </p:nvSpPr>
        <p:spPr>
          <a:xfrm>
            <a:off x="8662483" y="7924800"/>
            <a:ext cx="2421900" cy="1710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E1AD40"/>
              </a:buClr>
              <a:buSzPts val="8000"/>
              <a:buFont typeface="Abril Fatface"/>
              <a:buNone/>
            </a:pPr>
            <a:r>
              <a:rPr b="0" i="0" lang="en-US" sz="8000" u="none" cap="none" strike="noStrike">
                <a:solidFill>
                  <a:srgbClr val="E1AD40"/>
                </a:solidFill>
                <a:latin typeface="Abril Fatface"/>
                <a:ea typeface="Abril Fatface"/>
                <a:cs typeface="Abril Fatface"/>
                <a:sym typeface="Abril Fatface"/>
              </a:rPr>
              <a:t>60%</a:t>
            </a:r>
            <a:endParaRPr b="0" i="0" sz="8000" u="none" cap="none" strike="noStrike">
              <a:solidFill>
                <a:schemeClr val="dk1"/>
              </a:solidFill>
              <a:latin typeface="Calibri"/>
              <a:ea typeface="Calibri"/>
              <a:cs typeface="Calibri"/>
              <a:sym typeface="Calibri"/>
            </a:endParaRPr>
          </a:p>
        </p:txBody>
      </p:sp>
      <p:sp>
        <p:nvSpPr>
          <p:cNvPr id="289" name="Google Shape;289;g265f4016e66_0_241"/>
          <p:cNvSpPr/>
          <p:nvPr/>
        </p:nvSpPr>
        <p:spPr>
          <a:xfrm>
            <a:off x="11710864" y="8007350"/>
            <a:ext cx="7087500" cy="1206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0" name="Google Shape;290;g265f4016e66_0_241"/>
          <p:cNvSpPr/>
          <p:nvPr/>
        </p:nvSpPr>
        <p:spPr>
          <a:xfrm>
            <a:off x="11710864" y="8007350"/>
            <a:ext cx="7239900" cy="774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600"/>
              <a:buFont typeface="Abril Fatface"/>
              <a:buNone/>
            </a:pPr>
            <a:r>
              <a:rPr b="0" i="0" lang="en-US" sz="3600" u="none" cap="none" strike="noStrike">
                <a:solidFill>
                  <a:srgbClr val="FFFFFF"/>
                </a:solidFill>
                <a:latin typeface="Abril Fatface"/>
                <a:ea typeface="Abril Fatface"/>
                <a:cs typeface="Abril Fatface"/>
                <a:sym typeface="Abril Fatface"/>
              </a:rPr>
              <a:t>Magic-Wielding Individuals</a:t>
            </a:r>
            <a:endParaRPr b="0" i="0" sz="3600" u="none" cap="none" strike="noStrike">
              <a:solidFill>
                <a:schemeClr val="dk1"/>
              </a:solidFill>
              <a:latin typeface="Calibri"/>
              <a:ea typeface="Calibri"/>
              <a:cs typeface="Calibri"/>
              <a:sym typeface="Calibri"/>
            </a:endParaRPr>
          </a:p>
        </p:txBody>
      </p:sp>
      <p:sp>
        <p:nvSpPr>
          <p:cNvPr id="291" name="Google Shape;291;g265f4016e66_0_241"/>
          <p:cNvSpPr/>
          <p:nvPr/>
        </p:nvSpPr>
        <p:spPr>
          <a:xfrm>
            <a:off x="11710864" y="8731250"/>
            <a:ext cx="7223100" cy="618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Lato"/>
              <a:buNone/>
            </a:pPr>
            <a:r>
              <a:rPr b="0" i="0" lang="en-US" sz="3200" u="none" cap="none" strike="noStrike">
                <a:solidFill>
                  <a:srgbClr val="FFFFFF"/>
                </a:solidFill>
                <a:latin typeface="Lato"/>
                <a:ea typeface="Lato"/>
                <a:cs typeface="Lato"/>
                <a:sym typeface="Lato"/>
              </a:rPr>
              <a:t>practice the art of illusions.</a:t>
            </a:r>
            <a:endParaRPr b="0" i="0" sz="3200" u="none" cap="none" strike="noStrike">
              <a:solidFill>
                <a:schemeClr val="dk1"/>
              </a:solidFill>
              <a:latin typeface="Calibri"/>
              <a:ea typeface="Calibri"/>
              <a:cs typeface="Calibri"/>
              <a:sym typeface="Calibri"/>
            </a:endParaRPr>
          </a:p>
        </p:txBody>
      </p:sp>
      <p:sp>
        <p:nvSpPr>
          <p:cNvPr id="292" name="Google Shape;292;g265f4016e66_0_241"/>
          <p:cNvSpPr/>
          <p:nvPr/>
        </p:nvSpPr>
        <p:spPr>
          <a:xfrm>
            <a:off x="7900387" y="10210800"/>
            <a:ext cx="10898100" cy="1981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3" name="Google Shape;293;g265f4016e66_0_241"/>
          <p:cNvSpPr/>
          <p:nvPr/>
        </p:nvSpPr>
        <p:spPr>
          <a:xfrm>
            <a:off x="7900387" y="10210800"/>
            <a:ext cx="3607200" cy="1981200"/>
          </a:xfrm>
          <a:prstGeom prst="rect">
            <a:avLst/>
          </a:prstGeom>
          <a:solidFill>
            <a:srgbClr val="151820"/>
          </a:solidFill>
          <a:ln cap="flat" cmpd="sng" w="50800">
            <a:solidFill>
              <a:srgbClr val="E1AD4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4" name="Google Shape;294;g265f4016e66_0_241"/>
          <p:cNvSpPr/>
          <p:nvPr/>
        </p:nvSpPr>
        <p:spPr>
          <a:xfrm>
            <a:off x="8662483" y="10515600"/>
            <a:ext cx="2421900" cy="1710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E1AD40"/>
              </a:buClr>
              <a:buSzPts val="8000"/>
              <a:buFont typeface="Abril Fatface"/>
              <a:buNone/>
            </a:pPr>
            <a:r>
              <a:rPr b="0" i="0" lang="en-US" sz="8000" u="none" cap="none" strike="noStrike">
                <a:solidFill>
                  <a:srgbClr val="E1AD40"/>
                </a:solidFill>
                <a:latin typeface="Abril Fatface"/>
                <a:ea typeface="Abril Fatface"/>
                <a:cs typeface="Abril Fatface"/>
                <a:sym typeface="Abril Fatface"/>
              </a:rPr>
              <a:t>90%</a:t>
            </a:r>
            <a:endParaRPr b="0" i="0" sz="8000" u="none" cap="none" strike="noStrike">
              <a:solidFill>
                <a:schemeClr val="dk1"/>
              </a:solidFill>
              <a:latin typeface="Calibri"/>
              <a:ea typeface="Calibri"/>
              <a:cs typeface="Calibri"/>
              <a:sym typeface="Calibri"/>
            </a:endParaRPr>
          </a:p>
        </p:txBody>
      </p:sp>
      <p:sp>
        <p:nvSpPr>
          <p:cNvPr id="295" name="Google Shape;295;g265f4016e66_0_241"/>
          <p:cNvSpPr/>
          <p:nvPr/>
        </p:nvSpPr>
        <p:spPr>
          <a:xfrm>
            <a:off x="11710864" y="10598150"/>
            <a:ext cx="7087500" cy="1206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6" name="Google Shape;296;g265f4016e66_0_241"/>
          <p:cNvSpPr/>
          <p:nvPr/>
        </p:nvSpPr>
        <p:spPr>
          <a:xfrm>
            <a:off x="11710864" y="10598150"/>
            <a:ext cx="7239900" cy="774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600"/>
              <a:buFont typeface="Abril Fatface"/>
              <a:buNone/>
            </a:pPr>
            <a:r>
              <a:rPr b="0" i="0" lang="en-US" sz="3600" u="none" cap="none" strike="noStrike">
                <a:solidFill>
                  <a:srgbClr val="FFFFFF"/>
                </a:solidFill>
                <a:latin typeface="Abril Fatface"/>
                <a:ea typeface="Abril Fatface"/>
                <a:cs typeface="Abril Fatface"/>
                <a:sym typeface="Abril Fatface"/>
              </a:rPr>
              <a:t>Spells Cast</a:t>
            </a:r>
            <a:endParaRPr b="0" i="0" sz="3600" u="none" cap="none" strike="noStrike">
              <a:solidFill>
                <a:schemeClr val="dk1"/>
              </a:solidFill>
              <a:latin typeface="Calibri"/>
              <a:ea typeface="Calibri"/>
              <a:cs typeface="Calibri"/>
              <a:sym typeface="Calibri"/>
            </a:endParaRPr>
          </a:p>
        </p:txBody>
      </p:sp>
      <p:sp>
        <p:nvSpPr>
          <p:cNvPr id="297" name="Google Shape;297;g265f4016e66_0_241"/>
          <p:cNvSpPr/>
          <p:nvPr/>
        </p:nvSpPr>
        <p:spPr>
          <a:xfrm>
            <a:off x="11710864" y="11322050"/>
            <a:ext cx="7223100" cy="618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Lato"/>
              <a:buNone/>
            </a:pPr>
            <a:r>
              <a:rPr b="0" i="0" lang="en-US" sz="3200" u="none" cap="none" strike="noStrike">
                <a:solidFill>
                  <a:srgbClr val="FFFFFF"/>
                </a:solidFill>
                <a:latin typeface="Lato"/>
                <a:ea typeface="Lato"/>
                <a:cs typeface="Lato"/>
                <a:sym typeface="Lato"/>
              </a:rPr>
              <a:t>are dark magic, foretelling danger.</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1141C"/>
        </a:solidFill>
      </p:bgPr>
    </p:bg>
    <p:spTree>
      <p:nvGrpSpPr>
        <p:cNvPr id="302" name="Shape 302"/>
        <p:cNvGrpSpPr/>
        <p:nvPr/>
      </p:nvGrpSpPr>
      <p:grpSpPr>
        <a:xfrm>
          <a:off x="0" y="0"/>
          <a:ext cx="0" cy="0"/>
          <a:chOff x="0" y="0"/>
          <a:chExt cx="0" cy="0"/>
        </a:xfrm>
      </p:grpSpPr>
      <p:pic>
        <p:nvPicPr>
          <p:cNvPr descr=" " id="303" name="Google Shape;303;g265f4016e66_0_276"/>
          <p:cNvPicPr preferRelativeResize="0"/>
          <p:nvPr/>
        </p:nvPicPr>
        <p:blipFill rotWithShape="1">
          <a:blip r:embed="rId3">
            <a:alphaModFix/>
          </a:blip>
          <a:srcRect b="0" l="0" r="0" t="0"/>
          <a:stretch/>
        </p:blipFill>
        <p:spPr>
          <a:xfrm>
            <a:off x="0" y="0"/>
            <a:ext cx="24387048" cy="13716000"/>
          </a:xfrm>
          <a:prstGeom prst="rect">
            <a:avLst/>
          </a:prstGeom>
          <a:noFill/>
          <a:ln>
            <a:noFill/>
          </a:ln>
        </p:spPr>
      </p:pic>
      <p:pic>
        <p:nvPicPr>
          <p:cNvPr descr=" " id="304" name="Google Shape;304;g265f4016e66_0_276"/>
          <p:cNvPicPr preferRelativeResize="0"/>
          <p:nvPr/>
        </p:nvPicPr>
        <p:blipFill rotWithShape="1">
          <a:blip r:embed="rId4">
            <a:alphaModFix/>
          </a:blip>
          <a:srcRect b="0" l="0" r="0" t="0"/>
          <a:stretch/>
        </p:blipFill>
        <p:spPr>
          <a:xfrm>
            <a:off x="22189673" y="11595100"/>
            <a:ext cx="876410" cy="1371600"/>
          </a:xfrm>
          <a:prstGeom prst="rect">
            <a:avLst/>
          </a:prstGeom>
          <a:noFill/>
          <a:ln>
            <a:noFill/>
          </a:ln>
        </p:spPr>
      </p:pic>
      <p:pic>
        <p:nvPicPr>
          <p:cNvPr descr=" " id="305" name="Google Shape;305;g265f4016e66_0_276"/>
          <p:cNvPicPr preferRelativeResize="0"/>
          <p:nvPr/>
        </p:nvPicPr>
        <p:blipFill rotWithShape="1">
          <a:blip r:embed="rId5">
            <a:alphaModFix/>
          </a:blip>
          <a:srcRect b="0" l="0" r="0" t="0"/>
          <a:stretch/>
        </p:blipFill>
        <p:spPr>
          <a:xfrm>
            <a:off x="22926365" y="10896600"/>
            <a:ext cx="584273" cy="927100"/>
          </a:xfrm>
          <a:prstGeom prst="rect">
            <a:avLst/>
          </a:prstGeom>
          <a:noFill/>
          <a:ln>
            <a:noFill/>
          </a:ln>
        </p:spPr>
      </p:pic>
      <p:pic>
        <p:nvPicPr>
          <p:cNvPr descr=" " id="306" name="Google Shape;306;g265f4016e66_0_276"/>
          <p:cNvPicPr preferRelativeResize="0"/>
          <p:nvPr/>
        </p:nvPicPr>
        <p:blipFill rotWithShape="1">
          <a:blip r:embed="rId5">
            <a:alphaModFix/>
          </a:blip>
          <a:srcRect b="0" l="0" r="0" t="0"/>
          <a:stretch/>
        </p:blipFill>
        <p:spPr>
          <a:xfrm>
            <a:off x="1333667" y="558800"/>
            <a:ext cx="584273" cy="927100"/>
          </a:xfrm>
          <a:prstGeom prst="rect">
            <a:avLst/>
          </a:prstGeom>
          <a:noFill/>
          <a:ln>
            <a:noFill/>
          </a:ln>
        </p:spPr>
      </p:pic>
      <p:pic>
        <p:nvPicPr>
          <p:cNvPr descr=" " id="307" name="Google Shape;307;g265f4016e66_0_276"/>
          <p:cNvPicPr preferRelativeResize="0"/>
          <p:nvPr/>
        </p:nvPicPr>
        <p:blipFill rotWithShape="1">
          <a:blip r:embed="rId6">
            <a:alphaModFix/>
          </a:blip>
          <a:srcRect b="0" l="0" r="0" t="0"/>
          <a:stretch/>
        </p:blipFill>
        <p:spPr>
          <a:xfrm>
            <a:off x="368346" y="3975100"/>
            <a:ext cx="546168" cy="863600"/>
          </a:xfrm>
          <a:prstGeom prst="rect">
            <a:avLst/>
          </a:prstGeom>
          <a:noFill/>
          <a:ln>
            <a:noFill/>
          </a:ln>
        </p:spPr>
      </p:pic>
      <p:sp>
        <p:nvSpPr>
          <p:cNvPr id="308" name="Google Shape;308;g265f4016e66_0_276"/>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09" name="Google Shape;309;g265f4016e66_0_276"/>
          <p:cNvPicPr preferRelativeResize="0"/>
          <p:nvPr/>
        </p:nvPicPr>
        <p:blipFill rotWithShape="1">
          <a:blip r:embed="rId7">
            <a:alphaModFix/>
          </a:blip>
          <a:srcRect b="0" l="0" r="0" t="0"/>
          <a:stretch/>
        </p:blipFill>
        <p:spPr>
          <a:xfrm>
            <a:off x="23523340" y="10820400"/>
            <a:ext cx="711289" cy="2590800"/>
          </a:xfrm>
          <a:prstGeom prst="rect">
            <a:avLst/>
          </a:prstGeom>
          <a:noFill/>
          <a:ln>
            <a:noFill/>
          </a:ln>
        </p:spPr>
      </p:pic>
      <p:sp>
        <p:nvSpPr>
          <p:cNvPr id="310" name="Google Shape;310;g265f4016e66_0_276"/>
          <p:cNvSpPr/>
          <p:nvPr/>
        </p:nvSpPr>
        <p:spPr>
          <a:xfrm>
            <a:off x="4305838" y="3403600"/>
            <a:ext cx="15762600" cy="6667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1" name="Google Shape;311;g265f4016e66_0_276"/>
          <p:cNvSpPr/>
          <p:nvPr/>
        </p:nvSpPr>
        <p:spPr>
          <a:xfrm>
            <a:off x="4305838" y="3403600"/>
            <a:ext cx="15762600" cy="5295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2" name="Google Shape;312;g265f4016e66_0_276"/>
          <p:cNvSpPr/>
          <p:nvPr/>
        </p:nvSpPr>
        <p:spPr>
          <a:xfrm>
            <a:off x="6642930" y="3403600"/>
            <a:ext cx="12104700" cy="5130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E1AD40"/>
              </a:buClr>
              <a:buSzPts val="24000"/>
              <a:buFont typeface="Abril Fatface"/>
              <a:buNone/>
            </a:pPr>
            <a:r>
              <a:rPr b="0" i="0" lang="en-US" sz="24000" u="none" cap="none" strike="noStrike">
                <a:solidFill>
                  <a:srgbClr val="E1AD40"/>
                </a:solidFill>
                <a:latin typeface="Abril Fatface"/>
                <a:ea typeface="Abril Fatface"/>
                <a:cs typeface="Abril Fatface"/>
                <a:sym typeface="Abril Fatface"/>
              </a:rPr>
              <a:t>234,567</a:t>
            </a:r>
            <a:endParaRPr b="0" i="0" sz="24000" u="none" cap="none" strike="noStrike">
              <a:solidFill>
                <a:schemeClr val="dk1"/>
              </a:solidFill>
              <a:latin typeface="Calibri"/>
              <a:ea typeface="Calibri"/>
              <a:cs typeface="Calibri"/>
              <a:sym typeface="Calibri"/>
            </a:endParaRPr>
          </a:p>
        </p:txBody>
      </p:sp>
      <p:sp>
        <p:nvSpPr>
          <p:cNvPr id="313" name="Google Shape;313;g265f4016e66_0_276"/>
          <p:cNvSpPr/>
          <p:nvPr/>
        </p:nvSpPr>
        <p:spPr>
          <a:xfrm>
            <a:off x="4170355" y="7721600"/>
            <a:ext cx="16033500" cy="12489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6400"/>
              <a:buFont typeface="Lato"/>
              <a:buNone/>
            </a:pPr>
            <a:r>
              <a:rPr b="1" i="0" lang="en-US" sz="6400" u="none" cap="none" strike="noStrike">
                <a:solidFill>
                  <a:srgbClr val="FFFFFF"/>
                </a:solidFill>
                <a:latin typeface="Lato"/>
                <a:ea typeface="Lato"/>
                <a:cs typeface="Lato"/>
                <a:sym typeface="Lato"/>
              </a:rPr>
              <a:t>UNICORN SIGHTINGS</a:t>
            </a:r>
            <a:endParaRPr b="0" i="0" sz="6400" u="none" cap="none" strike="noStrike">
              <a:solidFill>
                <a:schemeClr val="dk1"/>
              </a:solidFill>
              <a:latin typeface="Calibri"/>
              <a:ea typeface="Calibri"/>
              <a:cs typeface="Calibri"/>
              <a:sym typeface="Calibri"/>
            </a:endParaRPr>
          </a:p>
        </p:txBody>
      </p:sp>
      <p:sp>
        <p:nvSpPr>
          <p:cNvPr id="314" name="Google Shape;314;g265f4016e66_0_276"/>
          <p:cNvSpPr/>
          <p:nvPr/>
        </p:nvSpPr>
        <p:spPr>
          <a:xfrm>
            <a:off x="7483352" y="9105900"/>
            <a:ext cx="9407700" cy="11007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3200"/>
              <a:buFont typeface="Lato"/>
              <a:buNone/>
            </a:pPr>
            <a:r>
              <a:rPr b="0" i="0" lang="en-US" sz="3200" u="none" cap="none" strike="noStrike">
                <a:solidFill>
                  <a:srgbClr val="FFFFFF"/>
                </a:solidFill>
                <a:latin typeface="Lato"/>
                <a:ea typeface="Lato"/>
                <a:cs typeface="Lato"/>
                <a:sym typeface="Lato"/>
              </a:rPr>
              <a:t>A tally of the number of unicorns spotted in the fantasy realm.</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1141C"/>
        </a:solidFill>
      </p:bgPr>
    </p:bg>
    <p:spTree>
      <p:nvGrpSpPr>
        <p:cNvPr id="319" name="Shape 319"/>
        <p:cNvGrpSpPr/>
        <p:nvPr/>
      </p:nvGrpSpPr>
      <p:grpSpPr>
        <a:xfrm>
          <a:off x="0" y="0"/>
          <a:ext cx="0" cy="0"/>
          <a:chOff x="0" y="0"/>
          <a:chExt cx="0" cy="0"/>
        </a:xfrm>
      </p:grpSpPr>
      <p:pic>
        <p:nvPicPr>
          <p:cNvPr descr=" " id="320" name="Google Shape;320;g265f4016e66_0_292"/>
          <p:cNvPicPr preferRelativeResize="0"/>
          <p:nvPr/>
        </p:nvPicPr>
        <p:blipFill rotWithShape="1">
          <a:blip r:embed="rId3">
            <a:alphaModFix/>
          </a:blip>
          <a:srcRect b="0" l="0" r="0" t="0"/>
          <a:stretch/>
        </p:blipFill>
        <p:spPr>
          <a:xfrm>
            <a:off x="0" y="0"/>
            <a:ext cx="24387048" cy="13716000"/>
          </a:xfrm>
          <a:prstGeom prst="rect">
            <a:avLst/>
          </a:prstGeom>
          <a:noFill/>
          <a:ln>
            <a:noFill/>
          </a:ln>
        </p:spPr>
      </p:pic>
      <p:pic>
        <p:nvPicPr>
          <p:cNvPr descr=" " id="321" name="Google Shape;321;g265f4016e66_0_292"/>
          <p:cNvPicPr preferRelativeResize="0"/>
          <p:nvPr/>
        </p:nvPicPr>
        <p:blipFill rotWithShape="1">
          <a:blip r:embed="rId4">
            <a:alphaModFix/>
          </a:blip>
          <a:srcRect b="0" l="0" r="0" t="0"/>
          <a:stretch/>
        </p:blipFill>
        <p:spPr>
          <a:xfrm>
            <a:off x="444556" y="5130800"/>
            <a:ext cx="756802" cy="2192858"/>
          </a:xfrm>
          <a:prstGeom prst="rect">
            <a:avLst/>
          </a:prstGeom>
          <a:noFill/>
          <a:ln>
            <a:noFill/>
          </a:ln>
        </p:spPr>
      </p:pic>
      <p:pic>
        <p:nvPicPr>
          <p:cNvPr descr=" " id="322" name="Google Shape;322;g265f4016e66_0_292"/>
          <p:cNvPicPr preferRelativeResize="0"/>
          <p:nvPr/>
        </p:nvPicPr>
        <p:blipFill rotWithShape="1">
          <a:blip r:embed="rId5">
            <a:alphaModFix/>
          </a:blip>
          <a:srcRect b="0" l="0" r="0" t="0"/>
          <a:stretch/>
        </p:blipFill>
        <p:spPr>
          <a:xfrm>
            <a:off x="22113464" y="-558800"/>
            <a:ext cx="2832454" cy="3009900"/>
          </a:xfrm>
          <a:prstGeom prst="rect">
            <a:avLst/>
          </a:prstGeom>
          <a:noFill/>
          <a:ln>
            <a:noFill/>
          </a:ln>
        </p:spPr>
      </p:pic>
      <p:pic>
        <p:nvPicPr>
          <p:cNvPr descr=" " id="323" name="Google Shape;323;g265f4016e66_0_292"/>
          <p:cNvPicPr preferRelativeResize="0"/>
          <p:nvPr/>
        </p:nvPicPr>
        <p:blipFill rotWithShape="1">
          <a:blip r:embed="rId6">
            <a:alphaModFix/>
          </a:blip>
          <a:srcRect b="0" l="0" r="0" t="0"/>
          <a:stretch/>
        </p:blipFill>
        <p:spPr>
          <a:xfrm>
            <a:off x="22761245" y="11099800"/>
            <a:ext cx="762095" cy="1587500"/>
          </a:xfrm>
          <a:prstGeom prst="rect">
            <a:avLst/>
          </a:prstGeom>
          <a:noFill/>
          <a:ln>
            <a:noFill/>
          </a:ln>
        </p:spPr>
      </p:pic>
      <p:sp>
        <p:nvSpPr>
          <p:cNvPr id="324" name="Google Shape;324;g265f4016e66_0_292"/>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25" name="Google Shape;325;g265f4016e66_0_292"/>
          <p:cNvPicPr preferRelativeResize="0"/>
          <p:nvPr/>
        </p:nvPicPr>
        <p:blipFill rotWithShape="1">
          <a:blip r:embed="rId7">
            <a:alphaModFix/>
          </a:blip>
          <a:srcRect b="0" l="0" r="0" t="0"/>
          <a:stretch/>
        </p:blipFill>
        <p:spPr>
          <a:xfrm>
            <a:off x="23523340" y="10820400"/>
            <a:ext cx="711289" cy="2590800"/>
          </a:xfrm>
          <a:prstGeom prst="rect">
            <a:avLst/>
          </a:prstGeom>
          <a:noFill/>
          <a:ln>
            <a:noFill/>
          </a:ln>
        </p:spPr>
      </p:pic>
      <p:sp>
        <p:nvSpPr>
          <p:cNvPr id="326" name="Google Shape;326;g265f4016e66_0_292"/>
          <p:cNvSpPr/>
          <p:nvPr/>
        </p:nvSpPr>
        <p:spPr>
          <a:xfrm>
            <a:off x="3391324" y="2476500"/>
            <a:ext cx="7875000" cy="3594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7" name="Google Shape;327;g265f4016e66_0_292"/>
          <p:cNvSpPr/>
          <p:nvPr/>
        </p:nvSpPr>
        <p:spPr>
          <a:xfrm>
            <a:off x="2934067" y="2476500"/>
            <a:ext cx="8789400" cy="2806800"/>
          </a:xfrm>
          <a:prstGeom prst="rect">
            <a:avLst/>
          </a:prstGeom>
          <a:solidFill>
            <a:srgbClr val="151820"/>
          </a:solidFill>
          <a:ln cap="flat" cmpd="sng" w="50800">
            <a:solidFill>
              <a:srgbClr val="E1AD4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8" name="Google Shape;328;g265f4016e66_0_292"/>
          <p:cNvSpPr/>
          <p:nvPr/>
        </p:nvSpPr>
        <p:spPr>
          <a:xfrm>
            <a:off x="3154228" y="2781300"/>
            <a:ext cx="7807200" cy="2739000"/>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Clr>
                <a:srgbClr val="E1AD40"/>
              </a:buClr>
              <a:buSzPts val="12800"/>
              <a:buFont typeface="Abril Fatface"/>
              <a:buNone/>
            </a:pPr>
            <a:r>
              <a:rPr b="0" i="0" lang="en-US" sz="12800" u="none" cap="none" strike="noStrike">
                <a:solidFill>
                  <a:srgbClr val="E1AD40"/>
                </a:solidFill>
                <a:latin typeface="Abril Fatface"/>
                <a:ea typeface="Abril Fatface"/>
                <a:cs typeface="Abril Fatface"/>
                <a:sym typeface="Abril Fatface"/>
              </a:rPr>
              <a:t>233 Coins</a:t>
            </a:r>
            <a:endParaRPr b="0" i="0" sz="12800" u="none" cap="none" strike="noStrike">
              <a:solidFill>
                <a:schemeClr val="dk1"/>
              </a:solidFill>
              <a:latin typeface="Calibri"/>
              <a:ea typeface="Calibri"/>
              <a:cs typeface="Calibri"/>
              <a:sym typeface="Calibri"/>
            </a:endParaRPr>
          </a:p>
        </p:txBody>
      </p:sp>
      <p:sp>
        <p:nvSpPr>
          <p:cNvPr id="329" name="Google Shape;329;g265f4016e66_0_292"/>
          <p:cNvSpPr/>
          <p:nvPr/>
        </p:nvSpPr>
        <p:spPr>
          <a:xfrm>
            <a:off x="3391324" y="5588000"/>
            <a:ext cx="7875000" cy="482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0" name="Google Shape;330;g265f4016e66_0_292"/>
          <p:cNvSpPr/>
          <p:nvPr/>
        </p:nvSpPr>
        <p:spPr>
          <a:xfrm>
            <a:off x="3323582" y="5588000"/>
            <a:ext cx="8010600" cy="618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3200"/>
              <a:buFont typeface="Lato"/>
              <a:buNone/>
            </a:pPr>
            <a:r>
              <a:rPr b="0" i="0" lang="en-US" sz="3200" u="none" cap="none" strike="noStrike">
                <a:solidFill>
                  <a:srgbClr val="FFFFFF"/>
                </a:solidFill>
                <a:latin typeface="Lato"/>
                <a:ea typeface="Lato"/>
                <a:cs typeface="Lato"/>
                <a:sym typeface="Lato"/>
              </a:rPr>
              <a:t>Treasure Found</a:t>
            </a:r>
            <a:endParaRPr b="0" i="0" sz="3200" u="none" cap="none" strike="noStrike">
              <a:solidFill>
                <a:schemeClr val="dk1"/>
              </a:solidFill>
              <a:latin typeface="Calibri"/>
              <a:ea typeface="Calibri"/>
              <a:cs typeface="Calibri"/>
              <a:sym typeface="Calibri"/>
            </a:endParaRPr>
          </a:p>
        </p:txBody>
      </p:sp>
      <p:sp>
        <p:nvSpPr>
          <p:cNvPr id="331" name="Google Shape;331;g265f4016e66_0_292"/>
          <p:cNvSpPr/>
          <p:nvPr/>
        </p:nvSpPr>
        <p:spPr>
          <a:xfrm>
            <a:off x="3391324" y="7226300"/>
            <a:ext cx="7875000" cy="3594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2" name="Google Shape;332;g265f4016e66_0_292"/>
          <p:cNvSpPr/>
          <p:nvPr/>
        </p:nvSpPr>
        <p:spPr>
          <a:xfrm>
            <a:off x="2699087" y="7226300"/>
            <a:ext cx="9259500" cy="2806800"/>
          </a:xfrm>
          <a:prstGeom prst="rect">
            <a:avLst/>
          </a:prstGeom>
          <a:solidFill>
            <a:srgbClr val="151820"/>
          </a:solidFill>
          <a:ln cap="flat" cmpd="sng" w="50800">
            <a:solidFill>
              <a:srgbClr val="E1AD4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3" name="Google Shape;333;g265f4016e66_0_292"/>
          <p:cNvSpPr/>
          <p:nvPr/>
        </p:nvSpPr>
        <p:spPr>
          <a:xfrm>
            <a:off x="2919248" y="7531100"/>
            <a:ext cx="8277300" cy="2739000"/>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Clr>
                <a:srgbClr val="E1AD40"/>
              </a:buClr>
              <a:buSzPts val="12800"/>
              <a:buFont typeface="Abril Fatface"/>
              <a:buNone/>
            </a:pPr>
            <a:r>
              <a:rPr b="0" i="0" lang="en-US" sz="12800" u="none" cap="none" strike="noStrike">
                <a:solidFill>
                  <a:srgbClr val="E1AD40"/>
                </a:solidFill>
                <a:latin typeface="Abril Fatface"/>
                <a:ea typeface="Abril Fatface"/>
                <a:cs typeface="Abril Fatface"/>
                <a:sym typeface="Abril Fatface"/>
              </a:rPr>
              <a:t>456 Hours</a:t>
            </a:r>
            <a:endParaRPr b="0" i="0" sz="12800" u="none" cap="none" strike="noStrike">
              <a:solidFill>
                <a:schemeClr val="dk1"/>
              </a:solidFill>
              <a:latin typeface="Calibri"/>
              <a:ea typeface="Calibri"/>
              <a:cs typeface="Calibri"/>
              <a:sym typeface="Calibri"/>
            </a:endParaRPr>
          </a:p>
        </p:txBody>
      </p:sp>
      <p:sp>
        <p:nvSpPr>
          <p:cNvPr id="334" name="Google Shape;334;g265f4016e66_0_292"/>
          <p:cNvSpPr/>
          <p:nvPr/>
        </p:nvSpPr>
        <p:spPr>
          <a:xfrm>
            <a:off x="3391324" y="10337800"/>
            <a:ext cx="7875000" cy="482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5" name="Google Shape;335;g265f4016e66_0_292"/>
          <p:cNvSpPr/>
          <p:nvPr/>
        </p:nvSpPr>
        <p:spPr>
          <a:xfrm>
            <a:off x="3323582" y="10337800"/>
            <a:ext cx="8010600" cy="618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3200"/>
              <a:buFont typeface="Lato"/>
              <a:buNone/>
            </a:pPr>
            <a:r>
              <a:rPr b="0" i="0" lang="en-US" sz="3200" u="none" cap="none" strike="noStrike">
                <a:solidFill>
                  <a:srgbClr val="FFFFFF"/>
                </a:solidFill>
                <a:latin typeface="Lato"/>
                <a:ea typeface="Lato"/>
                <a:cs typeface="Lato"/>
                <a:sym typeface="Lato"/>
              </a:rPr>
              <a:t>Duration of Spell Casting</a:t>
            </a:r>
            <a:endParaRPr b="0" i="0" sz="3200" u="none" cap="none" strike="noStrike">
              <a:solidFill>
                <a:schemeClr val="dk1"/>
              </a:solidFill>
              <a:latin typeface="Calibri"/>
              <a:ea typeface="Calibri"/>
              <a:cs typeface="Calibri"/>
              <a:sym typeface="Calibri"/>
            </a:endParaRPr>
          </a:p>
        </p:txBody>
      </p:sp>
      <p:sp>
        <p:nvSpPr>
          <p:cNvPr id="336" name="Google Shape;336;g265f4016e66_0_292"/>
          <p:cNvSpPr/>
          <p:nvPr/>
        </p:nvSpPr>
        <p:spPr>
          <a:xfrm>
            <a:off x="13552594" y="2476500"/>
            <a:ext cx="7875000" cy="3594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7" name="Google Shape;337;g265f4016e66_0_292"/>
          <p:cNvSpPr/>
          <p:nvPr/>
        </p:nvSpPr>
        <p:spPr>
          <a:xfrm>
            <a:off x="15165695" y="2476500"/>
            <a:ext cx="4648800" cy="2806800"/>
          </a:xfrm>
          <a:prstGeom prst="rect">
            <a:avLst/>
          </a:prstGeom>
          <a:solidFill>
            <a:srgbClr val="151820"/>
          </a:solidFill>
          <a:ln cap="flat" cmpd="sng" w="50800">
            <a:solidFill>
              <a:srgbClr val="E1AD4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8" name="Google Shape;338;g265f4016e66_0_292"/>
          <p:cNvSpPr/>
          <p:nvPr/>
        </p:nvSpPr>
        <p:spPr>
          <a:xfrm>
            <a:off x="15385856" y="2781300"/>
            <a:ext cx="3666600" cy="2739000"/>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Clr>
                <a:srgbClr val="E1AD40"/>
              </a:buClr>
              <a:buSzPts val="12800"/>
              <a:buFont typeface="Abril Fatface"/>
              <a:buNone/>
            </a:pPr>
            <a:r>
              <a:rPr b="0" i="0" lang="en-US" sz="12800" u="none" cap="none" strike="noStrike">
                <a:solidFill>
                  <a:srgbClr val="E1AD40"/>
                </a:solidFill>
                <a:latin typeface="Abril Fatface"/>
                <a:ea typeface="Abril Fatface"/>
                <a:cs typeface="Abril Fatface"/>
                <a:sym typeface="Abril Fatface"/>
              </a:rPr>
              <a:t>85%</a:t>
            </a:r>
            <a:endParaRPr b="0" i="0" sz="12800" u="none" cap="none" strike="noStrike">
              <a:solidFill>
                <a:schemeClr val="dk1"/>
              </a:solidFill>
              <a:latin typeface="Calibri"/>
              <a:ea typeface="Calibri"/>
              <a:cs typeface="Calibri"/>
              <a:sym typeface="Calibri"/>
            </a:endParaRPr>
          </a:p>
        </p:txBody>
      </p:sp>
      <p:sp>
        <p:nvSpPr>
          <p:cNvPr id="339" name="Google Shape;339;g265f4016e66_0_292"/>
          <p:cNvSpPr/>
          <p:nvPr/>
        </p:nvSpPr>
        <p:spPr>
          <a:xfrm>
            <a:off x="13552594" y="5588000"/>
            <a:ext cx="7875000" cy="482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0" name="Google Shape;340;g265f4016e66_0_292"/>
          <p:cNvSpPr/>
          <p:nvPr/>
        </p:nvSpPr>
        <p:spPr>
          <a:xfrm>
            <a:off x="13484852" y="5588000"/>
            <a:ext cx="8010600" cy="618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3200"/>
              <a:buFont typeface="Lato"/>
              <a:buNone/>
            </a:pPr>
            <a:r>
              <a:rPr b="0" i="0" lang="en-US" sz="3200" u="none" cap="none" strike="noStrike">
                <a:solidFill>
                  <a:srgbClr val="FFFFFF"/>
                </a:solidFill>
                <a:latin typeface="Lato"/>
                <a:ea typeface="Lato"/>
                <a:cs typeface="Lato"/>
                <a:sym typeface="Lato"/>
              </a:rPr>
              <a:t>Wished Granted</a:t>
            </a:r>
            <a:endParaRPr b="0" i="0" sz="3200" u="none" cap="none" strike="noStrike">
              <a:solidFill>
                <a:schemeClr val="dk1"/>
              </a:solidFill>
              <a:latin typeface="Calibri"/>
              <a:ea typeface="Calibri"/>
              <a:cs typeface="Calibri"/>
              <a:sym typeface="Calibri"/>
            </a:endParaRPr>
          </a:p>
        </p:txBody>
      </p:sp>
      <p:sp>
        <p:nvSpPr>
          <p:cNvPr id="341" name="Google Shape;341;g265f4016e66_0_292"/>
          <p:cNvSpPr/>
          <p:nvPr/>
        </p:nvSpPr>
        <p:spPr>
          <a:xfrm>
            <a:off x="13552594" y="7226300"/>
            <a:ext cx="7875000" cy="3594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2" name="Google Shape;342;g265f4016e66_0_292"/>
          <p:cNvSpPr/>
          <p:nvPr/>
        </p:nvSpPr>
        <p:spPr>
          <a:xfrm>
            <a:off x="13914589" y="7226300"/>
            <a:ext cx="7151100" cy="2806800"/>
          </a:xfrm>
          <a:prstGeom prst="rect">
            <a:avLst/>
          </a:prstGeom>
          <a:solidFill>
            <a:srgbClr val="151820"/>
          </a:solidFill>
          <a:ln cap="flat" cmpd="sng" w="50800">
            <a:solidFill>
              <a:srgbClr val="E1AD4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3" name="Google Shape;343;g265f4016e66_0_292"/>
          <p:cNvSpPr/>
          <p:nvPr/>
        </p:nvSpPr>
        <p:spPr>
          <a:xfrm>
            <a:off x="14134750" y="7531100"/>
            <a:ext cx="6168600" cy="2739000"/>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Clr>
                <a:srgbClr val="E1AD40"/>
              </a:buClr>
              <a:buSzPts val="12800"/>
              <a:buFont typeface="Abril Fatface"/>
              <a:buNone/>
            </a:pPr>
            <a:r>
              <a:rPr b="0" i="0" lang="en-US" sz="12800" u="none" cap="none" strike="noStrike">
                <a:solidFill>
                  <a:srgbClr val="E1AD40"/>
                </a:solidFill>
                <a:latin typeface="Abril Fatface"/>
                <a:ea typeface="Abril Fatface"/>
                <a:cs typeface="Abril Fatface"/>
                <a:sym typeface="Abril Fatface"/>
              </a:rPr>
              <a:t>535 Km</a:t>
            </a:r>
            <a:endParaRPr b="0" i="0" sz="12800" u="none" cap="none" strike="noStrike">
              <a:solidFill>
                <a:schemeClr val="dk1"/>
              </a:solidFill>
              <a:latin typeface="Calibri"/>
              <a:ea typeface="Calibri"/>
              <a:cs typeface="Calibri"/>
              <a:sym typeface="Calibri"/>
            </a:endParaRPr>
          </a:p>
        </p:txBody>
      </p:sp>
      <p:sp>
        <p:nvSpPr>
          <p:cNvPr id="344" name="Google Shape;344;g265f4016e66_0_292"/>
          <p:cNvSpPr/>
          <p:nvPr/>
        </p:nvSpPr>
        <p:spPr>
          <a:xfrm>
            <a:off x="13552594" y="10337800"/>
            <a:ext cx="7875000" cy="482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5" name="Google Shape;345;g265f4016e66_0_292"/>
          <p:cNvSpPr/>
          <p:nvPr/>
        </p:nvSpPr>
        <p:spPr>
          <a:xfrm>
            <a:off x="13484852" y="10337800"/>
            <a:ext cx="8010600" cy="618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3200"/>
              <a:buFont typeface="Lato"/>
              <a:buNone/>
            </a:pPr>
            <a:r>
              <a:rPr b="0" i="0" lang="en-US" sz="3200" u="none" cap="none" strike="noStrike">
                <a:solidFill>
                  <a:srgbClr val="FFFFFF"/>
                </a:solidFill>
                <a:latin typeface="Lato"/>
                <a:ea typeface="Lato"/>
                <a:cs typeface="Lato"/>
                <a:sym typeface="Lato"/>
              </a:rPr>
              <a:t>Journey Distance</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1141C"/>
        </a:solidFill>
      </p:bgPr>
    </p:bg>
    <p:spTree>
      <p:nvGrpSpPr>
        <p:cNvPr id="350" name="Shape 350"/>
        <p:cNvGrpSpPr/>
        <p:nvPr/>
      </p:nvGrpSpPr>
      <p:grpSpPr>
        <a:xfrm>
          <a:off x="0" y="0"/>
          <a:ext cx="0" cy="0"/>
          <a:chOff x="0" y="0"/>
          <a:chExt cx="0" cy="0"/>
        </a:xfrm>
      </p:grpSpPr>
      <p:pic>
        <p:nvPicPr>
          <p:cNvPr descr=" " id="351" name="Google Shape;351;g265f4016e66_0_322"/>
          <p:cNvPicPr preferRelativeResize="0"/>
          <p:nvPr/>
        </p:nvPicPr>
        <p:blipFill rotWithShape="1">
          <a:blip r:embed="rId3">
            <a:alphaModFix/>
          </a:blip>
          <a:srcRect b="0" l="0" r="0" t="0"/>
          <a:stretch/>
        </p:blipFill>
        <p:spPr>
          <a:xfrm>
            <a:off x="0" y="0"/>
            <a:ext cx="24387048" cy="13716000"/>
          </a:xfrm>
          <a:prstGeom prst="rect">
            <a:avLst/>
          </a:prstGeom>
          <a:noFill/>
          <a:ln>
            <a:noFill/>
          </a:ln>
        </p:spPr>
      </p:pic>
      <p:pic>
        <p:nvPicPr>
          <p:cNvPr descr=" " id="352" name="Google Shape;352;g265f4016e66_0_322"/>
          <p:cNvPicPr preferRelativeResize="0"/>
          <p:nvPr/>
        </p:nvPicPr>
        <p:blipFill rotWithShape="1">
          <a:blip r:embed="rId4">
            <a:alphaModFix/>
          </a:blip>
          <a:srcRect b="0" l="0" r="0" t="0"/>
          <a:stretch/>
        </p:blipFill>
        <p:spPr>
          <a:xfrm>
            <a:off x="469959" y="6299200"/>
            <a:ext cx="355644" cy="558800"/>
          </a:xfrm>
          <a:prstGeom prst="rect">
            <a:avLst/>
          </a:prstGeom>
          <a:noFill/>
          <a:ln>
            <a:noFill/>
          </a:ln>
        </p:spPr>
      </p:pic>
      <p:pic>
        <p:nvPicPr>
          <p:cNvPr descr=" " id="353" name="Google Shape;353;g265f4016e66_0_322"/>
          <p:cNvPicPr preferRelativeResize="0"/>
          <p:nvPr/>
        </p:nvPicPr>
        <p:blipFill rotWithShape="1">
          <a:blip r:embed="rId5">
            <a:alphaModFix/>
          </a:blip>
          <a:srcRect b="0" l="0" r="0" t="0"/>
          <a:stretch/>
        </p:blipFill>
        <p:spPr>
          <a:xfrm>
            <a:off x="23663058" y="8318500"/>
            <a:ext cx="279435" cy="431800"/>
          </a:xfrm>
          <a:prstGeom prst="rect">
            <a:avLst/>
          </a:prstGeom>
          <a:noFill/>
          <a:ln>
            <a:noFill/>
          </a:ln>
        </p:spPr>
      </p:pic>
      <p:pic>
        <p:nvPicPr>
          <p:cNvPr descr=" " id="354" name="Google Shape;354;g265f4016e66_0_322"/>
          <p:cNvPicPr preferRelativeResize="0"/>
          <p:nvPr/>
        </p:nvPicPr>
        <p:blipFill rotWithShape="1">
          <a:blip r:embed="rId6">
            <a:alphaModFix/>
          </a:blip>
          <a:srcRect b="0" l="0" r="0" t="0"/>
          <a:stretch/>
        </p:blipFill>
        <p:spPr>
          <a:xfrm>
            <a:off x="266733" y="1066800"/>
            <a:ext cx="774797" cy="1231900"/>
          </a:xfrm>
          <a:prstGeom prst="rect">
            <a:avLst/>
          </a:prstGeom>
          <a:noFill/>
          <a:ln>
            <a:noFill/>
          </a:ln>
        </p:spPr>
      </p:pic>
      <p:pic>
        <p:nvPicPr>
          <p:cNvPr descr=" " id="355" name="Google Shape;355;g265f4016e66_0_322"/>
          <p:cNvPicPr preferRelativeResize="0"/>
          <p:nvPr/>
        </p:nvPicPr>
        <p:blipFill rotWithShape="1">
          <a:blip r:embed="rId7">
            <a:alphaModFix/>
          </a:blip>
          <a:srcRect b="0" l="0" r="0" t="0"/>
          <a:stretch/>
        </p:blipFill>
        <p:spPr>
          <a:xfrm>
            <a:off x="23015277" y="11277600"/>
            <a:ext cx="787498" cy="1231900"/>
          </a:xfrm>
          <a:prstGeom prst="rect">
            <a:avLst/>
          </a:prstGeom>
          <a:noFill/>
          <a:ln>
            <a:noFill/>
          </a:ln>
        </p:spPr>
      </p:pic>
      <p:pic>
        <p:nvPicPr>
          <p:cNvPr descr=" " id="356" name="Google Shape;356;g265f4016e66_0_322"/>
          <p:cNvPicPr preferRelativeResize="0"/>
          <p:nvPr/>
        </p:nvPicPr>
        <p:blipFill rotWithShape="1">
          <a:blip r:embed="rId8">
            <a:alphaModFix/>
          </a:blip>
          <a:srcRect b="0" l="0" r="0" t="0"/>
          <a:stretch/>
        </p:blipFill>
        <p:spPr>
          <a:xfrm>
            <a:off x="914514" y="444500"/>
            <a:ext cx="533467" cy="825500"/>
          </a:xfrm>
          <a:prstGeom prst="rect">
            <a:avLst/>
          </a:prstGeom>
          <a:noFill/>
          <a:ln>
            <a:noFill/>
          </a:ln>
        </p:spPr>
      </p:pic>
      <p:sp>
        <p:nvSpPr>
          <p:cNvPr id="357" name="Google Shape;357;g265f4016e66_0_322"/>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58" name="Google Shape;358;g265f4016e66_0_322"/>
          <p:cNvPicPr preferRelativeResize="0"/>
          <p:nvPr/>
        </p:nvPicPr>
        <p:blipFill rotWithShape="1">
          <a:blip r:embed="rId9">
            <a:alphaModFix/>
          </a:blip>
          <a:srcRect b="0" l="0" r="0" t="0"/>
          <a:stretch/>
        </p:blipFill>
        <p:spPr>
          <a:xfrm>
            <a:off x="23523340" y="10820400"/>
            <a:ext cx="711289" cy="2590800"/>
          </a:xfrm>
          <a:prstGeom prst="rect">
            <a:avLst/>
          </a:prstGeom>
          <a:noFill/>
          <a:ln>
            <a:noFill/>
          </a:ln>
        </p:spPr>
      </p:pic>
      <p:sp>
        <p:nvSpPr>
          <p:cNvPr id="359" name="Google Shape;359;g265f4016e66_0_322"/>
          <p:cNvSpPr/>
          <p:nvPr/>
        </p:nvSpPr>
        <p:spPr>
          <a:xfrm>
            <a:off x="9361070" y="1447800"/>
            <a:ext cx="6105300" cy="1710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E1AD40"/>
              </a:buClr>
              <a:buSzPts val="8000"/>
              <a:buFont typeface="Abril Fatface"/>
              <a:buNone/>
            </a:pPr>
            <a:r>
              <a:rPr b="0" i="0" lang="en-US" sz="8000" u="none" cap="none" strike="noStrike">
                <a:solidFill>
                  <a:srgbClr val="E1AD40"/>
                </a:solidFill>
                <a:latin typeface="Abril Fatface"/>
                <a:ea typeface="Abril Fatface"/>
                <a:cs typeface="Abril Fatface"/>
                <a:sym typeface="Abril Fatface"/>
              </a:rPr>
              <a:t>Some Graph</a:t>
            </a:r>
            <a:endParaRPr b="0" i="0" sz="8000" u="none" cap="none" strike="noStrike">
              <a:solidFill>
                <a:schemeClr val="dk1"/>
              </a:solidFill>
              <a:latin typeface="Calibri"/>
              <a:ea typeface="Calibri"/>
              <a:cs typeface="Calibri"/>
              <a:sym typeface="Calibri"/>
            </a:endParaRPr>
          </a:p>
        </p:txBody>
      </p:sp>
      <p:sp>
        <p:nvSpPr>
          <p:cNvPr id="360" name="Google Shape;360;g265f4016e66_0_322"/>
          <p:cNvSpPr/>
          <p:nvPr/>
        </p:nvSpPr>
        <p:spPr>
          <a:xfrm>
            <a:off x="2718140" y="3771900"/>
            <a:ext cx="8941800" cy="6180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1" name="Google Shape;361;g265f4016e66_0_322"/>
          <p:cNvSpPr/>
          <p:nvPr/>
        </p:nvSpPr>
        <p:spPr>
          <a:xfrm>
            <a:off x="2986455" y="8999513"/>
            <a:ext cx="2169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E1AD40"/>
              </a:buClr>
              <a:buSzPts val="1820"/>
              <a:buFont typeface="Lato"/>
              <a:buNone/>
            </a:pPr>
            <a:r>
              <a:rPr b="0" i="0" lang="en-US" sz="1820" u="none" cap="none" strike="noStrike">
                <a:solidFill>
                  <a:srgbClr val="E1AD40"/>
                </a:solidFill>
                <a:latin typeface="Lato"/>
                <a:ea typeface="Lato"/>
                <a:cs typeface="Lato"/>
                <a:sym typeface="Lato"/>
              </a:rPr>
              <a:t>0</a:t>
            </a:r>
            <a:endParaRPr b="0" i="0" sz="1820" u="none" cap="none" strike="noStrike">
              <a:solidFill>
                <a:schemeClr val="dk1"/>
              </a:solidFill>
              <a:latin typeface="Calibri"/>
              <a:ea typeface="Calibri"/>
              <a:cs typeface="Calibri"/>
              <a:sym typeface="Calibri"/>
            </a:endParaRPr>
          </a:p>
        </p:txBody>
      </p:sp>
      <p:sp>
        <p:nvSpPr>
          <p:cNvPr id="362" name="Google Shape;362;g265f4016e66_0_322"/>
          <p:cNvSpPr/>
          <p:nvPr/>
        </p:nvSpPr>
        <p:spPr>
          <a:xfrm>
            <a:off x="3331658"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E1AD40"/>
              </a:buClr>
              <a:buSzPts val="2185"/>
              <a:buFont typeface="Lato"/>
              <a:buNone/>
            </a:pPr>
            <a:r>
              <a:rPr b="0" i="0" lang="en-US" sz="2185" u="none" cap="none" strike="noStrike">
                <a:solidFill>
                  <a:srgbClr val="E1AD40"/>
                </a:solidFill>
                <a:latin typeface="Lato"/>
                <a:ea typeface="Lato"/>
                <a:cs typeface="Lato"/>
                <a:sym typeface="Lato"/>
              </a:rPr>
              <a:t>1</a:t>
            </a:r>
            <a:endParaRPr b="0" i="0" sz="2185" u="none" cap="none" strike="noStrike">
              <a:solidFill>
                <a:schemeClr val="dk1"/>
              </a:solidFill>
              <a:latin typeface="Calibri"/>
              <a:ea typeface="Calibri"/>
              <a:cs typeface="Calibri"/>
              <a:sym typeface="Calibri"/>
            </a:endParaRPr>
          </a:p>
        </p:txBody>
      </p:sp>
      <p:sp>
        <p:nvSpPr>
          <p:cNvPr id="363" name="Google Shape;363;g265f4016e66_0_322"/>
          <p:cNvSpPr/>
          <p:nvPr/>
        </p:nvSpPr>
        <p:spPr>
          <a:xfrm>
            <a:off x="4470732"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E1AD40"/>
              </a:buClr>
              <a:buSzPts val="2185"/>
              <a:buFont typeface="Lato"/>
              <a:buNone/>
            </a:pPr>
            <a:r>
              <a:rPr b="0" i="0" lang="en-US" sz="2185" u="none" cap="none" strike="noStrike">
                <a:solidFill>
                  <a:srgbClr val="E1AD40"/>
                </a:solidFill>
                <a:latin typeface="Lato"/>
                <a:ea typeface="Lato"/>
                <a:cs typeface="Lato"/>
                <a:sym typeface="Lato"/>
              </a:rPr>
              <a:t>2</a:t>
            </a:r>
            <a:endParaRPr b="0" i="0" sz="2185" u="none" cap="none" strike="noStrike">
              <a:solidFill>
                <a:schemeClr val="dk1"/>
              </a:solidFill>
              <a:latin typeface="Calibri"/>
              <a:ea typeface="Calibri"/>
              <a:cs typeface="Calibri"/>
              <a:sym typeface="Calibri"/>
            </a:endParaRPr>
          </a:p>
        </p:txBody>
      </p:sp>
      <p:sp>
        <p:nvSpPr>
          <p:cNvPr id="364" name="Google Shape;364;g265f4016e66_0_322"/>
          <p:cNvSpPr/>
          <p:nvPr/>
        </p:nvSpPr>
        <p:spPr>
          <a:xfrm>
            <a:off x="5609804"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E1AD40"/>
              </a:buClr>
              <a:buSzPts val="2185"/>
              <a:buFont typeface="Lato"/>
              <a:buNone/>
            </a:pPr>
            <a:r>
              <a:rPr b="0" i="0" lang="en-US" sz="2185" u="none" cap="none" strike="noStrike">
                <a:solidFill>
                  <a:srgbClr val="E1AD40"/>
                </a:solidFill>
                <a:latin typeface="Lato"/>
                <a:ea typeface="Lato"/>
                <a:cs typeface="Lato"/>
                <a:sym typeface="Lato"/>
              </a:rPr>
              <a:t>3</a:t>
            </a:r>
            <a:endParaRPr b="0" i="0" sz="2185" u="none" cap="none" strike="noStrike">
              <a:solidFill>
                <a:schemeClr val="dk1"/>
              </a:solidFill>
              <a:latin typeface="Calibri"/>
              <a:ea typeface="Calibri"/>
              <a:cs typeface="Calibri"/>
              <a:sym typeface="Calibri"/>
            </a:endParaRPr>
          </a:p>
        </p:txBody>
      </p:sp>
      <p:sp>
        <p:nvSpPr>
          <p:cNvPr id="365" name="Google Shape;365;g265f4016e66_0_322"/>
          <p:cNvSpPr/>
          <p:nvPr/>
        </p:nvSpPr>
        <p:spPr>
          <a:xfrm>
            <a:off x="6748878"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E1AD40"/>
              </a:buClr>
              <a:buSzPts val="2185"/>
              <a:buFont typeface="Lato"/>
              <a:buNone/>
            </a:pPr>
            <a:r>
              <a:rPr b="0" i="0" lang="en-US" sz="2185" u="none" cap="none" strike="noStrike">
                <a:solidFill>
                  <a:srgbClr val="E1AD40"/>
                </a:solidFill>
                <a:latin typeface="Lato"/>
                <a:ea typeface="Lato"/>
                <a:cs typeface="Lato"/>
                <a:sym typeface="Lato"/>
              </a:rPr>
              <a:t>4</a:t>
            </a:r>
            <a:endParaRPr b="0" i="0" sz="2185" u="none" cap="none" strike="noStrike">
              <a:solidFill>
                <a:schemeClr val="dk1"/>
              </a:solidFill>
              <a:latin typeface="Calibri"/>
              <a:ea typeface="Calibri"/>
              <a:cs typeface="Calibri"/>
              <a:sym typeface="Calibri"/>
            </a:endParaRPr>
          </a:p>
        </p:txBody>
      </p:sp>
      <p:sp>
        <p:nvSpPr>
          <p:cNvPr id="366" name="Google Shape;366;g265f4016e66_0_322"/>
          <p:cNvSpPr/>
          <p:nvPr/>
        </p:nvSpPr>
        <p:spPr>
          <a:xfrm>
            <a:off x="7887996"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E1AD40"/>
              </a:buClr>
              <a:buSzPts val="2185"/>
              <a:buFont typeface="Lato"/>
              <a:buNone/>
            </a:pPr>
            <a:r>
              <a:rPr b="0" i="0" lang="en-US" sz="2185" u="none" cap="none" strike="noStrike">
                <a:solidFill>
                  <a:srgbClr val="E1AD40"/>
                </a:solidFill>
                <a:latin typeface="Lato"/>
                <a:ea typeface="Lato"/>
                <a:cs typeface="Lato"/>
                <a:sym typeface="Lato"/>
              </a:rPr>
              <a:t>5</a:t>
            </a:r>
            <a:endParaRPr b="0" i="0" sz="2185" u="none" cap="none" strike="noStrike">
              <a:solidFill>
                <a:schemeClr val="dk1"/>
              </a:solidFill>
              <a:latin typeface="Calibri"/>
              <a:ea typeface="Calibri"/>
              <a:cs typeface="Calibri"/>
              <a:sym typeface="Calibri"/>
            </a:endParaRPr>
          </a:p>
        </p:txBody>
      </p:sp>
      <p:sp>
        <p:nvSpPr>
          <p:cNvPr id="367" name="Google Shape;367;g265f4016e66_0_322"/>
          <p:cNvSpPr/>
          <p:nvPr/>
        </p:nvSpPr>
        <p:spPr>
          <a:xfrm>
            <a:off x="9027070"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E1AD40"/>
              </a:buClr>
              <a:buSzPts val="2185"/>
              <a:buFont typeface="Lato"/>
              <a:buNone/>
            </a:pPr>
            <a:r>
              <a:rPr b="0" i="0" lang="en-US" sz="2185" u="none" cap="none" strike="noStrike">
                <a:solidFill>
                  <a:srgbClr val="E1AD40"/>
                </a:solidFill>
                <a:latin typeface="Lato"/>
                <a:ea typeface="Lato"/>
                <a:cs typeface="Lato"/>
                <a:sym typeface="Lato"/>
              </a:rPr>
              <a:t>6</a:t>
            </a:r>
            <a:endParaRPr b="0" i="0" sz="2185" u="none" cap="none" strike="noStrike">
              <a:solidFill>
                <a:schemeClr val="dk1"/>
              </a:solidFill>
              <a:latin typeface="Calibri"/>
              <a:ea typeface="Calibri"/>
              <a:cs typeface="Calibri"/>
              <a:sym typeface="Calibri"/>
            </a:endParaRPr>
          </a:p>
        </p:txBody>
      </p:sp>
      <p:sp>
        <p:nvSpPr>
          <p:cNvPr id="368" name="Google Shape;368;g265f4016e66_0_322"/>
          <p:cNvSpPr/>
          <p:nvPr/>
        </p:nvSpPr>
        <p:spPr>
          <a:xfrm>
            <a:off x="10166145"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E1AD40"/>
              </a:buClr>
              <a:buSzPts val="2185"/>
              <a:buFont typeface="Lato"/>
              <a:buNone/>
            </a:pPr>
            <a:r>
              <a:rPr b="0" i="0" lang="en-US" sz="2185" u="none" cap="none" strike="noStrike">
                <a:solidFill>
                  <a:srgbClr val="E1AD40"/>
                </a:solidFill>
                <a:latin typeface="Lato"/>
                <a:ea typeface="Lato"/>
                <a:cs typeface="Lato"/>
                <a:sym typeface="Lato"/>
              </a:rPr>
              <a:t>7</a:t>
            </a:r>
            <a:endParaRPr b="0" i="0" sz="2185" u="none" cap="none" strike="noStrike">
              <a:solidFill>
                <a:schemeClr val="dk1"/>
              </a:solidFill>
              <a:latin typeface="Calibri"/>
              <a:ea typeface="Calibri"/>
              <a:cs typeface="Calibri"/>
              <a:sym typeface="Calibri"/>
            </a:endParaRPr>
          </a:p>
        </p:txBody>
      </p:sp>
      <p:sp>
        <p:nvSpPr>
          <p:cNvPr id="369" name="Google Shape;369;g265f4016e66_0_322"/>
          <p:cNvSpPr/>
          <p:nvPr/>
        </p:nvSpPr>
        <p:spPr>
          <a:xfrm>
            <a:off x="11281636"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E1AD40"/>
              </a:buClr>
              <a:buSzPts val="2185"/>
              <a:buFont typeface="Lato"/>
              <a:buNone/>
            </a:pPr>
            <a:r>
              <a:rPr b="0" i="0" lang="en-US" sz="2185" u="none" cap="none" strike="noStrike">
                <a:solidFill>
                  <a:srgbClr val="E1AD40"/>
                </a:solidFill>
                <a:latin typeface="Lato"/>
                <a:ea typeface="Lato"/>
                <a:cs typeface="Lato"/>
                <a:sym typeface="Lato"/>
              </a:rPr>
              <a:t>8</a:t>
            </a:r>
            <a:endParaRPr b="0" i="0" sz="2185" u="none" cap="none" strike="noStrike">
              <a:solidFill>
                <a:schemeClr val="dk1"/>
              </a:solidFill>
              <a:latin typeface="Calibri"/>
              <a:ea typeface="Calibri"/>
              <a:cs typeface="Calibri"/>
              <a:sym typeface="Calibri"/>
            </a:endParaRPr>
          </a:p>
        </p:txBody>
      </p:sp>
      <p:sp>
        <p:nvSpPr>
          <p:cNvPr id="370" name="Google Shape;370;g265f4016e66_0_322"/>
          <p:cNvSpPr/>
          <p:nvPr/>
        </p:nvSpPr>
        <p:spPr>
          <a:xfrm>
            <a:off x="2852319" y="8482087"/>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E1AD40"/>
              </a:buClr>
              <a:buSzPts val="1820"/>
              <a:buFont typeface="Lato"/>
              <a:buNone/>
            </a:pPr>
            <a:r>
              <a:rPr b="0" i="0" lang="en-US" sz="1820" u="none" cap="none" strike="noStrike">
                <a:solidFill>
                  <a:srgbClr val="E1AD40"/>
                </a:solidFill>
                <a:latin typeface="Lato"/>
                <a:ea typeface="Lato"/>
                <a:cs typeface="Lato"/>
                <a:sym typeface="Lato"/>
              </a:rPr>
              <a:t>10</a:t>
            </a:r>
            <a:endParaRPr b="0" i="0" sz="1820" u="none" cap="none" strike="noStrike">
              <a:solidFill>
                <a:schemeClr val="dk1"/>
              </a:solidFill>
              <a:latin typeface="Calibri"/>
              <a:ea typeface="Calibri"/>
              <a:cs typeface="Calibri"/>
              <a:sym typeface="Calibri"/>
            </a:endParaRPr>
          </a:p>
        </p:txBody>
      </p:sp>
      <p:sp>
        <p:nvSpPr>
          <p:cNvPr id="371" name="Google Shape;371;g265f4016e66_0_322"/>
          <p:cNvSpPr/>
          <p:nvPr/>
        </p:nvSpPr>
        <p:spPr>
          <a:xfrm>
            <a:off x="2852319" y="7964612"/>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E1AD40"/>
              </a:buClr>
              <a:buSzPts val="1820"/>
              <a:buFont typeface="Lato"/>
              <a:buNone/>
            </a:pPr>
            <a:r>
              <a:rPr b="0" i="0" lang="en-US" sz="1820" u="none" cap="none" strike="noStrike">
                <a:solidFill>
                  <a:srgbClr val="E1AD40"/>
                </a:solidFill>
                <a:latin typeface="Lato"/>
                <a:ea typeface="Lato"/>
                <a:cs typeface="Lato"/>
                <a:sym typeface="Lato"/>
              </a:rPr>
              <a:t>20</a:t>
            </a:r>
            <a:endParaRPr b="0" i="0" sz="1820" u="none" cap="none" strike="noStrike">
              <a:solidFill>
                <a:schemeClr val="dk1"/>
              </a:solidFill>
              <a:latin typeface="Calibri"/>
              <a:ea typeface="Calibri"/>
              <a:cs typeface="Calibri"/>
              <a:sym typeface="Calibri"/>
            </a:endParaRPr>
          </a:p>
        </p:txBody>
      </p:sp>
      <p:sp>
        <p:nvSpPr>
          <p:cNvPr id="372" name="Google Shape;372;g265f4016e66_0_322"/>
          <p:cNvSpPr/>
          <p:nvPr/>
        </p:nvSpPr>
        <p:spPr>
          <a:xfrm>
            <a:off x="2852319" y="7447161"/>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E1AD40"/>
              </a:buClr>
              <a:buSzPts val="1820"/>
              <a:buFont typeface="Lato"/>
              <a:buNone/>
            </a:pPr>
            <a:r>
              <a:rPr b="0" i="0" lang="en-US" sz="1820" u="none" cap="none" strike="noStrike">
                <a:solidFill>
                  <a:srgbClr val="E1AD40"/>
                </a:solidFill>
                <a:latin typeface="Lato"/>
                <a:ea typeface="Lato"/>
                <a:cs typeface="Lato"/>
                <a:sym typeface="Lato"/>
              </a:rPr>
              <a:t>30</a:t>
            </a:r>
            <a:endParaRPr b="0" i="0" sz="1820" u="none" cap="none" strike="noStrike">
              <a:solidFill>
                <a:schemeClr val="dk1"/>
              </a:solidFill>
              <a:latin typeface="Calibri"/>
              <a:ea typeface="Calibri"/>
              <a:cs typeface="Calibri"/>
              <a:sym typeface="Calibri"/>
            </a:endParaRPr>
          </a:p>
        </p:txBody>
      </p:sp>
      <p:sp>
        <p:nvSpPr>
          <p:cNvPr id="373" name="Google Shape;373;g265f4016e66_0_322"/>
          <p:cNvSpPr/>
          <p:nvPr/>
        </p:nvSpPr>
        <p:spPr>
          <a:xfrm>
            <a:off x="2852319" y="6929611"/>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E1AD40"/>
              </a:buClr>
              <a:buSzPts val="1820"/>
              <a:buFont typeface="Lato"/>
              <a:buNone/>
            </a:pPr>
            <a:r>
              <a:rPr b="0" i="0" lang="en-US" sz="1820" u="none" cap="none" strike="noStrike">
                <a:solidFill>
                  <a:srgbClr val="E1AD40"/>
                </a:solidFill>
                <a:latin typeface="Lato"/>
                <a:ea typeface="Lato"/>
                <a:cs typeface="Lato"/>
                <a:sym typeface="Lato"/>
              </a:rPr>
              <a:t>40</a:t>
            </a:r>
            <a:endParaRPr b="0" i="0" sz="1820" u="none" cap="none" strike="noStrike">
              <a:solidFill>
                <a:schemeClr val="dk1"/>
              </a:solidFill>
              <a:latin typeface="Calibri"/>
              <a:ea typeface="Calibri"/>
              <a:cs typeface="Calibri"/>
              <a:sym typeface="Calibri"/>
            </a:endParaRPr>
          </a:p>
        </p:txBody>
      </p:sp>
      <p:sp>
        <p:nvSpPr>
          <p:cNvPr id="374" name="Google Shape;374;g265f4016e66_0_322"/>
          <p:cNvSpPr/>
          <p:nvPr/>
        </p:nvSpPr>
        <p:spPr>
          <a:xfrm>
            <a:off x="2852319" y="6412309"/>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E1AD40"/>
              </a:buClr>
              <a:buSzPts val="1820"/>
              <a:buFont typeface="Lato"/>
              <a:buNone/>
            </a:pPr>
            <a:r>
              <a:rPr b="0" i="0" lang="en-US" sz="1820" u="none" cap="none" strike="noStrike">
                <a:solidFill>
                  <a:srgbClr val="E1AD40"/>
                </a:solidFill>
                <a:latin typeface="Lato"/>
                <a:ea typeface="Lato"/>
                <a:cs typeface="Lato"/>
                <a:sym typeface="Lato"/>
              </a:rPr>
              <a:t>50</a:t>
            </a:r>
            <a:endParaRPr b="0" i="0" sz="1820" u="none" cap="none" strike="noStrike">
              <a:solidFill>
                <a:schemeClr val="dk1"/>
              </a:solidFill>
              <a:latin typeface="Calibri"/>
              <a:ea typeface="Calibri"/>
              <a:cs typeface="Calibri"/>
              <a:sym typeface="Calibri"/>
            </a:endParaRPr>
          </a:p>
        </p:txBody>
      </p:sp>
      <p:sp>
        <p:nvSpPr>
          <p:cNvPr id="375" name="Google Shape;375;g265f4016e66_0_322"/>
          <p:cNvSpPr/>
          <p:nvPr/>
        </p:nvSpPr>
        <p:spPr>
          <a:xfrm>
            <a:off x="2852319" y="5894809"/>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E1AD40"/>
              </a:buClr>
              <a:buSzPts val="1820"/>
              <a:buFont typeface="Lato"/>
              <a:buNone/>
            </a:pPr>
            <a:r>
              <a:rPr b="0" i="0" lang="en-US" sz="1820" u="none" cap="none" strike="noStrike">
                <a:solidFill>
                  <a:srgbClr val="E1AD40"/>
                </a:solidFill>
                <a:latin typeface="Lato"/>
                <a:ea typeface="Lato"/>
                <a:cs typeface="Lato"/>
                <a:sym typeface="Lato"/>
              </a:rPr>
              <a:t>60</a:t>
            </a:r>
            <a:endParaRPr b="0" i="0" sz="1820" u="none" cap="none" strike="noStrike">
              <a:solidFill>
                <a:schemeClr val="dk1"/>
              </a:solidFill>
              <a:latin typeface="Calibri"/>
              <a:ea typeface="Calibri"/>
              <a:cs typeface="Calibri"/>
              <a:sym typeface="Calibri"/>
            </a:endParaRPr>
          </a:p>
        </p:txBody>
      </p:sp>
      <p:sp>
        <p:nvSpPr>
          <p:cNvPr id="376" name="Google Shape;376;g265f4016e66_0_322"/>
          <p:cNvSpPr/>
          <p:nvPr/>
        </p:nvSpPr>
        <p:spPr>
          <a:xfrm>
            <a:off x="2852319" y="5377507"/>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E1AD40"/>
              </a:buClr>
              <a:buSzPts val="1820"/>
              <a:buFont typeface="Lato"/>
              <a:buNone/>
            </a:pPr>
            <a:r>
              <a:rPr b="0" i="0" lang="en-US" sz="1820" u="none" cap="none" strike="noStrike">
                <a:solidFill>
                  <a:srgbClr val="E1AD40"/>
                </a:solidFill>
                <a:latin typeface="Lato"/>
                <a:ea typeface="Lato"/>
                <a:cs typeface="Lato"/>
                <a:sym typeface="Lato"/>
              </a:rPr>
              <a:t>70</a:t>
            </a:r>
            <a:endParaRPr b="0" i="0" sz="1820" u="none" cap="none" strike="noStrike">
              <a:solidFill>
                <a:schemeClr val="dk1"/>
              </a:solidFill>
              <a:latin typeface="Calibri"/>
              <a:ea typeface="Calibri"/>
              <a:cs typeface="Calibri"/>
              <a:sym typeface="Calibri"/>
            </a:endParaRPr>
          </a:p>
        </p:txBody>
      </p:sp>
      <p:sp>
        <p:nvSpPr>
          <p:cNvPr id="377" name="Google Shape;377;g265f4016e66_0_322"/>
          <p:cNvSpPr/>
          <p:nvPr/>
        </p:nvSpPr>
        <p:spPr>
          <a:xfrm>
            <a:off x="2852319" y="4860057"/>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E1AD40"/>
              </a:buClr>
              <a:buSzPts val="1820"/>
              <a:buFont typeface="Lato"/>
              <a:buNone/>
            </a:pPr>
            <a:r>
              <a:rPr b="0" i="0" lang="en-US" sz="1820" u="none" cap="none" strike="noStrike">
                <a:solidFill>
                  <a:srgbClr val="E1AD40"/>
                </a:solidFill>
                <a:latin typeface="Lato"/>
                <a:ea typeface="Lato"/>
                <a:cs typeface="Lato"/>
                <a:sym typeface="Lato"/>
              </a:rPr>
              <a:t>80</a:t>
            </a:r>
            <a:endParaRPr b="0" i="0" sz="1820" u="none" cap="none" strike="noStrike">
              <a:solidFill>
                <a:schemeClr val="dk1"/>
              </a:solidFill>
              <a:latin typeface="Calibri"/>
              <a:ea typeface="Calibri"/>
              <a:cs typeface="Calibri"/>
              <a:sym typeface="Calibri"/>
            </a:endParaRPr>
          </a:p>
        </p:txBody>
      </p:sp>
      <p:sp>
        <p:nvSpPr>
          <p:cNvPr id="378" name="Google Shape;378;g265f4016e66_0_322"/>
          <p:cNvSpPr/>
          <p:nvPr/>
        </p:nvSpPr>
        <p:spPr>
          <a:xfrm>
            <a:off x="2852319" y="4342507"/>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E1AD40"/>
              </a:buClr>
              <a:buSzPts val="1820"/>
              <a:buFont typeface="Lato"/>
              <a:buNone/>
            </a:pPr>
            <a:r>
              <a:rPr b="0" i="0" lang="en-US" sz="1820" u="none" cap="none" strike="noStrike">
                <a:solidFill>
                  <a:srgbClr val="E1AD40"/>
                </a:solidFill>
                <a:latin typeface="Lato"/>
                <a:ea typeface="Lato"/>
                <a:cs typeface="Lato"/>
                <a:sym typeface="Lato"/>
              </a:rPr>
              <a:t>90</a:t>
            </a:r>
            <a:endParaRPr b="0" i="0" sz="1820" u="none" cap="none" strike="noStrike">
              <a:solidFill>
                <a:schemeClr val="dk1"/>
              </a:solidFill>
              <a:latin typeface="Calibri"/>
              <a:ea typeface="Calibri"/>
              <a:cs typeface="Calibri"/>
              <a:sym typeface="Calibri"/>
            </a:endParaRPr>
          </a:p>
        </p:txBody>
      </p:sp>
      <p:sp>
        <p:nvSpPr>
          <p:cNvPr id="379" name="Google Shape;379;g265f4016e66_0_322"/>
          <p:cNvSpPr/>
          <p:nvPr/>
        </p:nvSpPr>
        <p:spPr>
          <a:xfrm>
            <a:off x="2718140" y="3825032"/>
            <a:ext cx="4836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E1AD40"/>
              </a:buClr>
              <a:buSzPts val="1820"/>
              <a:buFont typeface="Lato"/>
              <a:buNone/>
            </a:pPr>
            <a:r>
              <a:rPr b="0" i="0" lang="en-US" sz="1820" u="none" cap="none" strike="noStrike">
                <a:solidFill>
                  <a:srgbClr val="E1AD40"/>
                </a:solidFill>
                <a:latin typeface="Lato"/>
                <a:ea typeface="Lato"/>
                <a:cs typeface="Lato"/>
                <a:sym typeface="Lato"/>
              </a:rPr>
              <a:t>100</a:t>
            </a:r>
            <a:endParaRPr b="0" i="0" sz="1820" u="none" cap="none" strike="noStrike">
              <a:solidFill>
                <a:schemeClr val="dk1"/>
              </a:solidFill>
              <a:latin typeface="Calibri"/>
              <a:ea typeface="Calibri"/>
              <a:cs typeface="Calibri"/>
              <a:sym typeface="Calibri"/>
            </a:endParaRPr>
          </a:p>
        </p:txBody>
      </p:sp>
      <p:pic>
        <p:nvPicPr>
          <p:cNvPr descr=" " id="380" name="Google Shape;380;g265f4016e66_0_322"/>
          <p:cNvPicPr preferRelativeResize="0"/>
          <p:nvPr/>
        </p:nvPicPr>
        <p:blipFill rotWithShape="1">
          <a:blip r:embed="rId10">
            <a:alphaModFix/>
          </a:blip>
          <a:srcRect b="0" l="0" r="0" t="0"/>
          <a:stretch/>
        </p:blipFill>
        <p:spPr>
          <a:xfrm>
            <a:off x="3368467" y="3771900"/>
            <a:ext cx="8291592" cy="5511006"/>
          </a:xfrm>
          <a:prstGeom prst="rect">
            <a:avLst/>
          </a:prstGeom>
          <a:noFill/>
          <a:ln>
            <a:noFill/>
          </a:ln>
        </p:spPr>
      </p:pic>
      <p:pic>
        <p:nvPicPr>
          <p:cNvPr descr=" " id="381" name="Google Shape;381;g265f4016e66_0_322"/>
          <p:cNvPicPr preferRelativeResize="0"/>
          <p:nvPr/>
        </p:nvPicPr>
        <p:blipFill rotWithShape="1">
          <a:blip r:embed="rId11">
            <a:alphaModFix/>
          </a:blip>
          <a:srcRect b="0" l="0" r="0" t="0"/>
          <a:stretch/>
        </p:blipFill>
        <p:spPr>
          <a:xfrm>
            <a:off x="4512766" y="4185444"/>
            <a:ext cx="11567" cy="5258445"/>
          </a:xfrm>
          <a:prstGeom prst="rect">
            <a:avLst/>
          </a:prstGeom>
          <a:noFill/>
          <a:ln>
            <a:noFill/>
          </a:ln>
        </p:spPr>
      </p:pic>
      <p:pic>
        <p:nvPicPr>
          <p:cNvPr descr=" " id="382" name="Google Shape;382;g265f4016e66_0_322"/>
          <p:cNvPicPr preferRelativeResize="0"/>
          <p:nvPr/>
        </p:nvPicPr>
        <p:blipFill rotWithShape="1">
          <a:blip r:embed="rId12">
            <a:alphaModFix/>
          </a:blip>
          <a:srcRect b="0" l="0" r="0" t="0"/>
          <a:stretch/>
        </p:blipFill>
        <p:spPr>
          <a:xfrm>
            <a:off x="5651279" y="4185444"/>
            <a:ext cx="11567" cy="5258445"/>
          </a:xfrm>
          <a:prstGeom prst="rect">
            <a:avLst/>
          </a:prstGeom>
          <a:noFill/>
          <a:ln>
            <a:noFill/>
          </a:ln>
        </p:spPr>
      </p:pic>
      <p:pic>
        <p:nvPicPr>
          <p:cNvPr descr=" " id="383" name="Google Shape;383;g265f4016e66_0_322"/>
          <p:cNvPicPr preferRelativeResize="0"/>
          <p:nvPr/>
        </p:nvPicPr>
        <p:blipFill rotWithShape="1">
          <a:blip r:embed="rId13">
            <a:alphaModFix/>
          </a:blip>
          <a:srcRect b="0" l="0" r="0" t="0"/>
          <a:stretch/>
        </p:blipFill>
        <p:spPr>
          <a:xfrm>
            <a:off x="6789795" y="4185444"/>
            <a:ext cx="11567" cy="5258445"/>
          </a:xfrm>
          <a:prstGeom prst="rect">
            <a:avLst/>
          </a:prstGeom>
          <a:noFill/>
          <a:ln>
            <a:noFill/>
          </a:ln>
        </p:spPr>
      </p:pic>
      <p:pic>
        <p:nvPicPr>
          <p:cNvPr descr=" " id="384" name="Google Shape;384;g265f4016e66_0_322"/>
          <p:cNvPicPr preferRelativeResize="0"/>
          <p:nvPr/>
        </p:nvPicPr>
        <p:blipFill rotWithShape="1">
          <a:blip r:embed="rId14">
            <a:alphaModFix/>
          </a:blip>
          <a:srcRect b="0" l="0" r="0" t="0"/>
          <a:stretch/>
        </p:blipFill>
        <p:spPr>
          <a:xfrm>
            <a:off x="7928309" y="4185444"/>
            <a:ext cx="11567" cy="5258445"/>
          </a:xfrm>
          <a:prstGeom prst="rect">
            <a:avLst/>
          </a:prstGeom>
          <a:noFill/>
          <a:ln>
            <a:noFill/>
          </a:ln>
        </p:spPr>
      </p:pic>
      <p:pic>
        <p:nvPicPr>
          <p:cNvPr descr=" " id="385" name="Google Shape;385;g265f4016e66_0_322"/>
          <p:cNvPicPr preferRelativeResize="0"/>
          <p:nvPr/>
        </p:nvPicPr>
        <p:blipFill rotWithShape="1">
          <a:blip r:embed="rId15">
            <a:alphaModFix/>
          </a:blip>
          <a:srcRect b="0" l="0" r="0" t="0"/>
          <a:stretch/>
        </p:blipFill>
        <p:spPr>
          <a:xfrm>
            <a:off x="9066828" y="4185444"/>
            <a:ext cx="11567" cy="5258445"/>
          </a:xfrm>
          <a:prstGeom prst="rect">
            <a:avLst/>
          </a:prstGeom>
          <a:noFill/>
          <a:ln>
            <a:noFill/>
          </a:ln>
        </p:spPr>
      </p:pic>
      <p:pic>
        <p:nvPicPr>
          <p:cNvPr descr=" " id="386" name="Google Shape;386;g265f4016e66_0_322"/>
          <p:cNvPicPr preferRelativeResize="0"/>
          <p:nvPr/>
        </p:nvPicPr>
        <p:blipFill rotWithShape="1">
          <a:blip r:embed="rId16">
            <a:alphaModFix/>
          </a:blip>
          <a:srcRect b="0" l="0" r="0" t="0"/>
          <a:stretch/>
        </p:blipFill>
        <p:spPr>
          <a:xfrm>
            <a:off x="10205341" y="4185444"/>
            <a:ext cx="11567" cy="5258445"/>
          </a:xfrm>
          <a:prstGeom prst="rect">
            <a:avLst/>
          </a:prstGeom>
          <a:noFill/>
          <a:ln>
            <a:noFill/>
          </a:ln>
        </p:spPr>
      </p:pic>
      <p:pic>
        <p:nvPicPr>
          <p:cNvPr descr=" " id="387" name="Google Shape;387;g265f4016e66_0_322"/>
          <p:cNvPicPr preferRelativeResize="0"/>
          <p:nvPr/>
        </p:nvPicPr>
        <p:blipFill rotWithShape="1">
          <a:blip r:embed="rId17">
            <a:alphaModFix/>
          </a:blip>
          <a:srcRect b="0" l="0" r="0" t="0"/>
          <a:stretch/>
        </p:blipFill>
        <p:spPr>
          <a:xfrm>
            <a:off x="11343854" y="4185444"/>
            <a:ext cx="11567" cy="5258445"/>
          </a:xfrm>
          <a:prstGeom prst="rect">
            <a:avLst/>
          </a:prstGeom>
          <a:noFill/>
          <a:ln>
            <a:noFill/>
          </a:ln>
        </p:spPr>
      </p:pic>
      <p:pic>
        <p:nvPicPr>
          <p:cNvPr descr=" " id="388" name="Google Shape;388;g265f4016e66_0_322"/>
          <p:cNvPicPr preferRelativeResize="0"/>
          <p:nvPr/>
        </p:nvPicPr>
        <p:blipFill rotWithShape="1">
          <a:blip r:embed="rId18">
            <a:alphaModFix/>
          </a:blip>
          <a:srcRect b="0" l="0" r="0" t="0"/>
          <a:stretch/>
        </p:blipFill>
        <p:spPr>
          <a:xfrm>
            <a:off x="3355539" y="5483845"/>
            <a:ext cx="8050167" cy="2373585"/>
          </a:xfrm>
          <a:prstGeom prst="rect">
            <a:avLst/>
          </a:prstGeom>
          <a:noFill/>
          <a:ln>
            <a:noFill/>
          </a:ln>
        </p:spPr>
      </p:pic>
      <p:pic>
        <p:nvPicPr>
          <p:cNvPr descr=" " id="389" name="Google Shape;389;g265f4016e66_0_322"/>
          <p:cNvPicPr preferRelativeResize="0"/>
          <p:nvPr/>
        </p:nvPicPr>
        <p:blipFill rotWithShape="1">
          <a:blip r:embed="rId19">
            <a:alphaModFix/>
          </a:blip>
          <a:srcRect b="0" l="0" r="0" t="0"/>
          <a:stretch/>
        </p:blipFill>
        <p:spPr>
          <a:xfrm>
            <a:off x="3369143" y="6359525"/>
            <a:ext cx="8044029" cy="2268538"/>
          </a:xfrm>
          <a:prstGeom prst="rect">
            <a:avLst/>
          </a:prstGeom>
          <a:noFill/>
          <a:ln>
            <a:noFill/>
          </a:ln>
        </p:spPr>
      </p:pic>
      <p:pic>
        <p:nvPicPr>
          <p:cNvPr descr=" " id="390" name="Google Shape;390;g265f4016e66_0_322"/>
          <p:cNvPicPr preferRelativeResize="0"/>
          <p:nvPr/>
        </p:nvPicPr>
        <p:blipFill rotWithShape="1">
          <a:blip r:embed="rId20">
            <a:alphaModFix/>
          </a:blip>
          <a:srcRect b="0" l="0" r="0" t="0"/>
          <a:stretch/>
        </p:blipFill>
        <p:spPr>
          <a:xfrm>
            <a:off x="4441751" y="6055643"/>
            <a:ext cx="153591" cy="153566"/>
          </a:xfrm>
          <a:prstGeom prst="rect">
            <a:avLst/>
          </a:prstGeom>
          <a:noFill/>
          <a:ln>
            <a:noFill/>
          </a:ln>
        </p:spPr>
      </p:pic>
      <p:pic>
        <p:nvPicPr>
          <p:cNvPr descr=" " id="391" name="Google Shape;391;g265f4016e66_0_322"/>
          <p:cNvPicPr preferRelativeResize="0"/>
          <p:nvPr/>
        </p:nvPicPr>
        <p:blipFill rotWithShape="1">
          <a:blip r:embed="rId21">
            <a:alphaModFix/>
          </a:blip>
          <a:srcRect b="0" l="0" r="0" t="0"/>
          <a:stretch/>
        </p:blipFill>
        <p:spPr>
          <a:xfrm>
            <a:off x="4441751" y="6981130"/>
            <a:ext cx="153591" cy="153566"/>
          </a:xfrm>
          <a:prstGeom prst="rect">
            <a:avLst/>
          </a:prstGeom>
          <a:noFill/>
          <a:ln>
            <a:noFill/>
          </a:ln>
        </p:spPr>
      </p:pic>
      <p:pic>
        <p:nvPicPr>
          <p:cNvPr descr=" " id="392" name="Google Shape;392;g265f4016e66_0_322"/>
          <p:cNvPicPr preferRelativeResize="0"/>
          <p:nvPr/>
        </p:nvPicPr>
        <p:blipFill rotWithShape="1">
          <a:blip r:embed="rId22">
            <a:alphaModFix/>
          </a:blip>
          <a:srcRect b="0" l="0" r="0" t="0"/>
          <a:stretch/>
        </p:blipFill>
        <p:spPr>
          <a:xfrm>
            <a:off x="5580267" y="5651277"/>
            <a:ext cx="153591" cy="153566"/>
          </a:xfrm>
          <a:prstGeom prst="rect">
            <a:avLst/>
          </a:prstGeom>
          <a:noFill/>
          <a:ln>
            <a:noFill/>
          </a:ln>
        </p:spPr>
      </p:pic>
      <p:pic>
        <p:nvPicPr>
          <p:cNvPr descr=" " id="393" name="Google Shape;393;g265f4016e66_0_322"/>
          <p:cNvPicPr preferRelativeResize="0"/>
          <p:nvPr/>
        </p:nvPicPr>
        <p:blipFill rotWithShape="1">
          <a:blip r:embed="rId23">
            <a:alphaModFix/>
          </a:blip>
          <a:srcRect b="0" l="0" r="0" t="0"/>
          <a:stretch/>
        </p:blipFill>
        <p:spPr>
          <a:xfrm>
            <a:off x="5580267" y="7415510"/>
            <a:ext cx="153591" cy="153566"/>
          </a:xfrm>
          <a:prstGeom prst="rect">
            <a:avLst/>
          </a:prstGeom>
          <a:noFill/>
          <a:ln>
            <a:noFill/>
          </a:ln>
        </p:spPr>
      </p:pic>
      <p:pic>
        <p:nvPicPr>
          <p:cNvPr descr=" " id="394" name="Google Shape;394;g265f4016e66_0_322"/>
          <p:cNvPicPr preferRelativeResize="0"/>
          <p:nvPr/>
        </p:nvPicPr>
        <p:blipFill rotWithShape="1">
          <a:blip r:embed="rId24">
            <a:alphaModFix/>
          </a:blip>
          <a:srcRect b="0" l="0" r="0" t="0"/>
          <a:stretch/>
        </p:blipFill>
        <p:spPr>
          <a:xfrm>
            <a:off x="6718783" y="7732812"/>
            <a:ext cx="153591" cy="153566"/>
          </a:xfrm>
          <a:prstGeom prst="rect">
            <a:avLst/>
          </a:prstGeom>
          <a:noFill/>
          <a:ln>
            <a:noFill/>
          </a:ln>
        </p:spPr>
      </p:pic>
      <p:pic>
        <p:nvPicPr>
          <p:cNvPr descr=" " id="395" name="Google Shape;395;g265f4016e66_0_322"/>
          <p:cNvPicPr preferRelativeResize="0"/>
          <p:nvPr/>
        </p:nvPicPr>
        <p:blipFill rotWithShape="1">
          <a:blip r:embed="rId25">
            <a:alphaModFix/>
          </a:blip>
          <a:srcRect b="0" l="0" r="0" t="0"/>
          <a:stretch/>
        </p:blipFill>
        <p:spPr>
          <a:xfrm>
            <a:off x="6718783" y="6311826"/>
            <a:ext cx="153591" cy="153566"/>
          </a:xfrm>
          <a:prstGeom prst="rect">
            <a:avLst/>
          </a:prstGeom>
          <a:noFill/>
          <a:ln>
            <a:noFill/>
          </a:ln>
        </p:spPr>
      </p:pic>
      <p:pic>
        <p:nvPicPr>
          <p:cNvPr descr=" " id="396" name="Google Shape;396;g265f4016e66_0_322"/>
          <p:cNvPicPr preferRelativeResize="0"/>
          <p:nvPr/>
        </p:nvPicPr>
        <p:blipFill rotWithShape="1">
          <a:blip r:embed="rId26">
            <a:alphaModFix/>
          </a:blip>
          <a:srcRect b="0" l="0" r="0" t="0"/>
          <a:stretch/>
        </p:blipFill>
        <p:spPr>
          <a:xfrm>
            <a:off x="7861923" y="6733232"/>
            <a:ext cx="153591" cy="153566"/>
          </a:xfrm>
          <a:prstGeom prst="rect">
            <a:avLst/>
          </a:prstGeom>
          <a:noFill/>
          <a:ln>
            <a:noFill/>
          </a:ln>
        </p:spPr>
      </p:pic>
      <p:pic>
        <p:nvPicPr>
          <p:cNvPr descr=" " id="397" name="Google Shape;397;g265f4016e66_0_322"/>
          <p:cNvPicPr preferRelativeResize="0"/>
          <p:nvPr/>
        </p:nvPicPr>
        <p:blipFill rotWithShape="1">
          <a:blip r:embed="rId27">
            <a:alphaModFix/>
          </a:blip>
          <a:srcRect b="0" l="0" r="0" t="0"/>
          <a:stretch/>
        </p:blipFill>
        <p:spPr>
          <a:xfrm>
            <a:off x="7861923" y="6420644"/>
            <a:ext cx="153591" cy="153566"/>
          </a:xfrm>
          <a:prstGeom prst="rect">
            <a:avLst/>
          </a:prstGeom>
          <a:noFill/>
          <a:ln>
            <a:noFill/>
          </a:ln>
        </p:spPr>
      </p:pic>
      <p:pic>
        <p:nvPicPr>
          <p:cNvPr descr=" " id="398" name="Google Shape;398;g265f4016e66_0_322"/>
          <p:cNvPicPr preferRelativeResize="0"/>
          <p:nvPr/>
        </p:nvPicPr>
        <p:blipFill rotWithShape="1">
          <a:blip r:embed="rId28">
            <a:alphaModFix/>
          </a:blip>
          <a:srcRect b="0" l="0" r="0" t="0"/>
          <a:stretch/>
        </p:blipFill>
        <p:spPr>
          <a:xfrm>
            <a:off x="8995813" y="7667575"/>
            <a:ext cx="153591" cy="153566"/>
          </a:xfrm>
          <a:prstGeom prst="rect">
            <a:avLst/>
          </a:prstGeom>
          <a:noFill/>
          <a:ln>
            <a:noFill/>
          </a:ln>
        </p:spPr>
      </p:pic>
      <p:pic>
        <p:nvPicPr>
          <p:cNvPr descr=" " id="399" name="Google Shape;399;g265f4016e66_0_322"/>
          <p:cNvPicPr preferRelativeResize="0"/>
          <p:nvPr/>
        </p:nvPicPr>
        <p:blipFill rotWithShape="1">
          <a:blip r:embed="rId29">
            <a:alphaModFix/>
          </a:blip>
          <a:srcRect b="0" l="0" r="0" t="0"/>
          <a:stretch/>
        </p:blipFill>
        <p:spPr>
          <a:xfrm>
            <a:off x="8995813" y="7076877"/>
            <a:ext cx="153591" cy="153566"/>
          </a:xfrm>
          <a:prstGeom prst="rect">
            <a:avLst/>
          </a:prstGeom>
          <a:noFill/>
          <a:ln>
            <a:noFill/>
          </a:ln>
        </p:spPr>
      </p:pic>
      <p:pic>
        <p:nvPicPr>
          <p:cNvPr descr=" " id="400" name="Google Shape;400;g265f4016e66_0_322"/>
          <p:cNvPicPr preferRelativeResize="0"/>
          <p:nvPr/>
        </p:nvPicPr>
        <p:blipFill rotWithShape="1">
          <a:blip r:embed="rId30">
            <a:alphaModFix/>
          </a:blip>
          <a:srcRect b="0" l="0" r="0" t="0"/>
          <a:stretch/>
        </p:blipFill>
        <p:spPr>
          <a:xfrm>
            <a:off x="10138955" y="6972449"/>
            <a:ext cx="153591" cy="153566"/>
          </a:xfrm>
          <a:prstGeom prst="rect">
            <a:avLst/>
          </a:prstGeom>
          <a:noFill/>
          <a:ln>
            <a:noFill/>
          </a:ln>
        </p:spPr>
      </p:pic>
      <p:pic>
        <p:nvPicPr>
          <p:cNvPr descr=" " id="401" name="Google Shape;401;g265f4016e66_0_322"/>
          <p:cNvPicPr preferRelativeResize="0"/>
          <p:nvPr/>
        </p:nvPicPr>
        <p:blipFill rotWithShape="1">
          <a:blip r:embed="rId31">
            <a:alphaModFix/>
          </a:blip>
          <a:srcRect b="0" l="0" r="0" t="0"/>
          <a:stretch/>
        </p:blipFill>
        <p:spPr>
          <a:xfrm>
            <a:off x="10138955" y="6572771"/>
            <a:ext cx="153591" cy="153566"/>
          </a:xfrm>
          <a:prstGeom prst="rect">
            <a:avLst/>
          </a:prstGeom>
          <a:noFill/>
          <a:ln>
            <a:noFill/>
          </a:ln>
        </p:spPr>
      </p:pic>
      <p:sp>
        <p:nvSpPr>
          <p:cNvPr id="402" name="Google Shape;402;g265f4016e66_0_322"/>
          <p:cNvSpPr/>
          <p:nvPr/>
        </p:nvSpPr>
        <p:spPr>
          <a:xfrm>
            <a:off x="14403600" y="4191000"/>
            <a:ext cx="5601300" cy="762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3" name="Google Shape;403;g265f4016e66_0_322"/>
          <p:cNvSpPr/>
          <p:nvPr/>
        </p:nvSpPr>
        <p:spPr>
          <a:xfrm>
            <a:off x="14403600" y="4191000"/>
            <a:ext cx="5601300" cy="762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04" name="Google Shape;404;g265f4016e66_0_322"/>
          <p:cNvPicPr preferRelativeResize="0"/>
          <p:nvPr/>
        </p:nvPicPr>
        <p:blipFill rotWithShape="1">
          <a:blip r:embed="rId32">
            <a:alphaModFix/>
          </a:blip>
          <a:srcRect b="0" l="0" r="0" t="0"/>
          <a:stretch/>
        </p:blipFill>
        <p:spPr>
          <a:xfrm>
            <a:off x="14403600" y="4191000"/>
            <a:ext cx="5575997" cy="5575300"/>
          </a:xfrm>
          <a:prstGeom prst="rect">
            <a:avLst/>
          </a:prstGeom>
          <a:noFill/>
          <a:ln>
            <a:noFill/>
          </a:ln>
        </p:spPr>
      </p:pic>
      <p:pic>
        <p:nvPicPr>
          <p:cNvPr descr=" " id="405" name="Google Shape;405;g265f4016e66_0_322"/>
          <p:cNvPicPr preferRelativeResize="0"/>
          <p:nvPr/>
        </p:nvPicPr>
        <p:blipFill rotWithShape="1">
          <a:blip r:embed="rId33">
            <a:alphaModFix/>
          </a:blip>
          <a:srcRect b="0" l="0" r="0" t="0"/>
          <a:stretch/>
        </p:blipFill>
        <p:spPr>
          <a:xfrm>
            <a:off x="14403600" y="4191000"/>
            <a:ext cx="5575997" cy="5575300"/>
          </a:xfrm>
          <a:prstGeom prst="rect">
            <a:avLst/>
          </a:prstGeom>
          <a:noFill/>
          <a:ln>
            <a:noFill/>
          </a:ln>
        </p:spPr>
      </p:pic>
      <p:sp>
        <p:nvSpPr>
          <p:cNvPr id="406" name="Google Shape;406;g265f4016e66_0_322"/>
          <p:cNvSpPr/>
          <p:nvPr/>
        </p:nvSpPr>
        <p:spPr>
          <a:xfrm>
            <a:off x="16277084" y="6365379"/>
            <a:ext cx="1841700" cy="1226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7" name="Google Shape;407;g265f4016e66_0_322"/>
          <p:cNvSpPr/>
          <p:nvPr/>
        </p:nvSpPr>
        <p:spPr>
          <a:xfrm>
            <a:off x="16277084" y="6324600"/>
            <a:ext cx="2045100" cy="1028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4800"/>
              <a:buFont typeface="Abril Fatface"/>
              <a:buNone/>
            </a:pPr>
            <a:r>
              <a:rPr b="0" i="0" lang="en-US" sz="4800" u="none" cap="none" strike="noStrike">
                <a:solidFill>
                  <a:srgbClr val="FFFFFF"/>
                </a:solidFill>
                <a:latin typeface="Abril Fatface"/>
                <a:ea typeface="Abril Fatface"/>
                <a:cs typeface="Abril Fatface"/>
                <a:sym typeface="Abril Fatface"/>
              </a:rPr>
              <a:t>34.574</a:t>
            </a:r>
            <a:endParaRPr b="0" i="0" sz="4800" u="none" cap="none" strike="noStrike">
              <a:solidFill>
                <a:schemeClr val="dk1"/>
              </a:solidFill>
              <a:latin typeface="Calibri"/>
              <a:ea typeface="Calibri"/>
              <a:cs typeface="Calibri"/>
              <a:sym typeface="Calibri"/>
            </a:endParaRPr>
          </a:p>
        </p:txBody>
      </p:sp>
      <p:sp>
        <p:nvSpPr>
          <p:cNvPr id="408" name="Google Shape;408;g265f4016e66_0_322"/>
          <p:cNvSpPr/>
          <p:nvPr/>
        </p:nvSpPr>
        <p:spPr>
          <a:xfrm>
            <a:off x="16753394" y="7150100"/>
            <a:ext cx="1024500" cy="618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Lato"/>
              <a:buNone/>
            </a:pPr>
            <a:r>
              <a:rPr b="0" i="0" lang="en-US" sz="3200" u="none" cap="none" strike="noStrike">
                <a:solidFill>
                  <a:srgbClr val="FFFFFF"/>
                </a:solidFill>
                <a:latin typeface="Lato"/>
                <a:ea typeface="Lato"/>
                <a:cs typeface="Lato"/>
                <a:sym typeface="Lato"/>
              </a:rPr>
              <a:t>Total</a:t>
            </a:r>
            <a:endParaRPr b="0" i="0" sz="3200" u="none" cap="none" strike="noStrike">
              <a:solidFill>
                <a:schemeClr val="dk1"/>
              </a:solidFill>
              <a:latin typeface="Calibri"/>
              <a:ea typeface="Calibri"/>
              <a:cs typeface="Calibri"/>
              <a:sym typeface="Calibri"/>
            </a:endParaRPr>
          </a:p>
        </p:txBody>
      </p:sp>
      <p:sp>
        <p:nvSpPr>
          <p:cNvPr id="409" name="Google Shape;409;g265f4016e66_0_322"/>
          <p:cNvSpPr/>
          <p:nvPr/>
        </p:nvSpPr>
        <p:spPr>
          <a:xfrm>
            <a:off x="13260457" y="10515600"/>
            <a:ext cx="7875000" cy="1892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0" name="Google Shape;410;g265f4016e66_0_322"/>
          <p:cNvSpPr/>
          <p:nvPr/>
        </p:nvSpPr>
        <p:spPr>
          <a:xfrm>
            <a:off x="13260457" y="10515600"/>
            <a:ext cx="7875000" cy="1892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1" name="Google Shape;411;g265f4016e66_0_322"/>
          <p:cNvSpPr/>
          <p:nvPr/>
        </p:nvSpPr>
        <p:spPr>
          <a:xfrm>
            <a:off x="13158845" y="10515600"/>
            <a:ext cx="8078100" cy="10287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4800"/>
              <a:buFont typeface="Abril Fatface"/>
              <a:buNone/>
            </a:pPr>
            <a:r>
              <a:rPr b="0" i="0" lang="en-US" sz="4800" u="none" cap="none" strike="noStrike">
                <a:solidFill>
                  <a:srgbClr val="FFFFFF"/>
                </a:solidFill>
                <a:latin typeface="Abril Fatface"/>
                <a:ea typeface="Abril Fatface"/>
                <a:cs typeface="Abril Fatface"/>
                <a:sym typeface="Abril Fatface"/>
              </a:rPr>
              <a:t>Treasure Found</a:t>
            </a:r>
            <a:endParaRPr b="0" i="0" sz="4800" u="none" cap="none" strike="noStrike">
              <a:solidFill>
                <a:schemeClr val="dk1"/>
              </a:solidFill>
              <a:latin typeface="Calibri"/>
              <a:ea typeface="Calibri"/>
              <a:cs typeface="Calibri"/>
              <a:sym typeface="Calibri"/>
            </a:endParaRPr>
          </a:p>
        </p:txBody>
      </p:sp>
      <p:sp>
        <p:nvSpPr>
          <p:cNvPr id="412" name="Google Shape;412;g265f4016e66_0_322"/>
          <p:cNvSpPr/>
          <p:nvPr/>
        </p:nvSpPr>
        <p:spPr>
          <a:xfrm>
            <a:off x="13192716" y="11442700"/>
            <a:ext cx="8010600" cy="11007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3200"/>
              <a:buFont typeface="Lato"/>
              <a:buNone/>
            </a:pPr>
            <a:r>
              <a:rPr b="0" i="0" lang="en-US" sz="3200" u="none" cap="none" strike="noStrike">
                <a:solidFill>
                  <a:srgbClr val="FFFFFF"/>
                </a:solidFill>
                <a:latin typeface="Lato"/>
                <a:ea typeface="Lato"/>
                <a:cs typeface="Lato"/>
                <a:sym typeface="Lato"/>
              </a:rPr>
              <a:t>A record of the amount of treasure found per month</a:t>
            </a:r>
            <a:endParaRPr b="0" i="0" sz="3200" u="none" cap="none" strike="noStrike">
              <a:solidFill>
                <a:schemeClr val="dk1"/>
              </a:solidFill>
              <a:latin typeface="Calibri"/>
              <a:ea typeface="Calibri"/>
              <a:cs typeface="Calibri"/>
              <a:sym typeface="Calibri"/>
            </a:endParaRPr>
          </a:p>
        </p:txBody>
      </p:sp>
      <p:sp>
        <p:nvSpPr>
          <p:cNvPr id="413" name="Google Shape;413;g265f4016e66_0_322"/>
          <p:cNvSpPr/>
          <p:nvPr/>
        </p:nvSpPr>
        <p:spPr>
          <a:xfrm>
            <a:off x="3251606" y="10515600"/>
            <a:ext cx="7875000" cy="1892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4" name="Google Shape;414;g265f4016e66_0_322"/>
          <p:cNvSpPr/>
          <p:nvPr/>
        </p:nvSpPr>
        <p:spPr>
          <a:xfrm>
            <a:off x="3251606" y="10515600"/>
            <a:ext cx="7875000" cy="1892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5" name="Google Shape;415;g265f4016e66_0_322"/>
          <p:cNvSpPr/>
          <p:nvPr/>
        </p:nvSpPr>
        <p:spPr>
          <a:xfrm>
            <a:off x="3149994" y="10515600"/>
            <a:ext cx="8078100" cy="10287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4800"/>
              <a:buFont typeface="Abril Fatface"/>
              <a:buNone/>
            </a:pPr>
            <a:r>
              <a:rPr b="0" i="0" lang="en-US" sz="4800" u="none" cap="none" strike="noStrike">
                <a:solidFill>
                  <a:srgbClr val="FFFFFF"/>
                </a:solidFill>
                <a:latin typeface="Abril Fatface"/>
                <a:ea typeface="Abril Fatface"/>
                <a:cs typeface="Abril Fatface"/>
                <a:sym typeface="Abril Fatface"/>
              </a:rPr>
              <a:t>Spellcasting Progress</a:t>
            </a:r>
            <a:endParaRPr b="0" i="0" sz="4800" u="none" cap="none" strike="noStrike">
              <a:solidFill>
                <a:schemeClr val="dk1"/>
              </a:solidFill>
              <a:latin typeface="Calibri"/>
              <a:ea typeface="Calibri"/>
              <a:cs typeface="Calibri"/>
              <a:sym typeface="Calibri"/>
            </a:endParaRPr>
          </a:p>
        </p:txBody>
      </p:sp>
      <p:sp>
        <p:nvSpPr>
          <p:cNvPr id="416" name="Google Shape;416;g265f4016e66_0_322"/>
          <p:cNvSpPr/>
          <p:nvPr/>
        </p:nvSpPr>
        <p:spPr>
          <a:xfrm>
            <a:off x="3183865" y="11442700"/>
            <a:ext cx="8010600" cy="11007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3200"/>
              <a:buFont typeface="Lato"/>
              <a:buNone/>
            </a:pPr>
            <a:r>
              <a:rPr b="0" i="0" lang="en-US" sz="3200" u="none" cap="none" strike="noStrike">
                <a:solidFill>
                  <a:srgbClr val="FFFFFF"/>
                </a:solidFill>
                <a:latin typeface="Lato"/>
                <a:ea typeface="Lato"/>
                <a:cs typeface="Lato"/>
                <a:sym typeface="Lato"/>
              </a:rPr>
              <a:t>A record of the number of spells cast per year</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1141C"/>
        </a:solidFill>
      </p:bgPr>
    </p:bg>
    <p:spTree>
      <p:nvGrpSpPr>
        <p:cNvPr id="421" name="Shape 421"/>
        <p:cNvGrpSpPr/>
        <p:nvPr/>
      </p:nvGrpSpPr>
      <p:grpSpPr>
        <a:xfrm>
          <a:off x="0" y="0"/>
          <a:ext cx="0" cy="0"/>
          <a:chOff x="0" y="0"/>
          <a:chExt cx="0" cy="0"/>
        </a:xfrm>
      </p:grpSpPr>
      <p:pic>
        <p:nvPicPr>
          <p:cNvPr descr=" " id="422" name="Google Shape;422;g265f4016e66_0_392"/>
          <p:cNvPicPr preferRelativeResize="0"/>
          <p:nvPr/>
        </p:nvPicPr>
        <p:blipFill rotWithShape="1">
          <a:blip r:embed="rId3">
            <a:alphaModFix/>
          </a:blip>
          <a:srcRect b="0" l="0" r="0" t="0"/>
          <a:stretch/>
        </p:blipFill>
        <p:spPr>
          <a:xfrm>
            <a:off x="0" y="0"/>
            <a:ext cx="24387048" cy="13716000"/>
          </a:xfrm>
          <a:prstGeom prst="rect">
            <a:avLst/>
          </a:prstGeom>
          <a:noFill/>
          <a:ln>
            <a:noFill/>
          </a:ln>
        </p:spPr>
      </p:pic>
      <p:pic>
        <p:nvPicPr>
          <p:cNvPr descr=" " id="423" name="Google Shape;423;g265f4016e66_0_392"/>
          <p:cNvPicPr preferRelativeResize="0"/>
          <p:nvPr/>
        </p:nvPicPr>
        <p:blipFill rotWithShape="1">
          <a:blip r:embed="rId4">
            <a:alphaModFix/>
          </a:blip>
          <a:srcRect b="0" l="0" r="0" t="0"/>
          <a:stretch/>
        </p:blipFill>
        <p:spPr>
          <a:xfrm>
            <a:off x="863708" y="11823700"/>
            <a:ext cx="471230" cy="740792"/>
          </a:xfrm>
          <a:prstGeom prst="rect">
            <a:avLst/>
          </a:prstGeom>
          <a:noFill/>
          <a:ln>
            <a:noFill/>
          </a:ln>
        </p:spPr>
      </p:pic>
      <p:pic>
        <p:nvPicPr>
          <p:cNvPr descr=" " id="424" name="Google Shape;424;g265f4016e66_0_392"/>
          <p:cNvPicPr preferRelativeResize="0"/>
          <p:nvPr/>
        </p:nvPicPr>
        <p:blipFill rotWithShape="1">
          <a:blip r:embed="rId5">
            <a:alphaModFix/>
          </a:blip>
          <a:srcRect b="0" l="0" r="0" t="0"/>
          <a:stretch/>
        </p:blipFill>
        <p:spPr>
          <a:xfrm>
            <a:off x="2015620" y="12796515"/>
            <a:ext cx="338496" cy="532011"/>
          </a:xfrm>
          <a:prstGeom prst="rect">
            <a:avLst/>
          </a:prstGeom>
          <a:noFill/>
          <a:ln>
            <a:noFill/>
          </a:ln>
        </p:spPr>
      </p:pic>
      <p:pic>
        <p:nvPicPr>
          <p:cNvPr descr=" " id="425" name="Google Shape;425;g265f4016e66_0_392"/>
          <p:cNvPicPr preferRelativeResize="0"/>
          <p:nvPr/>
        </p:nvPicPr>
        <p:blipFill rotWithShape="1">
          <a:blip r:embed="rId6">
            <a:alphaModFix/>
          </a:blip>
          <a:srcRect b="0" l="0" r="0" t="0"/>
          <a:stretch/>
        </p:blipFill>
        <p:spPr>
          <a:xfrm>
            <a:off x="3514408" y="1189732"/>
            <a:ext cx="338496" cy="532011"/>
          </a:xfrm>
          <a:prstGeom prst="rect">
            <a:avLst/>
          </a:prstGeom>
          <a:noFill/>
          <a:ln>
            <a:noFill/>
          </a:ln>
        </p:spPr>
      </p:pic>
      <p:pic>
        <p:nvPicPr>
          <p:cNvPr descr=" " id="426" name="Google Shape;426;g265f4016e66_0_392"/>
          <p:cNvPicPr preferRelativeResize="0"/>
          <p:nvPr/>
        </p:nvPicPr>
        <p:blipFill rotWithShape="1">
          <a:blip r:embed="rId7">
            <a:alphaModFix/>
          </a:blip>
          <a:srcRect b="0" l="0" r="0" t="0"/>
          <a:stretch/>
        </p:blipFill>
        <p:spPr>
          <a:xfrm>
            <a:off x="520765" y="660400"/>
            <a:ext cx="1094876" cy="1721222"/>
          </a:xfrm>
          <a:prstGeom prst="rect">
            <a:avLst/>
          </a:prstGeom>
          <a:noFill/>
          <a:ln>
            <a:noFill/>
          </a:ln>
        </p:spPr>
      </p:pic>
      <p:pic>
        <p:nvPicPr>
          <p:cNvPr descr=" " id="427" name="Google Shape;427;g265f4016e66_0_392"/>
          <p:cNvPicPr preferRelativeResize="0"/>
          <p:nvPr/>
        </p:nvPicPr>
        <p:blipFill rotWithShape="1">
          <a:blip r:embed="rId8">
            <a:alphaModFix/>
          </a:blip>
          <a:srcRect b="0" l="0" r="0" t="0"/>
          <a:stretch/>
        </p:blipFill>
        <p:spPr>
          <a:xfrm>
            <a:off x="21592699" y="11417176"/>
            <a:ext cx="1094876" cy="1721222"/>
          </a:xfrm>
          <a:prstGeom prst="rect">
            <a:avLst/>
          </a:prstGeom>
          <a:noFill/>
          <a:ln>
            <a:noFill/>
          </a:ln>
        </p:spPr>
      </p:pic>
      <p:pic>
        <p:nvPicPr>
          <p:cNvPr descr=" " id="428" name="Google Shape;428;g265f4016e66_0_392"/>
          <p:cNvPicPr preferRelativeResize="0"/>
          <p:nvPr/>
        </p:nvPicPr>
        <p:blipFill rotWithShape="1">
          <a:blip r:embed="rId9">
            <a:alphaModFix/>
          </a:blip>
          <a:srcRect b="0" l="0" r="0" t="0"/>
          <a:stretch/>
        </p:blipFill>
        <p:spPr>
          <a:xfrm>
            <a:off x="22566144" y="11239500"/>
            <a:ext cx="735802" cy="1156717"/>
          </a:xfrm>
          <a:prstGeom prst="rect">
            <a:avLst/>
          </a:prstGeom>
          <a:noFill/>
          <a:ln>
            <a:noFill/>
          </a:ln>
        </p:spPr>
      </p:pic>
      <p:sp>
        <p:nvSpPr>
          <p:cNvPr id="429" name="Google Shape;429;g265f4016e66_0_392"/>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30" name="Google Shape;430;g265f4016e66_0_392"/>
          <p:cNvPicPr preferRelativeResize="0"/>
          <p:nvPr/>
        </p:nvPicPr>
        <p:blipFill rotWithShape="1">
          <a:blip r:embed="rId10">
            <a:alphaModFix/>
          </a:blip>
          <a:srcRect b="0" l="0" r="0" t="0"/>
          <a:stretch/>
        </p:blipFill>
        <p:spPr>
          <a:xfrm>
            <a:off x="23523340" y="10820400"/>
            <a:ext cx="711289" cy="2590800"/>
          </a:xfrm>
          <a:prstGeom prst="rect">
            <a:avLst/>
          </a:prstGeom>
          <a:noFill/>
          <a:ln>
            <a:noFill/>
          </a:ln>
        </p:spPr>
      </p:pic>
      <p:sp>
        <p:nvSpPr>
          <p:cNvPr id="431" name="Google Shape;431;g265f4016e66_0_392"/>
          <p:cNvSpPr/>
          <p:nvPr/>
        </p:nvSpPr>
        <p:spPr>
          <a:xfrm>
            <a:off x="13450981" y="5753100"/>
            <a:ext cx="8738700" cy="1993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2" name="Google Shape;432;g265f4016e66_0_392"/>
          <p:cNvSpPr/>
          <p:nvPr/>
        </p:nvSpPr>
        <p:spPr>
          <a:xfrm>
            <a:off x="13450981" y="5753100"/>
            <a:ext cx="8738700" cy="1993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3" name="Google Shape;433;g265f4016e66_0_392"/>
          <p:cNvSpPr/>
          <p:nvPr/>
        </p:nvSpPr>
        <p:spPr>
          <a:xfrm>
            <a:off x="13450981" y="5753100"/>
            <a:ext cx="8941800" cy="1028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4800"/>
              <a:buFont typeface="Abril Fatface"/>
              <a:buNone/>
            </a:pPr>
            <a:r>
              <a:rPr b="0" i="0" lang="en-US" sz="4800" u="none" cap="none" strike="noStrike">
                <a:solidFill>
                  <a:srgbClr val="FFFFFF"/>
                </a:solidFill>
                <a:latin typeface="Abril Fatface"/>
                <a:ea typeface="Abril Fatface"/>
                <a:cs typeface="Abril Fatface"/>
                <a:sym typeface="Abril Fatface"/>
              </a:rPr>
              <a:t>A web application</a:t>
            </a:r>
            <a:endParaRPr b="0" i="0" sz="4800" u="none" cap="none" strike="noStrike">
              <a:solidFill>
                <a:schemeClr val="dk1"/>
              </a:solidFill>
              <a:latin typeface="Calibri"/>
              <a:ea typeface="Calibri"/>
              <a:cs typeface="Calibri"/>
              <a:sym typeface="Calibri"/>
            </a:endParaRPr>
          </a:p>
        </p:txBody>
      </p:sp>
      <p:sp>
        <p:nvSpPr>
          <p:cNvPr id="434" name="Google Shape;434;g265f4016e66_0_392"/>
          <p:cNvSpPr/>
          <p:nvPr/>
        </p:nvSpPr>
        <p:spPr>
          <a:xfrm>
            <a:off x="13450981" y="6781800"/>
            <a:ext cx="8874300" cy="1100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Lato"/>
              <a:buNone/>
            </a:pPr>
            <a:r>
              <a:rPr b="0" i="0" lang="en-US" sz="3200" u="none" cap="none" strike="noStrike">
                <a:solidFill>
                  <a:srgbClr val="FFFFFF"/>
                </a:solidFill>
                <a:latin typeface="Lato"/>
                <a:ea typeface="Lato"/>
                <a:cs typeface="Lato"/>
                <a:sym typeface="Lato"/>
              </a:rPr>
              <a:t>A web application designed for discovering the world of fantasy</a:t>
            </a:r>
            <a:endParaRPr b="0" i="0" sz="3200" u="none" cap="none" strike="noStrike">
              <a:solidFill>
                <a:schemeClr val="dk1"/>
              </a:solidFill>
              <a:latin typeface="Calibri"/>
              <a:ea typeface="Calibri"/>
              <a:cs typeface="Calibri"/>
              <a:sym typeface="Calibri"/>
            </a:endParaRPr>
          </a:p>
        </p:txBody>
      </p:sp>
      <p:pic>
        <p:nvPicPr>
          <p:cNvPr descr=" " id="435" name="Google Shape;435;g265f4016e66_0_392"/>
          <p:cNvPicPr preferRelativeResize="0"/>
          <p:nvPr/>
        </p:nvPicPr>
        <p:blipFill rotWithShape="1">
          <a:blip r:embed="rId11">
            <a:alphaModFix/>
          </a:blip>
          <a:srcRect b="0" l="0" r="0" t="0"/>
          <a:stretch/>
        </p:blipFill>
        <p:spPr>
          <a:xfrm>
            <a:off x="254032" y="3251200"/>
            <a:ext cx="13768521" cy="8166100"/>
          </a:xfrm>
          <a:prstGeom prst="rect">
            <a:avLst/>
          </a:prstGeom>
          <a:noFill/>
          <a:ln>
            <a:noFill/>
          </a:ln>
        </p:spPr>
      </p:pic>
      <p:pic>
        <p:nvPicPr>
          <p:cNvPr descr=" " id="436" name="Google Shape;436;g265f4016e66_0_392"/>
          <p:cNvPicPr preferRelativeResize="0"/>
          <p:nvPr/>
        </p:nvPicPr>
        <p:blipFill rotWithShape="1">
          <a:blip r:embed="rId12">
            <a:alphaModFix/>
          </a:blip>
          <a:srcRect b="0" l="0" r="0" t="0"/>
          <a:stretch/>
        </p:blipFill>
        <p:spPr>
          <a:xfrm>
            <a:off x="2184673" y="3594100"/>
            <a:ext cx="9894537" cy="6489700"/>
          </a:xfrm>
          <a:prstGeom prst="rect">
            <a:avLst/>
          </a:prstGeom>
          <a:noFill/>
          <a:ln>
            <a:noFill/>
          </a:ln>
        </p:spPr>
      </p:pic>
      <p:sp>
        <p:nvSpPr>
          <p:cNvPr id="437" name="Google Shape;437;g265f4016e66_0_392"/>
          <p:cNvSpPr/>
          <p:nvPr/>
        </p:nvSpPr>
        <p:spPr>
          <a:xfrm>
            <a:off x="7633654" y="1524000"/>
            <a:ext cx="9547500" cy="1710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E1AD40"/>
              </a:buClr>
              <a:buSzPts val="8000"/>
              <a:buFont typeface="Abril Fatface"/>
              <a:buNone/>
            </a:pPr>
            <a:r>
              <a:rPr b="0" i="0" lang="en-US" sz="8000" u="none" cap="none" strike="noStrike">
                <a:solidFill>
                  <a:srgbClr val="E1AD40"/>
                </a:solidFill>
                <a:latin typeface="Abril Fatface"/>
                <a:ea typeface="Abril Fatface"/>
                <a:cs typeface="Abril Fatface"/>
                <a:sym typeface="Abril Fatface"/>
              </a:rPr>
              <a:t>Portal to Adventure</a:t>
            </a:r>
            <a:endParaRPr b="0" i="0" sz="8000" u="none" cap="none" strike="noStrike">
              <a:solidFill>
                <a:schemeClr val="dk1"/>
              </a:solidFill>
              <a:latin typeface="Calibri"/>
              <a:ea typeface="Calibri"/>
              <a:cs typeface="Calibri"/>
              <a:sym typeface="Calibri"/>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1141C"/>
        </a:solidFill>
      </p:bgPr>
    </p:bg>
    <p:spTree>
      <p:nvGrpSpPr>
        <p:cNvPr id="442" name="Shape 442"/>
        <p:cNvGrpSpPr/>
        <p:nvPr/>
      </p:nvGrpSpPr>
      <p:grpSpPr>
        <a:xfrm>
          <a:off x="0" y="0"/>
          <a:ext cx="0" cy="0"/>
          <a:chOff x="0" y="0"/>
          <a:chExt cx="0" cy="0"/>
        </a:xfrm>
      </p:grpSpPr>
      <p:pic>
        <p:nvPicPr>
          <p:cNvPr descr=" " id="443" name="Google Shape;443;g265f4016e66_0_412"/>
          <p:cNvPicPr preferRelativeResize="0"/>
          <p:nvPr/>
        </p:nvPicPr>
        <p:blipFill rotWithShape="1">
          <a:blip r:embed="rId3">
            <a:alphaModFix/>
          </a:blip>
          <a:srcRect b="0" l="0" r="0" t="0"/>
          <a:stretch/>
        </p:blipFill>
        <p:spPr>
          <a:xfrm>
            <a:off x="0" y="0"/>
            <a:ext cx="24387048" cy="13716000"/>
          </a:xfrm>
          <a:prstGeom prst="rect">
            <a:avLst/>
          </a:prstGeom>
          <a:noFill/>
          <a:ln>
            <a:noFill/>
          </a:ln>
        </p:spPr>
      </p:pic>
      <p:pic>
        <p:nvPicPr>
          <p:cNvPr descr=" " id="444" name="Google Shape;444;g265f4016e66_0_412"/>
          <p:cNvPicPr preferRelativeResize="0"/>
          <p:nvPr/>
        </p:nvPicPr>
        <p:blipFill rotWithShape="1">
          <a:blip r:embed="rId4">
            <a:alphaModFix/>
          </a:blip>
          <a:srcRect b="0" l="0" r="0" t="0"/>
          <a:stretch/>
        </p:blipFill>
        <p:spPr>
          <a:xfrm>
            <a:off x="444556" y="5130800"/>
            <a:ext cx="756802" cy="2192858"/>
          </a:xfrm>
          <a:prstGeom prst="rect">
            <a:avLst/>
          </a:prstGeom>
          <a:noFill/>
          <a:ln>
            <a:noFill/>
          </a:ln>
        </p:spPr>
      </p:pic>
      <p:pic>
        <p:nvPicPr>
          <p:cNvPr descr=" " id="445" name="Google Shape;445;g265f4016e66_0_412"/>
          <p:cNvPicPr preferRelativeResize="0"/>
          <p:nvPr/>
        </p:nvPicPr>
        <p:blipFill rotWithShape="1">
          <a:blip r:embed="rId5">
            <a:alphaModFix/>
          </a:blip>
          <a:srcRect b="0" l="0" r="0" t="0"/>
          <a:stretch/>
        </p:blipFill>
        <p:spPr>
          <a:xfrm>
            <a:off x="22113464" y="-558800"/>
            <a:ext cx="2832454" cy="3009900"/>
          </a:xfrm>
          <a:prstGeom prst="rect">
            <a:avLst/>
          </a:prstGeom>
          <a:noFill/>
          <a:ln>
            <a:noFill/>
          </a:ln>
        </p:spPr>
      </p:pic>
      <p:pic>
        <p:nvPicPr>
          <p:cNvPr descr=" " id="446" name="Google Shape;446;g265f4016e66_0_412"/>
          <p:cNvPicPr preferRelativeResize="0"/>
          <p:nvPr/>
        </p:nvPicPr>
        <p:blipFill rotWithShape="1">
          <a:blip r:embed="rId6">
            <a:alphaModFix/>
          </a:blip>
          <a:srcRect b="0" l="0" r="0" t="0"/>
          <a:stretch/>
        </p:blipFill>
        <p:spPr>
          <a:xfrm>
            <a:off x="22761245" y="11099800"/>
            <a:ext cx="762095" cy="1587500"/>
          </a:xfrm>
          <a:prstGeom prst="rect">
            <a:avLst/>
          </a:prstGeom>
          <a:noFill/>
          <a:ln>
            <a:noFill/>
          </a:ln>
        </p:spPr>
      </p:pic>
      <p:sp>
        <p:nvSpPr>
          <p:cNvPr id="447" name="Google Shape;447;g265f4016e66_0_412"/>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48" name="Google Shape;448;g265f4016e66_0_412"/>
          <p:cNvPicPr preferRelativeResize="0"/>
          <p:nvPr/>
        </p:nvPicPr>
        <p:blipFill rotWithShape="1">
          <a:blip r:embed="rId7">
            <a:alphaModFix/>
          </a:blip>
          <a:srcRect b="0" l="0" r="0" t="0"/>
          <a:stretch/>
        </p:blipFill>
        <p:spPr>
          <a:xfrm>
            <a:off x="23523340" y="10820400"/>
            <a:ext cx="711289" cy="2590800"/>
          </a:xfrm>
          <a:prstGeom prst="rect">
            <a:avLst/>
          </a:prstGeom>
          <a:noFill/>
          <a:ln>
            <a:noFill/>
          </a:ln>
        </p:spPr>
      </p:pic>
      <p:sp>
        <p:nvSpPr>
          <p:cNvPr id="449" name="Google Shape;449;g265f4016e66_0_412"/>
          <p:cNvSpPr/>
          <p:nvPr/>
        </p:nvSpPr>
        <p:spPr>
          <a:xfrm>
            <a:off x="2946768" y="4660900"/>
            <a:ext cx="8738700" cy="1993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0" name="Google Shape;450;g265f4016e66_0_412"/>
          <p:cNvSpPr/>
          <p:nvPr/>
        </p:nvSpPr>
        <p:spPr>
          <a:xfrm>
            <a:off x="2946768" y="4660900"/>
            <a:ext cx="8738700" cy="1993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1" name="Google Shape;451;g265f4016e66_0_412"/>
          <p:cNvSpPr/>
          <p:nvPr/>
        </p:nvSpPr>
        <p:spPr>
          <a:xfrm>
            <a:off x="2946768" y="4660900"/>
            <a:ext cx="8941800" cy="1028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4800"/>
              <a:buFont typeface="Abril Fatface"/>
              <a:buNone/>
            </a:pPr>
            <a:r>
              <a:rPr b="0" i="0" lang="en-US" sz="4800" u="none" cap="none" strike="noStrike">
                <a:solidFill>
                  <a:srgbClr val="FFFFFF"/>
                </a:solidFill>
                <a:latin typeface="Abril Fatface"/>
                <a:ea typeface="Abril Fatface"/>
                <a:cs typeface="Abril Fatface"/>
                <a:sym typeface="Abril Fatface"/>
              </a:rPr>
              <a:t>An mobile app</a:t>
            </a:r>
            <a:endParaRPr b="0" i="0" sz="4800" u="none" cap="none" strike="noStrike">
              <a:solidFill>
                <a:schemeClr val="dk1"/>
              </a:solidFill>
              <a:latin typeface="Calibri"/>
              <a:ea typeface="Calibri"/>
              <a:cs typeface="Calibri"/>
              <a:sym typeface="Calibri"/>
            </a:endParaRPr>
          </a:p>
        </p:txBody>
      </p:sp>
      <p:sp>
        <p:nvSpPr>
          <p:cNvPr id="452" name="Google Shape;452;g265f4016e66_0_412"/>
          <p:cNvSpPr/>
          <p:nvPr/>
        </p:nvSpPr>
        <p:spPr>
          <a:xfrm>
            <a:off x="2946768" y="5689600"/>
            <a:ext cx="8874300" cy="1100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Lato"/>
              <a:buNone/>
            </a:pPr>
            <a:r>
              <a:rPr b="0" i="0" lang="en-US" sz="3200" u="none" cap="none" strike="noStrike">
                <a:solidFill>
                  <a:srgbClr val="FFFFFF"/>
                </a:solidFill>
                <a:latin typeface="Lato"/>
                <a:ea typeface="Lato"/>
                <a:cs typeface="Lato"/>
                <a:sym typeface="Lato"/>
              </a:rPr>
              <a:t>An app designed for exploring and experiencing the enchanting realm of fantasy</a:t>
            </a:r>
            <a:endParaRPr b="0" i="0" sz="3200" u="none" cap="none" strike="noStrike">
              <a:solidFill>
                <a:schemeClr val="dk1"/>
              </a:solidFill>
              <a:latin typeface="Calibri"/>
              <a:ea typeface="Calibri"/>
              <a:cs typeface="Calibri"/>
              <a:sym typeface="Calibri"/>
            </a:endParaRPr>
          </a:p>
        </p:txBody>
      </p:sp>
      <p:sp>
        <p:nvSpPr>
          <p:cNvPr id="453" name="Google Shape;453;g265f4016e66_0_412"/>
          <p:cNvSpPr/>
          <p:nvPr/>
        </p:nvSpPr>
        <p:spPr>
          <a:xfrm>
            <a:off x="2946768" y="7658100"/>
            <a:ext cx="9090000" cy="3361200"/>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FFFFFF"/>
              </a:buClr>
              <a:buSzPts val="3200"/>
              <a:buFont typeface="Lato"/>
              <a:buChar char="•"/>
            </a:pPr>
            <a:r>
              <a:rPr b="0" i="0" lang="en-US" sz="3200" u="none" cap="none" strike="noStrike">
                <a:solidFill>
                  <a:srgbClr val="FFFFFF"/>
                </a:solidFill>
                <a:latin typeface="Lato"/>
                <a:ea typeface="Lato"/>
                <a:cs typeface="Lato"/>
                <a:sym typeface="Lato"/>
              </a:rPr>
              <a:t>Explore a magical world</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FFFFFF"/>
              </a:buClr>
              <a:buSzPts val="3200"/>
              <a:buFont typeface="Lato"/>
              <a:buChar char="•"/>
            </a:pPr>
            <a:r>
              <a:rPr b="0" i="0" lang="en-US" sz="3200" u="none" cap="none" strike="noStrike">
                <a:solidFill>
                  <a:srgbClr val="FFFFFF"/>
                </a:solidFill>
                <a:latin typeface="Lato"/>
                <a:ea typeface="Lato"/>
                <a:cs typeface="Lato"/>
                <a:sym typeface="Lato"/>
              </a:rPr>
              <a:t>Experience fantasy firsthand</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FFFFFF"/>
              </a:buClr>
              <a:buSzPts val="3200"/>
              <a:buFont typeface="Lato"/>
              <a:buChar char="•"/>
            </a:pPr>
            <a:r>
              <a:rPr b="0" i="0" lang="en-US" sz="3200" u="none" cap="none" strike="noStrike">
                <a:solidFill>
                  <a:srgbClr val="FFFFFF"/>
                </a:solidFill>
                <a:latin typeface="Lato"/>
                <a:ea typeface="Lato"/>
                <a:cs typeface="Lato"/>
                <a:sym typeface="Lato"/>
              </a:rPr>
              <a:t>Immerse in a realm of magic</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FFFFFF"/>
              </a:buClr>
              <a:buSzPts val="3200"/>
              <a:buFont typeface="Lato"/>
              <a:buChar char="•"/>
            </a:pPr>
            <a:r>
              <a:rPr b="0" i="0" lang="en-US" sz="3200" u="none" cap="none" strike="noStrike">
                <a:solidFill>
                  <a:srgbClr val="FFFFFF"/>
                </a:solidFill>
                <a:latin typeface="Lato"/>
                <a:ea typeface="Lato"/>
                <a:cs typeface="Lato"/>
                <a:sym typeface="Lato"/>
              </a:rPr>
              <a:t>Discover untold wonders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FFFFFF"/>
              </a:buClr>
              <a:buSzPts val="3200"/>
              <a:buFont typeface="Lato"/>
              <a:buChar char="•"/>
            </a:pPr>
            <a:r>
              <a:rPr b="0" i="0" lang="en-US" sz="3200" u="none" cap="none" strike="noStrike">
                <a:solidFill>
                  <a:srgbClr val="FFFFFF"/>
                </a:solidFill>
                <a:latin typeface="Lato"/>
                <a:ea typeface="Lato"/>
                <a:cs typeface="Lato"/>
                <a:sym typeface="Lato"/>
              </a:rPr>
              <a:t>Live your fantasy dreams</a:t>
            </a:r>
            <a:endParaRPr b="0" i="0" sz="3200" u="none" cap="none" strike="noStrike">
              <a:solidFill>
                <a:schemeClr val="dk1"/>
              </a:solidFill>
              <a:latin typeface="Calibri"/>
              <a:ea typeface="Calibri"/>
              <a:cs typeface="Calibri"/>
              <a:sym typeface="Calibri"/>
            </a:endParaRPr>
          </a:p>
        </p:txBody>
      </p:sp>
      <p:sp>
        <p:nvSpPr>
          <p:cNvPr id="454" name="Google Shape;454;g265f4016e66_0_412"/>
          <p:cNvSpPr/>
          <p:nvPr/>
        </p:nvSpPr>
        <p:spPr>
          <a:xfrm>
            <a:off x="2946768" y="2159000"/>
            <a:ext cx="10538100" cy="1710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E1AD40"/>
              </a:buClr>
              <a:buSzPts val="8000"/>
              <a:buFont typeface="Abril Fatface"/>
              <a:buNone/>
            </a:pPr>
            <a:r>
              <a:rPr b="0" i="0" lang="en-US" sz="8000" u="none" cap="none" strike="noStrike">
                <a:solidFill>
                  <a:srgbClr val="E1AD40"/>
                </a:solidFill>
                <a:latin typeface="Abril Fatface"/>
                <a:ea typeface="Abril Fatface"/>
                <a:cs typeface="Abril Fatface"/>
                <a:sym typeface="Abril Fatface"/>
              </a:rPr>
              <a:t>The Future of Fantasy</a:t>
            </a:r>
            <a:endParaRPr b="0" i="0" sz="8000" u="none" cap="none" strike="noStrike">
              <a:solidFill>
                <a:schemeClr val="dk1"/>
              </a:solidFill>
              <a:latin typeface="Calibri"/>
              <a:ea typeface="Calibri"/>
              <a:cs typeface="Calibri"/>
              <a:sym typeface="Calibri"/>
            </a:endParaRPr>
          </a:p>
        </p:txBody>
      </p:sp>
      <p:pic>
        <p:nvPicPr>
          <p:cNvPr descr=" " id="455" name="Google Shape;455;g265f4016e66_0_412"/>
          <p:cNvPicPr preferRelativeResize="0"/>
          <p:nvPr/>
        </p:nvPicPr>
        <p:blipFill rotWithShape="1">
          <a:blip r:embed="rId8">
            <a:alphaModFix/>
          </a:blip>
          <a:srcRect b="0" l="0" r="0" t="0"/>
          <a:stretch/>
        </p:blipFill>
        <p:spPr>
          <a:xfrm>
            <a:off x="15457832" y="1028700"/>
            <a:ext cx="5474384" cy="11849100"/>
          </a:xfrm>
          <a:prstGeom prst="rect">
            <a:avLst/>
          </a:prstGeom>
          <a:noFill/>
          <a:ln>
            <a:noFill/>
          </a:ln>
        </p:spPr>
      </p:pic>
      <p:pic>
        <p:nvPicPr>
          <p:cNvPr descr=" " id="456" name="Google Shape;456;g265f4016e66_0_412"/>
          <p:cNvPicPr preferRelativeResize="0"/>
          <p:nvPr/>
        </p:nvPicPr>
        <p:blipFill rotWithShape="1">
          <a:blip r:embed="rId9">
            <a:alphaModFix/>
          </a:blip>
          <a:srcRect b="0" l="0" r="0" t="0"/>
          <a:stretch/>
        </p:blipFill>
        <p:spPr>
          <a:xfrm>
            <a:off x="15648356" y="1765300"/>
            <a:ext cx="5106038" cy="1079500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1141C"/>
        </a:solidFill>
      </p:bgPr>
    </p:bg>
    <p:spTree>
      <p:nvGrpSpPr>
        <p:cNvPr id="461" name="Shape 461"/>
        <p:cNvGrpSpPr/>
        <p:nvPr/>
      </p:nvGrpSpPr>
      <p:grpSpPr>
        <a:xfrm>
          <a:off x="0" y="0"/>
          <a:ext cx="0" cy="0"/>
          <a:chOff x="0" y="0"/>
          <a:chExt cx="0" cy="0"/>
        </a:xfrm>
      </p:grpSpPr>
      <p:pic>
        <p:nvPicPr>
          <p:cNvPr descr=" " id="462" name="Google Shape;462;g265f4016e66_0_430"/>
          <p:cNvPicPr preferRelativeResize="0"/>
          <p:nvPr/>
        </p:nvPicPr>
        <p:blipFill rotWithShape="1">
          <a:blip r:embed="rId3">
            <a:alphaModFix/>
          </a:blip>
          <a:srcRect b="0" l="0" r="0" t="0"/>
          <a:stretch/>
        </p:blipFill>
        <p:spPr>
          <a:xfrm>
            <a:off x="0" y="0"/>
            <a:ext cx="24387048" cy="13716000"/>
          </a:xfrm>
          <a:prstGeom prst="rect">
            <a:avLst/>
          </a:prstGeom>
          <a:noFill/>
          <a:ln>
            <a:noFill/>
          </a:ln>
        </p:spPr>
      </p:pic>
      <p:pic>
        <p:nvPicPr>
          <p:cNvPr descr=" " id="463" name="Google Shape;463;g265f4016e66_0_430"/>
          <p:cNvPicPr preferRelativeResize="0"/>
          <p:nvPr/>
        </p:nvPicPr>
        <p:blipFill rotWithShape="1">
          <a:blip r:embed="rId4">
            <a:alphaModFix/>
          </a:blip>
          <a:srcRect b="0" l="0" r="0" t="0"/>
          <a:stretch/>
        </p:blipFill>
        <p:spPr>
          <a:xfrm>
            <a:off x="469959" y="6299200"/>
            <a:ext cx="355644" cy="558800"/>
          </a:xfrm>
          <a:prstGeom prst="rect">
            <a:avLst/>
          </a:prstGeom>
          <a:noFill/>
          <a:ln>
            <a:noFill/>
          </a:ln>
        </p:spPr>
      </p:pic>
      <p:pic>
        <p:nvPicPr>
          <p:cNvPr descr=" " id="464" name="Google Shape;464;g265f4016e66_0_430"/>
          <p:cNvPicPr preferRelativeResize="0"/>
          <p:nvPr/>
        </p:nvPicPr>
        <p:blipFill rotWithShape="1">
          <a:blip r:embed="rId5">
            <a:alphaModFix/>
          </a:blip>
          <a:srcRect b="0" l="0" r="0" t="0"/>
          <a:stretch/>
        </p:blipFill>
        <p:spPr>
          <a:xfrm>
            <a:off x="23663058" y="8318500"/>
            <a:ext cx="279435" cy="431800"/>
          </a:xfrm>
          <a:prstGeom prst="rect">
            <a:avLst/>
          </a:prstGeom>
          <a:noFill/>
          <a:ln>
            <a:noFill/>
          </a:ln>
        </p:spPr>
      </p:pic>
      <p:pic>
        <p:nvPicPr>
          <p:cNvPr descr=" " id="465" name="Google Shape;465;g265f4016e66_0_430"/>
          <p:cNvPicPr preferRelativeResize="0"/>
          <p:nvPr/>
        </p:nvPicPr>
        <p:blipFill rotWithShape="1">
          <a:blip r:embed="rId6">
            <a:alphaModFix/>
          </a:blip>
          <a:srcRect b="0" l="0" r="0" t="0"/>
          <a:stretch/>
        </p:blipFill>
        <p:spPr>
          <a:xfrm>
            <a:off x="266733" y="1066800"/>
            <a:ext cx="774797" cy="1231900"/>
          </a:xfrm>
          <a:prstGeom prst="rect">
            <a:avLst/>
          </a:prstGeom>
          <a:noFill/>
          <a:ln>
            <a:noFill/>
          </a:ln>
        </p:spPr>
      </p:pic>
      <p:pic>
        <p:nvPicPr>
          <p:cNvPr descr=" " id="466" name="Google Shape;466;g265f4016e66_0_430"/>
          <p:cNvPicPr preferRelativeResize="0"/>
          <p:nvPr/>
        </p:nvPicPr>
        <p:blipFill rotWithShape="1">
          <a:blip r:embed="rId7">
            <a:alphaModFix/>
          </a:blip>
          <a:srcRect b="0" l="0" r="0" t="0"/>
          <a:stretch/>
        </p:blipFill>
        <p:spPr>
          <a:xfrm>
            <a:off x="23015277" y="11277600"/>
            <a:ext cx="787498" cy="1231900"/>
          </a:xfrm>
          <a:prstGeom prst="rect">
            <a:avLst/>
          </a:prstGeom>
          <a:noFill/>
          <a:ln>
            <a:noFill/>
          </a:ln>
        </p:spPr>
      </p:pic>
      <p:pic>
        <p:nvPicPr>
          <p:cNvPr descr=" " id="467" name="Google Shape;467;g265f4016e66_0_430"/>
          <p:cNvPicPr preferRelativeResize="0"/>
          <p:nvPr/>
        </p:nvPicPr>
        <p:blipFill rotWithShape="1">
          <a:blip r:embed="rId8">
            <a:alphaModFix/>
          </a:blip>
          <a:srcRect b="0" l="0" r="0" t="0"/>
          <a:stretch/>
        </p:blipFill>
        <p:spPr>
          <a:xfrm>
            <a:off x="914514" y="444500"/>
            <a:ext cx="533467" cy="825500"/>
          </a:xfrm>
          <a:prstGeom prst="rect">
            <a:avLst/>
          </a:prstGeom>
          <a:noFill/>
          <a:ln>
            <a:noFill/>
          </a:ln>
        </p:spPr>
      </p:pic>
      <p:sp>
        <p:nvSpPr>
          <p:cNvPr id="468" name="Google Shape;468;g265f4016e66_0_430"/>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69" name="Google Shape;469;g265f4016e66_0_430"/>
          <p:cNvPicPr preferRelativeResize="0"/>
          <p:nvPr/>
        </p:nvPicPr>
        <p:blipFill rotWithShape="1">
          <a:blip r:embed="rId9">
            <a:alphaModFix/>
          </a:blip>
          <a:srcRect b="0" l="0" r="0" t="0"/>
          <a:stretch/>
        </p:blipFill>
        <p:spPr>
          <a:xfrm>
            <a:off x="23523340" y="10820400"/>
            <a:ext cx="711289" cy="2590800"/>
          </a:xfrm>
          <a:prstGeom prst="rect">
            <a:avLst/>
          </a:prstGeom>
          <a:noFill/>
          <a:ln>
            <a:noFill/>
          </a:ln>
        </p:spPr>
      </p:pic>
      <p:sp>
        <p:nvSpPr>
          <p:cNvPr id="470" name="Google Shape;470;g265f4016e66_0_430"/>
          <p:cNvSpPr/>
          <p:nvPr/>
        </p:nvSpPr>
        <p:spPr>
          <a:xfrm>
            <a:off x="1587698" y="8369300"/>
            <a:ext cx="5715600" cy="1993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1" name="Google Shape;471;g265f4016e66_0_430"/>
          <p:cNvSpPr/>
          <p:nvPr/>
        </p:nvSpPr>
        <p:spPr>
          <a:xfrm>
            <a:off x="1587698" y="8369300"/>
            <a:ext cx="5715600" cy="1993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2" name="Google Shape;472;g265f4016e66_0_430"/>
          <p:cNvSpPr/>
          <p:nvPr/>
        </p:nvSpPr>
        <p:spPr>
          <a:xfrm>
            <a:off x="1587698" y="8369300"/>
            <a:ext cx="5919000" cy="1028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4800"/>
              <a:buFont typeface="Abril Fatface"/>
              <a:buNone/>
            </a:pPr>
            <a:r>
              <a:rPr b="0" i="0" lang="en-US" sz="4800" u="none" cap="none" strike="noStrike">
                <a:solidFill>
                  <a:srgbClr val="FFFFFF"/>
                </a:solidFill>
                <a:latin typeface="Abril Fatface"/>
                <a:ea typeface="Abril Fatface"/>
                <a:cs typeface="Abril Fatface"/>
                <a:sym typeface="Abril Fatface"/>
              </a:rPr>
              <a:t>A web application</a:t>
            </a:r>
            <a:endParaRPr b="0" i="0" sz="4800" u="none" cap="none" strike="noStrike">
              <a:solidFill>
                <a:schemeClr val="dk1"/>
              </a:solidFill>
              <a:latin typeface="Calibri"/>
              <a:ea typeface="Calibri"/>
              <a:cs typeface="Calibri"/>
              <a:sym typeface="Calibri"/>
            </a:endParaRPr>
          </a:p>
        </p:txBody>
      </p:sp>
      <p:sp>
        <p:nvSpPr>
          <p:cNvPr id="473" name="Google Shape;473;g265f4016e66_0_430"/>
          <p:cNvSpPr/>
          <p:nvPr/>
        </p:nvSpPr>
        <p:spPr>
          <a:xfrm>
            <a:off x="1587698" y="9398000"/>
            <a:ext cx="5851200" cy="1100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Lato"/>
              <a:buNone/>
            </a:pPr>
            <a:r>
              <a:rPr b="0" i="0" lang="en-US" sz="3200" u="none" cap="none" strike="noStrike">
                <a:solidFill>
                  <a:srgbClr val="FFFFFF"/>
                </a:solidFill>
                <a:latin typeface="Lato"/>
                <a:ea typeface="Lato"/>
                <a:cs typeface="Lato"/>
                <a:sym typeface="Lato"/>
              </a:rPr>
              <a:t>A web application designed for discovering the world of fantasy</a:t>
            </a:r>
            <a:endParaRPr b="0" i="0" sz="3200" u="none" cap="none" strike="noStrike">
              <a:solidFill>
                <a:schemeClr val="dk1"/>
              </a:solidFill>
              <a:latin typeface="Calibri"/>
              <a:ea typeface="Calibri"/>
              <a:cs typeface="Calibri"/>
              <a:sym typeface="Calibri"/>
            </a:endParaRPr>
          </a:p>
        </p:txBody>
      </p:sp>
      <p:sp>
        <p:nvSpPr>
          <p:cNvPr id="474" name="Google Shape;474;g265f4016e66_0_430"/>
          <p:cNvSpPr/>
          <p:nvPr/>
        </p:nvSpPr>
        <p:spPr>
          <a:xfrm>
            <a:off x="1587698" y="1536700"/>
            <a:ext cx="6372000" cy="5825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E1AD40"/>
              </a:buClr>
              <a:buSzPts val="8000"/>
              <a:buFont typeface="Abril Fatface"/>
              <a:buNone/>
            </a:pPr>
            <a:r>
              <a:rPr b="0" i="0" lang="en-US" sz="8000" u="none" cap="none" strike="noStrike">
                <a:solidFill>
                  <a:srgbClr val="E1AD40"/>
                </a:solidFill>
                <a:latin typeface="Abril Fatface"/>
                <a:ea typeface="Abril Fatface"/>
                <a:cs typeface="Abril Fatface"/>
                <a:sym typeface="Abril Fatface"/>
              </a:rPr>
              <a:t>A Gateway to</a:t>
            </a:r>
            <a:endParaRPr b="0" i="0" sz="8000" u="none" cap="none" strike="noStrike">
              <a:solidFill>
                <a:schemeClr val="dk1"/>
              </a:solidFill>
              <a:latin typeface="Calibri"/>
              <a:ea typeface="Calibri"/>
              <a:cs typeface="Calibri"/>
              <a:sym typeface="Calibri"/>
            </a:endParaRPr>
          </a:p>
          <a:p>
            <a:pPr indent="0" lvl="0" marL="0" marR="0" rtl="0" algn="l">
              <a:spcBef>
                <a:spcPts val="0"/>
              </a:spcBef>
              <a:spcAft>
                <a:spcPts val="0"/>
              </a:spcAft>
              <a:buClr>
                <a:srgbClr val="E1AD40"/>
              </a:buClr>
              <a:buSzPts val="8000"/>
              <a:buFont typeface="Abril Fatface"/>
              <a:buNone/>
            </a:pPr>
            <a:r>
              <a:rPr b="0" i="0" lang="en-US" sz="8000" u="none" cap="none" strike="noStrike">
                <a:solidFill>
                  <a:srgbClr val="E1AD40"/>
                </a:solidFill>
                <a:latin typeface="Abril Fatface"/>
                <a:ea typeface="Abril Fatface"/>
                <a:cs typeface="Abril Fatface"/>
                <a:sym typeface="Abril Fatface"/>
              </a:rPr>
              <a:t>a World of </a:t>
            </a:r>
            <a:endParaRPr b="0" i="0" sz="8000" u="none" cap="none" strike="noStrike">
              <a:solidFill>
                <a:schemeClr val="dk1"/>
              </a:solidFill>
              <a:latin typeface="Calibri"/>
              <a:ea typeface="Calibri"/>
              <a:cs typeface="Calibri"/>
              <a:sym typeface="Calibri"/>
            </a:endParaRPr>
          </a:p>
          <a:p>
            <a:pPr indent="0" lvl="0" marL="0" marR="0" rtl="0" algn="l">
              <a:spcBef>
                <a:spcPts val="0"/>
              </a:spcBef>
              <a:spcAft>
                <a:spcPts val="0"/>
              </a:spcAft>
              <a:buClr>
                <a:srgbClr val="E1AD40"/>
              </a:buClr>
              <a:buSzPts val="8000"/>
              <a:buFont typeface="Abril Fatface"/>
              <a:buNone/>
            </a:pPr>
            <a:r>
              <a:rPr b="0" i="0" lang="en-US" sz="8000" u="none" cap="none" strike="noStrike">
                <a:solidFill>
                  <a:srgbClr val="E1AD40"/>
                </a:solidFill>
                <a:latin typeface="Abril Fatface"/>
                <a:ea typeface="Abril Fatface"/>
                <a:cs typeface="Abril Fatface"/>
                <a:sym typeface="Abril Fatface"/>
              </a:rPr>
              <a:t>Fantasy and </a:t>
            </a:r>
            <a:endParaRPr b="0" i="0" sz="8000" u="none" cap="none" strike="noStrike">
              <a:solidFill>
                <a:schemeClr val="dk1"/>
              </a:solidFill>
              <a:latin typeface="Calibri"/>
              <a:ea typeface="Calibri"/>
              <a:cs typeface="Calibri"/>
              <a:sym typeface="Calibri"/>
            </a:endParaRPr>
          </a:p>
          <a:p>
            <a:pPr indent="0" lvl="0" marL="0" marR="0" rtl="0" algn="l">
              <a:spcBef>
                <a:spcPts val="0"/>
              </a:spcBef>
              <a:spcAft>
                <a:spcPts val="0"/>
              </a:spcAft>
              <a:buClr>
                <a:srgbClr val="E1AD40"/>
              </a:buClr>
              <a:buSzPts val="8000"/>
              <a:buFont typeface="Abril Fatface"/>
              <a:buNone/>
            </a:pPr>
            <a:r>
              <a:rPr b="0" i="0" lang="en-US" sz="8000" u="none" cap="none" strike="noStrike">
                <a:solidFill>
                  <a:srgbClr val="E1AD40"/>
                </a:solidFill>
                <a:latin typeface="Abril Fatface"/>
                <a:ea typeface="Abril Fatface"/>
                <a:cs typeface="Abril Fatface"/>
                <a:sym typeface="Abril Fatface"/>
              </a:rPr>
              <a:t>Wonder</a:t>
            </a:r>
            <a:endParaRPr b="0" i="0" sz="8000" u="none" cap="none" strike="noStrike">
              <a:solidFill>
                <a:schemeClr val="dk1"/>
              </a:solidFill>
              <a:latin typeface="Calibri"/>
              <a:ea typeface="Calibri"/>
              <a:cs typeface="Calibri"/>
              <a:sym typeface="Calibri"/>
            </a:endParaRPr>
          </a:p>
        </p:txBody>
      </p:sp>
      <p:sp>
        <p:nvSpPr>
          <p:cNvPr id="475" name="Google Shape;475;g265f4016e66_0_430"/>
          <p:cNvSpPr/>
          <p:nvPr/>
        </p:nvSpPr>
        <p:spPr>
          <a:xfrm>
            <a:off x="18125165" y="4711700"/>
            <a:ext cx="5381100" cy="5571000"/>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FFFFFF"/>
              </a:buClr>
              <a:buSzPts val="3200"/>
              <a:buFont typeface="Lato"/>
              <a:buChar char="•"/>
            </a:pPr>
            <a:r>
              <a:rPr b="0" i="0" lang="en-US" sz="3200" u="none" cap="none" strike="noStrike">
                <a:solidFill>
                  <a:srgbClr val="FFFFFF"/>
                </a:solidFill>
                <a:latin typeface="Lato"/>
                <a:ea typeface="Lato"/>
                <a:cs typeface="Lato"/>
                <a:sym typeface="Lato"/>
              </a:rPr>
              <a:t>Immerse yourself in the world of magic and mystery</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FFFFFF"/>
              </a:buClr>
              <a:buSzPts val="3200"/>
              <a:buFont typeface="Lato"/>
              <a:buChar char="•"/>
            </a:pPr>
            <a:r>
              <a:rPr b="0" i="0" lang="en-US" sz="3200" u="none" cap="none" strike="noStrike">
                <a:solidFill>
                  <a:srgbClr val="FFFFFF"/>
                </a:solidFill>
                <a:latin typeface="Lato"/>
                <a:ea typeface="Lato"/>
                <a:cs typeface="Lato"/>
                <a:sym typeface="Lato"/>
              </a:rPr>
              <a:t>Explore uncharted territories and fantastical lands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FFFFFF"/>
              </a:buClr>
              <a:buSzPts val="3200"/>
              <a:buFont typeface="Lato"/>
              <a:buChar char="•"/>
            </a:pPr>
            <a:r>
              <a:rPr b="0" i="0" lang="en-US" sz="3200" u="none" cap="none" strike="noStrike">
                <a:solidFill>
                  <a:srgbClr val="FFFFFF"/>
                </a:solidFill>
                <a:latin typeface="Lato"/>
                <a:ea typeface="Lato"/>
                <a:cs typeface="Lato"/>
                <a:sym typeface="Lato"/>
              </a:rPr>
              <a:t>Meet mythical creatures and legendary beings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FFFFFF"/>
              </a:buClr>
              <a:buSzPts val="3200"/>
              <a:buFont typeface="Lato"/>
              <a:buChar char="•"/>
            </a:pPr>
            <a:r>
              <a:rPr b="0" i="0" lang="en-US" sz="3200" u="none" cap="none" strike="noStrike">
                <a:solidFill>
                  <a:srgbClr val="FFFFFF"/>
                </a:solidFill>
                <a:latin typeface="Lato"/>
                <a:ea typeface="Lato"/>
                <a:cs typeface="Lato"/>
                <a:sym typeface="Lato"/>
              </a:rPr>
              <a:t>Uncover hidden treasures and secret treasures</a:t>
            </a:r>
            <a:endParaRPr b="0" i="0" sz="3200" u="none" cap="none" strike="noStrike">
              <a:solidFill>
                <a:schemeClr val="dk1"/>
              </a:solidFill>
              <a:latin typeface="Calibri"/>
              <a:ea typeface="Calibri"/>
              <a:cs typeface="Calibri"/>
              <a:sym typeface="Calibri"/>
            </a:endParaRPr>
          </a:p>
        </p:txBody>
      </p:sp>
      <p:pic>
        <p:nvPicPr>
          <p:cNvPr descr=" " id="476" name="Google Shape;476;g265f4016e66_0_430"/>
          <p:cNvPicPr preferRelativeResize="0"/>
          <p:nvPr/>
        </p:nvPicPr>
        <p:blipFill rotWithShape="1">
          <a:blip r:embed="rId10">
            <a:alphaModFix/>
          </a:blip>
          <a:srcRect b="0" l="0" r="0" t="0"/>
          <a:stretch/>
        </p:blipFill>
        <p:spPr>
          <a:xfrm>
            <a:off x="8814902" y="749300"/>
            <a:ext cx="8573572" cy="12331700"/>
          </a:xfrm>
          <a:prstGeom prst="rect">
            <a:avLst/>
          </a:prstGeom>
          <a:noFill/>
          <a:ln>
            <a:noFill/>
          </a:ln>
        </p:spPr>
      </p:pic>
      <p:pic>
        <p:nvPicPr>
          <p:cNvPr descr=" " id="477" name="Google Shape;477;g265f4016e66_0_430"/>
          <p:cNvPicPr preferRelativeResize="0"/>
          <p:nvPr/>
        </p:nvPicPr>
        <p:blipFill rotWithShape="1">
          <a:blip r:embed="rId11">
            <a:alphaModFix/>
          </a:blip>
          <a:srcRect b="0" l="0" r="0" t="0"/>
          <a:stretch/>
        </p:blipFill>
        <p:spPr>
          <a:xfrm>
            <a:off x="9310264" y="1803400"/>
            <a:ext cx="7582848" cy="1023620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1141C"/>
        </a:solidFill>
      </p:bgPr>
    </p:bg>
    <p:spTree>
      <p:nvGrpSpPr>
        <p:cNvPr id="482" name="Shape 482"/>
        <p:cNvGrpSpPr/>
        <p:nvPr/>
      </p:nvGrpSpPr>
      <p:grpSpPr>
        <a:xfrm>
          <a:off x="0" y="0"/>
          <a:ext cx="0" cy="0"/>
          <a:chOff x="0" y="0"/>
          <a:chExt cx="0" cy="0"/>
        </a:xfrm>
      </p:grpSpPr>
      <p:pic>
        <p:nvPicPr>
          <p:cNvPr descr=" " id="483" name="Google Shape;483;g265f4016e66_0_450"/>
          <p:cNvPicPr preferRelativeResize="0"/>
          <p:nvPr/>
        </p:nvPicPr>
        <p:blipFill rotWithShape="1">
          <a:blip r:embed="rId3">
            <a:alphaModFix/>
          </a:blip>
          <a:srcRect b="0" l="0" r="0" t="0"/>
          <a:stretch/>
        </p:blipFill>
        <p:spPr>
          <a:xfrm>
            <a:off x="0" y="0"/>
            <a:ext cx="24387048" cy="13716000"/>
          </a:xfrm>
          <a:prstGeom prst="rect">
            <a:avLst/>
          </a:prstGeom>
          <a:noFill/>
          <a:ln>
            <a:noFill/>
          </a:ln>
        </p:spPr>
      </p:pic>
      <p:sp>
        <p:nvSpPr>
          <p:cNvPr id="484" name="Google Shape;484;g265f4016e66_0_450"/>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85" name="Google Shape;485;g265f4016e66_0_450"/>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sp>
        <p:nvSpPr>
          <p:cNvPr id="486" name="Google Shape;486;g265f4016e66_0_450"/>
          <p:cNvSpPr/>
          <p:nvPr/>
        </p:nvSpPr>
        <p:spPr>
          <a:xfrm>
            <a:off x="15559445" y="1003300"/>
            <a:ext cx="7654800" cy="1710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E1AD40"/>
              </a:buClr>
              <a:buSzPts val="8000"/>
              <a:buFont typeface="Abril Fatface"/>
              <a:buNone/>
            </a:pPr>
            <a:r>
              <a:rPr b="0" i="0" lang="en-US" sz="8000" u="none" cap="none" strike="noStrike">
                <a:solidFill>
                  <a:srgbClr val="E1AD40"/>
                </a:solidFill>
                <a:latin typeface="Abril Fatface"/>
                <a:ea typeface="Abril Fatface"/>
                <a:cs typeface="Abril Fatface"/>
                <a:sym typeface="Abril Fatface"/>
              </a:rPr>
              <a:t>A Magic Picture</a:t>
            </a:r>
            <a:endParaRPr b="0" i="0" sz="8000" u="none" cap="none" strike="noStrike">
              <a:solidFill>
                <a:schemeClr val="dk1"/>
              </a:solidFill>
              <a:latin typeface="Calibri"/>
              <a:ea typeface="Calibri"/>
              <a:cs typeface="Calibri"/>
              <a:sym typeface="Calibri"/>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1141C"/>
        </a:solidFill>
      </p:bgPr>
    </p:bg>
    <p:spTree>
      <p:nvGrpSpPr>
        <p:cNvPr id="491" name="Shape 491"/>
        <p:cNvGrpSpPr/>
        <p:nvPr/>
      </p:nvGrpSpPr>
      <p:grpSpPr>
        <a:xfrm>
          <a:off x="0" y="0"/>
          <a:ext cx="0" cy="0"/>
          <a:chOff x="0" y="0"/>
          <a:chExt cx="0" cy="0"/>
        </a:xfrm>
      </p:grpSpPr>
      <p:pic>
        <p:nvPicPr>
          <p:cNvPr descr=" " id="492" name="Google Shape;492;g265f4016e66_0_458"/>
          <p:cNvPicPr preferRelativeResize="0"/>
          <p:nvPr/>
        </p:nvPicPr>
        <p:blipFill rotWithShape="1">
          <a:blip r:embed="rId3">
            <a:alphaModFix/>
          </a:blip>
          <a:srcRect b="0" l="0" r="0" t="0"/>
          <a:stretch/>
        </p:blipFill>
        <p:spPr>
          <a:xfrm>
            <a:off x="0" y="0"/>
            <a:ext cx="24387048" cy="13716000"/>
          </a:xfrm>
          <a:prstGeom prst="rect">
            <a:avLst/>
          </a:prstGeom>
          <a:noFill/>
          <a:ln>
            <a:noFill/>
          </a:ln>
        </p:spPr>
      </p:pic>
      <p:pic>
        <p:nvPicPr>
          <p:cNvPr descr=" " id="493" name="Google Shape;493;g265f4016e66_0_458"/>
          <p:cNvPicPr preferRelativeResize="0"/>
          <p:nvPr/>
        </p:nvPicPr>
        <p:blipFill rotWithShape="1">
          <a:blip r:embed="rId4">
            <a:alphaModFix/>
          </a:blip>
          <a:srcRect b="0" l="0" r="0" t="0"/>
          <a:stretch/>
        </p:blipFill>
        <p:spPr>
          <a:xfrm>
            <a:off x="444556" y="5130800"/>
            <a:ext cx="756802" cy="2192858"/>
          </a:xfrm>
          <a:prstGeom prst="rect">
            <a:avLst/>
          </a:prstGeom>
          <a:noFill/>
          <a:ln>
            <a:noFill/>
          </a:ln>
        </p:spPr>
      </p:pic>
      <p:pic>
        <p:nvPicPr>
          <p:cNvPr descr=" " id="494" name="Google Shape;494;g265f4016e66_0_458"/>
          <p:cNvPicPr preferRelativeResize="0"/>
          <p:nvPr/>
        </p:nvPicPr>
        <p:blipFill rotWithShape="1">
          <a:blip r:embed="rId5">
            <a:alphaModFix/>
          </a:blip>
          <a:srcRect b="0" l="0" r="0" t="0"/>
          <a:stretch/>
        </p:blipFill>
        <p:spPr>
          <a:xfrm>
            <a:off x="22113464" y="-558800"/>
            <a:ext cx="2832454" cy="3009900"/>
          </a:xfrm>
          <a:prstGeom prst="rect">
            <a:avLst/>
          </a:prstGeom>
          <a:noFill/>
          <a:ln>
            <a:noFill/>
          </a:ln>
        </p:spPr>
      </p:pic>
      <p:pic>
        <p:nvPicPr>
          <p:cNvPr descr=" " id="495" name="Google Shape;495;g265f4016e66_0_458"/>
          <p:cNvPicPr preferRelativeResize="0"/>
          <p:nvPr/>
        </p:nvPicPr>
        <p:blipFill rotWithShape="1">
          <a:blip r:embed="rId6">
            <a:alphaModFix/>
          </a:blip>
          <a:srcRect b="0" l="0" r="0" t="0"/>
          <a:stretch/>
        </p:blipFill>
        <p:spPr>
          <a:xfrm>
            <a:off x="22761245" y="11099800"/>
            <a:ext cx="762095" cy="1587500"/>
          </a:xfrm>
          <a:prstGeom prst="rect">
            <a:avLst/>
          </a:prstGeom>
          <a:noFill/>
          <a:ln>
            <a:noFill/>
          </a:ln>
        </p:spPr>
      </p:pic>
      <p:sp>
        <p:nvSpPr>
          <p:cNvPr id="496" name="Google Shape;496;g265f4016e66_0_458"/>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97" name="Google Shape;497;g265f4016e66_0_458"/>
          <p:cNvPicPr preferRelativeResize="0"/>
          <p:nvPr/>
        </p:nvPicPr>
        <p:blipFill rotWithShape="1">
          <a:blip r:embed="rId7">
            <a:alphaModFix/>
          </a:blip>
          <a:srcRect b="0" l="0" r="0" t="0"/>
          <a:stretch/>
        </p:blipFill>
        <p:spPr>
          <a:xfrm>
            <a:off x="23523340" y="10820400"/>
            <a:ext cx="711289" cy="2590800"/>
          </a:xfrm>
          <a:prstGeom prst="rect">
            <a:avLst/>
          </a:prstGeom>
          <a:noFill/>
          <a:ln>
            <a:noFill/>
          </a:ln>
        </p:spPr>
      </p:pic>
      <p:pic>
        <p:nvPicPr>
          <p:cNvPr descr=" " id="498" name="Google Shape;498;g265f4016e66_0_458"/>
          <p:cNvPicPr preferRelativeResize="0"/>
          <p:nvPr/>
        </p:nvPicPr>
        <p:blipFill rotWithShape="1">
          <a:blip r:embed="rId8">
            <a:alphaModFix/>
          </a:blip>
          <a:srcRect b="0" l="0" r="0" t="0"/>
          <a:stretch/>
        </p:blipFill>
        <p:spPr>
          <a:xfrm>
            <a:off x="508063" y="3911600"/>
            <a:ext cx="14479810" cy="7861300"/>
          </a:xfrm>
          <a:prstGeom prst="rect">
            <a:avLst/>
          </a:prstGeom>
          <a:noFill/>
          <a:ln>
            <a:noFill/>
          </a:ln>
        </p:spPr>
      </p:pic>
      <p:sp>
        <p:nvSpPr>
          <p:cNvPr id="499" name="Google Shape;499;g265f4016e66_0_458"/>
          <p:cNvSpPr/>
          <p:nvPr/>
        </p:nvSpPr>
        <p:spPr>
          <a:xfrm>
            <a:off x="6192024" y="1250950"/>
            <a:ext cx="12494100" cy="1710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E1AD40"/>
              </a:buClr>
              <a:buSzPts val="8000"/>
              <a:buFont typeface="Abril Fatface"/>
              <a:buNone/>
            </a:pPr>
            <a:r>
              <a:rPr b="0" i="0" lang="en-US" sz="8000" u="none" cap="none" strike="noStrike">
                <a:solidFill>
                  <a:srgbClr val="E1AD40"/>
                </a:solidFill>
                <a:latin typeface="Abril Fatface"/>
                <a:ea typeface="Abril Fatface"/>
                <a:cs typeface="Abril Fatface"/>
                <a:sym typeface="Abril Fatface"/>
              </a:rPr>
              <a:t>Fantasy Realm at a Glance</a:t>
            </a:r>
            <a:endParaRPr b="0" i="0" sz="8000" u="none" cap="none" strike="noStrike">
              <a:solidFill>
                <a:schemeClr val="dk1"/>
              </a:solidFill>
              <a:latin typeface="Calibri"/>
              <a:ea typeface="Calibri"/>
              <a:cs typeface="Calibri"/>
              <a:sym typeface="Calibri"/>
            </a:endParaRPr>
          </a:p>
        </p:txBody>
      </p:sp>
      <p:sp>
        <p:nvSpPr>
          <p:cNvPr id="500" name="Google Shape;500;g265f4016e66_0_458"/>
          <p:cNvSpPr/>
          <p:nvPr/>
        </p:nvSpPr>
        <p:spPr>
          <a:xfrm>
            <a:off x="16118315" y="3670300"/>
            <a:ext cx="6935100" cy="1892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1" name="Google Shape;501;g265f4016e66_0_458"/>
          <p:cNvSpPr/>
          <p:nvPr/>
        </p:nvSpPr>
        <p:spPr>
          <a:xfrm>
            <a:off x="16118315" y="3670300"/>
            <a:ext cx="6935100" cy="1892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2" name="Google Shape;502;g265f4016e66_0_458"/>
          <p:cNvSpPr/>
          <p:nvPr/>
        </p:nvSpPr>
        <p:spPr>
          <a:xfrm>
            <a:off x="16118315" y="3670300"/>
            <a:ext cx="7138200" cy="1028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4800"/>
              <a:buFont typeface="Abril Fatface"/>
              <a:buNone/>
            </a:pPr>
            <a:r>
              <a:rPr b="0" i="0" lang="en-US" sz="4800" u="none" cap="none" strike="noStrike">
                <a:solidFill>
                  <a:srgbClr val="FFFFFF"/>
                </a:solidFill>
                <a:latin typeface="Abril Fatface"/>
                <a:ea typeface="Abril Fatface"/>
                <a:cs typeface="Abril Fatface"/>
                <a:sym typeface="Abril Fatface"/>
              </a:rPr>
              <a:t>The Enchanted Forest</a:t>
            </a:r>
            <a:endParaRPr b="0" i="0" sz="4800" u="none" cap="none" strike="noStrike">
              <a:solidFill>
                <a:schemeClr val="dk1"/>
              </a:solidFill>
              <a:latin typeface="Calibri"/>
              <a:ea typeface="Calibri"/>
              <a:cs typeface="Calibri"/>
              <a:sym typeface="Calibri"/>
            </a:endParaRPr>
          </a:p>
        </p:txBody>
      </p:sp>
      <p:sp>
        <p:nvSpPr>
          <p:cNvPr id="503" name="Google Shape;503;g265f4016e66_0_458"/>
          <p:cNvSpPr/>
          <p:nvPr/>
        </p:nvSpPr>
        <p:spPr>
          <a:xfrm>
            <a:off x="16118315" y="4597400"/>
            <a:ext cx="7070700" cy="1100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Lato"/>
              <a:buNone/>
            </a:pPr>
            <a:r>
              <a:rPr b="0" i="0" lang="en-US" sz="3200" u="none" cap="none" strike="noStrike">
                <a:solidFill>
                  <a:srgbClr val="FFFFFF"/>
                </a:solidFill>
                <a:latin typeface="Lato"/>
                <a:ea typeface="Lato"/>
                <a:cs typeface="Lato"/>
                <a:sym typeface="Lato"/>
              </a:rPr>
              <a:t>A magical forest filled with talking animals and enchanted creatures.</a:t>
            </a:r>
            <a:endParaRPr b="0" i="0" sz="3200" u="none" cap="none" strike="noStrike">
              <a:solidFill>
                <a:schemeClr val="dk1"/>
              </a:solidFill>
              <a:latin typeface="Calibri"/>
              <a:ea typeface="Calibri"/>
              <a:cs typeface="Calibri"/>
              <a:sym typeface="Calibri"/>
            </a:endParaRPr>
          </a:p>
        </p:txBody>
      </p:sp>
      <p:sp>
        <p:nvSpPr>
          <p:cNvPr id="504" name="Google Shape;504;g265f4016e66_0_458"/>
          <p:cNvSpPr/>
          <p:nvPr/>
        </p:nvSpPr>
        <p:spPr>
          <a:xfrm>
            <a:off x="16118315" y="6838950"/>
            <a:ext cx="6935100" cy="1892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5" name="Google Shape;505;g265f4016e66_0_458"/>
          <p:cNvSpPr/>
          <p:nvPr/>
        </p:nvSpPr>
        <p:spPr>
          <a:xfrm>
            <a:off x="16118315" y="6838950"/>
            <a:ext cx="6935100" cy="1892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6" name="Google Shape;506;g265f4016e66_0_458"/>
          <p:cNvSpPr/>
          <p:nvPr/>
        </p:nvSpPr>
        <p:spPr>
          <a:xfrm>
            <a:off x="16118315" y="6838950"/>
            <a:ext cx="7138200" cy="1028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4800"/>
              <a:buFont typeface="Abril Fatface"/>
              <a:buNone/>
            </a:pPr>
            <a:r>
              <a:rPr b="0" i="0" lang="en-US" sz="4800" u="none" cap="none" strike="noStrike">
                <a:solidFill>
                  <a:srgbClr val="FFFFFF"/>
                </a:solidFill>
                <a:latin typeface="Abril Fatface"/>
                <a:ea typeface="Abril Fatface"/>
                <a:cs typeface="Abril Fatface"/>
                <a:sym typeface="Abril Fatface"/>
              </a:rPr>
              <a:t>The Crystal Caves</a:t>
            </a:r>
            <a:endParaRPr b="0" i="0" sz="4800" u="none" cap="none" strike="noStrike">
              <a:solidFill>
                <a:schemeClr val="dk1"/>
              </a:solidFill>
              <a:latin typeface="Calibri"/>
              <a:ea typeface="Calibri"/>
              <a:cs typeface="Calibri"/>
              <a:sym typeface="Calibri"/>
            </a:endParaRPr>
          </a:p>
        </p:txBody>
      </p:sp>
      <p:sp>
        <p:nvSpPr>
          <p:cNvPr id="507" name="Google Shape;507;g265f4016e66_0_458"/>
          <p:cNvSpPr/>
          <p:nvPr/>
        </p:nvSpPr>
        <p:spPr>
          <a:xfrm>
            <a:off x="16118315" y="7766050"/>
            <a:ext cx="7070700" cy="1100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Lato"/>
              <a:buNone/>
            </a:pPr>
            <a:r>
              <a:rPr b="0" i="0" lang="en-US" sz="3200" u="none" cap="none" strike="noStrike">
                <a:solidFill>
                  <a:srgbClr val="FFFFFF"/>
                </a:solidFill>
                <a:latin typeface="Lato"/>
                <a:ea typeface="Lato"/>
                <a:cs typeface="Lato"/>
                <a:sym typeface="Lato"/>
              </a:rPr>
              <a:t>A network of underground caves filled with precious gems and crystals.</a:t>
            </a:r>
            <a:endParaRPr b="0" i="0" sz="3200" u="none" cap="none" strike="noStrike">
              <a:solidFill>
                <a:schemeClr val="dk1"/>
              </a:solidFill>
              <a:latin typeface="Calibri"/>
              <a:ea typeface="Calibri"/>
              <a:cs typeface="Calibri"/>
              <a:sym typeface="Calibri"/>
            </a:endParaRPr>
          </a:p>
        </p:txBody>
      </p:sp>
      <p:sp>
        <p:nvSpPr>
          <p:cNvPr id="508" name="Google Shape;508;g265f4016e66_0_458"/>
          <p:cNvSpPr/>
          <p:nvPr/>
        </p:nvSpPr>
        <p:spPr>
          <a:xfrm>
            <a:off x="16118315" y="10001250"/>
            <a:ext cx="6935100" cy="1892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9" name="Google Shape;509;g265f4016e66_0_458"/>
          <p:cNvSpPr/>
          <p:nvPr/>
        </p:nvSpPr>
        <p:spPr>
          <a:xfrm>
            <a:off x="16118315" y="10001250"/>
            <a:ext cx="6935100" cy="1892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0" name="Google Shape;510;g265f4016e66_0_458"/>
          <p:cNvSpPr/>
          <p:nvPr/>
        </p:nvSpPr>
        <p:spPr>
          <a:xfrm>
            <a:off x="16118315" y="10001250"/>
            <a:ext cx="7138200" cy="1028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4800"/>
              <a:buFont typeface="Abril Fatface"/>
              <a:buNone/>
            </a:pPr>
            <a:r>
              <a:rPr b="0" i="0" lang="en-US" sz="4800" u="none" cap="none" strike="noStrike">
                <a:solidFill>
                  <a:srgbClr val="FFFFFF"/>
                </a:solidFill>
                <a:latin typeface="Abril Fatface"/>
                <a:ea typeface="Abril Fatface"/>
                <a:cs typeface="Abril Fatface"/>
                <a:sym typeface="Abril Fatface"/>
              </a:rPr>
              <a:t>The Dragon's Lair</a:t>
            </a:r>
            <a:endParaRPr b="0" i="0" sz="4800" u="none" cap="none" strike="noStrike">
              <a:solidFill>
                <a:schemeClr val="dk1"/>
              </a:solidFill>
              <a:latin typeface="Calibri"/>
              <a:ea typeface="Calibri"/>
              <a:cs typeface="Calibri"/>
              <a:sym typeface="Calibri"/>
            </a:endParaRPr>
          </a:p>
        </p:txBody>
      </p:sp>
      <p:sp>
        <p:nvSpPr>
          <p:cNvPr id="511" name="Google Shape;511;g265f4016e66_0_458"/>
          <p:cNvSpPr/>
          <p:nvPr/>
        </p:nvSpPr>
        <p:spPr>
          <a:xfrm>
            <a:off x="16118315" y="10928350"/>
            <a:ext cx="7070700" cy="1100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Lato"/>
              <a:buNone/>
            </a:pPr>
            <a:r>
              <a:rPr b="0" i="0" lang="en-US" sz="3200" u="none" cap="none" strike="noStrike">
                <a:solidFill>
                  <a:srgbClr val="FFFFFF"/>
                </a:solidFill>
                <a:latin typeface="Lato"/>
                <a:ea typeface="Lato"/>
                <a:cs typeface="Lato"/>
                <a:sym typeface="Lato"/>
              </a:rPr>
              <a:t>A dangerous and mysterious place where dragons reside.</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1141C"/>
        </a:solidFill>
      </p:bgPr>
    </p:bg>
    <p:spTree>
      <p:nvGrpSpPr>
        <p:cNvPr id="31" name="Shape 31"/>
        <p:cNvGrpSpPr/>
        <p:nvPr/>
      </p:nvGrpSpPr>
      <p:grpSpPr>
        <a:xfrm>
          <a:off x="0" y="0"/>
          <a:ext cx="0" cy="0"/>
          <a:chOff x="0" y="0"/>
          <a:chExt cx="0" cy="0"/>
        </a:xfrm>
      </p:grpSpPr>
      <p:pic>
        <p:nvPicPr>
          <p:cNvPr descr=" " id="32" name="Google Shape;32;g265f4016e66_0_15"/>
          <p:cNvPicPr preferRelativeResize="0"/>
          <p:nvPr/>
        </p:nvPicPr>
        <p:blipFill rotWithShape="1">
          <a:blip r:embed="rId3">
            <a:alphaModFix/>
          </a:blip>
          <a:srcRect b="0" l="0" r="0" t="0"/>
          <a:stretch/>
        </p:blipFill>
        <p:spPr>
          <a:xfrm>
            <a:off x="0" y="0"/>
            <a:ext cx="24387048" cy="13716000"/>
          </a:xfrm>
          <a:prstGeom prst="rect">
            <a:avLst/>
          </a:prstGeom>
          <a:noFill/>
          <a:ln>
            <a:noFill/>
          </a:ln>
        </p:spPr>
      </p:pic>
      <p:pic>
        <p:nvPicPr>
          <p:cNvPr descr=" " id="33" name="Google Shape;33;g265f4016e66_0_15"/>
          <p:cNvPicPr preferRelativeResize="0"/>
          <p:nvPr/>
        </p:nvPicPr>
        <p:blipFill rotWithShape="1">
          <a:blip r:embed="rId4">
            <a:alphaModFix/>
          </a:blip>
          <a:srcRect b="0" l="0" r="0" t="0"/>
          <a:stretch/>
        </p:blipFill>
        <p:spPr>
          <a:xfrm>
            <a:off x="22189673" y="11595100"/>
            <a:ext cx="876410" cy="1371600"/>
          </a:xfrm>
          <a:prstGeom prst="rect">
            <a:avLst/>
          </a:prstGeom>
          <a:noFill/>
          <a:ln>
            <a:noFill/>
          </a:ln>
        </p:spPr>
      </p:pic>
      <p:pic>
        <p:nvPicPr>
          <p:cNvPr descr=" " id="34" name="Google Shape;34;g265f4016e66_0_15"/>
          <p:cNvPicPr preferRelativeResize="0"/>
          <p:nvPr/>
        </p:nvPicPr>
        <p:blipFill rotWithShape="1">
          <a:blip r:embed="rId5">
            <a:alphaModFix/>
          </a:blip>
          <a:srcRect b="0" l="0" r="0" t="0"/>
          <a:stretch/>
        </p:blipFill>
        <p:spPr>
          <a:xfrm>
            <a:off x="22926365" y="10896600"/>
            <a:ext cx="584273" cy="927100"/>
          </a:xfrm>
          <a:prstGeom prst="rect">
            <a:avLst/>
          </a:prstGeom>
          <a:noFill/>
          <a:ln>
            <a:noFill/>
          </a:ln>
        </p:spPr>
      </p:pic>
      <p:pic>
        <p:nvPicPr>
          <p:cNvPr descr=" " id="35" name="Google Shape;35;g265f4016e66_0_15"/>
          <p:cNvPicPr preferRelativeResize="0"/>
          <p:nvPr/>
        </p:nvPicPr>
        <p:blipFill rotWithShape="1">
          <a:blip r:embed="rId5">
            <a:alphaModFix/>
          </a:blip>
          <a:srcRect b="0" l="0" r="0" t="0"/>
          <a:stretch/>
        </p:blipFill>
        <p:spPr>
          <a:xfrm>
            <a:off x="1333667" y="558800"/>
            <a:ext cx="584273" cy="927100"/>
          </a:xfrm>
          <a:prstGeom prst="rect">
            <a:avLst/>
          </a:prstGeom>
          <a:noFill/>
          <a:ln>
            <a:noFill/>
          </a:ln>
        </p:spPr>
      </p:pic>
      <p:pic>
        <p:nvPicPr>
          <p:cNvPr descr=" " id="36" name="Google Shape;36;g265f4016e66_0_15"/>
          <p:cNvPicPr preferRelativeResize="0"/>
          <p:nvPr/>
        </p:nvPicPr>
        <p:blipFill rotWithShape="1">
          <a:blip r:embed="rId6">
            <a:alphaModFix/>
          </a:blip>
          <a:srcRect b="0" l="0" r="0" t="0"/>
          <a:stretch/>
        </p:blipFill>
        <p:spPr>
          <a:xfrm>
            <a:off x="368346" y="3975100"/>
            <a:ext cx="546168" cy="863600"/>
          </a:xfrm>
          <a:prstGeom prst="rect">
            <a:avLst/>
          </a:prstGeom>
          <a:noFill/>
          <a:ln>
            <a:noFill/>
          </a:ln>
        </p:spPr>
      </p:pic>
      <p:sp>
        <p:nvSpPr>
          <p:cNvPr id="37" name="Google Shape;37;g265f4016e66_0_15"/>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8" name="Google Shape;38;g265f4016e66_0_15"/>
          <p:cNvPicPr preferRelativeResize="0"/>
          <p:nvPr/>
        </p:nvPicPr>
        <p:blipFill rotWithShape="1">
          <a:blip r:embed="rId7">
            <a:alphaModFix/>
          </a:blip>
          <a:srcRect b="0" l="0" r="0" t="0"/>
          <a:stretch/>
        </p:blipFill>
        <p:spPr>
          <a:xfrm>
            <a:off x="23523340" y="10820400"/>
            <a:ext cx="711289" cy="2590800"/>
          </a:xfrm>
          <a:prstGeom prst="rect">
            <a:avLst/>
          </a:prstGeom>
          <a:noFill/>
          <a:ln>
            <a:noFill/>
          </a:ln>
        </p:spPr>
      </p:pic>
      <p:sp>
        <p:nvSpPr>
          <p:cNvPr id="39" name="Google Shape;39;g265f4016e66_0_15"/>
          <p:cNvSpPr/>
          <p:nvPr/>
        </p:nvSpPr>
        <p:spPr>
          <a:xfrm>
            <a:off x="8706938" y="3924300"/>
            <a:ext cx="7375500" cy="2739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E1AD40"/>
              </a:buClr>
              <a:buSzPts val="12800"/>
              <a:buFont typeface="Abril Fatface"/>
              <a:buNone/>
            </a:pPr>
            <a:r>
              <a:rPr b="0" i="0" lang="en-US" sz="12800" u="none" cap="none" strike="noStrike">
                <a:solidFill>
                  <a:srgbClr val="E1AD40"/>
                </a:solidFill>
                <a:latin typeface="Abril Fatface"/>
                <a:ea typeface="Abril Fatface"/>
                <a:cs typeface="Abril Fatface"/>
                <a:sym typeface="Abril Fatface"/>
              </a:rPr>
              <a:t>Welcome</a:t>
            </a:r>
            <a:endParaRPr b="0" i="0" sz="12800" u="none" cap="none" strike="noStrike">
              <a:solidFill>
                <a:schemeClr val="dk1"/>
              </a:solidFill>
              <a:latin typeface="Calibri"/>
              <a:ea typeface="Calibri"/>
              <a:cs typeface="Calibri"/>
              <a:sym typeface="Calibri"/>
            </a:endParaRPr>
          </a:p>
        </p:txBody>
      </p:sp>
      <p:sp>
        <p:nvSpPr>
          <p:cNvPr id="40" name="Google Shape;40;g265f4016e66_0_15"/>
          <p:cNvSpPr/>
          <p:nvPr/>
        </p:nvSpPr>
        <p:spPr>
          <a:xfrm>
            <a:off x="5000192" y="6972300"/>
            <a:ext cx="14399400" cy="20658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3200"/>
              <a:buFont typeface="Lato"/>
              <a:buNone/>
            </a:pPr>
            <a:r>
              <a:rPr b="0" i="0" lang="en-US" sz="3200" u="none" cap="none" strike="noStrike">
                <a:solidFill>
                  <a:srgbClr val="FFFFFF"/>
                </a:solidFill>
                <a:latin typeface="Lato"/>
                <a:ea typeface="Lato"/>
                <a:cs typeface="Lato"/>
                <a:sym typeface="Lato"/>
              </a:rPr>
              <a:t>Welcome to the world of fantasy! Join us on a journey to explore the mystical creatures, enchanted lands, and magical wonders that exist beyond our reality. Discover the wonders and secrets of this exciting realm and unlock the power of imagination.</a:t>
            </a:r>
            <a:endParaRPr b="0" i="0" sz="3200" u="none" cap="none" strike="noStrike">
              <a:solidFill>
                <a:schemeClr val="dk1"/>
              </a:solidFill>
              <a:latin typeface="Calibri"/>
              <a:ea typeface="Calibri"/>
              <a:cs typeface="Calibri"/>
              <a:sym typeface="Calibri"/>
            </a:endParaRPr>
          </a:p>
        </p:txBody>
      </p:sp>
      <p:pic>
        <p:nvPicPr>
          <p:cNvPr descr=" " id="41" name="Google Shape;41;g265f4016e66_0_15"/>
          <p:cNvPicPr preferRelativeResize="0"/>
          <p:nvPr/>
        </p:nvPicPr>
        <p:blipFill rotWithShape="1">
          <a:blip r:embed="rId8">
            <a:alphaModFix/>
          </a:blip>
          <a:srcRect b="0" l="0" r="0" t="0"/>
          <a:stretch/>
        </p:blipFill>
        <p:spPr>
          <a:xfrm>
            <a:off x="20805200" y="4023627"/>
            <a:ext cx="1824532" cy="5909457"/>
          </a:xfrm>
          <a:prstGeom prst="rect">
            <a:avLst/>
          </a:prstGeom>
          <a:noFill/>
          <a:ln>
            <a:noFill/>
          </a:ln>
        </p:spPr>
      </p:pic>
      <p:pic>
        <p:nvPicPr>
          <p:cNvPr descr=" " id="42" name="Google Shape;42;g265f4016e66_0_15"/>
          <p:cNvPicPr preferRelativeResize="0"/>
          <p:nvPr/>
        </p:nvPicPr>
        <p:blipFill rotWithShape="1">
          <a:blip r:embed="rId9">
            <a:alphaModFix/>
          </a:blip>
          <a:srcRect b="0" l="0" r="0" t="0"/>
          <a:stretch/>
        </p:blipFill>
        <p:spPr>
          <a:xfrm>
            <a:off x="1625803" y="2298700"/>
            <a:ext cx="3027301" cy="7642787"/>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1141C"/>
        </a:solidFill>
      </p:bgPr>
    </p:bg>
    <p:spTree>
      <p:nvGrpSpPr>
        <p:cNvPr id="516" name="Shape 516"/>
        <p:cNvGrpSpPr/>
        <p:nvPr/>
      </p:nvGrpSpPr>
      <p:grpSpPr>
        <a:xfrm>
          <a:off x="0" y="0"/>
          <a:ext cx="0" cy="0"/>
          <a:chOff x="0" y="0"/>
          <a:chExt cx="0" cy="0"/>
        </a:xfrm>
      </p:grpSpPr>
      <p:pic>
        <p:nvPicPr>
          <p:cNvPr descr=" " id="517" name="Google Shape;517;g265f4016e66_0_482"/>
          <p:cNvPicPr preferRelativeResize="0"/>
          <p:nvPr/>
        </p:nvPicPr>
        <p:blipFill rotWithShape="1">
          <a:blip r:embed="rId3">
            <a:alphaModFix/>
          </a:blip>
          <a:srcRect b="0" l="0" r="0" t="0"/>
          <a:stretch/>
        </p:blipFill>
        <p:spPr>
          <a:xfrm>
            <a:off x="0" y="0"/>
            <a:ext cx="24387048" cy="13716000"/>
          </a:xfrm>
          <a:prstGeom prst="rect">
            <a:avLst/>
          </a:prstGeom>
          <a:noFill/>
          <a:ln>
            <a:noFill/>
          </a:ln>
        </p:spPr>
      </p:pic>
      <p:pic>
        <p:nvPicPr>
          <p:cNvPr descr=" " id="518" name="Google Shape;518;g265f4016e66_0_482"/>
          <p:cNvPicPr preferRelativeResize="0"/>
          <p:nvPr/>
        </p:nvPicPr>
        <p:blipFill rotWithShape="1">
          <a:blip r:embed="rId4">
            <a:alphaModFix/>
          </a:blip>
          <a:srcRect b="0" l="0" r="0" t="0"/>
          <a:stretch/>
        </p:blipFill>
        <p:spPr>
          <a:xfrm>
            <a:off x="863708" y="11823700"/>
            <a:ext cx="471230" cy="740792"/>
          </a:xfrm>
          <a:prstGeom prst="rect">
            <a:avLst/>
          </a:prstGeom>
          <a:noFill/>
          <a:ln>
            <a:noFill/>
          </a:ln>
        </p:spPr>
      </p:pic>
      <p:pic>
        <p:nvPicPr>
          <p:cNvPr descr=" " id="519" name="Google Shape;519;g265f4016e66_0_482"/>
          <p:cNvPicPr preferRelativeResize="0"/>
          <p:nvPr/>
        </p:nvPicPr>
        <p:blipFill rotWithShape="1">
          <a:blip r:embed="rId5">
            <a:alphaModFix/>
          </a:blip>
          <a:srcRect b="0" l="0" r="0" t="0"/>
          <a:stretch/>
        </p:blipFill>
        <p:spPr>
          <a:xfrm>
            <a:off x="2015620" y="12796515"/>
            <a:ext cx="338496" cy="532011"/>
          </a:xfrm>
          <a:prstGeom prst="rect">
            <a:avLst/>
          </a:prstGeom>
          <a:noFill/>
          <a:ln>
            <a:noFill/>
          </a:ln>
        </p:spPr>
      </p:pic>
      <p:pic>
        <p:nvPicPr>
          <p:cNvPr descr=" " id="520" name="Google Shape;520;g265f4016e66_0_482"/>
          <p:cNvPicPr preferRelativeResize="0"/>
          <p:nvPr/>
        </p:nvPicPr>
        <p:blipFill rotWithShape="1">
          <a:blip r:embed="rId6">
            <a:alphaModFix/>
          </a:blip>
          <a:srcRect b="0" l="0" r="0" t="0"/>
          <a:stretch/>
        </p:blipFill>
        <p:spPr>
          <a:xfrm>
            <a:off x="3514408" y="1189732"/>
            <a:ext cx="338496" cy="532011"/>
          </a:xfrm>
          <a:prstGeom prst="rect">
            <a:avLst/>
          </a:prstGeom>
          <a:noFill/>
          <a:ln>
            <a:noFill/>
          </a:ln>
        </p:spPr>
      </p:pic>
      <p:pic>
        <p:nvPicPr>
          <p:cNvPr descr=" " id="521" name="Google Shape;521;g265f4016e66_0_482"/>
          <p:cNvPicPr preferRelativeResize="0"/>
          <p:nvPr/>
        </p:nvPicPr>
        <p:blipFill rotWithShape="1">
          <a:blip r:embed="rId7">
            <a:alphaModFix/>
          </a:blip>
          <a:srcRect b="0" l="0" r="0" t="0"/>
          <a:stretch/>
        </p:blipFill>
        <p:spPr>
          <a:xfrm>
            <a:off x="520765" y="660400"/>
            <a:ext cx="1094876" cy="1721222"/>
          </a:xfrm>
          <a:prstGeom prst="rect">
            <a:avLst/>
          </a:prstGeom>
          <a:noFill/>
          <a:ln>
            <a:noFill/>
          </a:ln>
        </p:spPr>
      </p:pic>
      <p:pic>
        <p:nvPicPr>
          <p:cNvPr descr=" " id="522" name="Google Shape;522;g265f4016e66_0_482"/>
          <p:cNvPicPr preferRelativeResize="0"/>
          <p:nvPr/>
        </p:nvPicPr>
        <p:blipFill rotWithShape="1">
          <a:blip r:embed="rId8">
            <a:alphaModFix/>
          </a:blip>
          <a:srcRect b="0" l="0" r="0" t="0"/>
          <a:stretch/>
        </p:blipFill>
        <p:spPr>
          <a:xfrm>
            <a:off x="21592699" y="11417176"/>
            <a:ext cx="1094876" cy="1721222"/>
          </a:xfrm>
          <a:prstGeom prst="rect">
            <a:avLst/>
          </a:prstGeom>
          <a:noFill/>
          <a:ln>
            <a:noFill/>
          </a:ln>
        </p:spPr>
      </p:pic>
      <p:pic>
        <p:nvPicPr>
          <p:cNvPr descr=" " id="523" name="Google Shape;523;g265f4016e66_0_482"/>
          <p:cNvPicPr preferRelativeResize="0"/>
          <p:nvPr/>
        </p:nvPicPr>
        <p:blipFill rotWithShape="1">
          <a:blip r:embed="rId9">
            <a:alphaModFix/>
          </a:blip>
          <a:srcRect b="0" l="0" r="0" t="0"/>
          <a:stretch/>
        </p:blipFill>
        <p:spPr>
          <a:xfrm>
            <a:off x="22566144" y="11239500"/>
            <a:ext cx="735802" cy="1156717"/>
          </a:xfrm>
          <a:prstGeom prst="rect">
            <a:avLst/>
          </a:prstGeom>
          <a:noFill/>
          <a:ln>
            <a:noFill/>
          </a:ln>
        </p:spPr>
      </p:pic>
      <p:sp>
        <p:nvSpPr>
          <p:cNvPr id="524" name="Google Shape;524;g265f4016e66_0_482"/>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25" name="Google Shape;525;g265f4016e66_0_482"/>
          <p:cNvPicPr preferRelativeResize="0"/>
          <p:nvPr/>
        </p:nvPicPr>
        <p:blipFill rotWithShape="1">
          <a:blip r:embed="rId10">
            <a:alphaModFix/>
          </a:blip>
          <a:srcRect b="0" l="0" r="0" t="0"/>
          <a:stretch/>
        </p:blipFill>
        <p:spPr>
          <a:xfrm>
            <a:off x="23523340" y="10820400"/>
            <a:ext cx="711289" cy="2590800"/>
          </a:xfrm>
          <a:prstGeom prst="rect">
            <a:avLst/>
          </a:prstGeom>
          <a:noFill/>
          <a:ln>
            <a:noFill/>
          </a:ln>
        </p:spPr>
      </p:pic>
      <p:sp>
        <p:nvSpPr>
          <p:cNvPr id="526" name="Google Shape;526;g265f4016e66_0_482"/>
          <p:cNvSpPr/>
          <p:nvPr/>
        </p:nvSpPr>
        <p:spPr>
          <a:xfrm>
            <a:off x="9894537" y="1536700"/>
            <a:ext cx="5013000" cy="1710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E1AD40"/>
              </a:buClr>
              <a:buSzPts val="8000"/>
              <a:buFont typeface="Abril Fatface"/>
              <a:buNone/>
            </a:pPr>
            <a:r>
              <a:rPr b="0" i="0" lang="en-US" sz="8000" u="none" cap="none" strike="noStrike">
                <a:solidFill>
                  <a:srgbClr val="E1AD40"/>
                </a:solidFill>
                <a:latin typeface="Abril Fatface"/>
                <a:ea typeface="Abril Fatface"/>
                <a:cs typeface="Abril Fatface"/>
                <a:sym typeface="Abril Fatface"/>
              </a:rPr>
              <a:t>Our Team</a:t>
            </a:r>
            <a:endParaRPr b="0" i="0" sz="8000" u="none" cap="none" strike="noStrike">
              <a:solidFill>
                <a:schemeClr val="dk1"/>
              </a:solidFill>
              <a:latin typeface="Calibri"/>
              <a:ea typeface="Calibri"/>
              <a:cs typeface="Calibri"/>
              <a:sym typeface="Calibri"/>
            </a:endParaRPr>
          </a:p>
        </p:txBody>
      </p:sp>
      <p:sp>
        <p:nvSpPr>
          <p:cNvPr id="527" name="Google Shape;527;g265f4016e66_0_482"/>
          <p:cNvSpPr/>
          <p:nvPr/>
        </p:nvSpPr>
        <p:spPr>
          <a:xfrm>
            <a:off x="2070359" y="3930650"/>
            <a:ext cx="6096900" cy="7759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28" name="Google Shape;528;g265f4016e66_0_482"/>
          <p:cNvPicPr preferRelativeResize="0"/>
          <p:nvPr/>
        </p:nvPicPr>
        <p:blipFill rotWithShape="1">
          <a:blip r:embed="rId11">
            <a:alphaModFix/>
          </a:blip>
          <a:srcRect b="0" l="0" r="0" t="0"/>
          <a:stretch/>
        </p:blipFill>
        <p:spPr>
          <a:xfrm>
            <a:off x="2070359" y="3930650"/>
            <a:ext cx="6096762" cy="6096000"/>
          </a:xfrm>
          <a:prstGeom prst="rect">
            <a:avLst/>
          </a:prstGeom>
          <a:noFill/>
          <a:ln>
            <a:noFill/>
          </a:ln>
        </p:spPr>
      </p:pic>
      <p:sp>
        <p:nvSpPr>
          <p:cNvPr id="529" name="Google Shape;529;g265f4016e66_0_482"/>
          <p:cNvSpPr/>
          <p:nvPr/>
        </p:nvSpPr>
        <p:spPr>
          <a:xfrm>
            <a:off x="2070359" y="10229850"/>
            <a:ext cx="6096900" cy="146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0" name="Google Shape;530;g265f4016e66_0_482"/>
          <p:cNvSpPr/>
          <p:nvPr/>
        </p:nvSpPr>
        <p:spPr>
          <a:xfrm>
            <a:off x="2070359" y="10229850"/>
            <a:ext cx="6096900" cy="146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1" name="Google Shape;531;g265f4016e66_0_482"/>
          <p:cNvSpPr/>
          <p:nvPr/>
        </p:nvSpPr>
        <p:spPr>
          <a:xfrm>
            <a:off x="1968746" y="10229850"/>
            <a:ext cx="6300000" cy="10287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4800"/>
              <a:buFont typeface="Abril Fatface"/>
              <a:buNone/>
            </a:pPr>
            <a:r>
              <a:rPr b="0" i="0" lang="en-US" sz="4800" u="none" cap="none" strike="noStrike">
                <a:solidFill>
                  <a:srgbClr val="FFFFFF"/>
                </a:solidFill>
                <a:latin typeface="Abril Fatface"/>
                <a:ea typeface="Abril Fatface"/>
                <a:cs typeface="Abril Fatface"/>
                <a:sym typeface="Abril Fatface"/>
              </a:rPr>
              <a:t>Eldruin</a:t>
            </a:r>
            <a:endParaRPr b="0" i="0" sz="4800" u="none" cap="none" strike="noStrike">
              <a:solidFill>
                <a:schemeClr val="dk1"/>
              </a:solidFill>
              <a:latin typeface="Calibri"/>
              <a:ea typeface="Calibri"/>
              <a:cs typeface="Calibri"/>
              <a:sym typeface="Calibri"/>
            </a:endParaRPr>
          </a:p>
        </p:txBody>
      </p:sp>
      <p:sp>
        <p:nvSpPr>
          <p:cNvPr id="532" name="Google Shape;532;g265f4016e66_0_482"/>
          <p:cNvSpPr/>
          <p:nvPr/>
        </p:nvSpPr>
        <p:spPr>
          <a:xfrm>
            <a:off x="2002617" y="11207750"/>
            <a:ext cx="6232200" cy="618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3200"/>
              <a:buFont typeface="Lato"/>
              <a:buNone/>
            </a:pPr>
            <a:r>
              <a:rPr b="0" i="0" lang="en-US" sz="3200" u="none" cap="none" strike="noStrike">
                <a:solidFill>
                  <a:srgbClr val="FFFFFF"/>
                </a:solidFill>
                <a:latin typeface="Lato"/>
                <a:ea typeface="Lato"/>
                <a:cs typeface="Lato"/>
                <a:sym typeface="Lato"/>
              </a:rPr>
              <a:t>The Fire Mage</a:t>
            </a:r>
            <a:endParaRPr b="0" i="0" sz="3200" u="none" cap="none" strike="noStrike">
              <a:solidFill>
                <a:schemeClr val="dk1"/>
              </a:solidFill>
              <a:latin typeface="Calibri"/>
              <a:ea typeface="Calibri"/>
              <a:cs typeface="Calibri"/>
              <a:sym typeface="Calibri"/>
            </a:endParaRPr>
          </a:p>
        </p:txBody>
      </p:sp>
      <p:sp>
        <p:nvSpPr>
          <p:cNvPr id="533" name="Google Shape;533;g265f4016e66_0_482"/>
          <p:cNvSpPr/>
          <p:nvPr/>
        </p:nvSpPr>
        <p:spPr>
          <a:xfrm>
            <a:off x="9145143" y="3930650"/>
            <a:ext cx="6096900" cy="7759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34" name="Google Shape;534;g265f4016e66_0_482"/>
          <p:cNvPicPr preferRelativeResize="0"/>
          <p:nvPr/>
        </p:nvPicPr>
        <p:blipFill rotWithShape="1">
          <a:blip r:embed="rId12">
            <a:alphaModFix/>
          </a:blip>
          <a:srcRect b="0" l="0" r="0" t="0"/>
          <a:stretch/>
        </p:blipFill>
        <p:spPr>
          <a:xfrm>
            <a:off x="9145143" y="3930650"/>
            <a:ext cx="6096762" cy="6096000"/>
          </a:xfrm>
          <a:prstGeom prst="rect">
            <a:avLst/>
          </a:prstGeom>
          <a:noFill/>
          <a:ln>
            <a:noFill/>
          </a:ln>
        </p:spPr>
      </p:pic>
      <p:sp>
        <p:nvSpPr>
          <p:cNvPr id="535" name="Google Shape;535;g265f4016e66_0_482"/>
          <p:cNvSpPr/>
          <p:nvPr/>
        </p:nvSpPr>
        <p:spPr>
          <a:xfrm>
            <a:off x="9145143" y="10229850"/>
            <a:ext cx="6096900" cy="146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6" name="Google Shape;536;g265f4016e66_0_482"/>
          <p:cNvSpPr/>
          <p:nvPr/>
        </p:nvSpPr>
        <p:spPr>
          <a:xfrm>
            <a:off x="9145143" y="10229850"/>
            <a:ext cx="6096900" cy="146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7" name="Google Shape;537;g265f4016e66_0_482"/>
          <p:cNvSpPr/>
          <p:nvPr/>
        </p:nvSpPr>
        <p:spPr>
          <a:xfrm>
            <a:off x="9043530" y="10229850"/>
            <a:ext cx="6300000" cy="10287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4800"/>
              <a:buFont typeface="Abril Fatface"/>
              <a:buNone/>
            </a:pPr>
            <a:r>
              <a:rPr b="0" i="0" lang="en-US" sz="4800" u="none" cap="none" strike="noStrike">
                <a:solidFill>
                  <a:srgbClr val="FFFFFF"/>
                </a:solidFill>
                <a:latin typeface="Abril Fatface"/>
                <a:ea typeface="Abril Fatface"/>
                <a:cs typeface="Abril Fatface"/>
                <a:sym typeface="Abril Fatface"/>
              </a:rPr>
              <a:t>Elementalen</a:t>
            </a:r>
            <a:endParaRPr b="0" i="0" sz="4800" u="none" cap="none" strike="noStrike">
              <a:solidFill>
                <a:schemeClr val="dk1"/>
              </a:solidFill>
              <a:latin typeface="Calibri"/>
              <a:ea typeface="Calibri"/>
              <a:cs typeface="Calibri"/>
              <a:sym typeface="Calibri"/>
            </a:endParaRPr>
          </a:p>
        </p:txBody>
      </p:sp>
      <p:sp>
        <p:nvSpPr>
          <p:cNvPr id="538" name="Google Shape;538;g265f4016e66_0_482"/>
          <p:cNvSpPr/>
          <p:nvPr/>
        </p:nvSpPr>
        <p:spPr>
          <a:xfrm>
            <a:off x="9077401" y="11207750"/>
            <a:ext cx="6232200" cy="618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3200"/>
              <a:buFont typeface="Lato"/>
              <a:buNone/>
            </a:pPr>
            <a:r>
              <a:rPr b="0" i="0" lang="en-US" sz="3200" u="none" cap="none" strike="noStrike">
                <a:solidFill>
                  <a:srgbClr val="FFFFFF"/>
                </a:solidFill>
                <a:latin typeface="Lato"/>
                <a:ea typeface="Lato"/>
                <a:cs typeface="Lato"/>
                <a:sym typeface="Lato"/>
              </a:rPr>
              <a:t>The Guardian</a:t>
            </a:r>
            <a:endParaRPr b="0" i="0" sz="3200" u="none" cap="none" strike="noStrike">
              <a:solidFill>
                <a:schemeClr val="dk1"/>
              </a:solidFill>
              <a:latin typeface="Calibri"/>
              <a:ea typeface="Calibri"/>
              <a:cs typeface="Calibri"/>
              <a:sym typeface="Calibri"/>
            </a:endParaRPr>
          </a:p>
        </p:txBody>
      </p:sp>
      <p:sp>
        <p:nvSpPr>
          <p:cNvPr id="539" name="Google Shape;539;g265f4016e66_0_482"/>
          <p:cNvSpPr/>
          <p:nvPr/>
        </p:nvSpPr>
        <p:spPr>
          <a:xfrm>
            <a:off x="16219927" y="3930650"/>
            <a:ext cx="6096900" cy="7759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40" name="Google Shape;540;g265f4016e66_0_482"/>
          <p:cNvPicPr preferRelativeResize="0"/>
          <p:nvPr/>
        </p:nvPicPr>
        <p:blipFill rotWithShape="1">
          <a:blip r:embed="rId13">
            <a:alphaModFix/>
          </a:blip>
          <a:srcRect b="0" l="0" r="0" t="0"/>
          <a:stretch/>
        </p:blipFill>
        <p:spPr>
          <a:xfrm>
            <a:off x="16219927" y="3930650"/>
            <a:ext cx="6096762" cy="6096000"/>
          </a:xfrm>
          <a:prstGeom prst="rect">
            <a:avLst/>
          </a:prstGeom>
          <a:noFill/>
          <a:ln>
            <a:noFill/>
          </a:ln>
        </p:spPr>
      </p:pic>
      <p:sp>
        <p:nvSpPr>
          <p:cNvPr id="541" name="Google Shape;541;g265f4016e66_0_482"/>
          <p:cNvSpPr/>
          <p:nvPr/>
        </p:nvSpPr>
        <p:spPr>
          <a:xfrm>
            <a:off x="16219927" y="10229850"/>
            <a:ext cx="6096900" cy="146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2" name="Google Shape;542;g265f4016e66_0_482"/>
          <p:cNvSpPr/>
          <p:nvPr/>
        </p:nvSpPr>
        <p:spPr>
          <a:xfrm>
            <a:off x="16219927" y="10229850"/>
            <a:ext cx="6096900" cy="146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3" name="Google Shape;543;g265f4016e66_0_482"/>
          <p:cNvSpPr/>
          <p:nvPr/>
        </p:nvSpPr>
        <p:spPr>
          <a:xfrm>
            <a:off x="16118315" y="10229850"/>
            <a:ext cx="6300000" cy="10287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4800"/>
              <a:buFont typeface="Abril Fatface"/>
              <a:buNone/>
            </a:pPr>
            <a:r>
              <a:rPr b="0" i="0" lang="en-US" sz="4800" u="none" cap="none" strike="noStrike">
                <a:solidFill>
                  <a:srgbClr val="FFFFFF"/>
                </a:solidFill>
                <a:latin typeface="Abril Fatface"/>
                <a:ea typeface="Abril Fatface"/>
                <a:cs typeface="Abril Fatface"/>
                <a:sym typeface="Abril Fatface"/>
              </a:rPr>
              <a:t>Lunaria</a:t>
            </a:r>
            <a:endParaRPr b="0" i="0" sz="4800" u="none" cap="none" strike="noStrike">
              <a:solidFill>
                <a:schemeClr val="dk1"/>
              </a:solidFill>
              <a:latin typeface="Calibri"/>
              <a:ea typeface="Calibri"/>
              <a:cs typeface="Calibri"/>
              <a:sym typeface="Calibri"/>
            </a:endParaRPr>
          </a:p>
        </p:txBody>
      </p:sp>
      <p:sp>
        <p:nvSpPr>
          <p:cNvPr id="544" name="Google Shape;544;g265f4016e66_0_482"/>
          <p:cNvSpPr/>
          <p:nvPr/>
        </p:nvSpPr>
        <p:spPr>
          <a:xfrm>
            <a:off x="16152185" y="11207750"/>
            <a:ext cx="6232200" cy="618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3200"/>
              <a:buFont typeface="Lato"/>
              <a:buNone/>
            </a:pPr>
            <a:r>
              <a:rPr b="0" i="0" lang="en-US" sz="3200" u="none" cap="none" strike="noStrike">
                <a:solidFill>
                  <a:srgbClr val="FFFFFF"/>
                </a:solidFill>
                <a:latin typeface="Lato"/>
                <a:ea typeface="Lato"/>
                <a:cs typeface="Lato"/>
                <a:sym typeface="Lato"/>
              </a:rPr>
              <a:t>The Moon Priestess</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1141C"/>
        </a:solidFill>
      </p:bgPr>
    </p:bg>
    <p:spTree>
      <p:nvGrpSpPr>
        <p:cNvPr id="549" name="Shape 549"/>
        <p:cNvGrpSpPr/>
        <p:nvPr/>
      </p:nvGrpSpPr>
      <p:grpSpPr>
        <a:xfrm>
          <a:off x="0" y="0"/>
          <a:ext cx="0" cy="0"/>
          <a:chOff x="0" y="0"/>
          <a:chExt cx="0" cy="0"/>
        </a:xfrm>
      </p:grpSpPr>
      <p:pic>
        <p:nvPicPr>
          <p:cNvPr descr=" " id="550" name="Google Shape;550;g265f4016e66_0_514"/>
          <p:cNvPicPr preferRelativeResize="0"/>
          <p:nvPr/>
        </p:nvPicPr>
        <p:blipFill rotWithShape="1">
          <a:blip r:embed="rId3">
            <a:alphaModFix/>
          </a:blip>
          <a:srcRect b="0" l="0" r="0" t="0"/>
          <a:stretch/>
        </p:blipFill>
        <p:spPr>
          <a:xfrm>
            <a:off x="0" y="0"/>
            <a:ext cx="24387048" cy="13716000"/>
          </a:xfrm>
          <a:prstGeom prst="rect">
            <a:avLst/>
          </a:prstGeom>
          <a:noFill/>
          <a:ln>
            <a:noFill/>
          </a:ln>
        </p:spPr>
      </p:pic>
      <p:pic>
        <p:nvPicPr>
          <p:cNvPr descr=" " id="551" name="Google Shape;551;g265f4016e66_0_514"/>
          <p:cNvPicPr preferRelativeResize="0"/>
          <p:nvPr/>
        </p:nvPicPr>
        <p:blipFill rotWithShape="1">
          <a:blip r:embed="rId4">
            <a:alphaModFix/>
          </a:blip>
          <a:srcRect b="0" l="0" r="0" t="0"/>
          <a:stretch/>
        </p:blipFill>
        <p:spPr>
          <a:xfrm>
            <a:off x="22189673" y="11595100"/>
            <a:ext cx="876410" cy="1371600"/>
          </a:xfrm>
          <a:prstGeom prst="rect">
            <a:avLst/>
          </a:prstGeom>
          <a:noFill/>
          <a:ln>
            <a:noFill/>
          </a:ln>
        </p:spPr>
      </p:pic>
      <p:pic>
        <p:nvPicPr>
          <p:cNvPr descr=" " id="552" name="Google Shape;552;g265f4016e66_0_514"/>
          <p:cNvPicPr preferRelativeResize="0"/>
          <p:nvPr/>
        </p:nvPicPr>
        <p:blipFill rotWithShape="1">
          <a:blip r:embed="rId5">
            <a:alphaModFix/>
          </a:blip>
          <a:srcRect b="0" l="0" r="0" t="0"/>
          <a:stretch/>
        </p:blipFill>
        <p:spPr>
          <a:xfrm>
            <a:off x="22926365" y="10896600"/>
            <a:ext cx="584273" cy="927100"/>
          </a:xfrm>
          <a:prstGeom prst="rect">
            <a:avLst/>
          </a:prstGeom>
          <a:noFill/>
          <a:ln>
            <a:noFill/>
          </a:ln>
        </p:spPr>
      </p:pic>
      <p:pic>
        <p:nvPicPr>
          <p:cNvPr descr=" " id="553" name="Google Shape;553;g265f4016e66_0_514"/>
          <p:cNvPicPr preferRelativeResize="0"/>
          <p:nvPr/>
        </p:nvPicPr>
        <p:blipFill rotWithShape="1">
          <a:blip r:embed="rId5">
            <a:alphaModFix/>
          </a:blip>
          <a:srcRect b="0" l="0" r="0" t="0"/>
          <a:stretch/>
        </p:blipFill>
        <p:spPr>
          <a:xfrm>
            <a:off x="1333667" y="558800"/>
            <a:ext cx="584273" cy="927100"/>
          </a:xfrm>
          <a:prstGeom prst="rect">
            <a:avLst/>
          </a:prstGeom>
          <a:noFill/>
          <a:ln>
            <a:noFill/>
          </a:ln>
        </p:spPr>
      </p:pic>
      <p:pic>
        <p:nvPicPr>
          <p:cNvPr descr=" " id="554" name="Google Shape;554;g265f4016e66_0_514"/>
          <p:cNvPicPr preferRelativeResize="0"/>
          <p:nvPr/>
        </p:nvPicPr>
        <p:blipFill rotWithShape="1">
          <a:blip r:embed="rId6">
            <a:alphaModFix/>
          </a:blip>
          <a:srcRect b="0" l="0" r="0" t="0"/>
          <a:stretch/>
        </p:blipFill>
        <p:spPr>
          <a:xfrm>
            <a:off x="368346" y="3975100"/>
            <a:ext cx="546168" cy="863600"/>
          </a:xfrm>
          <a:prstGeom prst="rect">
            <a:avLst/>
          </a:prstGeom>
          <a:noFill/>
          <a:ln>
            <a:noFill/>
          </a:ln>
        </p:spPr>
      </p:pic>
      <p:sp>
        <p:nvSpPr>
          <p:cNvPr id="555" name="Google Shape;555;g265f4016e66_0_514"/>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56" name="Google Shape;556;g265f4016e66_0_514"/>
          <p:cNvPicPr preferRelativeResize="0"/>
          <p:nvPr/>
        </p:nvPicPr>
        <p:blipFill rotWithShape="1">
          <a:blip r:embed="rId7">
            <a:alphaModFix/>
          </a:blip>
          <a:srcRect b="0" l="0" r="0" t="0"/>
          <a:stretch/>
        </p:blipFill>
        <p:spPr>
          <a:xfrm>
            <a:off x="23523340" y="10820400"/>
            <a:ext cx="711289" cy="2590800"/>
          </a:xfrm>
          <a:prstGeom prst="rect">
            <a:avLst/>
          </a:prstGeom>
          <a:noFill/>
          <a:ln>
            <a:noFill/>
          </a:ln>
        </p:spPr>
      </p:pic>
      <p:sp>
        <p:nvSpPr>
          <p:cNvPr id="557" name="Google Shape;557;g265f4016e66_0_514"/>
          <p:cNvSpPr/>
          <p:nvPr/>
        </p:nvSpPr>
        <p:spPr>
          <a:xfrm>
            <a:off x="13133441" y="3467100"/>
            <a:ext cx="8505900" cy="3081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E1AD40"/>
              </a:buClr>
              <a:buSzPts val="8000"/>
              <a:buFont typeface="Abril Fatface"/>
              <a:buNone/>
            </a:pPr>
            <a:r>
              <a:rPr b="0" i="0" lang="en-US" sz="8000" u="none" cap="none" strike="noStrike">
                <a:solidFill>
                  <a:srgbClr val="E1AD40"/>
                </a:solidFill>
                <a:latin typeface="Abril Fatface"/>
                <a:ea typeface="Abril Fatface"/>
                <a:cs typeface="Abril Fatface"/>
                <a:sym typeface="Abril Fatface"/>
              </a:rPr>
              <a:t>Thank you for</a:t>
            </a:r>
            <a:endParaRPr b="0" i="0" sz="8000" u="none" cap="none" strike="noStrike">
              <a:solidFill>
                <a:schemeClr val="dk1"/>
              </a:solidFill>
              <a:latin typeface="Calibri"/>
              <a:ea typeface="Calibri"/>
              <a:cs typeface="Calibri"/>
              <a:sym typeface="Calibri"/>
            </a:endParaRPr>
          </a:p>
          <a:p>
            <a:pPr indent="0" lvl="0" marL="0" marR="0" rtl="0" algn="l">
              <a:spcBef>
                <a:spcPts val="0"/>
              </a:spcBef>
              <a:spcAft>
                <a:spcPts val="0"/>
              </a:spcAft>
              <a:buClr>
                <a:srgbClr val="E1AD40"/>
              </a:buClr>
              <a:buSzPts val="8000"/>
              <a:buFont typeface="Abril Fatface"/>
              <a:buNone/>
            </a:pPr>
            <a:r>
              <a:rPr b="0" i="0" lang="en-US" sz="8000" u="none" cap="none" strike="noStrike">
                <a:solidFill>
                  <a:srgbClr val="E1AD40"/>
                </a:solidFill>
                <a:latin typeface="Abril Fatface"/>
                <a:ea typeface="Abril Fatface"/>
                <a:cs typeface="Abril Fatface"/>
                <a:sym typeface="Abril Fatface"/>
              </a:rPr>
              <a:t>choosing EaTemp</a:t>
            </a:r>
            <a:endParaRPr b="0" i="0" sz="8000" u="none" cap="none" strike="noStrike">
              <a:solidFill>
                <a:schemeClr val="dk1"/>
              </a:solidFill>
              <a:latin typeface="Calibri"/>
              <a:ea typeface="Calibri"/>
              <a:cs typeface="Calibri"/>
              <a:sym typeface="Calibri"/>
            </a:endParaRPr>
          </a:p>
        </p:txBody>
      </p:sp>
      <p:sp>
        <p:nvSpPr>
          <p:cNvPr id="558" name="Google Shape;558;g265f4016e66_0_514"/>
          <p:cNvSpPr/>
          <p:nvPr/>
        </p:nvSpPr>
        <p:spPr>
          <a:xfrm>
            <a:off x="13133441" y="6921500"/>
            <a:ext cx="9636300" cy="3539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Lato"/>
              <a:buNone/>
            </a:pPr>
            <a:r>
              <a:rPr b="0" i="0" lang="en-US" sz="3200" u="none" cap="none" strike="noStrike">
                <a:solidFill>
                  <a:srgbClr val="FFFFFF"/>
                </a:solidFill>
                <a:latin typeface="Lato"/>
                <a:ea typeface="Lato"/>
                <a:cs typeface="Lato"/>
                <a:sym typeface="Lato"/>
              </a:rPr>
              <a:t>We offer free and high-quality slides templates for your presentations. We appreciate you choosing us and hope our templates have been helpful. </a:t>
            </a:r>
            <a:endParaRPr b="0" i="0" sz="3200" u="none" cap="none" strike="noStrike">
              <a:solidFill>
                <a:schemeClr val="dk1"/>
              </a:solidFill>
              <a:latin typeface="Calibri"/>
              <a:ea typeface="Calibri"/>
              <a:cs typeface="Calibri"/>
              <a:sym typeface="Calibri"/>
            </a:endParaRPr>
          </a:p>
          <a:p>
            <a:pPr indent="0" lvl="0" marL="0" marR="0" rtl="0" algn="l">
              <a:spcBef>
                <a:spcPts val="4000"/>
              </a:spcBef>
              <a:spcAft>
                <a:spcPts val="0"/>
              </a:spcAft>
              <a:buClr>
                <a:srgbClr val="FFFFFF"/>
              </a:buClr>
              <a:buSzPts val="3200"/>
              <a:buFont typeface="Lato"/>
              <a:buNone/>
            </a:pPr>
            <a:r>
              <a:rPr b="0" i="0" lang="en-US" sz="3200" u="none" cap="none" strike="noStrike">
                <a:solidFill>
                  <a:srgbClr val="FFFFFF"/>
                </a:solidFill>
                <a:latin typeface="Lato"/>
                <a:ea typeface="Lato"/>
                <a:cs typeface="Lato"/>
                <a:sym typeface="Lato"/>
              </a:rPr>
              <a:t>As a new website, we rely on your support to grow, so please help us by sharing our site with your friends and colleagues. </a:t>
            </a:r>
            <a:endParaRPr b="0" i="0" sz="3200" u="none" cap="none" strike="noStrike">
              <a:solidFill>
                <a:schemeClr val="dk1"/>
              </a:solidFill>
              <a:latin typeface="Calibri"/>
              <a:ea typeface="Calibri"/>
              <a:cs typeface="Calibri"/>
              <a:sym typeface="Calibri"/>
            </a:endParaRPr>
          </a:p>
        </p:txBody>
      </p:sp>
      <p:sp>
        <p:nvSpPr>
          <p:cNvPr id="559" name="Google Shape;559;g265f4016e66_0_514"/>
          <p:cNvSpPr/>
          <p:nvPr/>
        </p:nvSpPr>
        <p:spPr>
          <a:xfrm rot="-5400000">
            <a:off x="22204446" y="8326937"/>
            <a:ext cx="3645300" cy="469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2400"/>
              <a:buFont typeface="Inter"/>
              <a:buNone/>
            </a:pPr>
            <a:r>
              <a:rPr b="0" i="0" lang="en-US" sz="2400" u="none" cap="none" strike="noStrike">
                <a:solidFill>
                  <a:srgbClr val="000000"/>
                </a:solidFill>
                <a:latin typeface="Inter"/>
                <a:ea typeface="Inter"/>
                <a:cs typeface="Inter"/>
                <a:sym typeface="Inter"/>
              </a:rPr>
              <a:t>Credit | Image: </a:t>
            </a:r>
            <a:r>
              <a:rPr b="0" i="0" lang="en-US" sz="2400" u="sng" cap="none" strike="noStrike">
                <a:solidFill>
                  <a:srgbClr val="000000"/>
                </a:solidFill>
                <a:latin typeface="Inter"/>
                <a:ea typeface="Inter"/>
                <a:cs typeface="Inter"/>
                <a:sym typeface="Inter"/>
                <a:hlinkClick r:id="rId8">
                  <a:extLst>
                    <a:ext uri="{A12FA001-AC4F-418D-AE19-62706E023703}">
                      <ahyp:hlinkClr val="tx"/>
                    </a:ext>
                  </a:extLst>
                </a:hlinkClick>
              </a:rPr>
              <a:t>Unsplash</a:t>
            </a:r>
            <a:r>
              <a:rPr b="0" i="0" lang="en-US" sz="2400" u="none" cap="none" strike="noStrike">
                <a:solidFill>
                  <a:srgbClr val="000000"/>
                </a:solidFill>
                <a:latin typeface="Inter"/>
                <a:ea typeface="Inter"/>
                <a:cs typeface="Inter"/>
                <a:sym typeface="Inter"/>
              </a:rPr>
              <a:t> </a:t>
            </a:r>
            <a:endParaRPr b="0" i="0" sz="2400" u="none" cap="none" strike="noStrike">
              <a:solidFill>
                <a:schemeClr val="dk1"/>
              </a:solidFill>
              <a:latin typeface="Calibri"/>
              <a:ea typeface="Calibri"/>
              <a:cs typeface="Calibri"/>
              <a:sym typeface="Calibri"/>
            </a:endParaRPr>
          </a:p>
        </p:txBody>
      </p:sp>
      <p:pic>
        <p:nvPicPr>
          <p:cNvPr descr=" " id="560" name="Google Shape;560;g265f4016e66_0_514"/>
          <p:cNvPicPr preferRelativeResize="0"/>
          <p:nvPr/>
        </p:nvPicPr>
        <p:blipFill rotWithShape="1">
          <a:blip r:embed="rId9">
            <a:alphaModFix/>
          </a:blip>
          <a:srcRect b="0" l="0" r="0" t="0"/>
          <a:stretch/>
        </p:blipFill>
        <p:spPr>
          <a:xfrm>
            <a:off x="7522664" y="7002760"/>
            <a:ext cx="4453147" cy="5424586"/>
          </a:xfrm>
          <a:prstGeom prst="rect">
            <a:avLst/>
          </a:prstGeom>
          <a:noFill/>
          <a:ln>
            <a:noFill/>
          </a:ln>
        </p:spPr>
      </p:pic>
      <p:pic>
        <p:nvPicPr>
          <p:cNvPr descr=" " id="561" name="Google Shape;561;g265f4016e66_0_514"/>
          <p:cNvPicPr preferRelativeResize="0"/>
          <p:nvPr/>
        </p:nvPicPr>
        <p:blipFill rotWithShape="1">
          <a:blip r:embed="rId10">
            <a:alphaModFix/>
          </a:blip>
          <a:srcRect b="0" l="0" r="0" t="0"/>
          <a:stretch/>
        </p:blipFill>
        <p:spPr>
          <a:xfrm>
            <a:off x="3556445" y="558800"/>
            <a:ext cx="4246513" cy="11915774"/>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1141C"/>
        </a:solidFill>
      </p:bgPr>
    </p:bg>
    <p:spTree>
      <p:nvGrpSpPr>
        <p:cNvPr id="47" name="Shape 47"/>
        <p:cNvGrpSpPr/>
        <p:nvPr/>
      </p:nvGrpSpPr>
      <p:grpSpPr>
        <a:xfrm>
          <a:off x="0" y="0"/>
          <a:ext cx="0" cy="0"/>
          <a:chOff x="0" y="0"/>
          <a:chExt cx="0" cy="0"/>
        </a:xfrm>
      </p:grpSpPr>
      <p:pic>
        <p:nvPicPr>
          <p:cNvPr descr=" " id="48" name="Google Shape;48;g265f4016e66_0_30"/>
          <p:cNvPicPr preferRelativeResize="0"/>
          <p:nvPr/>
        </p:nvPicPr>
        <p:blipFill rotWithShape="1">
          <a:blip r:embed="rId3">
            <a:alphaModFix/>
          </a:blip>
          <a:srcRect b="0" l="0" r="0" t="0"/>
          <a:stretch/>
        </p:blipFill>
        <p:spPr>
          <a:xfrm>
            <a:off x="0" y="0"/>
            <a:ext cx="24387048" cy="13716000"/>
          </a:xfrm>
          <a:prstGeom prst="rect">
            <a:avLst/>
          </a:prstGeom>
          <a:noFill/>
          <a:ln>
            <a:noFill/>
          </a:ln>
        </p:spPr>
      </p:pic>
      <p:pic>
        <p:nvPicPr>
          <p:cNvPr descr=" " id="49" name="Google Shape;49;g265f4016e66_0_30"/>
          <p:cNvPicPr preferRelativeResize="0"/>
          <p:nvPr/>
        </p:nvPicPr>
        <p:blipFill rotWithShape="1">
          <a:blip r:embed="rId4">
            <a:alphaModFix/>
          </a:blip>
          <a:srcRect b="0" l="0" r="0" t="0"/>
          <a:stretch/>
        </p:blipFill>
        <p:spPr>
          <a:xfrm>
            <a:off x="444556" y="5130800"/>
            <a:ext cx="756802" cy="2192861"/>
          </a:xfrm>
          <a:prstGeom prst="rect">
            <a:avLst/>
          </a:prstGeom>
          <a:noFill/>
          <a:ln>
            <a:noFill/>
          </a:ln>
        </p:spPr>
      </p:pic>
      <p:pic>
        <p:nvPicPr>
          <p:cNvPr descr=" " id="50" name="Google Shape;50;g265f4016e66_0_30"/>
          <p:cNvPicPr preferRelativeResize="0"/>
          <p:nvPr/>
        </p:nvPicPr>
        <p:blipFill rotWithShape="1">
          <a:blip r:embed="rId5">
            <a:alphaModFix/>
          </a:blip>
          <a:srcRect b="0" l="0" r="0" t="0"/>
          <a:stretch/>
        </p:blipFill>
        <p:spPr>
          <a:xfrm>
            <a:off x="22113464" y="-558800"/>
            <a:ext cx="2832454" cy="3009900"/>
          </a:xfrm>
          <a:prstGeom prst="rect">
            <a:avLst/>
          </a:prstGeom>
          <a:noFill/>
          <a:ln>
            <a:noFill/>
          </a:ln>
        </p:spPr>
      </p:pic>
      <p:pic>
        <p:nvPicPr>
          <p:cNvPr descr=" " id="51" name="Google Shape;51;g265f4016e66_0_30"/>
          <p:cNvPicPr preferRelativeResize="0"/>
          <p:nvPr/>
        </p:nvPicPr>
        <p:blipFill rotWithShape="1">
          <a:blip r:embed="rId6">
            <a:alphaModFix/>
          </a:blip>
          <a:srcRect b="0" l="0" r="0" t="0"/>
          <a:stretch/>
        </p:blipFill>
        <p:spPr>
          <a:xfrm>
            <a:off x="22761245" y="11099800"/>
            <a:ext cx="762095" cy="1587500"/>
          </a:xfrm>
          <a:prstGeom prst="rect">
            <a:avLst/>
          </a:prstGeom>
          <a:noFill/>
          <a:ln>
            <a:noFill/>
          </a:ln>
        </p:spPr>
      </p:pic>
      <p:sp>
        <p:nvSpPr>
          <p:cNvPr id="52" name="Google Shape;52;g265f4016e66_0_30"/>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3" name="Google Shape;53;g265f4016e66_0_30"/>
          <p:cNvPicPr preferRelativeResize="0"/>
          <p:nvPr/>
        </p:nvPicPr>
        <p:blipFill rotWithShape="1">
          <a:blip r:embed="rId7">
            <a:alphaModFix/>
          </a:blip>
          <a:srcRect b="0" l="0" r="0" t="0"/>
          <a:stretch/>
        </p:blipFill>
        <p:spPr>
          <a:xfrm>
            <a:off x="23523340" y="10820400"/>
            <a:ext cx="711289" cy="2590800"/>
          </a:xfrm>
          <a:prstGeom prst="rect">
            <a:avLst/>
          </a:prstGeom>
          <a:noFill/>
          <a:ln>
            <a:noFill/>
          </a:ln>
        </p:spPr>
      </p:pic>
      <p:sp>
        <p:nvSpPr>
          <p:cNvPr id="54" name="Google Shape;54;g265f4016e66_0_30"/>
          <p:cNvSpPr/>
          <p:nvPr/>
        </p:nvSpPr>
        <p:spPr>
          <a:xfrm>
            <a:off x="5696662" y="920750"/>
            <a:ext cx="13650000" cy="2739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E1AD40"/>
              </a:buClr>
              <a:buSzPts val="12800"/>
              <a:buFont typeface="Abril Fatface"/>
              <a:buNone/>
            </a:pPr>
            <a:r>
              <a:rPr b="0" i="0" lang="en-US" sz="12800" u="none" cap="none" strike="noStrike">
                <a:solidFill>
                  <a:srgbClr val="E1AD40"/>
                </a:solidFill>
                <a:latin typeface="Abril Fatface"/>
                <a:ea typeface="Abril Fatface"/>
                <a:cs typeface="Abril Fatface"/>
                <a:sym typeface="Abril Fatface"/>
              </a:rPr>
              <a:t>Table of Contents</a:t>
            </a:r>
            <a:endParaRPr b="0" i="0" sz="12800" u="none" cap="none" strike="noStrike">
              <a:solidFill>
                <a:schemeClr val="dk1"/>
              </a:solidFill>
              <a:latin typeface="Calibri"/>
              <a:ea typeface="Calibri"/>
              <a:cs typeface="Calibri"/>
              <a:sym typeface="Calibri"/>
            </a:endParaRPr>
          </a:p>
        </p:txBody>
      </p:sp>
      <p:sp>
        <p:nvSpPr>
          <p:cNvPr id="55" name="Google Shape;55;g265f4016e66_0_30"/>
          <p:cNvSpPr/>
          <p:nvPr/>
        </p:nvSpPr>
        <p:spPr>
          <a:xfrm>
            <a:off x="3404025" y="4521200"/>
            <a:ext cx="7316100" cy="162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 name="Google Shape;56;g265f4016e66_0_30"/>
          <p:cNvSpPr/>
          <p:nvPr/>
        </p:nvSpPr>
        <p:spPr>
          <a:xfrm>
            <a:off x="3404025" y="4521200"/>
            <a:ext cx="1625700" cy="1625700"/>
          </a:xfrm>
          <a:prstGeom prst="roundRect">
            <a:avLst>
              <a:gd fmla="val 781313" name="adj"/>
            </a:avLst>
          </a:prstGeom>
          <a:noFill/>
          <a:ln cap="flat" cmpd="sng" w="50800">
            <a:solidFill>
              <a:srgbClr val="E1AD4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 name="Google Shape;57;g265f4016e66_0_30"/>
          <p:cNvSpPr/>
          <p:nvPr/>
        </p:nvSpPr>
        <p:spPr>
          <a:xfrm>
            <a:off x="3778722" y="4819650"/>
            <a:ext cx="876300" cy="10287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E1AD40"/>
              </a:buClr>
              <a:buSzPts val="4800"/>
              <a:buFont typeface="Abril Fatface"/>
              <a:buNone/>
            </a:pPr>
            <a:r>
              <a:rPr b="0" i="0" lang="en-US" sz="4800" u="none" cap="none" strike="noStrike">
                <a:solidFill>
                  <a:srgbClr val="E1AD40"/>
                </a:solidFill>
                <a:latin typeface="Abril Fatface"/>
                <a:ea typeface="Abril Fatface"/>
                <a:cs typeface="Abril Fatface"/>
                <a:sym typeface="Abril Fatface"/>
              </a:rPr>
              <a:t>01</a:t>
            </a:r>
            <a:endParaRPr b="0" i="0" sz="4800" u="none" cap="none" strike="noStrike">
              <a:solidFill>
                <a:schemeClr val="dk1"/>
              </a:solidFill>
              <a:latin typeface="Calibri"/>
              <a:ea typeface="Calibri"/>
              <a:cs typeface="Calibri"/>
              <a:sym typeface="Calibri"/>
            </a:endParaRPr>
          </a:p>
        </p:txBody>
      </p:sp>
      <p:sp>
        <p:nvSpPr>
          <p:cNvPr id="58" name="Google Shape;58;g265f4016e66_0_30"/>
          <p:cNvSpPr/>
          <p:nvPr/>
        </p:nvSpPr>
        <p:spPr>
          <a:xfrm>
            <a:off x="5233054" y="4629150"/>
            <a:ext cx="5487000" cy="1409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 name="Google Shape;59;g265f4016e66_0_30"/>
          <p:cNvSpPr/>
          <p:nvPr/>
        </p:nvSpPr>
        <p:spPr>
          <a:xfrm>
            <a:off x="5233054" y="4629150"/>
            <a:ext cx="5690400" cy="1028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4800"/>
              <a:buFont typeface="Abril Fatface"/>
              <a:buNone/>
            </a:pPr>
            <a:r>
              <a:rPr b="0" i="0" lang="en-US" sz="4800" u="none" cap="none" strike="noStrike">
                <a:solidFill>
                  <a:srgbClr val="FFFFFF"/>
                </a:solidFill>
                <a:latin typeface="Abril Fatface"/>
                <a:ea typeface="Abril Fatface"/>
                <a:cs typeface="Abril Fatface"/>
                <a:sym typeface="Abril Fatface"/>
              </a:rPr>
              <a:t>Introduction</a:t>
            </a:r>
            <a:endParaRPr b="0" i="0" sz="4800" u="none" cap="none" strike="noStrike">
              <a:solidFill>
                <a:schemeClr val="dk1"/>
              </a:solidFill>
              <a:latin typeface="Calibri"/>
              <a:ea typeface="Calibri"/>
              <a:cs typeface="Calibri"/>
              <a:sym typeface="Calibri"/>
            </a:endParaRPr>
          </a:p>
        </p:txBody>
      </p:sp>
      <p:sp>
        <p:nvSpPr>
          <p:cNvPr id="60" name="Google Shape;60;g265f4016e66_0_30"/>
          <p:cNvSpPr/>
          <p:nvPr/>
        </p:nvSpPr>
        <p:spPr>
          <a:xfrm>
            <a:off x="5233054" y="5556250"/>
            <a:ext cx="5622600" cy="618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Lato"/>
              <a:buNone/>
            </a:pPr>
            <a:r>
              <a:rPr b="0" i="0" lang="en-US" sz="3200" u="none" cap="none" strike="noStrike">
                <a:solidFill>
                  <a:srgbClr val="FFFFFF"/>
                </a:solidFill>
                <a:latin typeface="Lato"/>
                <a:ea typeface="Lato"/>
                <a:cs typeface="Lato"/>
                <a:sym typeface="Lato"/>
              </a:rPr>
              <a:t>The Extraordinary Realm</a:t>
            </a:r>
            <a:endParaRPr b="0" i="0" sz="3200" u="none" cap="none" strike="noStrike">
              <a:solidFill>
                <a:schemeClr val="dk1"/>
              </a:solidFill>
              <a:latin typeface="Calibri"/>
              <a:ea typeface="Calibri"/>
              <a:cs typeface="Calibri"/>
              <a:sym typeface="Calibri"/>
            </a:endParaRPr>
          </a:p>
        </p:txBody>
      </p:sp>
      <p:sp>
        <p:nvSpPr>
          <p:cNvPr id="61" name="Google Shape;61;g265f4016e66_0_30"/>
          <p:cNvSpPr/>
          <p:nvPr/>
        </p:nvSpPr>
        <p:spPr>
          <a:xfrm>
            <a:off x="15445130" y="4521200"/>
            <a:ext cx="7316100" cy="162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 name="Google Shape;62;g265f4016e66_0_30"/>
          <p:cNvSpPr/>
          <p:nvPr/>
        </p:nvSpPr>
        <p:spPr>
          <a:xfrm>
            <a:off x="15445130" y="4521200"/>
            <a:ext cx="1625700" cy="1625700"/>
          </a:xfrm>
          <a:prstGeom prst="rect">
            <a:avLst/>
          </a:prstGeom>
          <a:noFill/>
          <a:ln cap="flat" cmpd="sng" w="50800">
            <a:solidFill>
              <a:srgbClr val="E1AD4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 name="Google Shape;63;g265f4016e66_0_30"/>
          <p:cNvSpPr/>
          <p:nvPr/>
        </p:nvSpPr>
        <p:spPr>
          <a:xfrm>
            <a:off x="15781722" y="4819650"/>
            <a:ext cx="952500" cy="10287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E1AD40"/>
              </a:buClr>
              <a:buSzPts val="4800"/>
              <a:buFont typeface="Abril Fatface"/>
              <a:buNone/>
            </a:pPr>
            <a:r>
              <a:rPr b="0" i="0" lang="en-US" sz="4800" u="none" cap="none" strike="noStrike">
                <a:solidFill>
                  <a:srgbClr val="E1AD40"/>
                </a:solidFill>
                <a:latin typeface="Abril Fatface"/>
                <a:ea typeface="Abril Fatface"/>
                <a:cs typeface="Abril Fatface"/>
                <a:sym typeface="Abril Fatface"/>
              </a:rPr>
              <a:t>02</a:t>
            </a:r>
            <a:endParaRPr b="0" i="0" sz="4800" u="none" cap="none" strike="noStrike">
              <a:solidFill>
                <a:schemeClr val="dk1"/>
              </a:solidFill>
              <a:latin typeface="Calibri"/>
              <a:ea typeface="Calibri"/>
              <a:cs typeface="Calibri"/>
              <a:sym typeface="Calibri"/>
            </a:endParaRPr>
          </a:p>
        </p:txBody>
      </p:sp>
      <p:sp>
        <p:nvSpPr>
          <p:cNvPr id="64" name="Google Shape;64;g265f4016e66_0_30"/>
          <p:cNvSpPr/>
          <p:nvPr/>
        </p:nvSpPr>
        <p:spPr>
          <a:xfrm>
            <a:off x="17274159" y="4629150"/>
            <a:ext cx="5487000" cy="1409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 name="Google Shape;65;g265f4016e66_0_30"/>
          <p:cNvSpPr/>
          <p:nvPr/>
        </p:nvSpPr>
        <p:spPr>
          <a:xfrm>
            <a:off x="17274159" y="4629150"/>
            <a:ext cx="5690400" cy="1028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4800"/>
              <a:buFont typeface="Abril Fatface"/>
              <a:buNone/>
            </a:pPr>
            <a:r>
              <a:rPr b="0" i="0" lang="en-US" sz="4800" u="none" cap="none" strike="noStrike">
                <a:solidFill>
                  <a:srgbClr val="FFFFFF"/>
                </a:solidFill>
                <a:latin typeface="Abril Fatface"/>
                <a:ea typeface="Abril Fatface"/>
                <a:cs typeface="Abril Fatface"/>
                <a:sym typeface="Abril Fatface"/>
              </a:rPr>
              <a:t>Encounters</a:t>
            </a:r>
            <a:endParaRPr b="0" i="0" sz="4800" u="none" cap="none" strike="noStrike">
              <a:solidFill>
                <a:schemeClr val="dk1"/>
              </a:solidFill>
              <a:latin typeface="Calibri"/>
              <a:ea typeface="Calibri"/>
              <a:cs typeface="Calibri"/>
              <a:sym typeface="Calibri"/>
            </a:endParaRPr>
          </a:p>
        </p:txBody>
      </p:sp>
      <p:sp>
        <p:nvSpPr>
          <p:cNvPr id="66" name="Google Shape;66;g265f4016e66_0_30"/>
          <p:cNvSpPr/>
          <p:nvPr/>
        </p:nvSpPr>
        <p:spPr>
          <a:xfrm>
            <a:off x="17274159" y="5556250"/>
            <a:ext cx="5622600" cy="618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Lato"/>
              <a:buNone/>
            </a:pPr>
            <a:r>
              <a:rPr b="0" i="0" lang="en-US" sz="3200" u="none" cap="none" strike="noStrike">
                <a:solidFill>
                  <a:srgbClr val="FFFFFF"/>
                </a:solidFill>
                <a:latin typeface="Lato"/>
                <a:ea typeface="Lato"/>
                <a:cs typeface="Lato"/>
                <a:sym typeface="Lato"/>
              </a:rPr>
              <a:t>Unicorn Sightings</a:t>
            </a:r>
            <a:endParaRPr b="0" i="0" sz="3200" u="none" cap="none" strike="noStrike">
              <a:solidFill>
                <a:schemeClr val="dk1"/>
              </a:solidFill>
              <a:latin typeface="Calibri"/>
              <a:ea typeface="Calibri"/>
              <a:cs typeface="Calibri"/>
              <a:sym typeface="Calibri"/>
            </a:endParaRPr>
          </a:p>
        </p:txBody>
      </p:sp>
      <p:sp>
        <p:nvSpPr>
          <p:cNvPr id="67" name="Google Shape;67;g265f4016e66_0_30"/>
          <p:cNvSpPr/>
          <p:nvPr/>
        </p:nvSpPr>
        <p:spPr>
          <a:xfrm>
            <a:off x="3404025" y="7505700"/>
            <a:ext cx="7316100" cy="162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 name="Google Shape;68;g265f4016e66_0_30"/>
          <p:cNvSpPr/>
          <p:nvPr/>
        </p:nvSpPr>
        <p:spPr>
          <a:xfrm>
            <a:off x="3404025" y="7505700"/>
            <a:ext cx="1625700" cy="1625700"/>
          </a:xfrm>
          <a:prstGeom prst="rect">
            <a:avLst/>
          </a:prstGeom>
          <a:noFill/>
          <a:ln cap="flat" cmpd="sng" w="50800">
            <a:solidFill>
              <a:srgbClr val="E1AD4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 name="Google Shape;69;g265f4016e66_0_30"/>
          <p:cNvSpPr/>
          <p:nvPr/>
        </p:nvSpPr>
        <p:spPr>
          <a:xfrm>
            <a:off x="3734267" y="7804150"/>
            <a:ext cx="965400" cy="10287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E1AD40"/>
              </a:buClr>
              <a:buSzPts val="4800"/>
              <a:buFont typeface="Abril Fatface"/>
              <a:buNone/>
            </a:pPr>
            <a:r>
              <a:rPr b="0" i="0" lang="en-US" sz="4800" u="none" cap="none" strike="noStrike">
                <a:solidFill>
                  <a:srgbClr val="E1AD40"/>
                </a:solidFill>
                <a:latin typeface="Abril Fatface"/>
                <a:ea typeface="Abril Fatface"/>
                <a:cs typeface="Abril Fatface"/>
                <a:sym typeface="Abril Fatface"/>
              </a:rPr>
              <a:t>03</a:t>
            </a:r>
            <a:endParaRPr b="0" i="0" sz="4800" u="none" cap="none" strike="noStrike">
              <a:solidFill>
                <a:schemeClr val="dk1"/>
              </a:solidFill>
              <a:latin typeface="Calibri"/>
              <a:ea typeface="Calibri"/>
              <a:cs typeface="Calibri"/>
              <a:sym typeface="Calibri"/>
            </a:endParaRPr>
          </a:p>
        </p:txBody>
      </p:sp>
      <p:sp>
        <p:nvSpPr>
          <p:cNvPr id="70" name="Google Shape;70;g265f4016e66_0_30"/>
          <p:cNvSpPr/>
          <p:nvPr/>
        </p:nvSpPr>
        <p:spPr>
          <a:xfrm>
            <a:off x="5233054" y="7613650"/>
            <a:ext cx="5487000" cy="1409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 name="Google Shape;71;g265f4016e66_0_30"/>
          <p:cNvSpPr/>
          <p:nvPr/>
        </p:nvSpPr>
        <p:spPr>
          <a:xfrm>
            <a:off x="5233054" y="7613650"/>
            <a:ext cx="5690400" cy="1028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4800"/>
              <a:buFont typeface="Abril Fatface"/>
              <a:buNone/>
            </a:pPr>
            <a:r>
              <a:rPr b="0" i="0" lang="en-US" sz="4800" u="none" cap="none" strike="noStrike">
                <a:solidFill>
                  <a:srgbClr val="FFFFFF"/>
                </a:solidFill>
                <a:latin typeface="Abril Fatface"/>
                <a:ea typeface="Abril Fatface"/>
                <a:cs typeface="Abril Fatface"/>
                <a:sym typeface="Abril Fatface"/>
              </a:rPr>
              <a:t>Wonders</a:t>
            </a:r>
            <a:endParaRPr b="0" i="0" sz="4800" u="none" cap="none" strike="noStrike">
              <a:solidFill>
                <a:schemeClr val="dk1"/>
              </a:solidFill>
              <a:latin typeface="Calibri"/>
              <a:ea typeface="Calibri"/>
              <a:cs typeface="Calibri"/>
              <a:sym typeface="Calibri"/>
            </a:endParaRPr>
          </a:p>
        </p:txBody>
      </p:sp>
      <p:sp>
        <p:nvSpPr>
          <p:cNvPr id="72" name="Google Shape;72;g265f4016e66_0_30"/>
          <p:cNvSpPr/>
          <p:nvPr/>
        </p:nvSpPr>
        <p:spPr>
          <a:xfrm>
            <a:off x="5233054" y="8540750"/>
            <a:ext cx="5622600" cy="618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Lato"/>
              <a:buNone/>
            </a:pPr>
            <a:r>
              <a:rPr b="0" i="0" lang="en-US" sz="3200" u="none" cap="none" strike="noStrike">
                <a:solidFill>
                  <a:srgbClr val="FFFFFF"/>
                </a:solidFill>
                <a:latin typeface="Lato"/>
                <a:ea typeface="Lato"/>
                <a:cs typeface="Lato"/>
                <a:sym typeface="Lato"/>
              </a:rPr>
              <a:t>Wishes Granted</a:t>
            </a:r>
            <a:endParaRPr b="0" i="0" sz="3200" u="none" cap="none" strike="noStrike">
              <a:solidFill>
                <a:schemeClr val="dk1"/>
              </a:solidFill>
              <a:latin typeface="Calibri"/>
              <a:ea typeface="Calibri"/>
              <a:cs typeface="Calibri"/>
              <a:sym typeface="Calibri"/>
            </a:endParaRPr>
          </a:p>
        </p:txBody>
      </p:sp>
      <p:sp>
        <p:nvSpPr>
          <p:cNvPr id="73" name="Google Shape;73;g265f4016e66_0_30"/>
          <p:cNvSpPr/>
          <p:nvPr/>
        </p:nvSpPr>
        <p:spPr>
          <a:xfrm>
            <a:off x="15445130" y="7505700"/>
            <a:ext cx="7316100" cy="162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 name="Google Shape;74;g265f4016e66_0_30"/>
          <p:cNvSpPr/>
          <p:nvPr/>
        </p:nvSpPr>
        <p:spPr>
          <a:xfrm>
            <a:off x="15445130" y="7505700"/>
            <a:ext cx="1625700" cy="1625700"/>
          </a:xfrm>
          <a:prstGeom prst="roundRect">
            <a:avLst>
              <a:gd fmla="val 781313" name="adj"/>
            </a:avLst>
          </a:prstGeom>
          <a:noFill/>
          <a:ln cap="flat" cmpd="sng" w="50800">
            <a:solidFill>
              <a:srgbClr val="E1AD4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 name="Google Shape;75;g265f4016e66_0_30"/>
          <p:cNvSpPr/>
          <p:nvPr/>
        </p:nvSpPr>
        <p:spPr>
          <a:xfrm>
            <a:off x="15769021" y="7804150"/>
            <a:ext cx="978000" cy="10287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E1AD40"/>
              </a:buClr>
              <a:buSzPts val="4800"/>
              <a:buFont typeface="Abril Fatface"/>
              <a:buNone/>
            </a:pPr>
            <a:r>
              <a:rPr b="0" i="0" lang="en-US" sz="4800" u="none" cap="none" strike="noStrike">
                <a:solidFill>
                  <a:srgbClr val="E1AD40"/>
                </a:solidFill>
                <a:latin typeface="Abril Fatface"/>
                <a:ea typeface="Abril Fatface"/>
                <a:cs typeface="Abril Fatface"/>
                <a:sym typeface="Abril Fatface"/>
              </a:rPr>
              <a:t>04</a:t>
            </a:r>
            <a:endParaRPr b="0" i="0" sz="4800" u="none" cap="none" strike="noStrike">
              <a:solidFill>
                <a:schemeClr val="dk1"/>
              </a:solidFill>
              <a:latin typeface="Calibri"/>
              <a:ea typeface="Calibri"/>
              <a:cs typeface="Calibri"/>
              <a:sym typeface="Calibri"/>
            </a:endParaRPr>
          </a:p>
        </p:txBody>
      </p:sp>
      <p:sp>
        <p:nvSpPr>
          <p:cNvPr id="76" name="Google Shape;76;g265f4016e66_0_30"/>
          <p:cNvSpPr/>
          <p:nvPr/>
        </p:nvSpPr>
        <p:spPr>
          <a:xfrm>
            <a:off x="17274159" y="7613650"/>
            <a:ext cx="5487000" cy="1409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 name="Google Shape;77;g265f4016e66_0_30"/>
          <p:cNvSpPr/>
          <p:nvPr/>
        </p:nvSpPr>
        <p:spPr>
          <a:xfrm>
            <a:off x="17274159" y="7613650"/>
            <a:ext cx="5690400" cy="1028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4800"/>
              <a:buFont typeface="Abril Fatface"/>
              <a:buNone/>
            </a:pPr>
            <a:r>
              <a:rPr b="0" i="0" lang="en-US" sz="4800" u="none" cap="none" strike="noStrike">
                <a:solidFill>
                  <a:srgbClr val="FFFFFF"/>
                </a:solidFill>
                <a:latin typeface="Abril Fatface"/>
                <a:ea typeface="Abril Fatface"/>
                <a:cs typeface="Abril Fatface"/>
                <a:sym typeface="Abril Fatface"/>
              </a:rPr>
              <a:t>Magic</a:t>
            </a:r>
            <a:endParaRPr b="0" i="0" sz="4800" u="none" cap="none" strike="noStrike">
              <a:solidFill>
                <a:schemeClr val="dk1"/>
              </a:solidFill>
              <a:latin typeface="Calibri"/>
              <a:ea typeface="Calibri"/>
              <a:cs typeface="Calibri"/>
              <a:sym typeface="Calibri"/>
            </a:endParaRPr>
          </a:p>
        </p:txBody>
      </p:sp>
      <p:sp>
        <p:nvSpPr>
          <p:cNvPr id="78" name="Google Shape;78;g265f4016e66_0_30"/>
          <p:cNvSpPr/>
          <p:nvPr/>
        </p:nvSpPr>
        <p:spPr>
          <a:xfrm>
            <a:off x="17274159" y="8540750"/>
            <a:ext cx="5622600" cy="618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Lato"/>
              <a:buNone/>
            </a:pPr>
            <a:r>
              <a:rPr b="0" i="0" lang="en-US" sz="3200" u="none" cap="none" strike="noStrike">
                <a:solidFill>
                  <a:srgbClr val="FFFFFF"/>
                </a:solidFill>
                <a:latin typeface="Lato"/>
                <a:ea typeface="Lato"/>
                <a:cs typeface="Lato"/>
                <a:sym typeface="Lato"/>
              </a:rPr>
              <a:t>Spellcasting</a:t>
            </a:r>
            <a:endParaRPr b="0" i="0" sz="3200" u="none" cap="none" strike="noStrike">
              <a:solidFill>
                <a:schemeClr val="dk1"/>
              </a:solidFill>
              <a:latin typeface="Calibri"/>
              <a:ea typeface="Calibri"/>
              <a:cs typeface="Calibri"/>
              <a:sym typeface="Calibri"/>
            </a:endParaRPr>
          </a:p>
        </p:txBody>
      </p:sp>
      <p:sp>
        <p:nvSpPr>
          <p:cNvPr id="79" name="Google Shape;79;g265f4016e66_0_30"/>
          <p:cNvSpPr/>
          <p:nvPr/>
        </p:nvSpPr>
        <p:spPr>
          <a:xfrm>
            <a:off x="3404025" y="10490200"/>
            <a:ext cx="7316100" cy="162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 name="Google Shape;80;g265f4016e66_0_30"/>
          <p:cNvSpPr/>
          <p:nvPr/>
        </p:nvSpPr>
        <p:spPr>
          <a:xfrm>
            <a:off x="3404025" y="10490200"/>
            <a:ext cx="1625700" cy="1625700"/>
          </a:xfrm>
          <a:prstGeom prst="roundRect">
            <a:avLst>
              <a:gd fmla="val 781313" name="adj"/>
            </a:avLst>
          </a:prstGeom>
          <a:noFill/>
          <a:ln cap="flat" cmpd="sng" w="50800">
            <a:solidFill>
              <a:srgbClr val="E1AD4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 name="Google Shape;81;g265f4016e66_0_30"/>
          <p:cNvSpPr/>
          <p:nvPr/>
        </p:nvSpPr>
        <p:spPr>
          <a:xfrm>
            <a:off x="3746968" y="10788650"/>
            <a:ext cx="939900" cy="10287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E1AD40"/>
              </a:buClr>
              <a:buSzPts val="4800"/>
              <a:buFont typeface="Abril Fatface"/>
              <a:buNone/>
            </a:pPr>
            <a:r>
              <a:rPr b="0" i="0" lang="en-US" sz="4800" u="none" cap="none" strike="noStrike">
                <a:solidFill>
                  <a:srgbClr val="E1AD40"/>
                </a:solidFill>
                <a:latin typeface="Abril Fatface"/>
                <a:ea typeface="Abril Fatface"/>
                <a:cs typeface="Abril Fatface"/>
                <a:sym typeface="Abril Fatface"/>
              </a:rPr>
              <a:t>05</a:t>
            </a:r>
            <a:endParaRPr b="0" i="0" sz="4800" u="none" cap="none" strike="noStrike">
              <a:solidFill>
                <a:schemeClr val="dk1"/>
              </a:solidFill>
              <a:latin typeface="Calibri"/>
              <a:ea typeface="Calibri"/>
              <a:cs typeface="Calibri"/>
              <a:sym typeface="Calibri"/>
            </a:endParaRPr>
          </a:p>
        </p:txBody>
      </p:sp>
      <p:sp>
        <p:nvSpPr>
          <p:cNvPr id="82" name="Google Shape;82;g265f4016e66_0_30"/>
          <p:cNvSpPr/>
          <p:nvPr/>
        </p:nvSpPr>
        <p:spPr>
          <a:xfrm>
            <a:off x="5233054" y="10598150"/>
            <a:ext cx="5487000" cy="1409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 name="Google Shape;83;g265f4016e66_0_30"/>
          <p:cNvSpPr/>
          <p:nvPr/>
        </p:nvSpPr>
        <p:spPr>
          <a:xfrm>
            <a:off x="5233054" y="10598150"/>
            <a:ext cx="5690400" cy="1028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4800"/>
              <a:buFont typeface="Abril Fatface"/>
              <a:buNone/>
            </a:pPr>
            <a:r>
              <a:rPr b="0" i="0" lang="en-US" sz="4800" u="none" cap="none" strike="noStrike">
                <a:solidFill>
                  <a:srgbClr val="FFFFFF"/>
                </a:solidFill>
                <a:latin typeface="Abril Fatface"/>
                <a:ea typeface="Abril Fatface"/>
                <a:cs typeface="Abril Fatface"/>
                <a:sym typeface="Abril Fatface"/>
              </a:rPr>
              <a:t>Adventure</a:t>
            </a:r>
            <a:endParaRPr b="0" i="0" sz="4800" u="none" cap="none" strike="noStrike">
              <a:solidFill>
                <a:schemeClr val="dk1"/>
              </a:solidFill>
              <a:latin typeface="Calibri"/>
              <a:ea typeface="Calibri"/>
              <a:cs typeface="Calibri"/>
              <a:sym typeface="Calibri"/>
            </a:endParaRPr>
          </a:p>
        </p:txBody>
      </p:sp>
      <p:sp>
        <p:nvSpPr>
          <p:cNvPr id="84" name="Google Shape;84;g265f4016e66_0_30"/>
          <p:cNvSpPr/>
          <p:nvPr/>
        </p:nvSpPr>
        <p:spPr>
          <a:xfrm>
            <a:off x="5233054" y="11525250"/>
            <a:ext cx="5622600" cy="618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Lato"/>
              <a:buNone/>
            </a:pPr>
            <a:r>
              <a:rPr b="0" i="0" lang="en-US" sz="3200" u="none" cap="none" strike="noStrike">
                <a:solidFill>
                  <a:srgbClr val="FFFFFF"/>
                </a:solidFill>
                <a:latin typeface="Lato"/>
                <a:ea typeface="Lato"/>
                <a:cs typeface="Lato"/>
                <a:sym typeface="Lato"/>
              </a:rPr>
              <a:t>Happily Ever After</a:t>
            </a:r>
            <a:endParaRPr b="0" i="0" sz="3200" u="none" cap="none" strike="noStrike">
              <a:solidFill>
                <a:schemeClr val="dk1"/>
              </a:solidFill>
              <a:latin typeface="Calibri"/>
              <a:ea typeface="Calibri"/>
              <a:cs typeface="Calibri"/>
              <a:sym typeface="Calibri"/>
            </a:endParaRPr>
          </a:p>
        </p:txBody>
      </p:sp>
      <p:sp>
        <p:nvSpPr>
          <p:cNvPr id="85" name="Google Shape;85;g265f4016e66_0_30"/>
          <p:cNvSpPr/>
          <p:nvPr/>
        </p:nvSpPr>
        <p:spPr>
          <a:xfrm>
            <a:off x="15445130" y="10490200"/>
            <a:ext cx="7316100" cy="162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 name="Google Shape;86;g265f4016e66_0_30"/>
          <p:cNvSpPr/>
          <p:nvPr/>
        </p:nvSpPr>
        <p:spPr>
          <a:xfrm>
            <a:off x="15445130" y="10490200"/>
            <a:ext cx="1625700" cy="1625700"/>
          </a:xfrm>
          <a:prstGeom prst="rect">
            <a:avLst/>
          </a:prstGeom>
          <a:noFill/>
          <a:ln cap="flat" cmpd="sng" w="50800">
            <a:solidFill>
              <a:srgbClr val="E1AD4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 name="Google Shape;87;g265f4016e66_0_30"/>
          <p:cNvSpPr/>
          <p:nvPr/>
        </p:nvSpPr>
        <p:spPr>
          <a:xfrm>
            <a:off x="15762670" y="10788650"/>
            <a:ext cx="990600" cy="10287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E1AD40"/>
              </a:buClr>
              <a:buSzPts val="4800"/>
              <a:buFont typeface="Abril Fatface"/>
              <a:buNone/>
            </a:pPr>
            <a:r>
              <a:rPr b="0" i="0" lang="en-US" sz="4800" u="none" cap="none" strike="noStrike">
                <a:solidFill>
                  <a:srgbClr val="E1AD40"/>
                </a:solidFill>
                <a:latin typeface="Abril Fatface"/>
                <a:ea typeface="Abril Fatface"/>
                <a:cs typeface="Abril Fatface"/>
                <a:sym typeface="Abril Fatface"/>
              </a:rPr>
              <a:t>06</a:t>
            </a:r>
            <a:endParaRPr b="0" i="0" sz="4800" u="none" cap="none" strike="noStrike">
              <a:solidFill>
                <a:schemeClr val="dk1"/>
              </a:solidFill>
              <a:latin typeface="Calibri"/>
              <a:ea typeface="Calibri"/>
              <a:cs typeface="Calibri"/>
              <a:sym typeface="Calibri"/>
            </a:endParaRPr>
          </a:p>
        </p:txBody>
      </p:sp>
      <p:sp>
        <p:nvSpPr>
          <p:cNvPr id="88" name="Google Shape;88;g265f4016e66_0_30"/>
          <p:cNvSpPr/>
          <p:nvPr/>
        </p:nvSpPr>
        <p:spPr>
          <a:xfrm>
            <a:off x="17274159" y="10598150"/>
            <a:ext cx="5487000" cy="1409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 name="Google Shape;89;g265f4016e66_0_30"/>
          <p:cNvSpPr/>
          <p:nvPr/>
        </p:nvSpPr>
        <p:spPr>
          <a:xfrm>
            <a:off x="17274159" y="10598150"/>
            <a:ext cx="5690400" cy="1028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4800"/>
              <a:buFont typeface="Abril Fatface"/>
              <a:buNone/>
            </a:pPr>
            <a:r>
              <a:rPr b="0" i="0" lang="en-US" sz="4800" u="none" cap="none" strike="noStrike">
                <a:solidFill>
                  <a:srgbClr val="FFFFFF"/>
                </a:solidFill>
                <a:latin typeface="Abril Fatface"/>
                <a:ea typeface="Abril Fatface"/>
                <a:cs typeface="Abril Fatface"/>
                <a:sym typeface="Abril Fatface"/>
              </a:rPr>
              <a:t>Conclusion</a:t>
            </a:r>
            <a:endParaRPr b="0" i="0" sz="4800" u="none" cap="none" strike="noStrike">
              <a:solidFill>
                <a:schemeClr val="dk1"/>
              </a:solidFill>
              <a:latin typeface="Calibri"/>
              <a:ea typeface="Calibri"/>
              <a:cs typeface="Calibri"/>
              <a:sym typeface="Calibri"/>
            </a:endParaRPr>
          </a:p>
        </p:txBody>
      </p:sp>
      <p:sp>
        <p:nvSpPr>
          <p:cNvPr id="90" name="Google Shape;90;g265f4016e66_0_30"/>
          <p:cNvSpPr/>
          <p:nvPr/>
        </p:nvSpPr>
        <p:spPr>
          <a:xfrm>
            <a:off x="17274159" y="11525250"/>
            <a:ext cx="5622600" cy="618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Lato"/>
              <a:buNone/>
            </a:pPr>
            <a:r>
              <a:rPr b="0" i="0" lang="en-US" sz="3200" u="none" cap="none" strike="noStrike">
                <a:solidFill>
                  <a:srgbClr val="FFFFFF"/>
                </a:solidFill>
                <a:latin typeface="Lato"/>
                <a:ea typeface="Lato"/>
                <a:cs typeface="Lato"/>
                <a:sym typeface="Lato"/>
              </a:rPr>
              <a:t>Embrace the Fantasy</a:t>
            </a:r>
            <a:endParaRPr b="0" i="0" sz="3200" u="none" cap="none" strike="noStrike">
              <a:solidFill>
                <a:schemeClr val="dk1"/>
              </a:solidFill>
              <a:latin typeface="Calibri"/>
              <a:ea typeface="Calibri"/>
              <a:cs typeface="Calibri"/>
              <a:sym typeface="Calibri"/>
            </a:endParaRPr>
          </a:p>
        </p:txBody>
      </p:sp>
      <p:pic>
        <p:nvPicPr>
          <p:cNvPr descr=" " id="91" name="Google Shape;91;g265f4016e66_0_30"/>
          <p:cNvPicPr preferRelativeResize="0"/>
          <p:nvPr/>
        </p:nvPicPr>
        <p:blipFill rotWithShape="1">
          <a:blip r:embed="rId8">
            <a:alphaModFix/>
          </a:blip>
          <a:srcRect b="0" l="0" r="0" t="0"/>
          <a:stretch/>
        </p:blipFill>
        <p:spPr>
          <a:xfrm>
            <a:off x="12898766" y="7395059"/>
            <a:ext cx="1822374" cy="4802281"/>
          </a:xfrm>
          <a:prstGeom prst="rect">
            <a:avLst/>
          </a:prstGeom>
          <a:noFill/>
          <a:ln>
            <a:noFill/>
          </a:ln>
        </p:spPr>
      </p:pic>
      <p:pic>
        <p:nvPicPr>
          <p:cNvPr descr=" " id="92" name="Google Shape;92;g265f4016e66_0_30"/>
          <p:cNvPicPr preferRelativeResize="0"/>
          <p:nvPr/>
        </p:nvPicPr>
        <p:blipFill rotWithShape="1">
          <a:blip r:embed="rId9">
            <a:alphaModFix/>
          </a:blip>
          <a:srcRect b="0" l="0" r="0" t="0"/>
          <a:stretch/>
        </p:blipFill>
        <p:spPr>
          <a:xfrm>
            <a:off x="10250181" y="4565600"/>
            <a:ext cx="2270582" cy="7635988"/>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1141C"/>
        </a:solidFill>
      </p:bgPr>
    </p:bg>
    <p:spTree>
      <p:nvGrpSpPr>
        <p:cNvPr id="97" name="Shape 97"/>
        <p:cNvGrpSpPr/>
        <p:nvPr/>
      </p:nvGrpSpPr>
      <p:grpSpPr>
        <a:xfrm>
          <a:off x="0" y="0"/>
          <a:ext cx="0" cy="0"/>
          <a:chOff x="0" y="0"/>
          <a:chExt cx="0" cy="0"/>
        </a:xfrm>
      </p:grpSpPr>
      <p:pic>
        <p:nvPicPr>
          <p:cNvPr descr=" " id="98" name="Google Shape;98;g265f4016e66_0_79"/>
          <p:cNvPicPr preferRelativeResize="0"/>
          <p:nvPr/>
        </p:nvPicPr>
        <p:blipFill rotWithShape="1">
          <a:blip r:embed="rId3">
            <a:alphaModFix/>
          </a:blip>
          <a:srcRect b="0" l="0" r="0" t="0"/>
          <a:stretch/>
        </p:blipFill>
        <p:spPr>
          <a:xfrm>
            <a:off x="0" y="0"/>
            <a:ext cx="24387048" cy="13716000"/>
          </a:xfrm>
          <a:prstGeom prst="rect">
            <a:avLst/>
          </a:prstGeom>
          <a:noFill/>
          <a:ln>
            <a:noFill/>
          </a:ln>
        </p:spPr>
      </p:pic>
      <p:pic>
        <p:nvPicPr>
          <p:cNvPr descr=" " id="99" name="Google Shape;99;g265f4016e66_0_79"/>
          <p:cNvPicPr preferRelativeResize="0"/>
          <p:nvPr/>
        </p:nvPicPr>
        <p:blipFill rotWithShape="1">
          <a:blip r:embed="rId4">
            <a:alphaModFix/>
          </a:blip>
          <a:srcRect b="0" l="0" r="0" t="0"/>
          <a:stretch/>
        </p:blipFill>
        <p:spPr>
          <a:xfrm>
            <a:off x="469959" y="6299200"/>
            <a:ext cx="355644" cy="558800"/>
          </a:xfrm>
          <a:prstGeom prst="rect">
            <a:avLst/>
          </a:prstGeom>
          <a:noFill/>
          <a:ln>
            <a:noFill/>
          </a:ln>
        </p:spPr>
      </p:pic>
      <p:pic>
        <p:nvPicPr>
          <p:cNvPr descr=" " id="100" name="Google Shape;100;g265f4016e66_0_79"/>
          <p:cNvPicPr preferRelativeResize="0"/>
          <p:nvPr/>
        </p:nvPicPr>
        <p:blipFill rotWithShape="1">
          <a:blip r:embed="rId5">
            <a:alphaModFix/>
          </a:blip>
          <a:srcRect b="0" l="0" r="0" t="0"/>
          <a:stretch/>
        </p:blipFill>
        <p:spPr>
          <a:xfrm>
            <a:off x="23663058" y="8318500"/>
            <a:ext cx="279435" cy="431800"/>
          </a:xfrm>
          <a:prstGeom prst="rect">
            <a:avLst/>
          </a:prstGeom>
          <a:noFill/>
          <a:ln>
            <a:noFill/>
          </a:ln>
        </p:spPr>
      </p:pic>
      <p:pic>
        <p:nvPicPr>
          <p:cNvPr descr=" " id="101" name="Google Shape;101;g265f4016e66_0_79"/>
          <p:cNvPicPr preferRelativeResize="0"/>
          <p:nvPr/>
        </p:nvPicPr>
        <p:blipFill rotWithShape="1">
          <a:blip r:embed="rId6">
            <a:alphaModFix/>
          </a:blip>
          <a:srcRect b="0" l="0" r="0" t="0"/>
          <a:stretch/>
        </p:blipFill>
        <p:spPr>
          <a:xfrm>
            <a:off x="266733" y="1066800"/>
            <a:ext cx="774797" cy="1231900"/>
          </a:xfrm>
          <a:prstGeom prst="rect">
            <a:avLst/>
          </a:prstGeom>
          <a:noFill/>
          <a:ln>
            <a:noFill/>
          </a:ln>
        </p:spPr>
      </p:pic>
      <p:pic>
        <p:nvPicPr>
          <p:cNvPr descr=" " id="102" name="Google Shape;102;g265f4016e66_0_79"/>
          <p:cNvPicPr preferRelativeResize="0"/>
          <p:nvPr/>
        </p:nvPicPr>
        <p:blipFill rotWithShape="1">
          <a:blip r:embed="rId7">
            <a:alphaModFix/>
          </a:blip>
          <a:srcRect b="0" l="0" r="0" t="0"/>
          <a:stretch/>
        </p:blipFill>
        <p:spPr>
          <a:xfrm>
            <a:off x="23015277" y="11277600"/>
            <a:ext cx="787498" cy="1231900"/>
          </a:xfrm>
          <a:prstGeom prst="rect">
            <a:avLst/>
          </a:prstGeom>
          <a:noFill/>
          <a:ln>
            <a:noFill/>
          </a:ln>
        </p:spPr>
      </p:pic>
      <p:pic>
        <p:nvPicPr>
          <p:cNvPr descr=" " id="103" name="Google Shape;103;g265f4016e66_0_79"/>
          <p:cNvPicPr preferRelativeResize="0"/>
          <p:nvPr/>
        </p:nvPicPr>
        <p:blipFill rotWithShape="1">
          <a:blip r:embed="rId8">
            <a:alphaModFix/>
          </a:blip>
          <a:srcRect b="0" l="0" r="0" t="0"/>
          <a:stretch/>
        </p:blipFill>
        <p:spPr>
          <a:xfrm>
            <a:off x="914514" y="444500"/>
            <a:ext cx="533467" cy="825500"/>
          </a:xfrm>
          <a:prstGeom prst="rect">
            <a:avLst/>
          </a:prstGeom>
          <a:noFill/>
          <a:ln>
            <a:noFill/>
          </a:ln>
        </p:spPr>
      </p:pic>
      <p:sp>
        <p:nvSpPr>
          <p:cNvPr id="104" name="Google Shape;104;g265f4016e66_0_79"/>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05" name="Google Shape;105;g265f4016e66_0_79"/>
          <p:cNvPicPr preferRelativeResize="0"/>
          <p:nvPr/>
        </p:nvPicPr>
        <p:blipFill rotWithShape="1">
          <a:blip r:embed="rId9">
            <a:alphaModFix/>
          </a:blip>
          <a:srcRect b="0" l="0" r="0" t="0"/>
          <a:stretch/>
        </p:blipFill>
        <p:spPr>
          <a:xfrm>
            <a:off x="23523340" y="10820400"/>
            <a:ext cx="711289" cy="2590800"/>
          </a:xfrm>
          <a:prstGeom prst="rect">
            <a:avLst/>
          </a:prstGeom>
          <a:noFill/>
          <a:ln>
            <a:noFill/>
          </a:ln>
        </p:spPr>
      </p:pic>
      <p:sp>
        <p:nvSpPr>
          <p:cNvPr id="106" name="Google Shape;106;g265f4016e66_0_79"/>
          <p:cNvSpPr/>
          <p:nvPr/>
        </p:nvSpPr>
        <p:spPr>
          <a:xfrm>
            <a:off x="2959470" y="2432050"/>
            <a:ext cx="15288600" cy="1710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E1AD40"/>
              </a:buClr>
              <a:buSzPts val="8000"/>
              <a:buFont typeface="Abril Fatface"/>
              <a:buNone/>
            </a:pPr>
            <a:r>
              <a:rPr b="0" i="0" lang="en-US" sz="8000" u="none" cap="none" strike="noStrike">
                <a:solidFill>
                  <a:srgbClr val="E1AD40"/>
                </a:solidFill>
                <a:latin typeface="Abril Fatface"/>
                <a:ea typeface="Abril Fatface"/>
                <a:cs typeface="Abril Fatface"/>
                <a:sym typeface="Abril Fatface"/>
              </a:rPr>
              <a:t>The Realm of the Extraordinary</a:t>
            </a:r>
            <a:endParaRPr b="0" i="0" sz="8000" u="none" cap="none" strike="noStrike">
              <a:solidFill>
                <a:schemeClr val="dk1"/>
              </a:solidFill>
              <a:latin typeface="Calibri"/>
              <a:ea typeface="Calibri"/>
              <a:cs typeface="Calibri"/>
              <a:sym typeface="Calibri"/>
            </a:endParaRPr>
          </a:p>
        </p:txBody>
      </p:sp>
      <p:sp>
        <p:nvSpPr>
          <p:cNvPr id="107" name="Google Shape;107;g265f4016e66_0_79"/>
          <p:cNvSpPr/>
          <p:nvPr/>
        </p:nvSpPr>
        <p:spPr>
          <a:xfrm>
            <a:off x="2959470" y="4737100"/>
            <a:ext cx="8861400" cy="4479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Lato"/>
              <a:buNone/>
            </a:pPr>
            <a:r>
              <a:rPr b="0" i="0" lang="en-US" sz="3200" u="none" cap="none" strike="noStrike">
                <a:solidFill>
                  <a:srgbClr val="FFFFFF"/>
                </a:solidFill>
                <a:latin typeface="Lato"/>
                <a:ea typeface="Lato"/>
                <a:cs typeface="Lato"/>
                <a:sym typeface="Lato"/>
              </a:rPr>
              <a:t>Welcome to the Fantasy World, a realm of wonder and enchantment where anything is possible. Here, dragons breathe fire, unicorns prance through meadows, and rainbows shine brightly. This world is a place where wishes come true, where potions can be cursed and spells are cast. It's a place of treasure and adventure, where the impossible becomes possible. But the greatest treasure of all is the one that lies within. </a:t>
            </a:r>
            <a:endParaRPr b="0" i="0" sz="3200" u="none" cap="none" strike="noStrike">
              <a:solidFill>
                <a:schemeClr val="dk1"/>
              </a:solidFill>
              <a:latin typeface="Calibri"/>
              <a:ea typeface="Calibri"/>
              <a:cs typeface="Calibri"/>
              <a:sym typeface="Calibri"/>
            </a:endParaRPr>
          </a:p>
        </p:txBody>
      </p:sp>
      <p:sp>
        <p:nvSpPr>
          <p:cNvPr id="108" name="Google Shape;108;g265f4016e66_0_79"/>
          <p:cNvSpPr/>
          <p:nvPr/>
        </p:nvSpPr>
        <p:spPr>
          <a:xfrm>
            <a:off x="12701588" y="4737100"/>
            <a:ext cx="8861400" cy="4479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Lato"/>
              <a:buNone/>
            </a:pPr>
            <a:r>
              <a:rPr b="0" i="0" lang="en-US" sz="3200" u="none" cap="none" strike="noStrike">
                <a:solidFill>
                  <a:srgbClr val="FFFFFF"/>
                </a:solidFill>
                <a:latin typeface="Lato"/>
                <a:ea typeface="Lato"/>
                <a:cs typeface="Lato"/>
                <a:sym typeface="Lato"/>
              </a:rPr>
              <a:t>The world of fantasy is a reflection of our deepest desires, our fondest dreams, and our wildest imaginations. It's a place where we can let go of the constraints of reality and explore the boundless possibilities of the human mind. In this introduction, we will delve into the mysteries of this realm, uncovering the magic and wonder that lies within. So come with us and let's embark on a journey through the Fantasy World.</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1141C"/>
        </a:solidFill>
      </p:bgPr>
    </p:bg>
    <p:spTree>
      <p:nvGrpSpPr>
        <p:cNvPr id="113" name="Shape 113"/>
        <p:cNvGrpSpPr/>
        <p:nvPr/>
      </p:nvGrpSpPr>
      <p:grpSpPr>
        <a:xfrm>
          <a:off x="0" y="0"/>
          <a:ext cx="0" cy="0"/>
          <a:chOff x="0" y="0"/>
          <a:chExt cx="0" cy="0"/>
        </a:xfrm>
      </p:grpSpPr>
      <p:pic>
        <p:nvPicPr>
          <p:cNvPr descr=" " id="114" name="Google Shape;114;g265f4016e66_0_94"/>
          <p:cNvPicPr preferRelativeResize="0"/>
          <p:nvPr/>
        </p:nvPicPr>
        <p:blipFill rotWithShape="1">
          <a:blip r:embed="rId3">
            <a:alphaModFix/>
          </a:blip>
          <a:srcRect b="0" l="0" r="0" t="0"/>
          <a:stretch/>
        </p:blipFill>
        <p:spPr>
          <a:xfrm>
            <a:off x="0" y="0"/>
            <a:ext cx="24387048" cy="13716000"/>
          </a:xfrm>
          <a:prstGeom prst="rect">
            <a:avLst/>
          </a:prstGeom>
          <a:noFill/>
          <a:ln>
            <a:noFill/>
          </a:ln>
        </p:spPr>
      </p:pic>
      <p:pic>
        <p:nvPicPr>
          <p:cNvPr descr=" " id="115" name="Google Shape;115;g265f4016e66_0_94"/>
          <p:cNvPicPr preferRelativeResize="0"/>
          <p:nvPr/>
        </p:nvPicPr>
        <p:blipFill rotWithShape="1">
          <a:blip r:embed="rId4">
            <a:alphaModFix/>
          </a:blip>
          <a:srcRect b="0" l="0" r="0" t="0"/>
          <a:stretch/>
        </p:blipFill>
        <p:spPr>
          <a:xfrm>
            <a:off x="863708" y="11823700"/>
            <a:ext cx="471230" cy="740792"/>
          </a:xfrm>
          <a:prstGeom prst="rect">
            <a:avLst/>
          </a:prstGeom>
          <a:noFill/>
          <a:ln>
            <a:noFill/>
          </a:ln>
        </p:spPr>
      </p:pic>
      <p:pic>
        <p:nvPicPr>
          <p:cNvPr descr=" " id="116" name="Google Shape;116;g265f4016e66_0_94"/>
          <p:cNvPicPr preferRelativeResize="0"/>
          <p:nvPr/>
        </p:nvPicPr>
        <p:blipFill rotWithShape="1">
          <a:blip r:embed="rId5">
            <a:alphaModFix/>
          </a:blip>
          <a:srcRect b="0" l="0" r="0" t="0"/>
          <a:stretch/>
        </p:blipFill>
        <p:spPr>
          <a:xfrm>
            <a:off x="2015620" y="12796521"/>
            <a:ext cx="338496" cy="532005"/>
          </a:xfrm>
          <a:prstGeom prst="rect">
            <a:avLst/>
          </a:prstGeom>
          <a:noFill/>
          <a:ln>
            <a:noFill/>
          </a:ln>
        </p:spPr>
      </p:pic>
      <p:pic>
        <p:nvPicPr>
          <p:cNvPr descr=" " id="117" name="Google Shape;117;g265f4016e66_0_94"/>
          <p:cNvPicPr preferRelativeResize="0"/>
          <p:nvPr/>
        </p:nvPicPr>
        <p:blipFill rotWithShape="1">
          <a:blip r:embed="rId6">
            <a:alphaModFix/>
          </a:blip>
          <a:srcRect b="0" l="0" r="0" t="0"/>
          <a:stretch/>
        </p:blipFill>
        <p:spPr>
          <a:xfrm>
            <a:off x="3514408" y="1189738"/>
            <a:ext cx="338496" cy="532005"/>
          </a:xfrm>
          <a:prstGeom prst="rect">
            <a:avLst/>
          </a:prstGeom>
          <a:noFill/>
          <a:ln>
            <a:noFill/>
          </a:ln>
        </p:spPr>
      </p:pic>
      <p:pic>
        <p:nvPicPr>
          <p:cNvPr descr=" " id="118" name="Google Shape;118;g265f4016e66_0_94"/>
          <p:cNvPicPr preferRelativeResize="0"/>
          <p:nvPr/>
        </p:nvPicPr>
        <p:blipFill rotWithShape="1">
          <a:blip r:embed="rId7">
            <a:alphaModFix/>
          </a:blip>
          <a:srcRect b="0" l="0" r="0" t="0"/>
          <a:stretch/>
        </p:blipFill>
        <p:spPr>
          <a:xfrm>
            <a:off x="520765" y="660400"/>
            <a:ext cx="1094876" cy="1721228"/>
          </a:xfrm>
          <a:prstGeom prst="rect">
            <a:avLst/>
          </a:prstGeom>
          <a:noFill/>
          <a:ln>
            <a:noFill/>
          </a:ln>
        </p:spPr>
      </p:pic>
      <p:pic>
        <p:nvPicPr>
          <p:cNvPr descr=" " id="119" name="Google Shape;119;g265f4016e66_0_94"/>
          <p:cNvPicPr preferRelativeResize="0"/>
          <p:nvPr/>
        </p:nvPicPr>
        <p:blipFill rotWithShape="1">
          <a:blip r:embed="rId8">
            <a:alphaModFix/>
          </a:blip>
          <a:srcRect b="0" l="0" r="0" t="0"/>
          <a:stretch/>
        </p:blipFill>
        <p:spPr>
          <a:xfrm>
            <a:off x="21592699" y="11417170"/>
            <a:ext cx="1094876" cy="1721228"/>
          </a:xfrm>
          <a:prstGeom prst="rect">
            <a:avLst/>
          </a:prstGeom>
          <a:noFill/>
          <a:ln>
            <a:noFill/>
          </a:ln>
        </p:spPr>
      </p:pic>
      <p:pic>
        <p:nvPicPr>
          <p:cNvPr descr=" " id="120" name="Google Shape;120;g265f4016e66_0_94"/>
          <p:cNvPicPr preferRelativeResize="0"/>
          <p:nvPr/>
        </p:nvPicPr>
        <p:blipFill rotWithShape="1">
          <a:blip r:embed="rId9">
            <a:alphaModFix/>
          </a:blip>
          <a:srcRect b="0" l="0" r="0" t="0"/>
          <a:stretch/>
        </p:blipFill>
        <p:spPr>
          <a:xfrm>
            <a:off x="22566144" y="11239500"/>
            <a:ext cx="735802" cy="1156717"/>
          </a:xfrm>
          <a:prstGeom prst="rect">
            <a:avLst/>
          </a:prstGeom>
          <a:noFill/>
          <a:ln>
            <a:noFill/>
          </a:ln>
        </p:spPr>
      </p:pic>
      <p:pic>
        <p:nvPicPr>
          <p:cNvPr descr=" " id="121" name="Google Shape;121;g265f4016e66_0_94"/>
          <p:cNvPicPr preferRelativeResize="0"/>
          <p:nvPr/>
        </p:nvPicPr>
        <p:blipFill rotWithShape="1">
          <a:blip r:embed="rId10">
            <a:alphaModFix/>
          </a:blip>
          <a:srcRect b="0" l="0" r="0" t="0"/>
          <a:stretch/>
        </p:blipFill>
        <p:spPr>
          <a:xfrm>
            <a:off x="6274584" y="0"/>
            <a:ext cx="18112464" cy="13716000"/>
          </a:xfrm>
          <a:prstGeom prst="rect">
            <a:avLst/>
          </a:prstGeom>
          <a:noFill/>
          <a:ln>
            <a:noFill/>
          </a:ln>
        </p:spPr>
      </p:pic>
      <p:sp>
        <p:nvSpPr>
          <p:cNvPr id="122" name="Google Shape;122;g265f4016e66_0_94"/>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23" name="Google Shape;123;g265f4016e66_0_94"/>
          <p:cNvPicPr preferRelativeResize="0"/>
          <p:nvPr/>
        </p:nvPicPr>
        <p:blipFill rotWithShape="1">
          <a:blip r:embed="rId11">
            <a:alphaModFix/>
          </a:blip>
          <a:srcRect b="0" l="0" r="0" t="0"/>
          <a:stretch/>
        </p:blipFill>
        <p:spPr>
          <a:xfrm>
            <a:off x="23523340" y="10820400"/>
            <a:ext cx="711289" cy="2590800"/>
          </a:xfrm>
          <a:prstGeom prst="rect">
            <a:avLst/>
          </a:prstGeom>
          <a:noFill/>
          <a:ln>
            <a:noFill/>
          </a:ln>
        </p:spPr>
      </p:pic>
      <p:sp>
        <p:nvSpPr>
          <p:cNvPr id="124" name="Google Shape;124;g265f4016e66_0_94"/>
          <p:cNvSpPr/>
          <p:nvPr/>
        </p:nvSpPr>
        <p:spPr>
          <a:xfrm>
            <a:off x="1778222" y="1435100"/>
            <a:ext cx="7875000" cy="5397600"/>
          </a:xfrm>
          <a:prstGeom prst="rect">
            <a:avLst/>
          </a:prstGeom>
          <a:solidFill>
            <a:srgbClr val="151820"/>
          </a:solidFill>
          <a:ln cap="flat" cmpd="sng" w="50800">
            <a:solidFill>
              <a:srgbClr val="E1AD4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25" name="Google Shape;125;g265f4016e66_0_94"/>
          <p:cNvPicPr preferRelativeResize="0"/>
          <p:nvPr/>
        </p:nvPicPr>
        <p:blipFill rotWithShape="1">
          <a:blip r:embed="rId12">
            <a:alphaModFix/>
          </a:blip>
          <a:srcRect b="0" l="0" r="0" t="0"/>
          <a:stretch/>
        </p:blipFill>
        <p:spPr>
          <a:xfrm>
            <a:off x="5208693" y="1739900"/>
            <a:ext cx="1014043" cy="1625588"/>
          </a:xfrm>
          <a:prstGeom prst="rect">
            <a:avLst/>
          </a:prstGeom>
          <a:noFill/>
          <a:ln>
            <a:noFill/>
          </a:ln>
        </p:spPr>
      </p:pic>
      <p:sp>
        <p:nvSpPr>
          <p:cNvPr id="126" name="Google Shape;126;g265f4016e66_0_94"/>
          <p:cNvSpPr/>
          <p:nvPr/>
        </p:nvSpPr>
        <p:spPr>
          <a:xfrm>
            <a:off x="2184673" y="3670288"/>
            <a:ext cx="7062000" cy="2857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 name="Google Shape;127;g265f4016e66_0_94"/>
          <p:cNvSpPr/>
          <p:nvPr/>
        </p:nvSpPr>
        <p:spPr>
          <a:xfrm>
            <a:off x="2083060" y="3670288"/>
            <a:ext cx="7265400" cy="10287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4800"/>
              <a:buFont typeface="Abril Fatface"/>
              <a:buNone/>
            </a:pPr>
            <a:r>
              <a:rPr b="0" i="0" lang="en-US" sz="4800" u="none" cap="none" strike="noStrike">
                <a:solidFill>
                  <a:srgbClr val="FFFFFF"/>
                </a:solidFill>
                <a:latin typeface="Abril Fatface"/>
                <a:ea typeface="Abril Fatface"/>
                <a:cs typeface="Abril Fatface"/>
                <a:sym typeface="Abril Fatface"/>
              </a:rPr>
              <a:t>Unicorn Sightings</a:t>
            </a:r>
            <a:endParaRPr b="0" i="0" sz="4800" u="none" cap="none" strike="noStrike">
              <a:solidFill>
                <a:schemeClr val="dk1"/>
              </a:solidFill>
              <a:latin typeface="Calibri"/>
              <a:ea typeface="Calibri"/>
              <a:cs typeface="Calibri"/>
              <a:sym typeface="Calibri"/>
            </a:endParaRPr>
          </a:p>
        </p:txBody>
      </p:sp>
      <p:sp>
        <p:nvSpPr>
          <p:cNvPr id="128" name="Google Shape;128;g265f4016e66_0_94"/>
          <p:cNvSpPr/>
          <p:nvPr/>
        </p:nvSpPr>
        <p:spPr>
          <a:xfrm>
            <a:off x="2116931" y="4597388"/>
            <a:ext cx="7197600" cy="20658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3200"/>
              <a:buFont typeface="Lato"/>
              <a:buNone/>
            </a:pPr>
            <a:r>
              <a:rPr b="0" i="0" lang="en-US" sz="3200" u="none" cap="none" strike="noStrike">
                <a:solidFill>
                  <a:srgbClr val="FFFFFF"/>
                </a:solidFill>
                <a:latin typeface="Lato"/>
                <a:ea typeface="Lato"/>
                <a:cs typeface="Lato"/>
                <a:sym typeface="Lato"/>
              </a:rPr>
              <a:t>A record of the number of unicorns spotted in the fantasy realm and the beauty and mystery that surrounds these enchanting creatures.</a:t>
            </a:r>
            <a:endParaRPr b="0" i="0" sz="3200" u="none" cap="none" strike="noStrike">
              <a:solidFill>
                <a:schemeClr val="dk1"/>
              </a:solidFill>
              <a:latin typeface="Calibri"/>
              <a:ea typeface="Calibri"/>
              <a:cs typeface="Calibri"/>
              <a:sym typeface="Calibri"/>
            </a:endParaRPr>
          </a:p>
        </p:txBody>
      </p:sp>
      <p:sp>
        <p:nvSpPr>
          <p:cNvPr id="129" name="Google Shape;129;g265f4016e66_0_94"/>
          <p:cNvSpPr/>
          <p:nvPr/>
        </p:nvSpPr>
        <p:spPr>
          <a:xfrm>
            <a:off x="1778222" y="7797800"/>
            <a:ext cx="7875000" cy="5397600"/>
          </a:xfrm>
          <a:prstGeom prst="rect">
            <a:avLst/>
          </a:prstGeom>
          <a:solidFill>
            <a:srgbClr val="151820"/>
          </a:solidFill>
          <a:ln cap="flat" cmpd="sng" w="50800">
            <a:solidFill>
              <a:srgbClr val="E1AD4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30" name="Google Shape;130;g265f4016e66_0_94"/>
          <p:cNvPicPr preferRelativeResize="0"/>
          <p:nvPr/>
        </p:nvPicPr>
        <p:blipFill rotWithShape="1">
          <a:blip r:embed="rId13">
            <a:alphaModFix/>
          </a:blip>
          <a:srcRect b="0" l="0" r="0" t="0"/>
          <a:stretch/>
        </p:blipFill>
        <p:spPr>
          <a:xfrm>
            <a:off x="4940313" y="8102600"/>
            <a:ext cx="1550800" cy="1625600"/>
          </a:xfrm>
          <a:prstGeom prst="rect">
            <a:avLst/>
          </a:prstGeom>
          <a:noFill/>
          <a:ln>
            <a:noFill/>
          </a:ln>
        </p:spPr>
      </p:pic>
      <p:sp>
        <p:nvSpPr>
          <p:cNvPr id="131" name="Google Shape;131;g265f4016e66_0_94"/>
          <p:cNvSpPr/>
          <p:nvPr/>
        </p:nvSpPr>
        <p:spPr>
          <a:xfrm>
            <a:off x="2184673" y="10033000"/>
            <a:ext cx="7062000" cy="2857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 name="Google Shape;132;g265f4016e66_0_94"/>
          <p:cNvSpPr/>
          <p:nvPr/>
        </p:nvSpPr>
        <p:spPr>
          <a:xfrm>
            <a:off x="2083060" y="10033000"/>
            <a:ext cx="7265400" cy="10287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4800"/>
              <a:buFont typeface="Abril Fatface"/>
              <a:buNone/>
            </a:pPr>
            <a:r>
              <a:rPr b="0" i="0" lang="en-US" sz="4800" u="none" cap="none" strike="noStrike">
                <a:solidFill>
                  <a:srgbClr val="FFFFFF"/>
                </a:solidFill>
                <a:latin typeface="Abril Fatface"/>
                <a:ea typeface="Abril Fatface"/>
                <a:cs typeface="Abril Fatface"/>
                <a:sym typeface="Abril Fatface"/>
              </a:rPr>
              <a:t>Dragon Taming</a:t>
            </a:r>
            <a:endParaRPr b="0" i="0" sz="4800" u="none" cap="none" strike="noStrike">
              <a:solidFill>
                <a:schemeClr val="dk1"/>
              </a:solidFill>
              <a:latin typeface="Calibri"/>
              <a:ea typeface="Calibri"/>
              <a:cs typeface="Calibri"/>
              <a:sym typeface="Calibri"/>
            </a:endParaRPr>
          </a:p>
        </p:txBody>
      </p:sp>
      <p:sp>
        <p:nvSpPr>
          <p:cNvPr id="133" name="Google Shape;133;g265f4016e66_0_94"/>
          <p:cNvSpPr/>
          <p:nvPr/>
        </p:nvSpPr>
        <p:spPr>
          <a:xfrm>
            <a:off x="2116931" y="10960100"/>
            <a:ext cx="7197600" cy="20658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3200"/>
              <a:buFont typeface="Lato"/>
              <a:buNone/>
            </a:pPr>
            <a:r>
              <a:rPr b="0" i="0" lang="en-US" sz="3200" u="none" cap="none" strike="noStrike">
                <a:solidFill>
                  <a:srgbClr val="FFFFFF"/>
                </a:solidFill>
                <a:latin typeface="Lato"/>
                <a:ea typeface="Lato"/>
                <a:cs typeface="Lato"/>
                <a:sym typeface="Lato"/>
              </a:rPr>
              <a:t>A closer look at the art of taming dragons and the brave adventurers who dare to take on these fearsome creatures.</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1141C"/>
        </a:solidFill>
      </p:bgPr>
    </p:bg>
    <p:spTree>
      <p:nvGrpSpPr>
        <p:cNvPr id="138" name="Shape 138"/>
        <p:cNvGrpSpPr/>
        <p:nvPr/>
      </p:nvGrpSpPr>
      <p:grpSpPr>
        <a:xfrm>
          <a:off x="0" y="0"/>
          <a:ext cx="0" cy="0"/>
          <a:chOff x="0" y="0"/>
          <a:chExt cx="0" cy="0"/>
        </a:xfrm>
      </p:grpSpPr>
      <p:pic>
        <p:nvPicPr>
          <p:cNvPr descr=" " id="139" name="Google Shape;139;g265f4016e66_0_118"/>
          <p:cNvPicPr preferRelativeResize="0"/>
          <p:nvPr/>
        </p:nvPicPr>
        <p:blipFill rotWithShape="1">
          <a:blip r:embed="rId3">
            <a:alphaModFix/>
          </a:blip>
          <a:srcRect b="0" l="0" r="0" t="0"/>
          <a:stretch/>
        </p:blipFill>
        <p:spPr>
          <a:xfrm>
            <a:off x="0" y="0"/>
            <a:ext cx="24387048" cy="13716000"/>
          </a:xfrm>
          <a:prstGeom prst="rect">
            <a:avLst/>
          </a:prstGeom>
          <a:noFill/>
          <a:ln>
            <a:noFill/>
          </a:ln>
        </p:spPr>
      </p:pic>
      <p:pic>
        <p:nvPicPr>
          <p:cNvPr descr=" " id="140" name="Google Shape;140;g265f4016e66_0_118"/>
          <p:cNvPicPr preferRelativeResize="0"/>
          <p:nvPr/>
        </p:nvPicPr>
        <p:blipFill rotWithShape="1">
          <a:blip r:embed="rId4">
            <a:alphaModFix/>
          </a:blip>
          <a:srcRect b="0" l="0" r="0" t="0"/>
          <a:stretch/>
        </p:blipFill>
        <p:spPr>
          <a:xfrm>
            <a:off x="444556" y="5130800"/>
            <a:ext cx="756802" cy="2192858"/>
          </a:xfrm>
          <a:prstGeom prst="rect">
            <a:avLst/>
          </a:prstGeom>
          <a:noFill/>
          <a:ln>
            <a:noFill/>
          </a:ln>
        </p:spPr>
      </p:pic>
      <p:pic>
        <p:nvPicPr>
          <p:cNvPr descr=" " id="141" name="Google Shape;141;g265f4016e66_0_118"/>
          <p:cNvPicPr preferRelativeResize="0"/>
          <p:nvPr/>
        </p:nvPicPr>
        <p:blipFill rotWithShape="1">
          <a:blip r:embed="rId5">
            <a:alphaModFix/>
          </a:blip>
          <a:srcRect b="0" l="0" r="0" t="0"/>
          <a:stretch/>
        </p:blipFill>
        <p:spPr>
          <a:xfrm>
            <a:off x="22113464" y="-558800"/>
            <a:ext cx="2832454" cy="3009900"/>
          </a:xfrm>
          <a:prstGeom prst="rect">
            <a:avLst/>
          </a:prstGeom>
          <a:noFill/>
          <a:ln>
            <a:noFill/>
          </a:ln>
        </p:spPr>
      </p:pic>
      <p:pic>
        <p:nvPicPr>
          <p:cNvPr descr=" " id="142" name="Google Shape;142;g265f4016e66_0_118"/>
          <p:cNvPicPr preferRelativeResize="0"/>
          <p:nvPr/>
        </p:nvPicPr>
        <p:blipFill rotWithShape="1">
          <a:blip r:embed="rId6">
            <a:alphaModFix/>
          </a:blip>
          <a:srcRect b="0" l="0" r="0" t="0"/>
          <a:stretch/>
        </p:blipFill>
        <p:spPr>
          <a:xfrm>
            <a:off x="22761245" y="11099800"/>
            <a:ext cx="762095" cy="1587500"/>
          </a:xfrm>
          <a:prstGeom prst="rect">
            <a:avLst/>
          </a:prstGeom>
          <a:noFill/>
          <a:ln>
            <a:noFill/>
          </a:ln>
        </p:spPr>
      </p:pic>
      <p:sp>
        <p:nvSpPr>
          <p:cNvPr id="143" name="Google Shape;143;g265f4016e66_0_118"/>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44" name="Google Shape;144;g265f4016e66_0_118"/>
          <p:cNvPicPr preferRelativeResize="0"/>
          <p:nvPr/>
        </p:nvPicPr>
        <p:blipFill rotWithShape="1">
          <a:blip r:embed="rId7">
            <a:alphaModFix/>
          </a:blip>
          <a:srcRect b="0" l="0" r="0" t="0"/>
          <a:stretch/>
        </p:blipFill>
        <p:spPr>
          <a:xfrm>
            <a:off x="23523340" y="10820400"/>
            <a:ext cx="711289" cy="2590800"/>
          </a:xfrm>
          <a:prstGeom prst="rect">
            <a:avLst/>
          </a:prstGeom>
          <a:noFill/>
          <a:ln>
            <a:noFill/>
          </a:ln>
        </p:spPr>
      </p:pic>
      <p:sp>
        <p:nvSpPr>
          <p:cNvPr id="145" name="Google Shape;145;g265f4016e66_0_118"/>
          <p:cNvSpPr/>
          <p:nvPr/>
        </p:nvSpPr>
        <p:spPr>
          <a:xfrm>
            <a:off x="2934067" y="1384300"/>
            <a:ext cx="8129100" cy="11214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46" name="Google Shape;146;g265f4016e66_0_118"/>
          <p:cNvPicPr preferRelativeResize="0"/>
          <p:nvPr/>
        </p:nvPicPr>
        <p:blipFill rotWithShape="1">
          <a:blip r:embed="rId8">
            <a:alphaModFix/>
          </a:blip>
          <a:srcRect b="0" l="0" r="0" t="0"/>
          <a:stretch/>
        </p:blipFill>
        <p:spPr>
          <a:xfrm>
            <a:off x="2934067" y="1384300"/>
            <a:ext cx="8129016" cy="7594600"/>
          </a:xfrm>
          <a:prstGeom prst="rect">
            <a:avLst/>
          </a:prstGeom>
          <a:noFill/>
          <a:ln>
            <a:noFill/>
          </a:ln>
        </p:spPr>
      </p:pic>
      <p:sp>
        <p:nvSpPr>
          <p:cNvPr id="147" name="Google Shape;147;g265f4016e66_0_118"/>
          <p:cNvSpPr/>
          <p:nvPr/>
        </p:nvSpPr>
        <p:spPr>
          <a:xfrm>
            <a:off x="2934067" y="9588500"/>
            <a:ext cx="8129100" cy="1435200"/>
          </a:xfrm>
          <a:prstGeom prst="rect">
            <a:avLst/>
          </a:prstGeom>
          <a:solidFill>
            <a:srgbClr val="151820"/>
          </a:solidFill>
          <a:ln cap="flat" cmpd="sng" w="50800">
            <a:solidFill>
              <a:srgbClr val="E1AD4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8" name="Google Shape;148;g265f4016e66_0_118"/>
          <p:cNvSpPr/>
          <p:nvPr/>
        </p:nvSpPr>
        <p:spPr>
          <a:xfrm>
            <a:off x="3696162" y="9893300"/>
            <a:ext cx="5233200" cy="1028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4800"/>
              <a:buFont typeface="Abril Fatface"/>
              <a:buNone/>
            </a:pPr>
            <a:r>
              <a:rPr b="0" i="0" lang="en-US" sz="4800" u="none" cap="none" strike="noStrike">
                <a:solidFill>
                  <a:srgbClr val="FFFFFF"/>
                </a:solidFill>
                <a:latin typeface="Abril Fatface"/>
                <a:ea typeface="Abril Fatface"/>
                <a:cs typeface="Abril Fatface"/>
                <a:sym typeface="Abril Fatface"/>
              </a:rPr>
              <a:t>Unicorn Sightings</a:t>
            </a:r>
            <a:endParaRPr b="0" i="0" sz="4800" u="none" cap="none" strike="noStrike">
              <a:solidFill>
                <a:schemeClr val="dk1"/>
              </a:solidFill>
              <a:latin typeface="Calibri"/>
              <a:ea typeface="Calibri"/>
              <a:cs typeface="Calibri"/>
              <a:sym typeface="Calibri"/>
            </a:endParaRPr>
          </a:p>
        </p:txBody>
      </p:sp>
      <p:sp>
        <p:nvSpPr>
          <p:cNvPr id="149" name="Google Shape;149;g265f4016e66_0_118"/>
          <p:cNvSpPr/>
          <p:nvPr/>
        </p:nvSpPr>
        <p:spPr>
          <a:xfrm>
            <a:off x="2934067" y="11633200"/>
            <a:ext cx="8129100" cy="965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 name="Google Shape;150;g265f4016e66_0_118"/>
          <p:cNvSpPr/>
          <p:nvPr/>
        </p:nvSpPr>
        <p:spPr>
          <a:xfrm>
            <a:off x="2934067" y="11633200"/>
            <a:ext cx="8264400" cy="1100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Lato"/>
              <a:buNone/>
            </a:pPr>
            <a:r>
              <a:rPr b="0" i="0" lang="en-US" sz="3200" u="none" cap="none" strike="noStrike">
                <a:solidFill>
                  <a:srgbClr val="FFFFFF"/>
                </a:solidFill>
                <a:latin typeface="Lato"/>
                <a:ea typeface="Lato"/>
                <a:cs typeface="Lato"/>
                <a:sym typeface="Lato"/>
              </a:rPr>
              <a:t>A record of the number of unicorns spotted in the fantasy realm and the beauty and mystery.</a:t>
            </a:r>
            <a:endParaRPr b="0" i="0" sz="3200" u="none" cap="none" strike="noStrike">
              <a:solidFill>
                <a:schemeClr val="dk1"/>
              </a:solidFill>
              <a:latin typeface="Calibri"/>
              <a:ea typeface="Calibri"/>
              <a:cs typeface="Calibri"/>
              <a:sym typeface="Calibri"/>
            </a:endParaRPr>
          </a:p>
        </p:txBody>
      </p:sp>
      <p:sp>
        <p:nvSpPr>
          <p:cNvPr id="151" name="Google Shape;151;g265f4016e66_0_118"/>
          <p:cNvSpPr/>
          <p:nvPr/>
        </p:nvSpPr>
        <p:spPr>
          <a:xfrm>
            <a:off x="13323965" y="1384300"/>
            <a:ext cx="8129100" cy="11214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52" name="Google Shape;152;g265f4016e66_0_118"/>
          <p:cNvPicPr preferRelativeResize="0"/>
          <p:nvPr/>
        </p:nvPicPr>
        <p:blipFill rotWithShape="1">
          <a:blip r:embed="rId9">
            <a:alphaModFix/>
          </a:blip>
          <a:srcRect b="0" l="0" r="0" t="0"/>
          <a:stretch/>
        </p:blipFill>
        <p:spPr>
          <a:xfrm>
            <a:off x="13323965" y="1384300"/>
            <a:ext cx="8129016" cy="7594600"/>
          </a:xfrm>
          <a:prstGeom prst="rect">
            <a:avLst/>
          </a:prstGeom>
          <a:noFill/>
          <a:ln>
            <a:noFill/>
          </a:ln>
        </p:spPr>
      </p:pic>
      <p:sp>
        <p:nvSpPr>
          <p:cNvPr id="153" name="Google Shape;153;g265f4016e66_0_118"/>
          <p:cNvSpPr/>
          <p:nvPr/>
        </p:nvSpPr>
        <p:spPr>
          <a:xfrm>
            <a:off x="13323965" y="9588500"/>
            <a:ext cx="8129100" cy="1435200"/>
          </a:xfrm>
          <a:prstGeom prst="rect">
            <a:avLst/>
          </a:prstGeom>
          <a:solidFill>
            <a:srgbClr val="151820"/>
          </a:solidFill>
          <a:ln cap="flat" cmpd="sng" w="50800">
            <a:solidFill>
              <a:srgbClr val="E1AD4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4" name="Google Shape;154;g265f4016e66_0_118"/>
          <p:cNvSpPr/>
          <p:nvPr/>
        </p:nvSpPr>
        <p:spPr>
          <a:xfrm>
            <a:off x="14086061" y="9893300"/>
            <a:ext cx="4560000" cy="1028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4800"/>
              <a:buFont typeface="Abril Fatface"/>
              <a:buNone/>
            </a:pPr>
            <a:r>
              <a:rPr b="0" i="0" lang="en-US" sz="4800" u="none" cap="none" strike="noStrike">
                <a:solidFill>
                  <a:srgbClr val="FFFFFF"/>
                </a:solidFill>
                <a:latin typeface="Abril Fatface"/>
                <a:ea typeface="Abril Fatface"/>
                <a:cs typeface="Abril Fatface"/>
                <a:sym typeface="Abril Fatface"/>
              </a:rPr>
              <a:t>Dragon Taming</a:t>
            </a:r>
            <a:endParaRPr b="0" i="0" sz="4800" u="none" cap="none" strike="noStrike">
              <a:solidFill>
                <a:schemeClr val="dk1"/>
              </a:solidFill>
              <a:latin typeface="Calibri"/>
              <a:ea typeface="Calibri"/>
              <a:cs typeface="Calibri"/>
              <a:sym typeface="Calibri"/>
            </a:endParaRPr>
          </a:p>
        </p:txBody>
      </p:sp>
      <p:sp>
        <p:nvSpPr>
          <p:cNvPr id="155" name="Google Shape;155;g265f4016e66_0_118"/>
          <p:cNvSpPr/>
          <p:nvPr/>
        </p:nvSpPr>
        <p:spPr>
          <a:xfrm>
            <a:off x="13323965" y="11633200"/>
            <a:ext cx="8129100" cy="965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6" name="Google Shape;156;g265f4016e66_0_118"/>
          <p:cNvSpPr/>
          <p:nvPr/>
        </p:nvSpPr>
        <p:spPr>
          <a:xfrm>
            <a:off x="13323965" y="11633200"/>
            <a:ext cx="8264400" cy="1100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Lato"/>
              <a:buNone/>
            </a:pPr>
            <a:r>
              <a:rPr b="0" i="0" lang="en-US" sz="3200" u="none" cap="none" strike="noStrike">
                <a:solidFill>
                  <a:srgbClr val="FFFFFF"/>
                </a:solidFill>
                <a:latin typeface="Lato"/>
                <a:ea typeface="Lato"/>
                <a:cs typeface="Lato"/>
                <a:sym typeface="Lato"/>
              </a:rPr>
              <a:t>A closer look at the art of taming dragons and the adventurers who take on these creatures.</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1141C"/>
        </a:solidFill>
      </p:bgPr>
    </p:bg>
    <p:spTree>
      <p:nvGrpSpPr>
        <p:cNvPr id="161" name="Shape 161"/>
        <p:cNvGrpSpPr/>
        <p:nvPr/>
      </p:nvGrpSpPr>
      <p:grpSpPr>
        <a:xfrm>
          <a:off x="0" y="0"/>
          <a:ext cx="0" cy="0"/>
          <a:chOff x="0" y="0"/>
          <a:chExt cx="0" cy="0"/>
        </a:xfrm>
      </p:grpSpPr>
      <p:pic>
        <p:nvPicPr>
          <p:cNvPr descr=" " id="162" name="Google Shape;162;g265f4016e66_0_140"/>
          <p:cNvPicPr preferRelativeResize="0"/>
          <p:nvPr/>
        </p:nvPicPr>
        <p:blipFill rotWithShape="1">
          <a:blip r:embed="rId3">
            <a:alphaModFix/>
          </a:blip>
          <a:srcRect b="0" l="0" r="0" t="0"/>
          <a:stretch/>
        </p:blipFill>
        <p:spPr>
          <a:xfrm>
            <a:off x="0" y="0"/>
            <a:ext cx="24387048" cy="13716000"/>
          </a:xfrm>
          <a:prstGeom prst="rect">
            <a:avLst/>
          </a:prstGeom>
          <a:noFill/>
          <a:ln>
            <a:noFill/>
          </a:ln>
        </p:spPr>
      </p:pic>
      <p:pic>
        <p:nvPicPr>
          <p:cNvPr descr=" " id="163" name="Google Shape;163;g265f4016e66_0_140"/>
          <p:cNvPicPr preferRelativeResize="0"/>
          <p:nvPr/>
        </p:nvPicPr>
        <p:blipFill rotWithShape="1">
          <a:blip r:embed="rId4">
            <a:alphaModFix/>
          </a:blip>
          <a:srcRect b="0" l="0" r="0" t="0"/>
          <a:stretch/>
        </p:blipFill>
        <p:spPr>
          <a:xfrm>
            <a:off x="22189673" y="11595100"/>
            <a:ext cx="876410" cy="1371600"/>
          </a:xfrm>
          <a:prstGeom prst="rect">
            <a:avLst/>
          </a:prstGeom>
          <a:noFill/>
          <a:ln>
            <a:noFill/>
          </a:ln>
        </p:spPr>
      </p:pic>
      <p:pic>
        <p:nvPicPr>
          <p:cNvPr descr=" " id="164" name="Google Shape;164;g265f4016e66_0_140"/>
          <p:cNvPicPr preferRelativeResize="0"/>
          <p:nvPr/>
        </p:nvPicPr>
        <p:blipFill rotWithShape="1">
          <a:blip r:embed="rId5">
            <a:alphaModFix/>
          </a:blip>
          <a:srcRect b="0" l="0" r="0" t="0"/>
          <a:stretch/>
        </p:blipFill>
        <p:spPr>
          <a:xfrm>
            <a:off x="22926365" y="10896600"/>
            <a:ext cx="584273" cy="927100"/>
          </a:xfrm>
          <a:prstGeom prst="rect">
            <a:avLst/>
          </a:prstGeom>
          <a:noFill/>
          <a:ln>
            <a:noFill/>
          </a:ln>
        </p:spPr>
      </p:pic>
      <p:pic>
        <p:nvPicPr>
          <p:cNvPr descr=" " id="165" name="Google Shape;165;g265f4016e66_0_140"/>
          <p:cNvPicPr preferRelativeResize="0"/>
          <p:nvPr/>
        </p:nvPicPr>
        <p:blipFill rotWithShape="1">
          <a:blip r:embed="rId5">
            <a:alphaModFix/>
          </a:blip>
          <a:srcRect b="0" l="0" r="0" t="0"/>
          <a:stretch/>
        </p:blipFill>
        <p:spPr>
          <a:xfrm>
            <a:off x="1333667" y="558800"/>
            <a:ext cx="584273" cy="927100"/>
          </a:xfrm>
          <a:prstGeom prst="rect">
            <a:avLst/>
          </a:prstGeom>
          <a:noFill/>
          <a:ln>
            <a:noFill/>
          </a:ln>
        </p:spPr>
      </p:pic>
      <p:pic>
        <p:nvPicPr>
          <p:cNvPr descr=" " id="166" name="Google Shape;166;g265f4016e66_0_140"/>
          <p:cNvPicPr preferRelativeResize="0"/>
          <p:nvPr/>
        </p:nvPicPr>
        <p:blipFill rotWithShape="1">
          <a:blip r:embed="rId6">
            <a:alphaModFix/>
          </a:blip>
          <a:srcRect b="0" l="0" r="0" t="0"/>
          <a:stretch/>
        </p:blipFill>
        <p:spPr>
          <a:xfrm>
            <a:off x="368346" y="3975100"/>
            <a:ext cx="546168" cy="863600"/>
          </a:xfrm>
          <a:prstGeom prst="rect">
            <a:avLst/>
          </a:prstGeom>
          <a:noFill/>
          <a:ln>
            <a:noFill/>
          </a:ln>
        </p:spPr>
      </p:pic>
      <p:sp>
        <p:nvSpPr>
          <p:cNvPr id="167" name="Google Shape;167;g265f4016e66_0_140"/>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68" name="Google Shape;168;g265f4016e66_0_140"/>
          <p:cNvPicPr preferRelativeResize="0"/>
          <p:nvPr/>
        </p:nvPicPr>
        <p:blipFill rotWithShape="1">
          <a:blip r:embed="rId7">
            <a:alphaModFix/>
          </a:blip>
          <a:srcRect b="0" l="0" r="0" t="0"/>
          <a:stretch/>
        </p:blipFill>
        <p:spPr>
          <a:xfrm>
            <a:off x="23523340" y="10820400"/>
            <a:ext cx="711289" cy="2590800"/>
          </a:xfrm>
          <a:prstGeom prst="rect">
            <a:avLst/>
          </a:prstGeom>
          <a:noFill/>
          <a:ln>
            <a:noFill/>
          </a:ln>
        </p:spPr>
      </p:pic>
      <p:pic>
        <p:nvPicPr>
          <p:cNvPr descr=" " id="169" name="Google Shape;169;g265f4016e66_0_140"/>
          <p:cNvPicPr preferRelativeResize="0"/>
          <p:nvPr/>
        </p:nvPicPr>
        <p:blipFill rotWithShape="1">
          <a:blip r:embed="rId8">
            <a:alphaModFix/>
          </a:blip>
          <a:srcRect b="0" l="0" r="0" t="0"/>
          <a:stretch/>
        </p:blipFill>
        <p:spPr>
          <a:xfrm>
            <a:off x="863708" y="1316515"/>
            <a:ext cx="6068312" cy="4556472"/>
          </a:xfrm>
          <a:prstGeom prst="rect">
            <a:avLst/>
          </a:prstGeom>
          <a:noFill/>
          <a:ln>
            <a:noFill/>
          </a:ln>
        </p:spPr>
      </p:pic>
      <p:sp>
        <p:nvSpPr>
          <p:cNvPr id="170" name="Google Shape;170;g265f4016e66_0_140"/>
          <p:cNvSpPr/>
          <p:nvPr/>
        </p:nvSpPr>
        <p:spPr>
          <a:xfrm>
            <a:off x="5842730" y="4699000"/>
            <a:ext cx="13603500" cy="5054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1" name="Google Shape;171;g265f4016e66_0_140"/>
          <p:cNvSpPr/>
          <p:nvPr/>
        </p:nvSpPr>
        <p:spPr>
          <a:xfrm>
            <a:off x="5842730" y="4699000"/>
            <a:ext cx="13806600" cy="4330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4800"/>
              <a:buFont typeface="Abril Fatface"/>
              <a:buNone/>
            </a:pPr>
            <a:r>
              <a:rPr b="0" i="0" lang="en-US" sz="4800" u="none" cap="none" strike="noStrike">
                <a:solidFill>
                  <a:srgbClr val="FFFFFF"/>
                </a:solidFill>
                <a:latin typeface="Abril Fatface"/>
                <a:ea typeface="Abril Fatface"/>
                <a:cs typeface="Abril Fatface"/>
                <a:sym typeface="Abril Fatface"/>
              </a:rPr>
              <a:t>Fantasy is the gateway to the impossible, the land where the ordinary becomes extraordinary, and the impossible becomes possible. It is the realm of the imagination, where anything can happen and everything is possible.</a:t>
            </a:r>
            <a:endParaRPr b="0" i="0" sz="4800" u="none" cap="none" strike="noStrike">
              <a:solidFill>
                <a:schemeClr val="dk1"/>
              </a:solidFill>
              <a:latin typeface="Calibri"/>
              <a:ea typeface="Calibri"/>
              <a:cs typeface="Calibri"/>
              <a:sym typeface="Calibri"/>
            </a:endParaRPr>
          </a:p>
        </p:txBody>
      </p:sp>
      <p:sp>
        <p:nvSpPr>
          <p:cNvPr id="172" name="Google Shape;172;g265f4016e66_0_140"/>
          <p:cNvSpPr/>
          <p:nvPr/>
        </p:nvSpPr>
        <p:spPr>
          <a:xfrm>
            <a:off x="15407026" y="9131300"/>
            <a:ext cx="4191600" cy="774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600"/>
              <a:buFont typeface="Abril Fatface"/>
              <a:buNone/>
            </a:pPr>
            <a:r>
              <a:rPr b="0" i="0" lang="en-US" sz="3600" u="none" cap="none" strike="noStrike">
                <a:solidFill>
                  <a:srgbClr val="FFFFFF"/>
                </a:solidFill>
                <a:latin typeface="Abril Fatface"/>
                <a:ea typeface="Abril Fatface"/>
                <a:cs typeface="Abril Fatface"/>
                <a:sym typeface="Abril Fatface"/>
              </a:rPr>
              <a:t>The Dream Weaver</a:t>
            </a:r>
            <a:endParaRPr b="0" i="0" sz="3600" u="none" cap="none" strike="noStrike">
              <a:solidFill>
                <a:schemeClr val="dk1"/>
              </a:solidFill>
              <a:latin typeface="Calibri"/>
              <a:ea typeface="Calibri"/>
              <a:cs typeface="Calibri"/>
              <a:sym typeface="Calibri"/>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1141C"/>
        </a:solidFill>
      </p:bgPr>
    </p:bg>
    <p:spTree>
      <p:nvGrpSpPr>
        <p:cNvPr id="177" name="Shape 177"/>
        <p:cNvGrpSpPr/>
        <p:nvPr/>
      </p:nvGrpSpPr>
      <p:grpSpPr>
        <a:xfrm>
          <a:off x="0" y="0"/>
          <a:ext cx="0" cy="0"/>
          <a:chOff x="0" y="0"/>
          <a:chExt cx="0" cy="0"/>
        </a:xfrm>
      </p:grpSpPr>
      <p:pic>
        <p:nvPicPr>
          <p:cNvPr descr=" " id="178" name="Google Shape;178;g265f4016e66_0_155"/>
          <p:cNvPicPr preferRelativeResize="0"/>
          <p:nvPr/>
        </p:nvPicPr>
        <p:blipFill rotWithShape="1">
          <a:blip r:embed="rId3">
            <a:alphaModFix/>
          </a:blip>
          <a:srcRect b="0" l="0" r="0" t="0"/>
          <a:stretch/>
        </p:blipFill>
        <p:spPr>
          <a:xfrm>
            <a:off x="0" y="0"/>
            <a:ext cx="24387048" cy="13716000"/>
          </a:xfrm>
          <a:prstGeom prst="rect">
            <a:avLst/>
          </a:prstGeom>
          <a:noFill/>
          <a:ln>
            <a:noFill/>
          </a:ln>
        </p:spPr>
      </p:pic>
      <p:pic>
        <p:nvPicPr>
          <p:cNvPr descr=" " id="179" name="Google Shape;179;g265f4016e66_0_155"/>
          <p:cNvPicPr preferRelativeResize="0"/>
          <p:nvPr/>
        </p:nvPicPr>
        <p:blipFill rotWithShape="1">
          <a:blip r:embed="rId4">
            <a:alphaModFix/>
          </a:blip>
          <a:srcRect b="0" l="0" r="0" t="0"/>
          <a:stretch/>
        </p:blipFill>
        <p:spPr>
          <a:xfrm>
            <a:off x="469959" y="6299200"/>
            <a:ext cx="355644" cy="558800"/>
          </a:xfrm>
          <a:prstGeom prst="rect">
            <a:avLst/>
          </a:prstGeom>
          <a:noFill/>
          <a:ln>
            <a:noFill/>
          </a:ln>
        </p:spPr>
      </p:pic>
      <p:pic>
        <p:nvPicPr>
          <p:cNvPr descr=" " id="180" name="Google Shape;180;g265f4016e66_0_155"/>
          <p:cNvPicPr preferRelativeResize="0"/>
          <p:nvPr/>
        </p:nvPicPr>
        <p:blipFill rotWithShape="1">
          <a:blip r:embed="rId5">
            <a:alphaModFix/>
          </a:blip>
          <a:srcRect b="0" l="0" r="0" t="0"/>
          <a:stretch/>
        </p:blipFill>
        <p:spPr>
          <a:xfrm>
            <a:off x="23663058" y="8318500"/>
            <a:ext cx="279435" cy="431800"/>
          </a:xfrm>
          <a:prstGeom prst="rect">
            <a:avLst/>
          </a:prstGeom>
          <a:noFill/>
          <a:ln>
            <a:noFill/>
          </a:ln>
        </p:spPr>
      </p:pic>
      <p:pic>
        <p:nvPicPr>
          <p:cNvPr descr=" " id="181" name="Google Shape;181;g265f4016e66_0_155"/>
          <p:cNvPicPr preferRelativeResize="0"/>
          <p:nvPr/>
        </p:nvPicPr>
        <p:blipFill rotWithShape="1">
          <a:blip r:embed="rId6">
            <a:alphaModFix/>
          </a:blip>
          <a:srcRect b="0" l="0" r="0" t="0"/>
          <a:stretch/>
        </p:blipFill>
        <p:spPr>
          <a:xfrm>
            <a:off x="266733" y="1066800"/>
            <a:ext cx="774797" cy="1231900"/>
          </a:xfrm>
          <a:prstGeom prst="rect">
            <a:avLst/>
          </a:prstGeom>
          <a:noFill/>
          <a:ln>
            <a:noFill/>
          </a:ln>
        </p:spPr>
      </p:pic>
      <p:pic>
        <p:nvPicPr>
          <p:cNvPr descr=" " id="182" name="Google Shape;182;g265f4016e66_0_155"/>
          <p:cNvPicPr preferRelativeResize="0"/>
          <p:nvPr/>
        </p:nvPicPr>
        <p:blipFill rotWithShape="1">
          <a:blip r:embed="rId7">
            <a:alphaModFix/>
          </a:blip>
          <a:srcRect b="0" l="0" r="0" t="0"/>
          <a:stretch/>
        </p:blipFill>
        <p:spPr>
          <a:xfrm>
            <a:off x="23015277" y="11277600"/>
            <a:ext cx="787498" cy="1231900"/>
          </a:xfrm>
          <a:prstGeom prst="rect">
            <a:avLst/>
          </a:prstGeom>
          <a:noFill/>
          <a:ln>
            <a:noFill/>
          </a:ln>
        </p:spPr>
      </p:pic>
      <p:pic>
        <p:nvPicPr>
          <p:cNvPr descr=" " id="183" name="Google Shape;183;g265f4016e66_0_155"/>
          <p:cNvPicPr preferRelativeResize="0"/>
          <p:nvPr/>
        </p:nvPicPr>
        <p:blipFill rotWithShape="1">
          <a:blip r:embed="rId8">
            <a:alphaModFix/>
          </a:blip>
          <a:srcRect b="0" l="0" r="0" t="0"/>
          <a:stretch/>
        </p:blipFill>
        <p:spPr>
          <a:xfrm>
            <a:off x="914514" y="444500"/>
            <a:ext cx="533467" cy="825500"/>
          </a:xfrm>
          <a:prstGeom prst="rect">
            <a:avLst/>
          </a:prstGeom>
          <a:noFill/>
          <a:ln>
            <a:noFill/>
          </a:ln>
        </p:spPr>
      </p:pic>
      <p:pic>
        <p:nvPicPr>
          <p:cNvPr descr=" " id="184" name="Google Shape;184;g265f4016e66_0_155"/>
          <p:cNvPicPr preferRelativeResize="0"/>
          <p:nvPr/>
        </p:nvPicPr>
        <p:blipFill rotWithShape="1">
          <a:blip r:embed="rId9">
            <a:alphaModFix/>
          </a:blip>
          <a:srcRect b="0" l="0" r="0" t="0"/>
          <a:stretch/>
        </p:blipFill>
        <p:spPr>
          <a:xfrm>
            <a:off x="16270734" y="5727700"/>
            <a:ext cx="7049381" cy="6400800"/>
          </a:xfrm>
          <a:prstGeom prst="rect">
            <a:avLst/>
          </a:prstGeom>
          <a:noFill/>
          <a:ln>
            <a:noFill/>
          </a:ln>
        </p:spPr>
      </p:pic>
      <p:pic>
        <p:nvPicPr>
          <p:cNvPr descr=" " id="185" name="Google Shape;185;g265f4016e66_0_155"/>
          <p:cNvPicPr preferRelativeResize="0"/>
          <p:nvPr/>
        </p:nvPicPr>
        <p:blipFill rotWithShape="1">
          <a:blip r:embed="rId10">
            <a:alphaModFix/>
          </a:blip>
          <a:srcRect b="0" l="0" r="0" t="0"/>
          <a:stretch/>
        </p:blipFill>
        <p:spPr>
          <a:xfrm>
            <a:off x="889111" y="5727700"/>
            <a:ext cx="14835454" cy="6400800"/>
          </a:xfrm>
          <a:prstGeom prst="rect">
            <a:avLst/>
          </a:prstGeom>
          <a:noFill/>
          <a:ln>
            <a:noFill/>
          </a:ln>
        </p:spPr>
      </p:pic>
      <p:sp>
        <p:nvSpPr>
          <p:cNvPr id="186" name="Google Shape;186;g265f4016e66_0_155"/>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87" name="Google Shape;187;g265f4016e66_0_155"/>
          <p:cNvPicPr preferRelativeResize="0"/>
          <p:nvPr/>
        </p:nvPicPr>
        <p:blipFill rotWithShape="1">
          <a:blip r:embed="rId11">
            <a:alphaModFix/>
          </a:blip>
          <a:srcRect b="0" l="0" r="0" t="0"/>
          <a:stretch/>
        </p:blipFill>
        <p:spPr>
          <a:xfrm>
            <a:off x="23523340" y="10820400"/>
            <a:ext cx="711289" cy="2590800"/>
          </a:xfrm>
          <a:prstGeom prst="rect">
            <a:avLst/>
          </a:prstGeom>
          <a:noFill/>
          <a:ln>
            <a:noFill/>
          </a:ln>
        </p:spPr>
      </p:pic>
      <p:sp>
        <p:nvSpPr>
          <p:cNvPr id="188" name="Google Shape;188;g265f4016e66_0_155"/>
          <p:cNvSpPr/>
          <p:nvPr/>
        </p:nvSpPr>
        <p:spPr>
          <a:xfrm>
            <a:off x="1079635" y="2247900"/>
            <a:ext cx="7049400" cy="2705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9" name="Google Shape;189;g265f4016e66_0_155"/>
          <p:cNvSpPr/>
          <p:nvPr/>
        </p:nvSpPr>
        <p:spPr>
          <a:xfrm>
            <a:off x="1079635" y="2247900"/>
            <a:ext cx="7049400" cy="1435200"/>
          </a:xfrm>
          <a:prstGeom prst="rect">
            <a:avLst/>
          </a:prstGeom>
          <a:solidFill>
            <a:srgbClr val="151820"/>
          </a:solidFill>
          <a:ln cap="flat" cmpd="sng" w="50800">
            <a:solidFill>
              <a:srgbClr val="E1AD4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0" name="Google Shape;190;g265f4016e66_0_155"/>
          <p:cNvSpPr/>
          <p:nvPr/>
        </p:nvSpPr>
        <p:spPr>
          <a:xfrm>
            <a:off x="1841730" y="2552700"/>
            <a:ext cx="4560000" cy="1028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4800"/>
              <a:buFont typeface="Abril Fatface"/>
              <a:buNone/>
            </a:pPr>
            <a:r>
              <a:rPr b="0" i="0" lang="en-US" sz="4800" u="none" cap="none" strike="noStrike">
                <a:solidFill>
                  <a:srgbClr val="FFFFFF"/>
                </a:solidFill>
                <a:latin typeface="Abril Fatface"/>
                <a:ea typeface="Abril Fatface"/>
                <a:cs typeface="Abril Fatface"/>
                <a:sym typeface="Abril Fatface"/>
              </a:rPr>
              <a:t>Dragon Taming </a:t>
            </a:r>
            <a:endParaRPr b="0" i="0" sz="4800" u="none" cap="none" strike="noStrike">
              <a:solidFill>
                <a:schemeClr val="dk1"/>
              </a:solidFill>
              <a:latin typeface="Calibri"/>
              <a:ea typeface="Calibri"/>
              <a:cs typeface="Calibri"/>
              <a:sym typeface="Calibri"/>
            </a:endParaRPr>
          </a:p>
        </p:txBody>
      </p:sp>
      <p:sp>
        <p:nvSpPr>
          <p:cNvPr id="191" name="Google Shape;191;g265f4016e66_0_155"/>
          <p:cNvSpPr/>
          <p:nvPr/>
        </p:nvSpPr>
        <p:spPr>
          <a:xfrm>
            <a:off x="1079635" y="3987800"/>
            <a:ext cx="7185000" cy="1100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Lato"/>
              <a:buNone/>
            </a:pPr>
            <a:r>
              <a:rPr b="0" i="0" lang="en-US" sz="3200" u="none" cap="none" strike="noStrike">
                <a:solidFill>
                  <a:srgbClr val="FFFFFF"/>
                </a:solidFill>
                <a:latin typeface="Lato"/>
                <a:ea typeface="Lato"/>
                <a:cs typeface="Lato"/>
                <a:sym typeface="Lato"/>
              </a:rPr>
              <a:t>A guide to taming and caring for dragons in the realm of magic.</a:t>
            </a:r>
            <a:endParaRPr b="0" i="0" sz="3200" u="none" cap="none" strike="noStrike">
              <a:solidFill>
                <a:schemeClr val="dk1"/>
              </a:solidFill>
              <a:latin typeface="Calibri"/>
              <a:ea typeface="Calibri"/>
              <a:cs typeface="Calibri"/>
              <a:sym typeface="Calibri"/>
            </a:endParaRPr>
          </a:p>
        </p:txBody>
      </p:sp>
      <p:sp>
        <p:nvSpPr>
          <p:cNvPr id="192" name="Google Shape;192;g265f4016e66_0_155"/>
          <p:cNvSpPr/>
          <p:nvPr/>
        </p:nvSpPr>
        <p:spPr>
          <a:xfrm>
            <a:off x="8675184" y="2247900"/>
            <a:ext cx="7049400" cy="2705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3" name="Google Shape;193;g265f4016e66_0_155"/>
          <p:cNvSpPr/>
          <p:nvPr/>
        </p:nvSpPr>
        <p:spPr>
          <a:xfrm>
            <a:off x="8675184" y="2247900"/>
            <a:ext cx="7049400" cy="1435200"/>
          </a:xfrm>
          <a:prstGeom prst="rect">
            <a:avLst/>
          </a:prstGeom>
          <a:solidFill>
            <a:srgbClr val="151820"/>
          </a:solidFill>
          <a:ln cap="flat" cmpd="sng" w="50800">
            <a:solidFill>
              <a:srgbClr val="E1AD4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4" name="Google Shape;194;g265f4016e66_0_155"/>
          <p:cNvSpPr/>
          <p:nvPr/>
        </p:nvSpPr>
        <p:spPr>
          <a:xfrm>
            <a:off x="9437280" y="2552700"/>
            <a:ext cx="5461800" cy="1028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4800"/>
              <a:buFont typeface="Abril Fatface"/>
              <a:buNone/>
            </a:pPr>
            <a:r>
              <a:rPr b="0" i="0" lang="en-US" sz="4800" u="none" cap="none" strike="noStrike">
                <a:solidFill>
                  <a:srgbClr val="FFFFFF"/>
                </a:solidFill>
                <a:latin typeface="Abril Fatface"/>
                <a:ea typeface="Abril Fatface"/>
                <a:cs typeface="Abril Fatface"/>
                <a:sym typeface="Abril Fatface"/>
              </a:rPr>
              <a:t>The Art of Unicorn</a:t>
            </a:r>
            <a:endParaRPr b="0" i="0" sz="4800" u="none" cap="none" strike="noStrike">
              <a:solidFill>
                <a:schemeClr val="dk1"/>
              </a:solidFill>
              <a:latin typeface="Calibri"/>
              <a:ea typeface="Calibri"/>
              <a:cs typeface="Calibri"/>
              <a:sym typeface="Calibri"/>
            </a:endParaRPr>
          </a:p>
        </p:txBody>
      </p:sp>
      <p:sp>
        <p:nvSpPr>
          <p:cNvPr id="195" name="Google Shape;195;g265f4016e66_0_155"/>
          <p:cNvSpPr/>
          <p:nvPr/>
        </p:nvSpPr>
        <p:spPr>
          <a:xfrm>
            <a:off x="8675184" y="3987800"/>
            <a:ext cx="7185000" cy="1100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Lato"/>
              <a:buNone/>
            </a:pPr>
            <a:r>
              <a:rPr b="0" i="0" lang="en-US" sz="3200" u="none" cap="none" strike="noStrike">
                <a:solidFill>
                  <a:srgbClr val="FFFFFF"/>
                </a:solidFill>
                <a:latin typeface="Lato"/>
                <a:ea typeface="Lato"/>
                <a:cs typeface="Lato"/>
                <a:sym typeface="Lato"/>
              </a:rPr>
              <a:t>Tips and tricks for spotting the elusive unicorns in their natural habitat.</a:t>
            </a:r>
            <a:endParaRPr b="0" i="0" sz="3200" u="none" cap="none" strike="noStrike">
              <a:solidFill>
                <a:schemeClr val="dk1"/>
              </a:solidFill>
              <a:latin typeface="Calibri"/>
              <a:ea typeface="Calibri"/>
              <a:cs typeface="Calibri"/>
              <a:sym typeface="Calibri"/>
            </a:endParaRPr>
          </a:p>
        </p:txBody>
      </p:sp>
      <p:sp>
        <p:nvSpPr>
          <p:cNvPr id="196" name="Google Shape;196;g265f4016e66_0_155"/>
          <p:cNvSpPr/>
          <p:nvPr/>
        </p:nvSpPr>
        <p:spPr>
          <a:xfrm>
            <a:off x="16270734" y="2247900"/>
            <a:ext cx="7049400" cy="2705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7" name="Google Shape;197;g265f4016e66_0_155"/>
          <p:cNvSpPr/>
          <p:nvPr/>
        </p:nvSpPr>
        <p:spPr>
          <a:xfrm>
            <a:off x="16270734" y="2247900"/>
            <a:ext cx="7049400" cy="1435200"/>
          </a:xfrm>
          <a:prstGeom prst="rect">
            <a:avLst/>
          </a:prstGeom>
          <a:solidFill>
            <a:srgbClr val="151820"/>
          </a:solidFill>
          <a:ln cap="flat" cmpd="sng" w="50800">
            <a:solidFill>
              <a:srgbClr val="E1AD4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8" name="Google Shape;198;g265f4016e66_0_155"/>
          <p:cNvSpPr/>
          <p:nvPr/>
        </p:nvSpPr>
        <p:spPr>
          <a:xfrm>
            <a:off x="17032829" y="2552700"/>
            <a:ext cx="4560000" cy="1028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4800"/>
              <a:buFont typeface="Abril Fatface"/>
              <a:buNone/>
            </a:pPr>
            <a:r>
              <a:rPr b="0" i="0" lang="en-US" sz="4800" u="none" cap="none" strike="noStrike">
                <a:solidFill>
                  <a:srgbClr val="FFFFFF"/>
                </a:solidFill>
                <a:latin typeface="Abril Fatface"/>
                <a:ea typeface="Abril Fatface"/>
                <a:cs typeface="Abril Fatface"/>
                <a:sym typeface="Abril Fatface"/>
              </a:rPr>
              <a:t>Dragon Taming </a:t>
            </a:r>
            <a:endParaRPr b="0" i="0" sz="4800" u="none" cap="none" strike="noStrike">
              <a:solidFill>
                <a:schemeClr val="dk1"/>
              </a:solidFill>
              <a:latin typeface="Calibri"/>
              <a:ea typeface="Calibri"/>
              <a:cs typeface="Calibri"/>
              <a:sym typeface="Calibri"/>
            </a:endParaRPr>
          </a:p>
        </p:txBody>
      </p:sp>
      <p:sp>
        <p:nvSpPr>
          <p:cNvPr id="199" name="Google Shape;199;g265f4016e66_0_155"/>
          <p:cNvSpPr/>
          <p:nvPr/>
        </p:nvSpPr>
        <p:spPr>
          <a:xfrm>
            <a:off x="16270734" y="3987800"/>
            <a:ext cx="7185000" cy="1100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Lato"/>
              <a:buNone/>
            </a:pPr>
            <a:r>
              <a:rPr b="0" i="0" lang="en-US" sz="3200" u="none" cap="none" strike="noStrike">
                <a:solidFill>
                  <a:srgbClr val="FFFFFF"/>
                </a:solidFill>
                <a:latin typeface="Lato"/>
                <a:ea typeface="Lato"/>
                <a:cs typeface="Lato"/>
                <a:sym typeface="Lato"/>
              </a:rPr>
              <a:t>A guide to taming and caring for dragons in the realm of magic.</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1141C"/>
        </a:solidFill>
      </p:bgPr>
    </p:bg>
    <p:spTree>
      <p:nvGrpSpPr>
        <p:cNvPr id="204" name="Shape 204"/>
        <p:cNvGrpSpPr/>
        <p:nvPr/>
      </p:nvGrpSpPr>
      <p:grpSpPr>
        <a:xfrm>
          <a:off x="0" y="0"/>
          <a:ext cx="0" cy="0"/>
          <a:chOff x="0" y="0"/>
          <a:chExt cx="0" cy="0"/>
        </a:xfrm>
      </p:grpSpPr>
      <p:pic>
        <p:nvPicPr>
          <p:cNvPr descr=" " id="205" name="Google Shape;205;g265f4016e66_0_181"/>
          <p:cNvPicPr preferRelativeResize="0"/>
          <p:nvPr/>
        </p:nvPicPr>
        <p:blipFill rotWithShape="1">
          <a:blip r:embed="rId3">
            <a:alphaModFix/>
          </a:blip>
          <a:srcRect b="0" l="0" r="0" t="0"/>
          <a:stretch/>
        </p:blipFill>
        <p:spPr>
          <a:xfrm>
            <a:off x="0" y="0"/>
            <a:ext cx="24387048" cy="13716000"/>
          </a:xfrm>
          <a:prstGeom prst="rect">
            <a:avLst/>
          </a:prstGeom>
          <a:noFill/>
          <a:ln>
            <a:noFill/>
          </a:ln>
        </p:spPr>
      </p:pic>
      <p:pic>
        <p:nvPicPr>
          <p:cNvPr descr=" " id="206" name="Google Shape;206;g265f4016e66_0_181"/>
          <p:cNvPicPr preferRelativeResize="0"/>
          <p:nvPr/>
        </p:nvPicPr>
        <p:blipFill rotWithShape="1">
          <a:blip r:embed="rId4">
            <a:alphaModFix/>
          </a:blip>
          <a:srcRect b="0" l="0" r="0" t="0"/>
          <a:stretch/>
        </p:blipFill>
        <p:spPr>
          <a:xfrm>
            <a:off x="863708" y="11823700"/>
            <a:ext cx="471230" cy="740792"/>
          </a:xfrm>
          <a:prstGeom prst="rect">
            <a:avLst/>
          </a:prstGeom>
          <a:noFill/>
          <a:ln>
            <a:noFill/>
          </a:ln>
        </p:spPr>
      </p:pic>
      <p:pic>
        <p:nvPicPr>
          <p:cNvPr descr=" " id="207" name="Google Shape;207;g265f4016e66_0_181"/>
          <p:cNvPicPr preferRelativeResize="0"/>
          <p:nvPr/>
        </p:nvPicPr>
        <p:blipFill rotWithShape="1">
          <a:blip r:embed="rId5">
            <a:alphaModFix/>
          </a:blip>
          <a:srcRect b="0" l="0" r="0" t="0"/>
          <a:stretch/>
        </p:blipFill>
        <p:spPr>
          <a:xfrm>
            <a:off x="2015620" y="12796515"/>
            <a:ext cx="338496" cy="531999"/>
          </a:xfrm>
          <a:prstGeom prst="rect">
            <a:avLst/>
          </a:prstGeom>
          <a:noFill/>
          <a:ln>
            <a:noFill/>
          </a:ln>
        </p:spPr>
      </p:pic>
      <p:pic>
        <p:nvPicPr>
          <p:cNvPr descr=" " id="208" name="Google Shape;208;g265f4016e66_0_181"/>
          <p:cNvPicPr preferRelativeResize="0"/>
          <p:nvPr/>
        </p:nvPicPr>
        <p:blipFill rotWithShape="1">
          <a:blip r:embed="rId6">
            <a:alphaModFix/>
          </a:blip>
          <a:srcRect b="0" l="0" r="0" t="0"/>
          <a:stretch/>
        </p:blipFill>
        <p:spPr>
          <a:xfrm>
            <a:off x="3514408" y="1189732"/>
            <a:ext cx="338496" cy="531999"/>
          </a:xfrm>
          <a:prstGeom prst="rect">
            <a:avLst/>
          </a:prstGeom>
          <a:noFill/>
          <a:ln>
            <a:noFill/>
          </a:ln>
        </p:spPr>
      </p:pic>
      <p:pic>
        <p:nvPicPr>
          <p:cNvPr descr=" " id="209" name="Google Shape;209;g265f4016e66_0_181"/>
          <p:cNvPicPr preferRelativeResize="0"/>
          <p:nvPr/>
        </p:nvPicPr>
        <p:blipFill rotWithShape="1">
          <a:blip r:embed="rId7">
            <a:alphaModFix/>
          </a:blip>
          <a:srcRect b="0" l="0" r="0" t="0"/>
          <a:stretch/>
        </p:blipFill>
        <p:spPr>
          <a:xfrm>
            <a:off x="520765" y="660400"/>
            <a:ext cx="1094876" cy="1721234"/>
          </a:xfrm>
          <a:prstGeom prst="rect">
            <a:avLst/>
          </a:prstGeom>
          <a:noFill/>
          <a:ln>
            <a:noFill/>
          </a:ln>
        </p:spPr>
      </p:pic>
      <p:pic>
        <p:nvPicPr>
          <p:cNvPr descr=" " id="210" name="Google Shape;210;g265f4016e66_0_181"/>
          <p:cNvPicPr preferRelativeResize="0"/>
          <p:nvPr/>
        </p:nvPicPr>
        <p:blipFill rotWithShape="1">
          <a:blip r:embed="rId8">
            <a:alphaModFix/>
          </a:blip>
          <a:srcRect b="0" l="0" r="0" t="0"/>
          <a:stretch/>
        </p:blipFill>
        <p:spPr>
          <a:xfrm>
            <a:off x="21592699" y="11417176"/>
            <a:ext cx="1094876" cy="1721234"/>
          </a:xfrm>
          <a:prstGeom prst="rect">
            <a:avLst/>
          </a:prstGeom>
          <a:noFill/>
          <a:ln>
            <a:noFill/>
          </a:ln>
        </p:spPr>
      </p:pic>
      <p:pic>
        <p:nvPicPr>
          <p:cNvPr descr=" " id="211" name="Google Shape;211;g265f4016e66_0_181"/>
          <p:cNvPicPr preferRelativeResize="0"/>
          <p:nvPr/>
        </p:nvPicPr>
        <p:blipFill rotWithShape="1">
          <a:blip r:embed="rId9">
            <a:alphaModFix/>
          </a:blip>
          <a:srcRect b="0" l="0" r="0" t="0"/>
          <a:stretch/>
        </p:blipFill>
        <p:spPr>
          <a:xfrm>
            <a:off x="22566144" y="11239500"/>
            <a:ext cx="735802" cy="1156717"/>
          </a:xfrm>
          <a:prstGeom prst="rect">
            <a:avLst/>
          </a:prstGeom>
          <a:noFill/>
          <a:ln>
            <a:noFill/>
          </a:ln>
        </p:spPr>
      </p:pic>
      <p:sp>
        <p:nvSpPr>
          <p:cNvPr id="212" name="Google Shape;212;g265f4016e66_0_181"/>
          <p:cNvSpPr/>
          <p:nvPr/>
        </p:nvSpPr>
        <p:spPr>
          <a:xfrm>
            <a:off x="4343943" y="1397000"/>
            <a:ext cx="16050600" cy="1710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E1AD40"/>
              </a:buClr>
              <a:buSzPts val="8000"/>
              <a:buFont typeface="Abril Fatface"/>
              <a:buNone/>
            </a:pPr>
            <a:r>
              <a:rPr b="0" i="0" lang="en-US" sz="8000" u="none" cap="none" strike="noStrike">
                <a:solidFill>
                  <a:srgbClr val="E1AD40"/>
                </a:solidFill>
                <a:latin typeface="Abril Fatface"/>
                <a:ea typeface="Abril Fatface"/>
                <a:cs typeface="Abril Fatface"/>
                <a:sym typeface="Abril Fatface"/>
              </a:rPr>
              <a:t>The Magic of Dragons: A Research</a:t>
            </a:r>
            <a:endParaRPr b="0" i="0" sz="8000" u="none" cap="none" strike="noStrike">
              <a:solidFill>
                <a:schemeClr val="dk1"/>
              </a:solidFill>
              <a:latin typeface="Calibri"/>
              <a:ea typeface="Calibri"/>
              <a:cs typeface="Calibri"/>
              <a:sym typeface="Calibri"/>
            </a:endParaRPr>
          </a:p>
        </p:txBody>
      </p:sp>
      <p:sp>
        <p:nvSpPr>
          <p:cNvPr id="213" name="Google Shape;213;g265f4016e66_0_181"/>
          <p:cNvSpPr/>
          <p:nvPr/>
        </p:nvSpPr>
        <p:spPr>
          <a:xfrm>
            <a:off x="14200375" y="4406900"/>
            <a:ext cx="8205300" cy="8204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4" name="Google Shape;214;g265f4016e66_0_181"/>
          <p:cNvSpPr/>
          <p:nvPr/>
        </p:nvSpPr>
        <p:spPr>
          <a:xfrm>
            <a:off x="14200375" y="4406900"/>
            <a:ext cx="8205300" cy="8204100"/>
          </a:xfrm>
          <a:prstGeom prst="ellipse">
            <a:avLst/>
          </a:prstGeom>
          <a:noFill/>
          <a:ln cap="flat" cmpd="sng" w="50800">
            <a:solidFill>
              <a:srgbClr val="E1AD4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5" name="Google Shape;215;g265f4016e66_0_181"/>
          <p:cNvSpPr/>
          <p:nvPr/>
        </p:nvSpPr>
        <p:spPr>
          <a:xfrm>
            <a:off x="15229203" y="6299200"/>
            <a:ext cx="6160200" cy="6159600"/>
          </a:xfrm>
          <a:prstGeom prst="ellipse">
            <a:avLst/>
          </a:prstGeom>
          <a:noFill/>
          <a:ln cap="flat" cmpd="sng" w="50800">
            <a:solidFill>
              <a:srgbClr val="E1AD4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6" name="Google Shape;216;g265f4016e66_0_181"/>
          <p:cNvSpPr/>
          <p:nvPr/>
        </p:nvSpPr>
        <p:spPr>
          <a:xfrm>
            <a:off x="16258032" y="8178800"/>
            <a:ext cx="4089900" cy="4089300"/>
          </a:xfrm>
          <a:prstGeom prst="ellipse">
            <a:avLst/>
          </a:prstGeom>
          <a:noFill/>
          <a:ln cap="flat" cmpd="sng" w="50800">
            <a:solidFill>
              <a:srgbClr val="E1AD4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7" name="Google Shape;217;g265f4016e66_0_181"/>
          <p:cNvSpPr/>
          <p:nvPr/>
        </p:nvSpPr>
        <p:spPr>
          <a:xfrm>
            <a:off x="17528191" y="4902200"/>
            <a:ext cx="1536900" cy="10287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E1AD40"/>
              </a:buClr>
              <a:buSzPts val="4800"/>
              <a:buFont typeface="Abril Fatface"/>
              <a:buNone/>
            </a:pPr>
            <a:r>
              <a:rPr b="0" i="0" lang="en-US" sz="4800" u="none" cap="none" strike="noStrike">
                <a:solidFill>
                  <a:srgbClr val="E1AD40"/>
                </a:solidFill>
                <a:latin typeface="Abril Fatface"/>
                <a:ea typeface="Abril Fatface"/>
                <a:cs typeface="Abril Fatface"/>
                <a:sym typeface="Abril Fatface"/>
              </a:rPr>
              <a:t>6.7M</a:t>
            </a:r>
            <a:endParaRPr b="0" i="0" sz="4800" u="none" cap="none" strike="noStrike">
              <a:solidFill>
                <a:schemeClr val="dk1"/>
              </a:solidFill>
              <a:latin typeface="Calibri"/>
              <a:ea typeface="Calibri"/>
              <a:cs typeface="Calibri"/>
              <a:sym typeface="Calibri"/>
            </a:endParaRPr>
          </a:p>
        </p:txBody>
      </p:sp>
      <p:sp>
        <p:nvSpPr>
          <p:cNvPr id="218" name="Google Shape;218;g265f4016e66_0_181"/>
          <p:cNvSpPr/>
          <p:nvPr/>
        </p:nvSpPr>
        <p:spPr>
          <a:xfrm>
            <a:off x="17515489" y="9715500"/>
            <a:ext cx="1575000" cy="10287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E1AD40"/>
              </a:buClr>
              <a:buSzPts val="4800"/>
              <a:buFont typeface="Abril Fatface"/>
              <a:buNone/>
            </a:pPr>
            <a:r>
              <a:rPr b="0" i="0" lang="en-US" sz="4800" u="none" cap="none" strike="noStrike">
                <a:solidFill>
                  <a:srgbClr val="E1AD40"/>
                </a:solidFill>
                <a:latin typeface="Abril Fatface"/>
                <a:ea typeface="Abril Fatface"/>
                <a:cs typeface="Abril Fatface"/>
                <a:sym typeface="Abril Fatface"/>
              </a:rPr>
              <a:t>2.3M</a:t>
            </a:r>
            <a:endParaRPr b="0" i="0" sz="4800" u="none" cap="none" strike="noStrike">
              <a:solidFill>
                <a:schemeClr val="dk1"/>
              </a:solidFill>
              <a:latin typeface="Calibri"/>
              <a:ea typeface="Calibri"/>
              <a:cs typeface="Calibri"/>
              <a:sym typeface="Calibri"/>
            </a:endParaRPr>
          </a:p>
        </p:txBody>
      </p:sp>
      <p:sp>
        <p:nvSpPr>
          <p:cNvPr id="219" name="Google Shape;219;g265f4016e66_0_181"/>
          <p:cNvSpPr/>
          <p:nvPr/>
        </p:nvSpPr>
        <p:spPr>
          <a:xfrm>
            <a:off x="17502788" y="6781800"/>
            <a:ext cx="1613100" cy="10287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E1AD40"/>
              </a:buClr>
              <a:buSzPts val="4800"/>
              <a:buFont typeface="Abril Fatface"/>
              <a:buNone/>
            </a:pPr>
            <a:r>
              <a:rPr b="0" i="0" lang="en-US" sz="4800" u="none" cap="none" strike="noStrike">
                <a:solidFill>
                  <a:srgbClr val="E1AD40"/>
                </a:solidFill>
                <a:latin typeface="Abril Fatface"/>
                <a:ea typeface="Abril Fatface"/>
                <a:cs typeface="Abril Fatface"/>
                <a:sym typeface="Abril Fatface"/>
              </a:rPr>
              <a:t>4.4M</a:t>
            </a:r>
            <a:endParaRPr b="0" i="0" sz="4800" u="none" cap="none" strike="noStrike">
              <a:solidFill>
                <a:schemeClr val="dk1"/>
              </a:solidFill>
              <a:latin typeface="Calibri"/>
              <a:ea typeface="Calibri"/>
              <a:cs typeface="Calibri"/>
              <a:sym typeface="Calibri"/>
            </a:endParaRPr>
          </a:p>
        </p:txBody>
      </p:sp>
      <p:sp>
        <p:nvSpPr>
          <p:cNvPr id="220" name="Google Shape;220;g265f4016e66_0_181"/>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21" name="Google Shape;221;g265f4016e66_0_181"/>
          <p:cNvPicPr preferRelativeResize="0"/>
          <p:nvPr/>
        </p:nvPicPr>
        <p:blipFill rotWithShape="1">
          <a:blip r:embed="rId10">
            <a:alphaModFix/>
          </a:blip>
          <a:srcRect b="0" l="0" r="0" t="0"/>
          <a:stretch/>
        </p:blipFill>
        <p:spPr>
          <a:xfrm>
            <a:off x="23523340" y="10820400"/>
            <a:ext cx="711289" cy="2590800"/>
          </a:xfrm>
          <a:prstGeom prst="rect">
            <a:avLst/>
          </a:prstGeom>
          <a:noFill/>
          <a:ln>
            <a:noFill/>
          </a:ln>
        </p:spPr>
      </p:pic>
      <p:sp>
        <p:nvSpPr>
          <p:cNvPr id="222" name="Google Shape;222;g265f4016e66_0_181"/>
          <p:cNvSpPr/>
          <p:nvPr/>
        </p:nvSpPr>
        <p:spPr>
          <a:xfrm>
            <a:off x="3734267" y="3594100"/>
            <a:ext cx="8459400" cy="2286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23" name="Google Shape;223;g265f4016e66_0_181"/>
          <p:cNvPicPr preferRelativeResize="0"/>
          <p:nvPr/>
        </p:nvPicPr>
        <p:blipFill rotWithShape="1">
          <a:blip r:embed="rId11">
            <a:alphaModFix/>
          </a:blip>
          <a:srcRect b="0" l="0" r="0" t="0"/>
          <a:stretch/>
        </p:blipFill>
        <p:spPr>
          <a:xfrm>
            <a:off x="3734267" y="3594100"/>
            <a:ext cx="634403" cy="1016000"/>
          </a:xfrm>
          <a:prstGeom prst="rect">
            <a:avLst/>
          </a:prstGeom>
          <a:noFill/>
          <a:ln>
            <a:noFill/>
          </a:ln>
        </p:spPr>
      </p:pic>
      <p:sp>
        <p:nvSpPr>
          <p:cNvPr id="224" name="Google Shape;224;g265f4016e66_0_181"/>
          <p:cNvSpPr/>
          <p:nvPr/>
        </p:nvSpPr>
        <p:spPr>
          <a:xfrm>
            <a:off x="3734267" y="4914900"/>
            <a:ext cx="8459400" cy="965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5" name="Google Shape;225;g265f4016e66_0_181"/>
          <p:cNvSpPr/>
          <p:nvPr/>
        </p:nvSpPr>
        <p:spPr>
          <a:xfrm>
            <a:off x="3734267" y="4914900"/>
            <a:ext cx="8594700" cy="1100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Lato"/>
              <a:buNone/>
            </a:pPr>
            <a:r>
              <a:rPr b="0" i="0" lang="en-US" sz="3200" u="none" cap="none" strike="noStrike">
                <a:solidFill>
                  <a:srgbClr val="FFFFFF"/>
                </a:solidFill>
                <a:latin typeface="Lato"/>
                <a:ea typeface="Lato"/>
                <a:cs typeface="Lato"/>
                <a:sym typeface="Lato"/>
              </a:rPr>
              <a:t>"The Art of Archery": Discover the intricacies of the Art of Archery .</a:t>
            </a:r>
            <a:endParaRPr b="0" i="0" sz="3200" u="none" cap="none" strike="noStrike">
              <a:solidFill>
                <a:schemeClr val="dk1"/>
              </a:solidFill>
              <a:latin typeface="Calibri"/>
              <a:ea typeface="Calibri"/>
              <a:cs typeface="Calibri"/>
              <a:sym typeface="Calibri"/>
            </a:endParaRPr>
          </a:p>
        </p:txBody>
      </p:sp>
      <p:sp>
        <p:nvSpPr>
          <p:cNvPr id="226" name="Google Shape;226;g265f4016e66_0_181"/>
          <p:cNvSpPr/>
          <p:nvPr/>
        </p:nvSpPr>
        <p:spPr>
          <a:xfrm>
            <a:off x="3734267" y="6946900"/>
            <a:ext cx="8459400" cy="2286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27" name="Google Shape;227;g265f4016e66_0_181"/>
          <p:cNvPicPr preferRelativeResize="0"/>
          <p:nvPr/>
        </p:nvPicPr>
        <p:blipFill rotWithShape="1">
          <a:blip r:embed="rId12">
            <a:alphaModFix/>
          </a:blip>
          <a:srcRect b="0" l="0" r="0" t="0"/>
          <a:stretch/>
        </p:blipFill>
        <p:spPr>
          <a:xfrm>
            <a:off x="3734267" y="6946900"/>
            <a:ext cx="871957" cy="1016000"/>
          </a:xfrm>
          <a:prstGeom prst="rect">
            <a:avLst/>
          </a:prstGeom>
          <a:noFill/>
          <a:ln>
            <a:noFill/>
          </a:ln>
        </p:spPr>
      </p:pic>
      <p:sp>
        <p:nvSpPr>
          <p:cNvPr id="228" name="Google Shape;228;g265f4016e66_0_181"/>
          <p:cNvSpPr/>
          <p:nvPr/>
        </p:nvSpPr>
        <p:spPr>
          <a:xfrm>
            <a:off x="3734267" y="8267700"/>
            <a:ext cx="8459400" cy="965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9" name="Google Shape;229;g265f4016e66_0_181"/>
          <p:cNvSpPr/>
          <p:nvPr/>
        </p:nvSpPr>
        <p:spPr>
          <a:xfrm>
            <a:off x="3734267" y="8267700"/>
            <a:ext cx="8594700" cy="1100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Lato"/>
              <a:buNone/>
            </a:pPr>
            <a:r>
              <a:rPr b="0" i="0" lang="en-US" sz="3200" u="none" cap="none" strike="noStrike">
                <a:solidFill>
                  <a:srgbClr val="FFFFFF"/>
                </a:solidFill>
                <a:latin typeface="Lato"/>
                <a:ea typeface="Lato"/>
                <a:cs typeface="Lato"/>
                <a:sym typeface="Lato"/>
              </a:rPr>
              <a:t>"The Music of the Elves": Immerse yourself in the enchanting music of the elves.</a:t>
            </a:r>
            <a:endParaRPr b="0" i="0" sz="3200" u="none" cap="none" strike="noStrike">
              <a:solidFill>
                <a:schemeClr val="dk1"/>
              </a:solidFill>
              <a:latin typeface="Calibri"/>
              <a:ea typeface="Calibri"/>
              <a:cs typeface="Calibri"/>
              <a:sym typeface="Calibri"/>
            </a:endParaRPr>
          </a:p>
        </p:txBody>
      </p:sp>
      <p:sp>
        <p:nvSpPr>
          <p:cNvPr id="230" name="Google Shape;230;g265f4016e66_0_181"/>
          <p:cNvSpPr/>
          <p:nvPr/>
        </p:nvSpPr>
        <p:spPr>
          <a:xfrm>
            <a:off x="3734267" y="10299700"/>
            <a:ext cx="8459400" cy="2286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31" name="Google Shape;231;g265f4016e66_0_181"/>
          <p:cNvPicPr preferRelativeResize="0"/>
          <p:nvPr/>
        </p:nvPicPr>
        <p:blipFill rotWithShape="1">
          <a:blip r:embed="rId13">
            <a:alphaModFix/>
          </a:blip>
          <a:srcRect b="0" l="0" r="0" t="0"/>
          <a:stretch/>
        </p:blipFill>
        <p:spPr>
          <a:xfrm>
            <a:off x="3734267" y="10299700"/>
            <a:ext cx="844572" cy="1016000"/>
          </a:xfrm>
          <a:prstGeom prst="rect">
            <a:avLst/>
          </a:prstGeom>
          <a:noFill/>
          <a:ln>
            <a:noFill/>
          </a:ln>
        </p:spPr>
      </p:pic>
      <p:sp>
        <p:nvSpPr>
          <p:cNvPr id="232" name="Google Shape;232;g265f4016e66_0_181"/>
          <p:cNvSpPr/>
          <p:nvPr/>
        </p:nvSpPr>
        <p:spPr>
          <a:xfrm>
            <a:off x="3734267" y="11620500"/>
            <a:ext cx="8459400" cy="965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3" name="Google Shape;233;g265f4016e66_0_181"/>
          <p:cNvSpPr/>
          <p:nvPr/>
        </p:nvSpPr>
        <p:spPr>
          <a:xfrm>
            <a:off x="3734267" y="11620500"/>
            <a:ext cx="8594700" cy="1100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Lato"/>
              <a:buNone/>
            </a:pPr>
            <a:r>
              <a:rPr b="0" i="0" lang="en-US" sz="3200" u="none" cap="none" strike="noStrike">
                <a:solidFill>
                  <a:srgbClr val="FFFFFF"/>
                </a:solidFill>
                <a:latin typeface="Lato"/>
                <a:ea typeface="Lato"/>
                <a:cs typeface="Lato"/>
                <a:sym typeface="Lato"/>
              </a:rPr>
              <a:t>"The Life of an Elf": Learn about the customs and daily life of the elves.</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2024-01-08T08:11:11Z</dcterms:created>
  <dc:creator>PptxGenJS</dc:creator>
</cp:coreProperties>
</file>