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36" r:id="rId4"/>
  </p:sldMasterIdLst>
  <p:sldIdLst>
    <p:sldId id="258" r:id="rId5"/>
    <p:sldId id="275" r:id="rId6"/>
    <p:sldId id="383" r:id="rId7"/>
    <p:sldId id="281" r:id="rId8"/>
    <p:sldId id="262" r:id="rId9"/>
    <p:sldId id="327" r:id="rId10"/>
    <p:sldId id="373" r:id="rId11"/>
    <p:sldId id="389" r:id="rId12"/>
    <p:sldId id="377" r:id="rId13"/>
    <p:sldId id="308" r:id="rId14"/>
    <p:sldId id="283" r:id="rId15"/>
    <p:sldId id="391" r:id="rId16"/>
    <p:sldId id="372" r:id="rId17"/>
    <p:sldId id="319" r:id="rId18"/>
    <p:sldId id="375" r:id="rId19"/>
    <p:sldId id="288" r:id="rId20"/>
    <p:sldId id="390" r:id="rId21"/>
    <p:sldId id="380" r:id="rId22"/>
    <p:sldId id="385" r:id="rId23"/>
    <p:sldId id="284" r:id="rId24"/>
    <p:sldId id="282" r:id="rId25"/>
    <p:sldId id="286" r:id="rId26"/>
    <p:sldId id="378" r:id="rId27"/>
    <p:sldId id="289" r:id="rId28"/>
    <p:sldId id="291"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61D7F-6984-4CD3-A930-7DD04E59AA6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24008F-16E1-4DA0-9F9C-FFA7A6FD3A1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58910-0C63-4EC6-8F31-3EB9D05C849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C3B03-481C-4569-B0F9-78C17E8EB690}"/>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9A77FD-2BFE-4065-AFD4-D92603B832B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8" name="Footer Placeholder 7">
            <a:extLst>
              <a:ext uri="{FF2B5EF4-FFF2-40B4-BE49-F238E27FC236}">
                <a16:creationId xmlns:a16="http://schemas.microsoft.com/office/drawing/2014/main"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C0D0-367C-4C4E-813F-95F46DD9510F}"/>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4" name="Footer Placeholder 3">
            <a:extLst>
              <a:ext uri="{FF2B5EF4-FFF2-40B4-BE49-F238E27FC236}">
                <a16:creationId xmlns:a16="http://schemas.microsoft.com/office/drawing/2014/main"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E4185-4DE1-43BF-99A2-CB730710EE5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3" name="Footer Placeholder 2">
            <a:extLst>
              <a:ext uri="{FF2B5EF4-FFF2-40B4-BE49-F238E27FC236}">
                <a16:creationId xmlns:a16="http://schemas.microsoft.com/office/drawing/2014/main"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11871-0802-4C86-8144-88EF8BF05064}"/>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4A168-085A-4EBD-B930-E8429A42EB3C}"/>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76120-48A3-45ED-878A-1B7100F695C2}"/>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04F5D-10B1-471C-B092-62DD99F2FE0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7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DA70-3625-4370-B142-6F11FD45A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7BCF64-1F10-48A9-A9C1-88D56B060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BF712A-7DA1-45C1-9E25-BD4247473100}"/>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9D899E32-FE4F-46A0-ABDB-B085E90C4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8522D-D452-4606-B590-FE515F9074F7}"/>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11893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9CF5-0FC2-49D3-AA11-9E5A7A3B5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42C2A-B633-486B-9565-FB6A64874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87543-7E39-4CDB-9298-2CAF80155D9D}"/>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A8CD1BF2-EBB9-4C43-8940-8FA1C0C9A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C7648-CB5F-43C4-8D4D-F8001C19E884}"/>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943441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2537-AC8C-46DB-8166-362452DD4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9AC1E9-1349-483E-9F23-C5A02C6EBF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B9910-80E7-46A0-A5ED-44F3094AB903}"/>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5AE937F0-6E03-40EB-A86C-D1C37E5B9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14DA0-A452-4917-BDBE-2B1719161C3E}"/>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333810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5622-4470-41AA-ACDF-4E7A54A7C6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C0D3F4-E4FE-49EB-B083-3BC0FB308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401D31-5E3D-495B-8091-EFD0FAA5F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8F7BAF-7FDE-456D-B100-62EDC99E6712}"/>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F4E9C97E-A3A6-41AA-92AE-89EF568DFE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7699D-71BA-4674-A68E-60F2441AA671}"/>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635598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775-F968-4F87-BEB0-4D7899A8AC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CCC89-F516-49FC-9579-CB67FAA0D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2BAFB-6715-4519-8E2A-8BEC3D324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F108E6-CFA9-44C8-9246-AA305C115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A3B4B-8F16-4B41-A878-08CC86422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AC87B9-B9BD-43F0-8158-4FA47F5356C1}"/>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8" name="Footer Placeholder 7">
            <a:extLst>
              <a:ext uri="{FF2B5EF4-FFF2-40B4-BE49-F238E27FC236}">
                <a16:creationId xmlns:a16="http://schemas.microsoft.com/office/drawing/2014/main" id="{7828AB01-6844-4012-9362-67664D152A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664333-A0BD-42E8-8643-AD8EA4EF8E40}"/>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3257429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5B6D-03E0-4599-AB5E-6E86723D8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C4F71D-E104-4B93-B9F7-0D20F86791A6}"/>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4" name="Footer Placeholder 3">
            <a:extLst>
              <a:ext uri="{FF2B5EF4-FFF2-40B4-BE49-F238E27FC236}">
                <a16:creationId xmlns:a16="http://schemas.microsoft.com/office/drawing/2014/main" id="{162BBA09-EE9E-4AF5-92CB-510D04575D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D55D1D-AE29-415B-906D-945339FC4778}"/>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41637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B45FC-E28C-43CD-9CD5-F5224C9F4633}"/>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3" name="Footer Placeholder 2">
            <a:extLst>
              <a:ext uri="{FF2B5EF4-FFF2-40B4-BE49-F238E27FC236}">
                <a16:creationId xmlns:a16="http://schemas.microsoft.com/office/drawing/2014/main" id="{FFB886E0-1C15-40E2-8FDA-9D22BDAB0E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113A1-F9AC-48CC-B844-92F093AE872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54966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065E-9A10-4236-B342-D3C9705A4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C76705-00DE-494B-AE40-1C17C439C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32EB5D-FB20-4976-B970-24A613CFD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92286-D6AA-4A27-BE10-C7EEE058FA0A}"/>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C86397CC-AA0E-4C40-BC0B-88A84F83A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2A9D2-D89E-4BFD-9DC1-ACD52CAA9BBD}"/>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67821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E22A-9FA6-4E55-9EB4-41199A75E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9DDBCB-BB55-48CE-B40E-6A24841E7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7FB560-E82D-46B2-89AB-E3545A6D5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FCA4B-8AF7-4444-B94D-978C55ACE9DF}"/>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6" name="Footer Placeholder 5">
            <a:extLst>
              <a:ext uri="{FF2B5EF4-FFF2-40B4-BE49-F238E27FC236}">
                <a16:creationId xmlns:a16="http://schemas.microsoft.com/office/drawing/2014/main" id="{CAA155FA-19BD-4B71-BFA0-2E666964F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5E443A-D557-4D9B-8F2C-0AC8F6A020EF}"/>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2900080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ED03-BE51-4CA0-B2FF-54C83C9534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79773-7D52-4185-88F4-EA86630A5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11959-1296-4A33-9285-CA76F5602B6C}"/>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3A406098-5C35-47B8-B9F2-0DE79F182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4BAFD-654E-4DA7-A443-8E41E11BBDBA}"/>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264212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CD98E-C927-41B5-A699-506F07F85E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623018-E91A-410F-AC5B-22F665E76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AD2EC-4364-4418-9F76-253A8CC11875}"/>
              </a:ext>
            </a:extLst>
          </p:cNvPr>
          <p:cNvSpPr>
            <a:spLocks noGrp="1"/>
          </p:cNvSpPr>
          <p:nvPr>
            <p:ph type="dt" sz="half" idx="10"/>
          </p:nvPr>
        </p:nvSpPr>
        <p:spPr/>
        <p:txBody>
          <a:body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4815D400-21EC-41B4-B74E-71E95E12D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D92D9-3CB3-44F5-A341-FFECE57B1813}"/>
              </a:ext>
            </a:extLst>
          </p:cNvPr>
          <p:cNvSpPr>
            <a:spLocks noGrp="1"/>
          </p:cNvSpPr>
          <p:nvPr>
            <p:ph type="sldNum" sz="quarter" idx="12"/>
          </p:nvPr>
        </p:nvSpPr>
        <p:spPr/>
        <p:txBody>
          <a:bodyPr/>
          <a:lstStyle/>
          <a:p>
            <a:fld id="{391C6D2A-8010-48ED-99E3-0BD9A2D9C7AC}" type="slidenum">
              <a:rPr lang="en-GB" smtClean="0"/>
              <a:t>‹#›</a:t>
            </a:fld>
            <a:endParaRPr lang="en-GB"/>
          </a:p>
        </p:txBody>
      </p:sp>
    </p:spTree>
    <p:extLst>
      <p:ext uri="{BB962C8B-B14F-4D97-AF65-F5344CB8AC3E}">
        <p14:creationId xmlns:p14="http://schemas.microsoft.com/office/powerpoint/2010/main" val="142667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017D1-B79A-4A5D-B98C-2696075CB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4BFF50-31C7-4EA5-B237-9D303C234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BE615E-2B57-427F-BC0C-918BCC310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CEE9B-34CF-4AF5-B92C-B9BC40C5258B}" type="datetimeFigureOut">
              <a:rPr lang="en-GB" smtClean="0"/>
              <a:t>12/06/2019</a:t>
            </a:fld>
            <a:endParaRPr lang="en-GB"/>
          </a:p>
        </p:txBody>
      </p:sp>
      <p:sp>
        <p:nvSpPr>
          <p:cNvPr id="5" name="Footer Placeholder 4">
            <a:extLst>
              <a:ext uri="{FF2B5EF4-FFF2-40B4-BE49-F238E27FC236}">
                <a16:creationId xmlns:a16="http://schemas.microsoft.com/office/drawing/2014/main" id="{19699759-7797-4B6F-BD20-97AFAFA4F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0F3BA1-0727-4067-8F5C-A4516FE73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C6D2A-8010-48ED-99E3-0BD9A2D9C7AC}" type="slidenum">
              <a:rPr lang="en-GB" smtClean="0"/>
              <a:t>‹#›</a:t>
            </a:fld>
            <a:endParaRPr lang="en-GB"/>
          </a:p>
        </p:txBody>
      </p:sp>
    </p:spTree>
    <p:extLst>
      <p:ext uri="{BB962C8B-B14F-4D97-AF65-F5344CB8AC3E}">
        <p14:creationId xmlns:p14="http://schemas.microsoft.com/office/powerpoint/2010/main" val="36485244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4.jpg"/><Relationship Id="rId2" Type="http://schemas.openxmlformats.org/officeDocument/2006/relationships/image" Target="../media/image12.png"/><Relationship Id="rId1" Type="http://schemas.openxmlformats.org/officeDocument/2006/relationships/slideLayout" Target="../slideLayouts/slideLayout43.xml"/><Relationship Id="rId6" Type="http://schemas.openxmlformats.org/officeDocument/2006/relationships/image" Target="../media/image33.jp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sv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4.svg"/><Relationship Id="rId2" Type="http://schemas.openxmlformats.org/officeDocument/2006/relationships/image" Target="../media/image12.png"/><Relationship Id="rId1" Type="http://schemas.openxmlformats.org/officeDocument/2006/relationships/slideLayout" Target="../slideLayouts/slideLayout3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4.jp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3.jp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2.jpg"/><Relationship Id="rId5" Type="http://schemas.openxmlformats.org/officeDocument/2006/relationships/image" Target="../media/image48.svg"/><Relationship Id="rId10" Type="http://schemas.openxmlformats.org/officeDocument/2006/relationships/image" Target="../media/image51.jpg"/><Relationship Id="rId4" Type="http://schemas.openxmlformats.org/officeDocument/2006/relationships/image" Target="../media/image47.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4.xml"/><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53.jp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13.svg"/><Relationship Id="rId2" Type="http://schemas.openxmlformats.org/officeDocument/2006/relationships/image" Target="../media/image57.png"/><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60.sv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7.xml"/><Relationship Id="rId5" Type="http://schemas.openxmlformats.org/officeDocument/2006/relationships/image" Target="../media/image64.sv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hyperlink" Target="https://www.pexels.com/@apasaric" TargetMode="External"/><Relationship Id="rId13" Type="http://schemas.openxmlformats.org/officeDocument/2006/relationships/hyperlink" Target="https://www.pexels.com/@amine-m-siouri-1025778" TargetMode="External"/><Relationship Id="rId18" Type="http://schemas.openxmlformats.org/officeDocument/2006/relationships/image" Target="../media/image72.svg"/><Relationship Id="rId3" Type="http://schemas.openxmlformats.org/officeDocument/2006/relationships/image" Target="../media/image13.svg"/><Relationship Id="rId7" Type="http://schemas.openxmlformats.org/officeDocument/2006/relationships/hyperlink" Target="https://www.pexels.com/@eric-anada-280222" TargetMode="External"/><Relationship Id="rId12" Type="http://schemas.openxmlformats.org/officeDocument/2006/relationships/hyperlink" Target="https://www.pexels.com/@punchbrandstock" TargetMode="External"/><Relationship Id="rId17" Type="http://schemas.openxmlformats.org/officeDocument/2006/relationships/image" Target="../media/image71.png"/><Relationship Id="rId2" Type="http://schemas.openxmlformats.org/officeDocument/2006/relationships/image" Target="../media/image12.png"/><Relationship Id="rId16" Type="http://schemas.openxmlformats.org/officeDocument/2006/relationships/image" Target="../media/image11.svg"/><Relationship Id="rId1" Type="http://schemas.openxmlformats.org/officeDocument/2006/relationships/slideLayout" Target="../slideLayouts/slideLayout6.xml"/><Relationship Id="rId6" Type="http://schemas.openxmlformats.org/officeDocument/2006/relationships/hyperlink" Target="https://www.pexels.com/@rawpixel" TargetMode="External"/><Relationship Id="rId11" Type="http://schemas.openxmlformats.org/officeDocument/2006/relationships/hyperlink" Target="https://www.pexels.com/@luizclas-170497" TargetMode="External"/><Relationship Id="rId5" Type="http://schemas.openxmlformats.org/officeDocument/2006/relationships/hyperlink" Target="https://www.pexels.com/@minan1398" TargetMode="External"/><Relationship Id="rId15" Type="http://schemas.openxmlformats.org/officeDocument/2006/relationships/image" Target="../media/image10.png"/><Relationship Id="rId10" Type="http://schemas.openxmlformats.org/officeDocument/2006/relationships/hyperlink" Target="https://www.pexels.com/@vou-criar-perfil-novo-102952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arthur-brognoli-1180470" TargetMode="External"/><Relationship Id="rId14" Type="http://schemas.openxmlformats.org/officeDocument/2006/relationships/hyperlink" Target="https://www.pexels.com/@pedro-figueras-202443"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4.svg"/><Relationship Id="rId7" Type="http://schemas.openxmlformats.org/officeDocument/2006/relationships/image" Target="../media/image12.png"/><Relationship Id="rId12"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76.svg"/><Relationship Id="rId5" Type="http://schemas.openxmlformats.org/officeDocument/2006/relationships/image" Target="../media/image21.png"/><Relationship Id="rId10" Type="http://schemas.openxmlformats.org/officeDocument/2006/relationships/image" Target="../media/image75.png"/><Relationship Id="rId4" Type="http://schemas.openxmlformats.org/officeDocument/2006/relationships/hyperlink" Target="https://www.myfreeslides.com/contact/" TargetMode="External"/><Relationship Id="rId9" Type="http://schemas.openxmlformats.org/officeDocument/2006/relationships/hyperlink" Target="https://www.myfreeslid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image" Target="../media/image1.jp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5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7.svg"/><Relationship Id="rId9"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26.jp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26.jp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tationary&#10;&#10;Description automatically generated">
            <a:extLst>
              <a:ext uri="{FF2B5EF4-FFF2-40B4-BE49-F238E27FC236}">
                <a16:creationId xmlns:a16="http://schemas.microsoft.com/office/drawing/2014/main" id="{687F7D45-88B6-433A-B55C-B252C86E5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12DFA0CB-BD8B-4802-809B-469252072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769" y="1017870"/>
            <a:ext cx="1195388" cy="1127080"/>
          </a:xfrm>
          <a:prstGeom prst="rect">
            <a:avLst/>
          </a:prstGeom>
        </p:spPr>
      </p:pic>
      <p:grpSp>
        <p:nvGrpSpPr>
          <p:cNvPr id="25" name="Group 24">
            <a:extLst>
              <a:ext uri="{FF2B5EF4-FFF2-40B4-BE49-F238E27FC236}">
                <a16:creationId xmlns:a16="http://schemas.microsoft.com/office/drawing/2014/main" id="{CE7FA2D6-E354-4430-A71E-B4E0495021EE}"/>
              </a:ext>
            </a:extLst>
          </p:cNvPr>
          <p:cNvGrpSpPr/>
          <p:nvPr/>
        </p:nvGrpSpPr>
        <p:grpSpPr>
          <a:xfrm>
            <a:off x="8897632" y="5673175"/>
            <a:ext cx="2651404" cy="774293"/>
            <a:chOff x="8930415" y="547311"/>
            <a:chExt cx="2651404" cy="774293"/>
          </a:xfrm>
        </p:grpSpPr>
        <p:pic>
          <p:nvPicPr>
            <p:cNvPr id="26" name="Graphic 25" descr="Earth globe: Americas">
              <a:extLst>
                <a:ext uri="{FF2B5EF4-FFF2-40B4-BE49-F238E27FC236}">
                  <a16:creationId xmlns:a16="http://schemas.microsoft.com/office/drawing/2014/main" id="{96022404-A1A5-447F-9B2F-973DFC9B5D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7526" y="547311"/>
              <a:ext cx="774293" cy="774293"/>
            </a:xfrm>
            <a:prstGeom prst="rect">
              <a:avLst/>
            </a:prstGeom>
          </p:spPr>
        </p:pic>
        <p:grpSp>
          <p:nvGrpSpPr>
            <p:cNvPr id="27" name="Graphic 6">
              <a:extLst>
                <a:ext uri="{FF2B5EF4-FFF2-40B4-BE49-F238E27FC236}">
                  <a16:creationId xmlns:a16="http://schemas.microsoft.com/office/drawing/2014/main" id="{7D8FA31E-835F-4C44-9148-BE667BCDE7B4}"/>
                </a:ext>
              </a:extLst>
            </p:cNvPr>
            <p:cNvGrpSpPr/>
            <p:nvPr/>
          </p:nvGrpSpPr>
          <p:grpSpPr>
            <a:xfrm>
              <a:off x="8930415" y="741151"/>
              <a:ext cx="1900481" cy="429841"/>
              <a:chOff x="4458256" y="3429000"/>
              <a:chExt cx="2535600" cy="573489"/>
            </a:xfrm>
            <a:solidFill>
              <a:srgbClr val="FFC000"/>
            </a:solidFill>
          </p:grpSpPr>
          <p:sp>
            <p:nvSpPr>
              <p:cNvPr id="28" name="Freeform: Shape 27">
                <a:extLst>
                  <a:ext uri="{FF2B5EF4-FFF2-40B4-BE49-F238E27FC236}">
                    <a16:creationId xmlns:a16="http://schemas.microsoft.com/office/drawing/2014/main" id="{E278978D-EA0D-4D67-8B76-D739DC129B65}"/>
                  </a:ext>
                </a:extLst>
              </p:cNvPr>
              <p:cNvSpPr/>
              <p:nvPr/>
            </p:nvSpPr>
            <p:spPr>
              <a:xfrm>
                <a:off x="4458256" y="3429000"/>
                <a:ext cx="634735" cy="573489"/>
              </a:xfrm>
              <a:custGeom>
                <a:avLst/>
                <a:gdLst>
                  <a:gd name="connsiteX0" fmla="*/ 638076 w 634734"/>
                  <a:gd name="connsiteY0" fmla="*/ 104676 h 573489"/>
                  <a:gd name="connsiteX1" fmla="*/ 354673 w 634734"/>
                  <a:gd name="connsiteY1" fmla="*/ 409794 h 573489"/>
                  <a:gd name="connsiteX2" fmla="*/ 320152 w 634734"/>
                  <a:gd name="connsiteY2" fmla="*/ 384182 h 573489"/>
                  <a:gd name="connsiteX3" fmla="*/ 250554 w 634734"/>
                  <a:gd name="connsiteY3" fmla="*/ 564024 h 573489"/>
                  <a:gd name="connsiteX4" fmla="*/ 253338 w 634734"/>
                  <a:gd name="connsiteY4" fmla="*/ 572376 h 573489"/>
                  <a:gd name="connsiteX5" fmla="*/ 234407 w 634734"/>
                  <a:gd name="connsiteY5" fmla="*/ 577943 h 573489"/>
                  <a:gd name="connsiteX6" fmla="*/ 178172 w 634734"/>
                  <a:gd name="connsiteY6" fmla="*/ 555672 h 573489"/>
                  <a:gd name="connsiteX7" fmla="*/ 389194 w 634734"/>
                  <a:gd name="connsiteY7" fmla="*/ 126947 h 573489"/>
                  <a:gd name="connsiteX8" fmla="*/ 396989 w 634734"/>
                  <a:gd name="connsiteY8" fmla="*/ 124720 h 573489"/>
                  <a:gd name="connsiteX9" fmla="*/ 452110 w 634734"/>
                  <a:gd name="connsiteY9" fmla="*/ 148105 h 573489"/>
                  <a:gd name="connsiteX10" fmla="*/ 450997 w 634734"/>
                  <a:gd name="connsiteY10" fmla="*/ 150332 h 573489"/>
                  <a:gd name="connsiteX11" fmla="*/ 326277 w 634734"/>
                  <a:gd name="connsiteY11" fmla="*/ 371376 h 573489"/>
                  <a:gd name="connsiteX12" fmla="*/ 576830 w 634734"/>
                  <a:gd name="connsiteY12" fmla="*/ 91870 h 573489"/>
                  <a:gd name="connsiteX13" fmla="*/ 510016 w 634734"/>
                  <a:gd name="connsiteY13" fmla="*/ 40645 h 573489"/>
                  <a:gd name="connsiteX14" fmla="*/ 75167 w 634734"/>
                  <a:gd name="connsiteY14" fmla="*/ 330731 h 573489"/>
                  <a:gd name="connsiteX15" fmla="*/ 94098 w 634734"/>
                  <a:gd name="connsiteY15" fmla="*/ 351889 h 573489"/>
                  <a:gd name="connsiteX16" fmla="*/ 145879 w 634734"/>
                  <a:gd name="connsiteY16" fmla="*/ 330731 h 573489"/>
                  <a:gd name="connsiteX17" fmla="*/ 148106 w 634734"/>
                  <a:gd name="connsiteY17" fmla="*/ 329060 h 573489"/>
                  <a:gd name="connsiteX18" fmla="*/ 149219 w 634734"/>
                  <a:gd name="connsiteY18" fmla="*/ 330731 h 573489"/>
                  <a:gd name="connsiteX19" fmla="*/ 71269 w 634734"/>
                  <a:gd name="connsiteY19" fmla="*/ 401442 h 573489"/>
                  <a:gd name="connsiteX20" fmla="*/ 30067 w 634734"/>
                  <a:gd name="connsiteY20" fmla="*/ 365808 h 573489"/>
                  <a:gd name="connsiteX21" fmla="*/ 1 w 634734"/>
                  <a:gd name="connsiteY21" fmla="*/ 326276 h 573489"/>
                  <a:gd name="connsiteX22" fmla="*/ 496653 w 634734"/>
                  <a:gd name="connsiteY22" fmla="*/ 0 h 573489"/>
                  <a:gd name="connsiteX23" fmla="*/ 638076 w 634734"/>
                  <a:gd name="connsiteY23" fmla="*/ 104676 h 57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4734" h="573489">
                    <a:moveTo>
                      <a:pt x="638076" y="104676"/>
                    </a:moveTo>
                    <a:cubicBezTo>
                      <a:pt x="638076" y="221044"/>
                      <a:pt x="467700" y="409794"/>
                      <a:pt x="354673" y="409794"/>
                    </a:cubicBezTo>
                    <a:cubicBezTo>
                      <a:pt x="344651" y="409794"/>
                      <a:pt x="328504" y="395318"/>
                      <a:pt x="320152" y="384182"/>
                    </a:cubicBezTo>
                    <a:cubicBezTo>
                      <a:pt x="281177" y="465473"/>
                      <a:pt x="250554" y="541196"/>
                      <a:pt x="250554" y="564024"/>
                    </a:cubicBezTo>
                    <a:cubicBezTo>
                      <a:pt x="250554" y="570148"/>
                      <a:pt x="253338" y="570705"/>
                      <a:pt x="253338" y="572376"/>
                    </a:cubicBezTo>
                    <a:cubicBezTo>
                      <a:pt x="253338" y="575716"/>
                      <a:pt x="245543" y="577943"/>
                      <a:pt x="234407" y="577943"/>
                    </a:cubicBezTo>
                    <a:cubicBezTo>
                      <a:pt x="212693" y="577943"/>
                      <a:pt x="178172" y="571819"/>
                      <a:pt x="178172" y="555672"/>
                    </a:cubicBezTo>
                    <a:cubicBezTo>
                      <a:pt x="178172" y="497210"/>
                      <a:pt x="340753" y="175387"/>
                      <a:pt x="389194" y="126947"/>
                    </a:cubicBezTo>
                    <a:cubicBezTo>
                      <a:pt x="390864" y="125277"/>
                      <a:pt x="393648" y="124720"/>
                      <a:pt x="396989" y="124720"/>
                    </a:cubicBezTo>
                    <a:cubicBezTo>
                      <a:pt x="414249" y="124720"/>
                      <a:pt x="452110" y="139753"/>
                      <a:pt x="452110" y="148105"/>
                    </a:cubicBezTo>
                    <a:cubicBezTo>
                      <a:pt x="452110" y="148662"/>
                      <a:pt x="451553" y="149775"/>
                      <a:pt x="450997" y="150332"/>
                    </a:cubicBezTo>
                    <a:cubicBezTo>
                      <a:pt x="427055" y="174831"/>
                      <a:pt x="372490" y="275052"/>
                      <a:pt x="326277" y="371376"/>
                    </a:cubicBezTo>
                    <a:cubicBezTo>
                      <a:pt x="432623" y="364138"/>
                      <a:pt x="576830" y="179842"/>
                      <a:pt x="576830" y="91870"/>
                    </a:cubicBezTo>
                    <a:cubicBezTo>
                      <a:pt x="576830" y="54565"/>
                      <a:pt x="548991" y="40645"/>
                      <a:pt x="510016" y="40645"/>
                    </a:cubicBezTo>
                    <a:cubicBezTo>
                      <a:pt x="370820" y="40645"/>
                      <a:pt x="75167" y="226612"/>
                      <a:pt x="75167" y="330731"/>
                    </a:cubicBezTo>
                    <a:cubicBezTo>
                      <a:pt x="75167" y="346877"/>
                      <a:pt x="83519" y="351889"/>
                      <a:pt x="94098" y="351889"/>
                    </a:cubicBezTo>
                    <a:cubicBezTo>
                      <a:pt x="114142" y="351889"/>
                      <a:pt x="141981" y="335185"/>
                      <a:pt x="145879" y="330731"/>
                    </a:cubicBezTo>
                    <a:cubicBezTo>
                      <a:pt x="146992" y="329617"/>
                      <a:pt x="147549" y="329060"/>
                      <a:pt x="148106" y="329060"/>
                    </a:cubicBezTo>
                    <a:cubicBezTo>
                      <a:pt x="148662" y="329060"/>
                      <a:pt x="149219" y="329617"/>
                      <a:pt x="149219" y="330731"/>
                    </a:cubicBezTo>
                    <a:cubicBezTo>
                      <a:pt x="149219" y="340753"/>
                      <a:pt x="118596" y="401442"/>
                      <a:pt x="71269" y="401442"/>
                    </a:cubicBezTo>
                    <a:cubicBezTo>
                      <a:pt x="50112" y="401442"/>
                      <a:pt x="34522" y="383069"/>
                      <a:pt x="30067" y="365808"/>
                    </a:cubicBezTo>
                    <a:cubicBezTo>
                      <a:pt x="8353" y="360240"/>
                      <a:pt x="1" y="344650"/>
                      <a:pt x="1" y="326276"/>
                    </a:cubicBezTo>
                    <a:cubicBezTo>
                      <a:pt x="-556" y="224385"/>
                      <a:pt x="265587" y="0"/>
                      <a:pt x="496653" y="0"/>
                    </a:cubicBezTo>
                    <a:cubicBezTo>
                      <a:pt x="582955" y="0"/>
                      <a:pt x="638076" y="57349"/>
                      <a:pt x="638076" y="104676"/>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F9D00D4D-2E08-40A8-9A29-62D56D9F4EEB}"/>
                  </a:ext>
                </a:extLst>
              </p:cNvPr>
              <p:cNvSpPr/>
              <p:nvPr/>
            </p:nvSpPr>
            <p:spPr>
              <a:xfrm>
                <a:off x="4967158" y="3631670"/>
                <a:ext cx="267257" cy="306232"/>
              </a:xfrm>
              <a:custGeom>
                <a:avLst/>
                <a:gdLst>
                  <a:gd name="connsiteX0" fmla="*/ 262803 w 267256"/>
                  <a:gd name="connsiteY0" fmla="*/ 155900 h 306232"/>
                  <a:gd name="connsiteX1" fmla="*/ 272268 w 267256"/>
                  <a:gd name="connsiteY1" fmla="*/ 163138 h 306232"/>
                  <a:gd name="connsiteX2" fmla="*/ 268370 w 267256"/>
                  <a:gd name="connsiteY2" fmla="*/ 170933 h 306232"/>
                  <a:gd name="connsiteX3" fmla="*/ 148105 w 267256"/>
                  <a:gd name="connsiteY3" fmla="*/ 309016 h 306232"/>
                  <a:gd name="connsiteX4" fmla="*/ 97994 w 267256"/>
                  <a:gd name="connsiteY4" fmla="*/ 258905 h 306232"/>
                  <a:gd name="connsiteX5" fmla="*/ 162581 w 267256"/>
                  <a:gd name="connsiteY5" fmla="*/ 113027 h 306232"/>
                  <a:gd name="connsiteX6" fmla="*/ 106346 w 267256"/>
                  <a:gd name="connsiteY6" fmla="*/ 122493 h 306232"/>
                  <a:gd name="connsiteX7" fmla="*/ 103562 w 267256"/>
                  <a:gd name="connsiteY7" fmla="*/ 121936 h 306232"/>
                  <a:gd name="connsiteX8" fmla="*/ 21158 w 267256"/>
                  <a:gd name="connsiteY8" fmla="*/ 244429 h 306232"/>
                  <a:gd name="connsiteX9" fmla="*/ 10579 w 267256"/>
                  <a:gd name="connsiteY9" fmla="*/ 248883 h 306232"/>
                  <a:gd name="connsiteX10" fmla="*/ 0 w 267256"/>
                  <a:gd name="connsiteY10" fmla="*/ 241088 h 306232"/>
                  <a:gd name="connsiteX11" fmla="*/ 557 w 267256"/>
                  <a:gd name="connsiteY11" fmla="*/ 239418 h 306232"/>
                  <a:gd name="connsiteX12" fmla="*/ 87415 w 267256"/>
                  <a:gd name="connsiteY12" fmla="*/ 105232 h 306232"/>
                  <a:gd name="connsiteX13" fmla="*/ 77393 w 267256"/>
                  <a:gd name="connsiteY13" fmla="*/ 77393 h 306232"/>
                  <a:gd name="connsiteX14" fmla="*/ 101892 w 267256"/>
                  <a:gd name="connsiteY14" fmla="*/ 3897 h 306232"/>
                  <a:gd name="connsiteX15" fmla="*/ 116925 w 267256"/>
                  <a:gd name="connsiteY15" fmla="*/ 0 h 306232"/>
                  <a:gd name="connsiteX16" fmla="*/ 163138 w 267256"/>
                  <a:gd name="connsiteY16" fmla="*/ 16147 h 306232"/>
                  <a:gd name="connsiteX17" fmla="*/ 129731 w 267256"/>
                  <a:gd name="connsiteY17" fmla="*/ 66257 h 306232"/>
                  <a:gd name="connsiteX18" fmla="*/ 204897 w 267256"/>
                  <a:gd name="connsiteY18" fmla="*/ 60133 h 306232"/>
                  <a:gd name="connsiteX19" fmla="*/ 245542 w 267256"/>
                  <a:gd name="connsiteY19" fmla="*/ 97437 h 306232"/>
                  <a:gd name="connsiteX20" fmla="*/ 244985 w 267256"/>
                  <a:gd name="connsiteY20" fmla="*/ 99665 h 306232"/>
                  <a:gd name="connsiteX21" fmla="*/ 159797 w 267256"/>
                  <a:gd name="connsiteY21" fmla="*/ 262803 h 306232"/>
                  <a:gd name="connsiteX22" fmla="*/ 163695 w 267256"/>
                  <a:gd name="connsiteY22" fmla="*/ 268927 h 306232"/>
                  <a:gd name="connsiteX23" fmla="*/ 252780 w 267256"/>
                  <a:gd name="connsiteY23" fmla="*/ 159797 h 306232"/>
                  <a:gd name="connsiteX24" fmla="*/ 262803 w 267256"/>
                  <a:gd name="connsiteY24" fmla="*/ 155900 h 3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256" h="306232">
                    <a:moveTo>
                      <a:pt x="262803" y="155900"/>
                    </a:moveTo>
                    <a:cubicBezTo>
                      <a:pt x="267814" y="155900"/>
                      <a:pt x="272268" y="158684"/>
                      <a:pt x="272268" y="163138"/>
                    </a:cubicBezTo>
                    <a:cubicBezTo>
                      <a:pt x="272268" y="165365"/>
                      <a:pt x="271154" y="168149"/>
                      <a:pt x="268370" y="170933"/>
                    </a:cubicBezTo>
                    <a:cubicBezTo>
                      <a:pt x="257235" y="181512"/>
                      <a:pt x="193204" y="309016"/>
                      <a:pt x="148105" y="309016"/>
                    </a:cubicBezTo>
                    <a:cubicBezTo>
                      <a:pt x="116925" y="309016"/>
                      <a:pt x="97994" y="278393"/>
                      <a:pt x="97994" y="258905"/>
                    </a:cubicBezTo>
                    <a:cubicBezTo>
                      <a:pt x="97994" y="229396"/>
                      <a:pt x="133072" y="161468"/>
                      <a:pt x="162581" y="113027"/>
                    </a:cubicBezTo>
                    <a:cubicBezTo>
                      <a:pt x="141423" y="118039"/>
                      <a:pt x="121936" y="122493"/>
                      <a:pt x="106346" y="122493"/>
                    </a:cubicBezTo>
                    <a:cubicBezTo>
                      <a:pt x="105232" y="122493"/>
                      <a:pt x="104119" y="121936"/>
                      <a:pt x="103562" y="121936"/>
                    </a:cubicBezTo>
                    <a:cubicBezTo>
                      <a:pt x="72939" y="173160"/>
                      <a:pt x="21158" y="244429"/>
                      <a:pt x="21158" y="244429"/>
                    </a:cubicBezTo>
                    <a:cubicBezTo>
                      <a:pt x="17817" y="247770"/>
                      <a:pt x="13920" y="248883"/>
                      <a:pt x="10579" y="248883"/>
                    </a:cubicBezTo>
                    <a:cubicBezTo>
                      <a:pt x="4454" y="248883"/>
                      <a:pt x="0" y="244429"/>
                      <a:pt x="0" y="241088"/>
                    </a:cubicBezTo>
                    <a:cubicBezTo>
                      <a:pt x="0" y="240531"/>
                      <a:pt x="0" y="239975"/>
                      <a:pt x="557" y="239418"/>
                    </a:cubicBezTo>
                    <a:cubicBezTo>
                      <a:pt x="557" y="239418"/>
                      <a:pt x="57906" y="157014"/>
                      <a:pt x="87415" y="105232"/>
                    </a:cubicBezTo>
                    <a:cubicBezTo>
                      <a:pt x="81291" y="95767"/>
                      <a:pt x="77393" y="84631"/>
                      <a:pt x="77393" y="77393"/>
                    </a:cubicBezTo>
                    <a:cubicBezTo>
                      <a:pt x="77393" y="55122"/>
                      <a:pt x="87972" y="17260"/>
                      <a:pt x="101892" y="3897"/>
                    </a:cubicBezTo>
                    <a:cubicBezTo>
                      <a:pt x="104676" y="1670"/>
                      <a:pt x="110243" y="0"/>
                      <a:pt x="116925" y="0"/>
                    </a:cubicBezTo>
                    <a:cubicBezTo>
                      <a:pt x="135856" y="0"/>
                      <a:pt x="163138" y="9465"/>
                      <a:pt x="163138" y="16147"/>
                    </a:cubicBezTo>
                    <a:cubicBezTo>
                      <a:pt x="163138" y="15590"/>
                      <a:pt x="146434" y="36191"/>
                      <a:pt x="129731" y="66257"/>
                    </a:cubicBezTo>
                    <a:cubicBezTo>
                      <a:pt x="159241" y="64030"/>
                      <a:pt x="191534" y="60133"/>
                      <a:pt x="204897" y="60133"/>
                    </a:cubicBezTo>
                    <a:cubicBezTo>
                      <a:pt x="221044" y="62360"/>
                      <a:pt x="245542" y="88529"/>
                      <a:pt x="245542" y="97437"/>
                    </a:cubicBezTo>
                    <a:cubicBezTo>
                      <a:pt x="245542" y="98551"/>
                      <a:pt x="245542" y="99108"/>
                      <a:pt x="244985" y="99665"/>
                    </a:cubicBezTo>
                    <a:cubicBezTo>
                      <a:pt x="224941" y="119152"/>
                      <a:pt x="159797" y="234407"/>
                      <a:pt x="159797" y="262803"/>
                    </a:cubicBezTo>
                    <a:cubicBezTo>
                      <a:pt x="159797" y="266700"/>
                      <a:pt x="160911" y="268927"/>
                      <a:pt x="163695" y="268927"/>
                    </a:cubicBezTo>
                    <a:cubicBezTo>
                      <a:pt x="184853" y="268927"/>
                      <a:pt x="242758" y="169820"/>
                      <a:pt x="252780" y="159797"/>
                    </a:cubicBezTo>
                    <a:cubicBezTo>
                      <a:pt x="255564" y="157014"/>
                      <a:pt x="259462" y="155900"/>
                      <a:pt x="262803" y="15590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DF764A0-C6EC-4F85-888E-037B006FE508}"/>
                  </a:ext>
                </a:extLst>
              </p:cNvPr>
              <p:cNvSpPr/>
              <p:nvPr/>
            </p:nvSpPr>
            <p:spPr>
              <a:xfrm>
                <a:off x="5169828"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5299658-862D-4004-B1AD-103CDCF48A1D}"/>
                  </a:ext>
                </a:extLst>
              </p:cNvPr>
              <p:cNvSpPr/>
              <p:nvPr/>
            </p:nvSpPr>
            <p:spPr>
              <a:xfrm>
                <a:off x="5332409" y="3691803"/>
                <a:ext cx="200443" cy="289529"/>
              </a:xfrm>
              <a:custGeom>
                <a:avLst/>
                <a:gdLst>
                  <a:gd name="connsiteX0" fmla="*/ 193204 w 200442"/>
                  <a:gd name="connsiteY0" fmla="*/ 94654 h 289528"/>
                  <a:gd name="connsiteX1" fmla="*/ 202670 w 200442"/>
                  <a:gd name="connsiteY1" fmla="*/ 101892 h 289528"/>
                  <a:gd name="connsiteX2" fmla="*/ 103005 w 200442"/>
                  <a:gd name="connsiteY2" fmla="*/ 185966 h 289528"/>
                  <a:gd name="connsiteX3" fmla="*/ 132515 w 200442"/>
                  <a:gd name="connsiteY3" fmla="*/ 252224 h 289528"/>
                  <a:gd name="connsiteX4" fmla="*/ 133072 w 200442"/>
                  <a:gd name="connsiteY4" fmla="*/ 254451 h 289528"/>
                  <a:gd name="connsiteX5" fmla="*/ 104119 w 200442"/>
                  <a:gd name="connsiteY5" fmla="*/ 290642 h 289528"/>
                  <a:gd name="connsiteX6" fmla="*/ 101892 w 200442"/>
                  <a:gd name="connsiteY6" fmla="*/ 289528 h 289528"/>
                  <a:gd name="connsiteX7" fmla="*/ 2227 w 200442"/>
                  <a:gd name="connsiteY7" fmla="*/ 263916 h 289528"/>
                  <a:gd name="connsiteX8" fmla="*/ 0 w 200442"/>
                  <a:gd name="connsiteY8" fmla="*/ 256678 h 289528"/>
                  <a:gd name="connsiteX9" fmla="*/ 5011 w 200442"/>
                  <a:gd name="connsiteY9" fmla="*/ 233850 h 289528"/>
                  <a:gd name="connsiteX10" fmla="*/ 5011 w 200442"/>
                  <a:gd name="connsiteY10" fmla="*/ 233293 h 289528"/>
                  <a:gd name="connsiteX11" fmla="*/ 56235 w 200442"/>
                  <a:gd name="connsiteY11" fmla="*/ 191534 h 289528"/>
                  <a:gd name="connsiteX12" fmla="*/ 48997 w 200442"/>
                  <a:gd name="connsiteY12" fmla="*/ 125277 h 289528"/>
                  <a:gd name="connsiteX13" fmla="*/ 152559 w 200442"/>
                  <a:gd name="connsiteY13" fmla="*/ 0 h 289528"/>
                  <a:gd name="connsiteX14" fmla="*/ 193204 w 200442"/>
                  <a:gd name="connsiteY14" fmla="*/ 37305 h 289528"/>
                  <a:gd name="connsiteX15" fmla="*/ 187080 w 200442"/>
                  <a:gd name="connsiteY15" fmla="*/ 41759 h 289528"/>
                  <a:gd name="connsiteX16" fmla="*/ 97994 w 200442"/>
                  <a:gd name="connsiteY16" fmla="*/ 129174 h 289528"/>
                  <a:gd name="connsiteX17" fmla="*/ 99664 w 200442"/>
                  <a:gd name="connsiteY17" fmla="*/ 160354 h 289528"/>
                  <a:gd name="connsiteX18" fmla="*/ 183739 w 200442"/>
                  <a:gd name="connsiteY18" fmla="*/ 99108 h 289528"/>
                  <a:gd name="connsiteX19" fmla="*/ 193204 w 200442"/>
                  <a:gd name="connsiteY19" fmla="*/ 94654 h 289528"/>
                  <a:gd name="connsiteX20" fmla="*/ 64030 w 200442"/>
                  <a:gd name="connsiteY20" fmla="*/ 221044 h 289528"/>
                  <a:gd name="connsiteX21" fmla="*/ 47327 w 200442"/>
                  <a:gd name="connsiteY21" fmla="*/ 238304 h 289528"/>
                  <a:gd name="connsiteX22" fmla="*/ 73496 w 200442"/>
                  <a:gd name="connsiteY22" fmla="*/ 246656 h 289528"/>
                  <a:gd name="connsiteX23" fmla="*/ 64030 w 200442"/>
                  <a:gd name="connsiteY23" fmla="*/ 221044 h 2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0442" h="289528">
                    <a:moveTo>
                      <a:pt x="193204" y="94654"/>
                    </a:moveTo>
                    <a:cubicBezTo>
                      <a:pt x="198215" y="94654"/>
                      <a:pt x="202670" y="97437"/>
                      <a:pt x="202670" y="101892"/>
                    </a:cubicBezTo>
                    <a:cubicBezTo>
                      <a:pt x="202670" y="111914"/>
                      <a:pt x="153116" y="144207"/>
                      <a:pt x="103005" y="185966"/>
                    </a:cubicBezTo>
                    <a:cubicBezTo>
                      <a:pt x="108573" y="214362"/>
                      <a:pt x="118038" y="237747"/>
                      <a:pt x="132515" y="252224"/>
                    </a:cubicBezTo>
                    <a:cubicBezTo>
                      <a:pt x="133072" y="252781"/>
                      <a:pt x="133072" y="253337"/>
                      <a:pt x="133072" y="254451"/>
                    </a:cubicBezTo>
                    <a:cubicBezTo>
                      <a:pt x="133072" y="263360"/>
                      <a:pt x="113027" y="290642"/>
                      <a:pt x="104119" y="290642"/>
                    </a:cubicBezTo>
                    <a:cubicBezTo>
                      <a:pt x="103562" y="290642"/>
                      <a:pt x="102448" y="290085"/>
                      <a:pt x="101892" y="289528"/>
                    </a:cubicBezTo>
                    <a:cubicBezTo>
                      <a:pt x="89642" y="277279"/>
                      <a:pt x="15590" y="263916"/>
                      <a:pt x="2227" y="263916"/>
                    </a:cubicBezTo>
                    <a:cubicBezTo>
                      <a:pt x="0" y="263916"/>
                      <a:pt x="0" y="261132"/>
                      <a:pt x="0" y="256678"/>
                    </a:cubicBezTo>
                    <a:cubicBezTo>
                      <a:pt x="0" y="248883"/>
                      <a:pt x="2227" y="237747"/>
                      <a:pt x="5011" y="233850"/>
                    </a:cubicBezTo>
                    <a:lnTo>
                      <a:pt x="5011" y="233293"/>
                    </a:lnTo>
                    <a:cubicBezTo>
                      <a:pt x="15033" y="223271"/>
                      <a:pt x="33964" y="208238"/>
                      <a:pt x="56235" y="191534"/>
                    </a:cubicBezTo>
                    <a:cubicBezTo>
                      <a:pt x="50667" y="165365"/>
                      <a:pt x="48997" y="140310"/>
                      <a:pt x="48997" y="125277"/>
                    </a:cubicBezTo>
                    <a:cubicBezTo>
                      <a:pt x="48997" y="47327"/>
                      <a:pt x="101892" y="0"/>
                      <a:pt x="152559" y="0"/>
                    </a:cubicBezTo>
                    <a:cubicBezTo>
                      <a:pt x="167592" y="0"/>
                      <a:pt x="193204" y="26169"/>
                      <a:pt x="193204" y="37305"/>
                    </a:cubicBezTo>
                    <a:cubicBezTo>
                      <a:pt x="193204" y="40089"/>
                      <a:pt x="190977" y="41759"/>
                      <a:pt x="187080" y="41759"/>
                    </a:cubicBezTo>
                    <a:cubicBezTo>
                      <a:pt x="141423" y="41759"/>
                      <a:pt x="97994" y="67371"/>
                      <a:pt x="97994" y="129174"/>
                    </a:cubicBezTo>
                    <a:cubicBezTo>
                      <a:pt x="97994" y="139753"/>
                      <a:pt x="98551" y="150332"/>
                      <a:pt x="99664" y="160354"/>
                    </a:cubicBezTo>
                    <a:cubicBezTo>
                      <a:pt x="140310" y="130845"/>
                      <a:pt x="178171" y="104119"/>
                      <a:pt x="183739" y="99108"/>
                    </a:cubicBezTo>
                    <a:cubicBezTo>
                      <a:pt x="186523" y="95767"/>
                      <a:pt x="189864" y="94654"/>
                      <a:pt x="193204" y="94654"/>
                    </a:cubicBezTo>
                    <a:close/>
                    <a:moveTo>
                      <a:pt x="64030" y="221044"/>
                    </a:moveTo>
                    <a:cubicBezTo>
                      <a:pt x="57349" y="227169"/>
                      <a:pt x="51781" y="233293"/>
                      <a:pt x="47327" y="238304"/>
                    </a:cubicBezTo>
                    <a:cubicBezTo>
                      <a:pt x="56235" y="240531"/>
                      <a:pt x="65144" y="243315"/>
                      <a:pt x="73496" y="246656"/>
                    </a:cubicBezTo>
                    <a:cubicBezTo>
                      <a:pt x="70155" y="238304"/>
                      <a:pt x="66814" y="229952"/>
                      <a:pt x="64030" y="22104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676464D-05E8-48B7-B793-691A32164258}"/>
                  </a:ext>
                </a:extLst>
              </p:cNvPr>
              <p:cNvSpPr/>
              <p:nvPr/>
            </p:nvSpPr>
            <p:spPr>
              <a:xfrm>
                <a:off x="5475503" y="3691803"/>
                <a:ext cx="233850" cy="244986"/>
              </a:xfrm>
              <a:custGeom>
                <a:avLst/>
                <a:gdLst>
                  <a:gd name="connsiteX0" fmla="*/ 227168 w 233849"/>
                  <a:gd name="connsiteY0" fmla="*/ 94654 h 244985"/>
                  <a:gd name="connsiteX1" fmla="*/ 237190 w 233849"/>
                  <a:gd name="connsiteY1" fmla="*/ 101892 h 244985"/>
                  <a:gd name="connsiteX2" fmla="*/ 232736 w 233849"/>
                  <a:gd name="connsiteY2" fmla="*/ 110244 h 244985"/>
                  <a:gd name="connsiteX3" fmla="*/ 70712 w 233849"/>
                  <a:gd name="connsiteY3" fmla="*/ 249440 h 244985"/>
                  <a:gd name="connsiteX4" fmla="*/ 0 w 233849"/>
                  <a:gd name="connsiteY4" fmla="*/ 184853 h 244985"/>
                  <a:gd name="connsiteX5" fmla="*/ 136412 w 233849"/>
                  <a:gd name="connsiteY5" fmla="*/ 0 h 244985"/>
                  <a:gd name="connsiteX6" fmla="*/ 163695 w 233849"/>
                  <a:gd name="connsiteY6" fmla="*/ 2227 h 244985"/>
                  <a:gd name="connsiteX7" fmla="*/ 173717 w 233849"/>
                  <a:gd name="connsiteY7" fmla="*/ 557 h 244985"/>
                  <a:gd name="connsiteX8" fmla="*/ 205454 w 233849"/>
                  <a:gd name="connsiteY8" fmla="*/ 38418 h 244985"/>
                  <a:gd name="connsiteX9" fmla="*/ 81847 w 233849"/>
                  <a:gd name="connsiteY9" fmla="*/ 148662 h 244985"/>
                  <a:gd name="connsiteX10" fmla="*/ 75166 w 233849"/>
                  <a:gd name="connsiteY10" fmla="*/ 148105 h 244985"/>
                  <a:gd name="connsiteX11" fmla="*/ 67928 w 233849"/>
                  <a:gd name="connsiteY11" fmla="*/ 180399 h 244985"/>
                  <a:gd name="connsiteX12" fmla="*/ 94653 w 233849"/>
                  <a:gd name="connsiteY12" fmla="*/ 207681 h 244985"/>
                  <a:gd name="connsiteX13" fmla="*/ 217146 w 233849"/>
                  <a:gd name="connsiteY13" fmla="*/ 97994 h 244985"/>
                  <a:gd name="connsiteX14" fmla="*/ 227168 w 233849"/>
                  <a:gd name="connsiteY14" fmla="*/ 94654 h 244985"/>
                  <a:gd name="connsiteX15" fmla="*/ 156457 w 233849"/>
                  <a:gd name="connsiteY15" fmla="*/ 56235 h 244985"/>
                  <a:gd name="connsiteX16" fmla="*/ 143094 w 233849"/>
                  <a:gd name="connsiteY16" fmla="*/ 43986 h 244985"/>
                  <a:gd name="connsiteX17" fmla="*/ 87972 w 233849"/>
                  <a:gd name="connsiteY17" fmla="*/ 120266 h 244985"/>
                  <a:gd name="connsiteX18" fmla="*/ 156457 w 233849"/>
                  <a:gd name="connsiteY18" fmla="*/ 56235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849" h="244985">
                    <a:moveTo>
                      <a:pt x="227168" y="94654"/>
                    </a:moveTo>
                    <a:cubicBezTo>
                      <a:pt x="232736" y="94654"/>
                      <a:pt x="237190" y="96881"/>
                      <a:pt x="237190" y="101892"/>
                    </a:cubicBezTo>
                    <a:cubicBezTo>
                      <a:pt x="237190" y="104119"/>
                      <a:pt x="235520" y="107460"/>
                      <a:pt x="232736" y="110244"/>
                    </a:cubicBezTo>
                    <a:cubicBezTo>
                      <a:pt x="221600" y="120822"/>
                      <a:pt x="160354" y="249440"/>
                      <a:pt x="70712" y="249440"/>
                    </a:cubicBezTo>
                    <a:cubicBezTo>
                      <a:pt x="33964" y="249440"/>
                      <a:pt x="0" y="211022"/>
                      <a:pt x="0" y="184853"/>
                    </a:cubicBezTo>
                    <a:cubicBezTo>
                      <a:pt x="0" y="129731"/>
                      <a:pt x="77393" y="0"/>
                      <a:pt x="136412" y="0"/>
                    </a:cubicBezTo>
                    <a:cubicBezTo>
                      <a:pt x="145878" y="0"/>
                      <a:pt x="155343" y="1114"/>
                      <a:pt x="163695" y="2227"/>
                    </a:cubicBezTo>
                    <a:cubicBezTo>
                      <a:pt x="167035" y="1114"/>
                      <a:pt x="170376" y="557"/>
                      <a:pt x="173717" y="557"/>
                    </a:cubicBezTo>
                    <a:cubicBezTo>
                      <a:pt x="191534" y="557"/>
                      <a:pt x="205454" y="18374"/>
                      <a:pt x="205454" y="38418"/>
                    </a:cubicBezTo>
                    <a:cubicBezTo>
                      <a:pt x="205454" y="71825"/>
                      <a:pt x="130844" y="148662"/>
                      <a:pt x="81847" y="148662"/>
                    </a:cubicBezTo>
                    <a:cubicBezTo>
                      <a:pt x="79620" y="148662"/>
                      <a:pt x="77393" y="148105"/>
                      <a:pt x="75166" y="148105"/>
                    </a:cubicBezTo>
                    <a:cubicBezTo>
                      <a:pt x="70712" y="160354"/>
                      <a:pt x="67928" y="170933"/>
                      <a:pt x="67928" y="180399"/>
                    </a:cubicBezTo>
                    <a:cubicBezTo>
                      <a:pt x="67928" y="197102"/>
                      <a:pt x="75723" y="207681"/>
                      <a:pt x="94653" y="207681"/>
                    </a:cubicBezTo>
                    <a:cubicBezTo>
                      <a:pt x="154229" y="207681"/>
                      <a:pt x="207124" y="108016"/>
                      <a:pt x="217146" y="97994"/>
                    </a:cubicBezTo>
                    <a:cubicBezTo>
                      <a:pt x="220487" y="95767"/>
                      <a:pt x="223828" y="94654"/>
                      <a:pt x="227168" y="94654"/>
                    </a:cubicBezTo>
                    <a:close/>
                    <a:moveTo>
                      <a:pt x="156457" y="56235"/>
                    </a:moveTo>
                    <a:cubicBezTo>
                      <a:pt x="156457" y="49554"/>
                      <a:pt x="152559" y="45100"/>
                      <a:pt x="143094" y="43986"/>
                    </a:cubicBezTo>
                    <a:cubicBezTo>
                      <a:pt x="122493" y="64587"/>
                      <a:pt x="102448" y="92983"/>
                      <a:pt x="87972" y="120266"/>
                    </a:cubicBezTo>
                    <a:cubicBezTo>
                      <a:pt x="114698" y="115255"/>
                      <a:pt x="156457" y="76280"/>
                      <a:pt x="156457" y="56235"/>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1DEB25C-B315-4A81-A4BD-8835A20562C4}"/>
                  </a:ext>
                </a:extLst>
              </p:cNvPr>
              <p:cNvSpPr/>
              <p:nvPr/>
            </p:nvSpPr>
            <p:spPr>
              <a:xfrm>
                <a:off x="564365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4"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518E305-B585-4631-848A-8D3B16462385}"/>
                  </a:ext>
                </a:extLst>
              </p:cNvPr>
              <p:cNvSpPr/>
              <p:nvPr/>
            </p:nvSpPr>
            <p:spPr>
              <a:xfrm>
                <a:off x="5852446"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9A4CE543-5CC0-480C-8CFF-A1968BB68D8D}"/>
                  </a:ext>
                </a:extLst>
              </p:cNvPr>
              <p:cNvSpPr/>
              <p:nvPr/>
            </p:nvSpPr>
            <p:spPr>
              <a:xfrm>
                <a:off x="6001108" y="3691803"/>
                <a:ext cx="300664" cy="244986"/>
              </a:xfrm>
              <a:custGeom>
                <a:avLst/>
                <a:gdLst>
                  <a:gd name="connsiteX0" fmla="*/ 292869 w 300663"/>
                  <a:gd name="connsiteY0" fmla="*/ 94654 h 244985"/>
                  <a:gd name="connsiteX1" fmla="*/ 302334 w 300663"/>
                  <a:gd name="connsiteY1" fmla="*/ 101892 h 244985"/>
                  <a:gd name="connsiteX2" fmla="*/ 298437 w 300663"/>
                  <a:gd name="connsiteY2" fmla="*/ 109687 h 244985"/>
                  <a:gd name="connsiteX3" fmla="*/ 179841 w 300663"/>
                  <a:gd name="connsiteY3" fmla="*/ 248883 h 244985"/>
                  <a:gd name="connsiteX4" fmla="*/ 129174 w 300663"/>
                  <a:gd name="connsiteY4" fmla="*/ 198772 h 244985"/>
                  <a:gd name="connsiteX5" fmla="*/ 134185 w 300663"/>
                  <a:gd name="connsiteY5" fmla="*/ 169820 h 244985"/>
                  <a:gd name="connsiteX6" fmla="*/ 54008 w 300663"/>
                  <a:gd name="connsiteY6" fmla="*/ 249440 h 244985"/>
                  <a:gd name="connsiteX7" fmla="*/ 0 w 300663"/>
                  <a:gd name="connsiteY7" fmla="*/ 184853 h 244985"/>
                  <a:gd name="connsiteX8" fmla="*/ 162581 w 300663"/>
                  <a:gd name="connsiteY8" fmla="*/ 0 h 244985"/>
                  <a:gd name="connsiteX9" fmla="*/ 206010 w 300663"/>
                  <a:gd name="connsiteY9" fmla="*/ 42316 h 244985"/>
                  <a:gd name="connsiteX10" fmla="*/ 213249 w 300663"/>
                  <a:gd name="connsiteY10" fmla="*/ 40089 h 244985"/>
                  <a:gd name="connsiteX11" fmla="*/ 254451 w 300663"/>
                  <a:gd name="connsiteY11" fmla="*/ 72382 h 244985"/>
                  <a:gd name="connsiteX12" fmla="*/ 253894 w 300663"/>
                  <a:gd name="connsiteY12" fmla="*/ 74609 h 244985"/>
                  <a:gd name="connsiteX13" fmla="*/ 189307 w 300663"/>
                  <a:gd name="connsiteY13" fmla="*/ 201556 h 244985"/>
                  <a:gd name="connsiteX14" fmla="*/ 194318 w 300663"/>
                  <a:gd name="connsiteY14" fmla="*/ 208795 h 244985"/>
                  <a:gd name="connsiteX15" fmla="*/ 282847 w 300663"/>
                  <a:gd name="connsiteY15" fmla="*/ 99108 h 244985"/>
                  <a:gd name="connsiteX16" fmla="*/ 292869 w 300663"/>
                  <a:gd name="connsiteY16" fmla="*/ 94654 h 244985"/>
                  <a:gd name="connsiteX17" fmla="*/ 185409 w 300663"/>
                  <a:gd name="connsiteY17" fmla="*/ 69041 h 244985"/>
                  <a:gd name="connsiteX18" fmla="*/ 189307 w 300663"/>
                  <a:gd name="connsiteY18" fmla="*/ 60690 h 244985"/>
                  <a:gd name="connsiteX19" fmla="*/ 181512 w 300663"/>
                  <a:gd name="connsiteY19" fmla="*/ 48440 h 244985"/>
                  <a:gd name="connsiteX20" fmla="*/ 71825 w 300663"/>
                  <a:gd name="connsiteY20" fmla="*/ 193205 h 244985"/>
                  <a:gd name="connsiteX21" fmla="*/ 75723 w 300663"/>
                  <a:gd name="connsiteY21" fmla="*/ 198216 h 244985"/>
                  <a:gd name="connsiteX22" fmla="*/ 185409 w 300663"/>
                  <a:gd name="connsiteY22" fmla="*/ 69041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663" h="244985">
                    <a:moveTo>
                      <a:pt x="292869" y="94654"/>
                    </a:moveTo>
                    <a:cubicBezTo>
                      <a:pt x="297880" y="94654"/>
                      <a:pt x="302334" y="97437"/>
                      <a:pt x="302334" y="101892"/>
                    </a:cubicBezTo>
                    <a:cubicBezTo>
                      <a:pt x="302334" y="104119"/>
                      <a:pt x="301221" y="106903"/>
                      <a:pt x="298437" y="109687"/>
                    </a:cubicBezTo>
                    <a:cubicBezTo>
                      <a:pt x="287301" y="120266"/>
                      <a:pt x="224384" y="248883"/>
                      <a:pt x="179841" y="248883"/>
                    </a:cubicBezTo>
                    <a:cubicBezTo>
                      <a:pt x="148661" y="248883"/>
                      <a:pt x="129174" y="218817"/>
                      <a:pt x="129174" y="198772"/>
                    </a:cubicBezTo>
                    <a:cubicBezTo>
                      <a:pt x="129174" y="190977"/>
                      <a:pt x="131401" y="180955"/>
                      <a:pt x="134185" y="169820"/>
                    </a:cubicBezTo>
                    <a:cubicBezTo>
                      <a:pt x="101335" y="210465"/>
                      <a:pt x="67928" y="249440"/>
                      <a:pt x="54008" y="249440"/>
                    </a:cubicBezTo>
                    <a:cubicBezTo>
                      <a:pt x="28396" y="249440"/>
                      <a:pt x="0" y="214362"/>
                      <a:pt x="0" y="184853"/>
                    </a:cubicBezTo>
                    <a:cubicBezTo>
                      <a:pt x="0" y="138083"/>
                      <a:pt x="101335" y="0"/>
                      <a:pt x="162581" y="0"/>
                    </a:cubicBezTo>
                    <a:cubicBezTo>
                      <a:pt x="193761" y="0"/>
                      <a:pt x="203227" y="28953"/>
                      <a:pt x="206010" y="42316"/>
                    </a:cubicBezTo>
                    <a:cubicBezTo>
                      <a:pt x="208238" y="40645"/>
                      <a:pt x="209908" y="40089"/>
                      <a:pt x="213249" y="40089"/>
                    </a:cubicBezTo>
                    <a:cubicBezTo>
                      <a:pt x="228838" y="40089"/>
                      <a:pt x="254451" y="64030"/>
                      <a:pt x="254451" y="72382"/>
                    </a:cubicBezTo>
                    <a:cubicBezTo>
                      <a:pt x="254451" y="73496"/>
                      <a:pt x="254451" y="74052"/>
                      <a:pt x="253894" y="74609"/>
                    </a:cubicBezTo>
                    <a:cubicBezTo>
                      <a:pt x="235520" y="92983"/>
                      <a:pt x="189307" y="175944"/>
                      <a:pt x="189307" y="201556"/>
                    </a:cubicBezTo>
                    <a:cubicBezTo>
                      <a:pt x="189307" y="206011"/>
                      <a:pt x="190977" y="208795"/>
                      <a:pt x="194318" y="208795"/>
                    </a:cubicBezTo>
                    <a:cubicBezTo>
                      <a:pt x="216033" y="208795"/>
                      <a:pt x="272825" y="109130"/>
                      <a:pt x="282847" y="99108"/>
                    </a:cubicBezTo>
                    <a:cubicBezTo>
                      <a:pt x="285631" y="95767"/>
                      <a:pt x="289528" y="94654"/>
                      <a:pt x="292869" y="94654"/>
                    </a:cubicBezTo>
                    <a:close/>
                    <a:moveTo>
                      <a:pt x="185409" y="69041"/>
                    </a:moveTo>
                    <a:cubicBezTo>
                      <a:pt x="187080" y="66257"/>
                      <a:pt x="189307" y="64587"/>
                      <a:pt x="189307" y="60690"/>
                    </a:cubicBezTo>
                    <a:cubicBezTo>
                      <a:pt x="189307" y="55122"/>
                      <a:pt x="187636" y="48440"/>
                      <a:pt x="181512" y="48440"/>
                    </a:cubicBezTo>
                    <a:cubicBezTo>
                      <a:pt x="159797" y="48440"/>
                      <a:pt x="71825" y="167592"/>
                      <a:pt x="71825" y="193205"/>
                    </a:cubicBezTo>
                    <a:cubicBezTo>
                      <a:pt x="71825" y="196545"/>
                      <a:pt x="72939" y="198216"/>
                      <a:pt x="75723" y="198216"/>
                    </a:cubicBezTo>
                    <a:cubicBezTo>
                      <a:pt x="85745" y="198216"/>
                      <a:pt x="165922" y="86859"/>
                      <a:pt x="185409" y="6904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2793EDFC-2B3E-46AE-A373-B017BE1065CC}"/>
                  </a:ext>
                </a:extLst>
              </p:cNvPr>
              <p:cNvSpPr/>
              <p:nvPr/>
            </p:nvSpPr>
            <p:spPr>
              <a:xfrm>
                <a:off x="6208789" y="3567083"/>
                <a:ext cx="350775" cy="395318"/>
              </a:xfrm>
              <a:custGeom>
                <a:avLst/>
                <a:gdLst>
                  <a:gd name="connsiteX0" fmla="*/ 353002 w 350774"/>
                  <a:gd name="connsiteY0" fmla="*/ 82961 h 395317"/>
                  <a:gd name="connsiteX1" fmla="*/ 345764 w 350774"/>
                  <a:gd name="connsiteY1" fmla="*/ 99108 h 395317"/>
                  <a:gd name="connsiteX2" fmla="*/ 291198 w 350774"/>
                  <a:gd name="connsiteY2" fmla="*/ 96881 h 395317"/>
                  <a:gd name="connsiteX3" fmla="*/ 203783 w 350774"/>
                  <a:gd name="connsiteY3" fmla="*/ 97994 h 395317"/>
                  <a:gd name="connsiteX4" fmla="*/ 89086 w 350774"/>
                  <a:gd name="connsiteY4" fmla="*/ 354116 h 395317"/>
                  <a:gd name="connsiteX5" fmla="*/ 91313 w 350774"/>
                  <a:gd name="connsiteY5" fmla="*/ 358570 h 395317"/>
                  <a:gd name="connsiteX6" fmla="*/ 189864 w 350774"/>
                  <a:gd name="connsiteY6" fmla="*/ 223828 h 395317"/>
                  <a:gd name="connsiteX7" fmla="*/ 199886 w 350774"/>
                  <a:gd name="connsiteY7" fmla="*/ 219930 h 395317"/>
                  <a:gd name="connsiteX8" fmla="*/ 209351 w 350774"/>
                  <a:gd name="connsiteY8" fmla="*/ 227169 h 395317"/>
                  <a:gd name="connsiteX9" fmla="*/ 205454 w 350774"/>
                  <a:gd name="connsiteY9" fmla="*/ 234964 h 395317"/>
                  <a:gd name="connsiteX10" fmla="*/ 76836 w 350774"/>
                  <a:gd name="connsiteY10" fmla="*/ 399215 h 395317"/>
                  <a:gd name="connsiteX11" fmla="*/ 21158 w 350774"/>
                  <a:gd name="connsiteY11" fmla="*/ 349105 h 395317"/>
                  <a:gd name="connsiteX12" fmla="*/ 135299 w 350774"/>
                  <a:gd name="connsiteY12" fmla="*/ 99665 h 395317"/>
                  <a:gd name="connsiteX13" fmla="*/ 4454 w 350774"/>
                  <a:gd name="connsiteY13" fmla="*/ 113584 h 395317"/>
                  <a:gd name="connsiteX14" fmla="*/ 2227 w 350774"/>
                  <a:gd name="connsiteY14" fmla="*/ 115255 h 395317"/>
                  <a:gd name="connsiteX15" fmla="*/ 0 w 350774"/>
                  <a:gd name="connsiteY15" fmla="*/ 109687 h 395317"/>
                  <a:gd name="connsiteX16" fmla="*/ 11693 w 350774"/>
                  <a:gd name="connsiteY16" fmla="*/ 76836 h 395317"/>
                  <a:gd name="connsiteX17" fmla="*/ 114698 w 350774"/>
                  <a:gd name="connsiteY17" fmla="*/ 69598 h 395317"/>
                  <a:gd name="connsiteX18" fmla="*/ 152002 w 350774"/>
                  <a:gd name="connsiteY18" fmla="*/ 69598 h 395317"/>
                  <a:gd name="connsiteX19" fmla="*/ 200443 w 350774"/>
                  <a:gd name="connsiteY19" fmla="*/ 0 h 395317"/>
                  <a:gd name="connsiteX20" fmla="*/ 242201 w 350774"/>
                  <a:gd name="connsiteY20" fmla="*/ 32294 h 395317"/>
                  <a:gd name="connsiteX21" fmla="*/ 218816 w 350774"/>
                  <a:gd name="connsiteY21" fmla="*/ 70712 h 395317"/>
                  <a:gd name="connsiteX22" fmla="*/ 352445 w 350774"/>
                  <a:gd name="connsiteY22" fmla="*/ 80177 h 395317"/>
                  <a:gd name="connsiteX23" fmla="*/ 353002 w 350774"/>
                  <a:gd name="connsiteY23" fmla="*/ 82961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774" h="395317">
                    <a:moveTo>
                      <a:pt x="353002" y="82961"/>
                    </a:moveTo>
                    <a:cubicBezTo>
                      <a:pt x="353002" y="87972"/>
                      <a:pt x="347991" y="99108"/>
                      <a:pt x="345764" y="99108"/>
                    </a:cubicBezTo>
                    <a:cubicBezTo>
                      <a:pt x="347434" y="99108"/>
                      <a:pt x="326276" y="96881"/>
                      <a:pt x="291198" y="96881"/>
                    </a:cubicBezTo>
                    <a:cubicBezTo>
                      <a:pt x="266700" y="96881"/>
                      <a:pt x="236077" y="96881"/>
                      <a:pt x="203783" y="97994"/>
                    </a:cubicBezTo>
                    <a:cubicBezTo>
                      <a:pt x="158127" y="183739"/>
                      <a:pt x="89086" y="326833"/>
                      <a:pt x="89086" y="354116"/>
                    </a:cubicBezTo>
                    <a:cubicBezTo>
                      <a:pt x="89086" y="356900"/>
                      <a:pt x="89642" y="358570"/>
                      <a:pt x="91313" y="358570"/>
                    </a:cubicBezTo>
                    <a:cubicBezTo>
                      <a:pt x="112471" y="358570"/>
                      <a:pt x="179285" y="233850"/>
                      <a:pt x="189864" y="223828"/>
                    </a:cubicBezTo>
                    <a:cubicBezTo>
                      <a:pt x="192091" y="221044"/>
                      <a:pt x="196545" y="219930"/>
                      <a:pt x="199886" y="219930"/>
                    </a:cubicBezTo>
                    <a:cubicBezTo>
                      <a:pt x="204897" y="219930"/>
                      <a:pt x="209351" y="222714"/>
                      <a:pt x="209351" y="227169"/>
                    </a:cubicBezTo>
                    <a:cubicBezTo>
                      <a:pt x="209351" y="229396"/>
                      <a:pt x="208238" y="232180"/>
                      <a:pt x="205454" y="234964"/>
                    </a:cubicBezTo>
                    <a:cubicBezTo>
                      <a:pt x="194318" y="245542"/>
                      <a:pt x="121379" y="399215"/>
                      <a:pt x="76836" y="399215"/>
                    </a:cubicBezTo>
                    <a:cubicBezTo>
                      <a:pt x="45656" y="399215"/>
                      <a:pt x="21158" y="369149"/>
                      <a:pt x="21158" y="349105"/>
                    </a:cubicBezTo>
                    <a:cubicBezTo>
                      <a:pt x="21158" y="320152"/>
                      <a:pt x="85188" y="192091"/>
                      <a:pt x="135299" y="99665"/>
                    </a:cubicBezTo>
                    <a:cubicBezTo>
                      <a:pt x="69041" y="102449"/>
                      <a:pt x="11693" y="106903"/>
                      <a:pt x="4454" y="113584"/>
                    </a:cubicBezTo>
                    <a:cubicBezTo>
                      <a:pt x="3341" y="114698"/>
                      <a:pt x="2784" y="115255"/>
                      <a:pt x="2227" y="115255"/>
                    </a:cubicBezTo>
                    <a:cubicBezTo>
                      <a:pt x="1114" y="115255"/>
                      <a:pt x="0" y="113027"/>
                      <a:pt x="0" y="109687"/>
                    </a:cubicBezTo>
                    <a:cubicBezTo>
                      <a:pt x="0" y="100778"/>
                      <a:pt x="5011" y="83518"/>
                      <a:pt x="11693" y="76836"/>
                    </a:cubicBezTo>
                    <a:cubicBezTo>
                      <a:pt x="17260" y="71269"/>
                      <a:pt x="61246" y="69598"/>
                      <a:pt x="114698" y="69598"/>
                    </a:cubicBezTo>
                    <a:cubicBezTo>
                      <a:pt x="126947" y="69598"/>
                      <a:pt x="139196" y="69598"/>
                      <a:pt x="152002" y="69598"/>
                    </a:cubicBezTo>
                    <a:cubicBezTo>
                      <a:pt x="180955" y="18374"/>
                      <a:pt x="191534" y="0"/>
                      <a:pt x="200443" y="0"/>
                    </a:cubicBezTo>
                    <a:cubicBezTo>
                      <a:pt x="216589" y="0"/>
                      <a:pt x="242201" y="24499"/>
                      <a:pt x="242201" y="32294"/>
                    </a:cubicBezTo>
                    <a:cubicBezTo>
                      <a:pt x="242201" y="33407"/>
                      <a:pt x="231066" y="47884"/>
                      <a:pt x="218816" y="70712"/>
                    </a:cubicBezTo>
                    <a:cubicBezTo>
                      <a:pt x="288415" y="72939"/>
                      <a:pt x="349661" y="77393"/>
                      <a:pt x="352445" y="80177"/>
                    </a:cubicBezTo>
                    <a:cubicBezTo>
                      <a:pt x="353002" y="80734"/>
                      <a:pt x="353002" y="81847"/>
                      <a:pt x="353002" y="82961"/>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EAEBDF7-F2EB-4536-B4A7-98293799E137}"/>
                  </a:ext>
                </a:extLst>
              </p:cNvPr>
              <p:cNvSpPr/>
              <p:nvPr/>
            </p:nvSpPr>
            <p:spPr>
              <a:xfrm>
                <a:off x="6357450" y="3589911"/>
                <a:ext cx="194875" cy="350775"/>
              </a:xfrm>
              <a:custGeom>
                <a:avLst/>
                <a:gdLst>
                  <a:gd name="connsiteX0" fmla="*/ 163695 w 194874"/>
                  <a:gd name="connsiteY0" fmla="*/ 196545 h 350774"/>
                  <a:gd name="connsiteX1" fmla="*/ 173717 w 194874"/>
                  <a:gd name="connsiteY1" fmla="*/ 203784 h 350774"/>
                  <a:gd name="connsiteX2" fmla="*/ 169263 w 194874"/>
                  <a:gd name="connsiteY2" fmla="*/ 211579 h 350774"/>
                  <a:gd name="connsiteX3" fmla="*/ 50667 w 194874"/>
                  <a:gd name="connsiteY3" fmla="*/ 350775 h 350774"/>
                  <a:gd name="connsiteX4" fmla="*/ 0 w 194874"/>
                  <a:gd name="connsiteY4" fmla="*/ 301221 h 350774"/>
                  <a:gd name="connsiteX5" fmla="*/ 76836 w 194874"/>
                  <a:gd name="connsiteY5" fmla="*/ 144764 h 350774"/>
                  <a:gd name="connsiteX6" fmla="*/ 84074 w 194874"/>
                  <a:gd name="connsiteY6" fmla="*/ 141980 h 350774"/>
                  <a:gd name="connsiteX7" fmla="*/ 125833 w 194874"/>
                  <a:gd name="connsiteY7" fmla="*/ 174274 h 350774"/>
                  <a:gd name="connsiteX8" fmla="*/ 125277 w 194874"/>
                  <a:gd name="connsiteY8" fmla="*/ 176501 h 350774"/>
                  <a:gd name="connsiteX9" fmla="*/ 60690 w 194874"/>
                  <a:gd name="connsiteY9" fmla="*/ 303448 h 350774"/>
                  <a:gd name="connsiteX10" fmla="*/ 65701 w 194874"/>
                  <a:gd name="connsiteY10" fmla="*/ 310686 h 350774"/>
                  <a:gd name="connsiteX11" fmla="*/ 154229 w 194874"/>
                  <a:gd name="connsiteY11" fmla="*/ 200443 h 350774"/>
                  <a:gd name="connsiteX12" fmla="*/ 163695 w 194874"/>
                  <a:gd name="connsiteY12" fmla="*/ 196545 h 350774"/>
                  <a:gd name="connsiteX13" fmla="*/ 151445 w 194874"/>
                  <a:gd name="connsiteY13" fmla="*/ 0 h 350774"/>
                  <a:gd name="connsiteX14" fmla="*/ 195431 w 194874"/>
                  <a:gd name="connsiteY14" fmla="*/ 36748 h 350774"/>
                  <a:gd name="connsiteX15" fmla="*/ 140867 w 194874"/>
                  <a:gd name="connsiteY15" fmla="*/ 101335 h 350774"/>
                  <a:gd name="connsiteX16" fmla="*/ 136969 w 194874"/>
                  <a:gd name="connsiteY16" fmla="*/ 103562 h 350774"/>
                  <a:gd name="connsiteX17" fmla="*/ 109130 w 194874"/>
                  <a:gd name="connsiteY17" fmla="*/ 86859 h 350774"/>
                  <a:gd name="connsiteX18" fmla="*/ 145878 w 194874"/>
                  <a:gd name="connsiteY18" fmla="*/ 2227 h 350774"/>
                  <a:gd name="connsiteX19" fmla="*/ 151445 w 194874"/>
                  <a:gd name="connsiteY19" fmla="*/ 0 h 3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874" h="350774">
                    <a:moveTo>
                      <a:pt x="163695" y="196545"/>
                    </a:moveTo>
                    <a:cubicBezTo>
                      <a:pt x="169263" y="196545"/>
                      <a:pt x="173717" y="199329"/>
                      <a:pt x="173717" y="203784"/>
                    </a:cubicBezTo>
                    <a:cubicBezTo>
                      <a:pt x="173717" y="206011"/>
                      <a:pt x="172047" y="208795"/>
                      <a:pt x="169263" y="211579"/>
                    </a:cubicBezTo>
                    <a:cubicBezTo>
                      <a:pt x="158127" y="222714"/>
                      <a:pt x="95210" y="350775"/>
                      <a:pt x="50667" y="350775"/>
                    </a:cubicBezTo>
                    <a:cubicBezTo>
                      <a:pt x="19487" y="350775"/>
                      <a:pt x="0" y="320709"/>
                      <a:pt x="0" y="301221"/>
                    </a:cubicBezTo>
                    <a:cubicBezTo>
                      <a:pt x="0" y="256121"/>
                      <a:pt x="57349" y="164252"/>
                      <a:pt x="76836" y="144764"/>
                    </a:cubicBezTo>
                    <a:cubicBezTo>
                      <a:pt x="79063" y="142537"/>
                      <a:pt x="81290" y="141980"/>
                      <a:pt x="84074" y="141980"/>
                    </a:cubicBezTo>
                    <a:cubicBezTo>
                      <a:pt x="100221" y="141980"/>
                      <a:pt x="125833" y="166479"/>
                      <a:pt x="125833" y="174274"/>
                    </a:cubicBezTo>
                    <a:cubicBezTo>
                      <a:pt x="125833" y="175387"/>
                      <a:pt x="125833" y="175944"/>
                      <a:pt x="125277" y="176501"/>
                    </a:cubicBezTo>
                    <a:cubicBezTo>
                      <a:pt x="106903" y="195432"/>
                      <a:pt x="60690" y="278393"/>
                      <a:pt x="60690" y="303448"/>
                    </a:cubicBezTo>
                    <a:cubicBezTo>
                      <a:pt x="60690" y="307902"/>
                      <a:pt x="62360" y="310686"/>
                      <a:pt x="65701" y="310686"/>
                    </a:cubicBezTo>
                    <a:cubicBezTo>
                      <a:pt x="86858" y="310686"/>
                      <a:pt x="144207" y="211022"/>
                      <a:pt x="154229" y="200443"/>
                    </a:cubicBezTo>
                    <a:cubicBezTo>
                      <a:pt x="157013" y="197659"/>
                      <a:pt x="160354" y="196545"/>
                      <a:pt x="163695" y="196545"/>
                    </a:cubicBezTo>
                    <a:close/>
                    <a:moveTo>
                      <a:pt x="151445" y="0"/>
                    </a:moveTo>
                    <a:cubicBezTo>
                      <a:pt x="165922" y="0"/>
                      <a:pt x="195431" y="25612"/>
                      <a:pt x="195431" y="36748"/>
                    </a:cubicBezTo>
                    <a:cubicBezTo>
                      <a:pt x="195431" y="42316"/>
                      <a:pt x="140867" y="87972"/>
                      <a:pt x="140867" y="101335"/>
                    </a:cubicBezTo>
                    <a:cubicBezTo>
                      <a:pt x="140867" y="103562"/>
                      <a:pt x="139196" y="103562"/>
                      <a:pt x="136969" y="103562"/>
                    </a:cubicBezTo>
                    <a:cubicBezTo>
                      <a:pt x="128617" y="103562"/>
                      <a:pt x="109130" y="92983"/>
                      <a:pt x="109130" y="86859"/>
                    </a:cubicBezTo>
                    <a:cubicBezTo>
                      <a:pt x="109130" y="65701"/>
                      <a:pt x="128061" y="20044"/>
                      <a:pt x="145878" y="2227"/>
                    </a:cubicBezTo>
                    <a:cubicBezTo>
                      <a:pt x="147548" y="557"/>
                      <a:pt x="149218" y="0"/>
                      <a:pt x="151445" y="0"/>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473B95FB-C15A-42C3-8CC2-261049529B98}"/>
                  </a:ext>
                </a:extLst>
              </p:cNvPr>
              <p:cNvSpPr/>
              <p:nvPr/>
            </p:nvSpPr>
            <p:spPr>
              <a:xfrm>
                <a:off x="6482727" y="3691803"/>
                <a:ext cx="206010" cy="244986"/>
              </a:xfrm>
              <a:custGeom>
                <a:avLst/>
                <a:gdLst>
                  <a:gd name="connsiteX0" fmla="*/ 209908 w 206010"/>
                  <a:gd name="connsiteY0" fmla="*/ 65701 h 244985"/>
                  <a:gd name="connsiteX1" fmla="*/ 55122 w 206010"/>
                  <a:gd name="connsiteY1" fmla="*/ 249997 h 244985"/>
                  <a:gd name="connsiteX2" fmla="*/ 0 w 206010"/>
                  <a:gd name="connsiteY2" fmla="*/ 195432 h 244985"/>
                  <a:gd name="connsiteX3" fmla="*/ 25055 w 206010"/>
                  <a:gd name="connsiteY3" fmla="*/ 111914 h 244985"/>
                  <a:gd name="connsiteX4" fmla="*/ 18931 w 206010"/>
                  <a:gd name="connsiteY4" fmla="*/ 103005 h 244985"/>
                  <a:gd name="connsiteX5" fmla="*/ 147548 w 206010"/>
                  <a:gd name="connsiteY5" fmla="*/ 0 h 244985"/>
                  <a:gd name="connsiteX6" fmla="*/ 209908 w 206010"/>
                  <a:gd name="connsiteY6" fmla="*/ 65701 h 244985"/>
                  <a:gd name="connsiteX7" fmla="*/ 168149 w 206010"/>
                  <a:gd name="connsiteY7" fmla="*/ 44543 h 244985"/>
                  <a:gd name="connsiteX8" fmla="*/ 151445 w 206010"/>
                  <a:gd name="connsiteY8" fmla="*/ 22828 h 244985"/>
                  <a:gd name="connsiteX9" fmla="*/ 77393 w 206010"/>
                  <a:gd name="connsiteY9" fmla="*/ 80177 h 244985"/>
                  <a:gd name="connsiteX10" fmla="*/ 95210 w 206010"/>
                  <a:gd name="connsiteY10" fmla="*/ 95210 h 244985"/>
                  <a:gd name="connsiteX11" fmla="*/ 41759 w 206010"/>
                  <a:gd name="connsiteY11" fmla="*/ 209908 h 244985"/>
                  <a:gd name="connsiteX12" fmla="*/ 54008 w 206010"/>
                  <a:gd name="connsiteY12" fmla="*/ 224941 h 244985"/>
                  <a:gd name="connsiteX13" fmla="*/ 168149 w 206010"/>
                  <a:gd name="connsiteY13" fmla="*/ 44543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010" h="244985">
                    <a:moveTo>
                      <a:pt x="209908" y="65701"/>
                    </a:moveTo>
                    <a:cubicBezTo>
                      <a:pt x="209908" y="140310"/>
                      <a:pt x="139196" y="249997"/>
                      <a:pt x="55122" y="249997"/>
                    </a:cubicBezTo>
                    <a:cubicBezTo>
                      <a:pt x="14476" y="249997"/>
                      <a:pt x="0" y="226055"/>
                      <a:pt x="0" y="195432"/>
                    </a:cubicBezTo>
                    <a:cubicBezTo>
                      <a:pt x="0" y="169263"/>
                      <a:pt x="11136" y="137526"/>
                      <a:pt x="25055" y="111914"/>
                    </a:cubicBezTo>
                    <a:cubicBezTo>
                      <a:pt x="21158" y="109130"/>
                      <a:pt x="18931" y="105789"/>
                      <a:pt x="18931" y="103005"/>
                    </a:cubicBezTo>
                    <a:cubicBezTo>
                      <a:pt x="18931" y="70712"/>
                      <a:pt x="92426" y="0"/>
                      <a:pt x="147548" y="0"/>
                    </a:cubicBezTo>
                    <a:cubicBezTo>
                      <a:pt x="192091" y="0"/>
                      <a:pt x="209908" y="27839"/>
                      <a:pt x="209908" y="65701"/>
                    </a:cubicBezTo>
                    <a:close/>
                    <a:moveTo>
                      <a:pt x="168149" y="44543"/>
                    </a:moveTo>
                    <a:cubicBezTo>
                      <a:pt x="168149" y="31737"/>
                      <a:pt x="163138" y="22828"/>
                      <a:pt x="151445" y="22828"/>
                    </a:cubicBezTo>
                    <a:cubicBezTo>
                      <a:pt x="129174" y="22828"/>
                      <a:pt x="95210" y="49554"/>
                      <a:pt x="77393" y="80177"/>
                    </a:cubicBezTo>
                    <a:cubicBezTo>
                      <a:pt x="86858" y="84631"/>
                      <a:pt x="95210" y="90756"/>
                      <a:pt x="95210" y="95210"/>
                    </a:cubicBezTo>
                    <a:cubicBezTo>
                      <a:pt x="95210" y="92983"/>
                      <a:pt x="41759" y="174274"/>
                      <a:pt x="41759" y="209908"/>
                    </a:cubicBezTo>
                    <a:cubicBezTo>
                      <a:pt x="41759" y="218817"/>
                      <a:pt x="45099" y="224941"/>
                      <a:pt x="54008" y="224941"/>
                    </a:cubicBezTo>
                    <a:cubicBezTo>
                      <a:pt x="90199" y="224941"/>
                      <a:pt x="168149" y="96881"/>
                      <a:pt x="168149" y="44543"/>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D71F0D6-47EB-4F73-B1A7-E78F2173EB84}"/>
                  </a:ext>
                </a:extLst>
              </p:cNvPr>
              <p:cNvSpPr/>
              <p:nvPr/>
            </p:nvSpPr>
            <p:spPr>
              <a:xfrm>
                <a:off x="6693192" y="3691803"/>
                <a:ext cx="300664" cy="250554"/>
              </a:xfrm>
              <a:custGeom>
                <a:avLst/>
                <a:gdLst>
                  <a:gd name="connsiteX0" fmla="*/ 293426 w 300663"/>
                  <a:gd name="connsiteY0" fmla="*/ 94654 h 250553"/>
                  <a:gd name="connsiteX1" fmla="*/ 303448 w 300663"/>
                  <a:gd name="connsiteY1" fmla="*/ 101892 h 250553"/>
                  <a:gd name="connsiteX2" fmla="*/ 298994 w 300663"/>
                  <a:gd name="connsiteY2" fmla="*/ 110244 h 250553"/>
                  <a:gd name="connsiteX3" fmla="*/ 180398 w 300663"/>
                  <a:gd name="connsiteY3" fmla="*/ 249440 h 250553"/>
                  <a:gd name="connsiteX4" fmla="*/ 129731 w 300663"/>
                  <a:gd name="connsiteY4" fmla="*/ 199886 h 250553"/>
                  <a:gd name="connsiteX5" fmla="*/ 183739 w 300663"/>
                  <a:gd name="connsiteY5" fmla="*/ 72939 h 250553"/>
                  <a:gd name="connsiteX6" fmla="*/ 55678 w 300663"/>
                  <a:gd name="connsiteY6" fmla="*/ 248326 h 250553"/>
                  <a:gd name="connsiteX7" fmla="*/ 50111 w 300663"/>
                  <a:gd name="connsiteY7" fmla="*/ 251110 h 250553"/>
                  <a:gd name="connsiteX8" fmla="*/ 0 w 300663"/>
                  <a:gd name="connsiteY8" fmla="*/ 213806 h 250553"/>
                  <a:gd name="connsiteX9" fmla="*/ 91870 w 300663"/>
                  <a:gd name="connsiteY9" fmla="*/ 15033 h 250553"/>
                  <a:gd name="connsiteX10" fmla="*/ 99664 w 300663"/>
                  <a:gd name="connsiteY10" fmla="*/ 12249 h 250553"/>
                  <a:gd name="connsiteX11" fmla="*/ 140310 w 300663"/>
                  <a:gd name="connsiteY11" fmla="*/ 43429 h 250553"/>
                  <a:gd name="connsiteX12" fmla="*/ 93540 w 300663"/>
                  <a:gd name="connsiteY12" fmla="*/ 121379 h 250553"/>
                  <a:gd name="connsiteX13" fmla="*/ 239974 w 300663"/>
                  <a:gd name="connsiteY13" fmla="*/ 0 h 250553"/>
                  <a:gd name="connsiteX14" fmla="*/ 280620 w 300663"/>
                  <a:gd name="connsiteY14" fmla="*/ 32294 h 250553"/>
                  <a:gd name="connsiteX15" fmla="*/ 280063 w 300663"/>
                  <a:gd name="connsiteY15" fmla="*/ 34521 h 250553"/>
                  <a:gd name="connsiteX16" fmla="*/ 192091 w 300663"/>
                  <a:gd name="connsiteY16" fmla="*/ 203227 h 250553"/>
                  <a:gd name="connsiteX17" fmla="*/ 195988 w 300663"/>
                  <a:gd name="connsiteY17" fmla="*/ 209351 h 250553"/>
                  <a:gd name="connsiteX18" fmla="*/ 284517 w 300663"/>
                  <a:gd name="connsiteY18" fmla="*/ 99108 h 250553"/>
                  <a:gd name="connsiteX19" fmla="*/ 293426 w 300663"/>
                  <a:gd name="connsiteY19" fmla="*/ 94654 h 2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663" h="250553">
                    <a:moveTo>
                      <a:pt x="293426" y="94654"/>
                    </a:moveTo>
                    <a:cubicBezTo>
                      <a:pt x="298994" y="94654"/>
                      <a:pt x="303448" y="96881"/>
                      <a:pt x="303448" y="101892"/>
                    </a:cubicBezTo>
                    <a:cubicBezTo>
                      <a:pt x="303448" y="104119"/>
                      <a:pt x="301778" y="107460"/>
                      <a:pt x="298994" y="110244"/>
                    </a:cubicBezTo>
                    <a:cubicBezTo>
                      <a:pt x="287858" y="121379"/>
                      <a:pt x="224941" y="249440"/>
                      <a:pt x="180398" y="249440"/>
                    </a:cubicBezTo>
                    <a:cubicBezTo>
                      <a:pt x="149218" y="249440"/>
                      <a:pt x="129731" y="219374"/>
                      <a:pt x="129731" y="199886"/>
                    </a:cubicBezTo>
                    <a:cubicBezTo>
                      <a:pt x="129731" y="173717"/>
                      <a:pt x="156457" y="118595"/>
                      <a:pt x="183739" y="72939"/>
                    </a:cubicBezTo>
                    <a:cubicBezTo>
                      <a:pt x="120822" y="127504"/>
                      <a:pt x="55678" y="213249"/>
                      <a:pt x="55678" y="248326"/>
                    </a:cubicBezTo>
                    <a:cubicBezTo>
                      <a:pt x="55678" y="250553"/>
                      <a:pt x="53451" y="251110"/>
                      <a:pt x="50111" y="251110"/>
                    </a:cubicBezTo>
                    <a:cubicBezTo>
                      <a:pt x="36191" y="251110"/>
                      <a:pt x="0" y="234407"/>
                      <a:pt x="0" y="213806"/>
                    </a:cubicBezTo>
                    <a:cubicBezTo>
                      <a:pt x="0" y="168149"/>
                      <a:pt x="72382" y="34521"/>
                      <a:pt x="91870" y="15033"/>
                    </a:cubicBezTo>
                    <a:cubicBezTo>
                      <a:pt x="94097" y="12806"/>
                      <a:pt x="96324" y="12249"/>
                      <a:pt x="99664" y="12249"/>
                    </a:cubicBezTo>
                    <a:cubicBezTo>
                      <a:pt x="115255" y="12249"/>
                      <a:pt x="140310" y="35634"/>
                      <a:pt x="140310" y="43429"/>
                    </a:cubicBezTo>
                    <a:cubicBezTo>
                      <a:pt x="140310" y="45100"/>
                      <a:pt x="110800" y="85188"/>
                      <a:pt x="93540" y="121379"/>
                    </a:cubicBezTo>
                    <a:cubicBezTo>
                      <a:pt x="140867" y="61246"/>
                      <a:pt x="212135" y="0"/>
                      <a:pt x="239974" y="0"/>
                    </a:cubicBezTo>
                    <a:cubicBezTo>
                      <a:pt x="256121" y="0"/>
                      <a:pt x="280620" y="26169"/>
                      <a:pt x="280620" y="32294"/>
                    </a:cubicBezTo>
                    <a:cubicBezTo>
                      <a:pt x="280620" y="33407"/>
                      <a:pt x="280620" y="33964"/>
                      <a:pt x="280063" y="34521"/>
                    </a:cubicBezTo>
                    <a:cubicBezTo>
                      <a:pt x="260575" y="54008"/>
                      <a:pt x="192091" y="175387"/>
                      <a:pt x="192091" y="203227"/>
                    </a:cubicBezTo>
                    <a:cubicBezTo>
                      <a:pt x="192091" y="207124"/>
                      <a:pt x="193204" y="209351"/>
                      <a:pt x="195988" y="209351"/>
                    </a:cubicBezTo>
                    <a:cubicBezTo>
                      <a:pt x="217146" y="209351"/>
                      <a:pt x="274495" y="109130"/>
                      <a:pt x="284517" y="99108"/>
                    </a:cubicBezTo>
                    <a:cubicBezTo>
                      <a:pt x="286744" y="95767"/>
                      <a:pt x="290085" y="94654"/>
                      <a:pt x="293426" y="94654"/>
                    </a:cubicBezTo>
                    <a:close/>
                  </a:path>
                </a:pathLst>
              </a:custGeom>
              <a:grpFill/>
              <a:ln w="55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0" name="Title 5">
            <a:extLst>
              <a:ext uri="{FF2B5EF4-FFF2-40B4-BE49-F238E27FC236}">
                <a16:creationId xmlns:a16="http://schemas.microsoft.com/office/drawing/2014/main" id="{6472AC55-5050-4C5D-80F4-5BCDECD94514}"/>
              </a:ext>
            </a:extLst>
          </p:cNvPr>
          <p:cNvSpPr txBox="1">
            <a:spLocks/>
          </p:cNvSpPr>
          <p:nvPr/>
        </p:nvSpPr>
        <p:spPr>
          <a:xfrm>
            <a:off x="1136307" y="1248124"/>
            <a:ext cx="787242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Raleway" panose="020B0503030101060003" pitchFamily="34" charset="0"/>
              </a:rPr>
              <a:t>Presentation Title</a:t>
            </a:r>
            <a:endParaRPr lang="en-GB" sz="4800" b="1" dirty="0"/>
          </a:p>
        </p:txBody>
      </p:sp>
    </p:spTree>
    <p:extLst>
      <p:ext uri="{BB962C8B-B14F-4D97-AF65-F5344CB8AC3E}">
        <p14:creationId xmlns:p14="http://schemas.microsoft.com/office/powerpoint/2010/main" val="132398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771743" y="3319031"/>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0C0E98-69E1-48B3-8AFE-C60CFDBA1F32}"/>
              </a:ext>
            </a:extLst>
          </p:cNvPr>
          <p:cNvSpPr txBox="1"/>
          <p:nvPr/>
        </p:nvSpPr>
        <p:spPr>
          <a:xfrm>
            <a:off x="420528"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1EC9C43-5E3C-4162-A2A5-2396F5DCB6E1}"/>
              </a:ext>
            </a:extLst>
          </p:cNvPr>
          <p:cNvSpPr txBox="1"/>
          <p:nvPr/>
        </p:nvSpPr>
        <p:spPr>
          <a:xfrm>
            <a:off x="6298921"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2">
            <a:extLst>
              <a:ext uri="{FF2B5EF4-FFF2-40B4-BE49-F238E27FC236}">
                <a16:creationId xmlns:a16="http://schemas.microsoft.com/office/drawing/2014/main" id="{1C4D5FFC-C225-42F3-BD78-8EE3BDF16B7D}"/>
              </a:ext>
            </a:extLst>
          </p:cNvPr>
          <p:cNvSpPr txBox="1">
            <a:spLocks/>
          </p:cNvSpPr>
          <p:nvPr/>
        </p:nvSpPr>
        <p:spPr>
          <a:xfrm>
            <a:off x="13853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sp>
        <p:nvSpPr>
          <p:cNvPr id="27" name="Title 2">
            <a:extLst>
              <a:ext uri="{FF2B5EF4-FFF2-40B4-BE49-F238E27FC236}">
                <a16:creationId xmlns:a16="http://schemas.microsoft.com/office/drawing/2014/main" id="{297E2574-B7D9-4E8A-9260-6E2E6A6824CD}"/>
              </a:ext>
            </a:extLst>
          </p:cNvPr>
          <p:cNvSpPr txBox="1">
            <a:spLocks/>
          </p:cNvSpPr>
          <p:nvPr/>
        </p:nvSpPr>
        <p:spPr>
          <a:xfrm>
            <a:off x="71778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pic>
        <p:nvPicPr>
          <p:cNvPr id="11" name="Graphic 10">
            <a:extLst>
              <a:ext uri="{FF2B5EF4-FFF2-40B4-BE49-F238E27FC236}">
                <a16:creationId xmlns:a16="http://schemas.microsoft.com/office/drawing/2014/main" id="{090CE5CE-9A01-4BD1-8082-E029242F0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3982" y="419366"/>
            <a:ext cx="904018" cy="139080"/>
          </a:xfrm>
          <a:prstGeom prst="rect">
            <a:avLst/>
          </a:prstGeom>
        </p:spPr>
      </p:pic>
      <p:pic>
        <p:nvPicPr>
          <p:cNvPr id="13" name="Graphic 12">
            <a:extLst>
              <a:ext uri="{FF2B5EF4-FFF2-40B4-BE49-F238E27FC236}">
                <a16:creationId xmlns:a16="http://schemas.microsoft.com/office/drawing/2014/main" id="{0353D195-1EE5-4187-8849-F673817CE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7" name="Picture Placeholder 6" descr="A necklace with a chain around its neck&#10;&#10;Description automatically generated">
            <a:extLst>
              <a:ext uri="{FF2B5EF4-FFF2-40B4-BE49-F238E27FC236}">
                <a16:creationId xmlns:a16="http://schemas.microsoft.com/office/drawing/2014/main" id="{991D30AE-A18A-4922-B91C-07E5A5528B4C}"/>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977" t="2367" r="313" b="17741"/>
          <a:stretch/>
        </p:blipFill>
        <p:spPr>
          <a:xfrm>
            <a:off x="0" y="0"/>
            <a:ext cx="6096000" cy="3429000"/>
          </a:xfrm>
        </p:spPr>
      </p:pic>
      <p:pic>
        <p:nvPicPr>
          <p:cNvPr id="9" name="Picture Placeholder 8" descr="A picture containing indoor, table&#10;&#10;Description automatically generated">
            <a:extLst>
              <a:ext uri="{FF2B5EF4-FFF2-40B4-BE49-F238E27FC236}">
                <a16:creationId xmlns:a16="http://schemas.microsoft.com/office/drawing/2014/main" id="{57E7BA51-58DA-45D6-916C-2A9E61050FF7}"/>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l="19048" r="8959" b="28008"/>
          <a:stretch/>
        </p:blipFill>
        <p:spPr>
          <a:xfrm>
            <a:off x="6096000" y="0"/>
            <a:ext cx="6096000" cy="3429000"/>
          </a:xfr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01800" y="3941269"/>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961292" y="497161"/>
            <a:ext cx="10515600" cy="1325563"/>
          </a:xfrm>
        </p:spPr>
        <p:txBody>
          <a:bodyPr>
            <a:normAutofit/>
          </a:bodyPr>
          <a:lstStyle/>
          <a:p>
            <a:pPr algn="ctr"/>
            <a:r>
              <a:rPr lang="en-GB" sz="4800" b="1" dirty="0">
                <a:solidFill>
                  <a:schemeClr val="accent4"/>
                </a:solidFill>
                <a:latin typeface="Raleway" panose="020B0503030101060003" pitchFamily="34" charset="0"/>
              </a:rPr>
              <a:t>    Text &amp; Description Slide</a:t>
            </a:r>
          </a:p>
        </p:txBody>
      </p:sp>
      <p:sp>
        <p:nvSpPr>
          <p:cNvPr id="14" name="TextBox 13">
            <a:extLst>
              <a:ext uri="{FF2B5EF4-FFF2-40B4-BE49-F238E27FC236}">
                <a16:creationId xmlns:a16="http://schemas.microsoft.com/office/drawing/2014/main" id="{952E31DE-4A21-4690-85DC-6005506A63B0}"/>
              </a:ext>
            </a:extLst>
          </p:cNvPr>
          <p:cNvSpPr txBox="1"/>
          <p:nvPr/>
        </p:nvSpPr>
        <p:spPr>
          <a:xfrm>
            <a:off x="784792" y="1841895"/>
            <a:ext cx="10728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lorem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vitae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Praesent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tempor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volutpat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rhoncus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sagittis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ac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vulputate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metus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urna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Integer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porttitor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eros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accumsan</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a:t>
            </a:r>
          </a:p>
        </p:txBody>
      </p:sp>
      <p:sp>
        <p:nvSpPr>
          <p:cNvPr id="17" name="TextBox 16">
            <a:extLst>
              <a:ext uri="{FF2B5EF4-FFF2-40B4-BE49-F238E27FC236}">
                <a16:creationId xmlns:a16="http://schemas.microsoft.com/office/drawing/2014/main" id="{3A890D91-1B50-4163-8DC9-6B3417B3D721}"/>
              </a:ext>
            </a:extLst>
          </p:cNvPr>
          <p:cNvSpPr txBox="1"/>
          <p:nvPr/>
        </p:nvSpPr>
        <p:spPr>
          <a:xfrm>
            <a:off x="748892" y="4459108"/>
            <a:ext cx="107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endPar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7" name="Arrow: Right 6">
            <a:extLst>
              <a:ext uri="{FF2B5EF4-FFF2-40B4-BE49-F238E27FC236}">
                <a16:creationId xmlns:a16="http://schemas.microsoft.com/office/drawing/2014/main" id="{79585466-1F57-4908-B25C-A7A7A349B1BD}"/>
              </a:ext>
            </a:extLst>
          </p:cNvPr>
          <p:cNvSpPr/>
          <p:nvPr/>
        </p:nvSpPr>
        <p:spPr>
          <a:xfrm>
            <a:off x="6702529" y="6172841"/>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84945F5-48B0-4C6A-B6AF-FE03194F5476}"/>
              </a:ext>
            </a:extLst>
          </p:cNvPr>
          <p:cNvSpPr/>
          <p:nvPr/>
        </p:nvSpPr>
        <p:spPr>
          <a:xfrm rot="10800000">
            <a:off x="5057673" y="6145899"/>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Open book">
            <a:extLst>
              <a:ext uri="{FF2B5EF4-FFF2-40B4-BE49-F238E27FC236}">
                <a16:creationId xmlns:a16="http://schemas.microsoft.com/office/drawing/2014/main" id="{7E1A6540-AD79-4DE4-A4C0-66A263940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93" y="679675"/>
            <a:ext cx="914400" cy="914400"/>
          </a:xfrm>
          <a:prstGeom prst="rect">
            <a:avLst/>
          </a:prstGeom>
        </p:spPr>
      </p:pic>
    </p:spTree>
    <p:extLst>
      <p:ext uri="{BB962C8B-B14F-4D97-AF65-F5344CB8AC3E}">
        <p14:creationId xmlns:p14="http://schemas.microsoft.com/office/powerpoint/2010/main" val="31368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Treatment and Medication</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789" y="1795154"/>
            <a:ext cx="1212094" cy="1212094"/>
          </a:xfrm>
          <a:prstGeom prst="rect">
            <a:avLst/>
          </a:prstGeom>
        </p:spPr>
      </p:pic>
      <p:pic>
        <p:nvPicPr>
          <p:cNvPr id="4" name="Graphic 3" descr="Stethoscope">
            <a:extLst>
              <a:ext uri="{FF2B5EF4-FFF2-40B4-BE49-F238E27FC236}">
                <a16:creationId xmlns:a16="http://schemas.microsoft.com/office/drawing/2014/main" id="{8CADB85E-5D0F-4839-9708-F25777A7F8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167" y="1871451"/>
            <a:ext cx="1099170" cy="1099170"/>
          </a:xfrm>
          <a:prstGeom prst="rect">
            <a:avLst/>
          </a:prstGeom>
        </p:spPr>
      </p:pic>
    </p:spTree>
    <p:extLst>
      <p:ext uri="{BB962C8B-B14F-4D97-AF65-F5344CB8AC3E}">
        <p14:creationId xmlns:p14="http://schemas.microsoft.com/office/powerpoint/2010/main" val="29751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Sign and Symptoms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985" y="762000"/>
            <a:ext cx="934962" cy="934962"/>
          </a:xfrm>
          <a:prstGeom prst="rect">
            <a:avLst/>
          </a:prstGeom>
        </p:spPr>
      </p:pic>
      <p:pic>
        <p:nvPicPr>
          <p:cNvPr id="3" name="Graphic 2" descr="Magnifying glass">
            <a:extLst>
              <a:ext uri="{FF2B5EF4-FFF2-40B4-BE49-F238E27FC236}">
                <a16:creationId xmlns:a16="http://schemas.microsoft.com/office/drawing/2014/main" id="{4E5B90B1-5A5F-41D6-B43D-365DC5F2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45" y="2645635"/>
            <a:ext cx="2334426" cy="2334426"/>
          </a:xfrm>
          <a:prstGeom prst="rect">
            <a:avLst/>
          </a:prstGeom>
        </p:spPr>
      </p:pic>
    </p:spTree>
    <p:extLst>
      <p:ext uri="{BB962C8B-B14F-4D97-AF65-F5344CB8AC3E}">
        <p14:creationId xmlns:p14="http://schemas.microsoft.com/office/powerpoint/2010/main" val="33631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D51A41F6-8E51-49BA-A2A2-BF82182FDE74}"/>
              </a:ext>
            </a:extLst>
          </p:cNvPr>
          <p:cNvSpPr txBox="1">
            <a:spLocks/>
          </p:cNvSpPr>
          <p:nvPr/>
        </p:nvSpPr>
        <p:spPr>
          <a:xfrm>
            <a:off x="583191" y="547725"/>
            <a:ext cx="8738609" cy="100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Here are Some Photos : </a:t>
            </a:r>
            <a:endParaRPr kumimoji="0" lang="en-GB" sz="4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sp>
        <p:nvSpPr>
          <p:cNvPr id="28" name="Rectangle 27">
            <a:extLst>
              <a:ext uri="{FF2B5EF4-FFF2-40B4-BE49-F238E27FC236}">
                <a16:creationId xmlns:a16="http://schemas.microsoft.com/office/drawing/2014/main" id="{1518E200-5212-40E7-A509-1CF2D44EC6EB}"/>
              </a:ext>
            </a:extLst>
          </p:cNvPr>
          <p:cNvSpPr/>
          <p:nvPr/>
        </p:nvSpPr>
        <p:spPr>
          <a:xfrm>
            <a:off x="5213938" y="4459770"/>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1BECCCA-893D-4A94-AC67-600A09D8B607}"/>
              </a:ext>
            </a:extLst>
          </p:cNvPr>
          <p:cNvSpPr/>
          <p:nvPr/>
        </p:nvSpPr>
        <p:spPr>
          <a:xfrm>
            <a:off x="5848906" y="4198776"/>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id="{5D3A07D1-D06D-430E-B81E-B707C0959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id="{296BED4E-4945-4E22-9CA5-5CB8D201F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68868" y="5488813"/>
              <a:ext cx="914400" cy="914400"/>
            </a:xfrm>
            <a:prstGeom prst="rect">
              <a:avLst/>
            </a:prstGeom>
          </p:spPr>
        </p:pic>
      </p:grpSp>
      <p:pic>
        <p:nvPicPr>
          <p:cNvPr id="18" name="Graphic 17">
            <a:extLst>
              <a:ext uri="{FF2B5EF4-FFF2-40B4-BE49-F238E27FC236}">
                <a16:creationId xmlns:a16="http://schemas.microsoft.com/office/drawing/2014/main" id="{B6A4FF03-43EB-4D2F-B195-1CECD9953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9567" y="5480702"/>
            <a:ext cx="3346772" cy="1074616"/>
          </a:xfrm>
          <a:prstGeom prst="rect">
            <a:avLst/>
          </a:prstGeom>
        </p:spPr>
      </p:pic>
      <p:grpSp>
        <p:nvGrpSpPr>
          <p:cNvPr id="19" name="Group 18">
            <a:extLst>
              <a:ext uri="{FF2B5EF4-FFF2-40B4-BE49-F238E27FC236}">
                <a16:creationId xmlns:a16="http://schemas.microsoft.com/office/drawing/2014/main"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id="{A70422ED-2318-4AF2-B8CC-960A368B7A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6429" y="724166"/>
            <a:ext cx="904018" cy="139080"/>
          </a:xfrm>
          <a:prstGeom prst="rect">
            <a:avLst/>
          </a:prstGeom>
        </p:spPr>
      </p:pic>
      <p:pic>
        <p:nvPicPr>
          <p:cNvPr id="30" name="Picture Placeholder 29" descr="A sunset over a body of water with a city in the background&#10;&#10;Description automatically generated">
            <a:extLst>
              <a:ext uri="{FF2B5EF4-FFF2-40B4-BE49-F238E27FC236}">
                <a16:creationId xmlns:a16="http://schemas.microsoft.com/office/drawing/2014/main" id="{E61F5188-E469-423B-9BDF-D476CF9E5DED}"/>
              </a:ext>
            </a:extLst>
          </p:cNvPr>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l="2880" r="2880"/>
          <a:stretch>
            <a:fillRect/>
          </a:stretch>
        </p:blipFill>
        <p:spPr/>
      </p:pic>
      <p:pic>
        <p:nvPicPr>
          <p:cNvPr id="32" name="Picture Placeholder 31" descr="A person standing in front of a sunset&#10;&#10;Description automatically generated">
            <a:extLst>
              <a:ext uri="{FF2B5EF4-FFF2-40B4-BE49-F238E27FC236}">
                <a16:creationId xmlns:a16="http://schemas.microsoft.com/office/drawing/2014/main" id="{385F49D6-AD3D-4C07-B5B6-B52468D71667}"/>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t="176" b="176"/>
          <a:stretch>
            <a:fillRect/>
          </a:stretch>
        </p:blipFill>
        <p:spPr/>
      </p:pic>
      <p:pic>
        <p:nvPicPr>
          <p:cNvPr id="34" name="Picture Placeholder 33" descr="A person walking across a beach next to the ocean&#10;&#10;Description automatically generated">
            <a:extLst>
              <a:ext uri="{FF2B5EF4-FFF2-40B4-BE49-F238E27FC236}">
                <a16:creationId xmlns:a16="http://schemas.microsoft.com/office/drawing/2014/main" id="{F8BB9AFF-000C-4C00-81C0-82AAE07288DA}"/>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t="2206" b="2206"/>
          <a:stretch>
            <a:fillRect/>
          </a:stretch>
        </p:blipFill>
        <p:spPr/>
      </p:pic>
      <p:pic>
        <p:nvPicPr>
          <p:cNvPr id="36" name="Picture Placeholder 35" descr="A person with a sunset in the background&#10;&#10;Description automatically generated">
            <a:extLst>
              <a:ext uri="{FF2B5EF4-FFF2-40B4-BE49-F238E27FC236}">
                <a16:creationId xmlns:a16="http://schemas.microsoft.com/office/drawing/2014/main" id="{D31E63AD-2D29-4ECB-A5EA-CE15E373DCD5}"/>
              </a:ext>
            </a:extLst>
          </p:cNvPr>
          <p:cNvPicPr>
            <a:picLocks noGrp="1" noChangeAspect="1"/>
          </p:cNvPicPr>
          <p:nvPr>
            <p:ph type="pic" sz="quarter" idx="14"/>
          </p:nvPr>
        </p:nvPicPr>
        <p:blipFill>
          <a:blip r:embed="rId13">
            <a:extLst>
              <a:ext uri="{28A0092B-C50C-407E-A947-70E740481C1C}">
                <a14:useLocalDpi xmlns:a14="http://schemas.microsoft.com/office/drawing/2010/main" val="0"/>
              </a:ext>
            </a:extLst>
          </a:blip>
          <a:srcRect t="6117" b="6117"/>
          <a:stretch>
            <a:fillRect/>
          </a:stretch>
        </p:blipFill>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33BFF65-7155-400F-B116-1520B169F1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38" b="563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1983111" y="357415"/>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Exercise and Therapy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05499" y="1723555"/>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838260BE-BAC3-4A36-B3BA-0C95897F4A62}"/>
              </a:ext>
            </a:extLst>
          </p:cNvPr>
          <p:cNvSpPr txBox="1">
            <a:spLocks/>
          </p:cNvSpPr>
          <p:nvPr/>
        </p:nvSpPr>
        <p:spPr>
          <a:xfrm>
            <a:off x="5905499" y="3775209"/>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C8C62B-199C-4845-8F0D-6D2564648193}"/>
              </a:ext>
            </a:extLst>
          </p:cNvPr>
          <p:cNvGraphicFramePr>
            <a:graphicFrameLocks noGrp="1"/>
          </p:cNvGraphicFramePr>
          <p:nvPr/>
        </p:nvGraphicFramePr>
        <p:xfrm>
          <a:off x="732446" y="2360457"/>
          <a:ext cx="10752508" cy="3971976"/>
        </p:xfrm>
        <a:graphic>
          <a:graphicData uri="http://schemas.openxmlformats.org/drawingml/2006/table">
            <a:tbl>
              <a:tblPr firstRow="1" bandRow="1">
                <a:tableStyleId>{073A0DAA-6AF3-43AB-8588-CEC1D06C72B9}</a:tableStyleId>
              </a:tblPr>
              <a:tblGrid>
                <a:gridCol w="2688127">
                  <a:extLst>
                    <a:ext uri="{9D8B030D-6E8A-4147-A177-3AD203B41FA5}">
                      <a16:colId xmlns:a16="http://schemas.microsoft.com/office/drawing/2014/main" val="1828811264"/>
                    </a:ext>
                  </a:extLst>
                </a:gridCol>
                <a:gridCol w="1424892">
                  <a:extLst>
                    <a:ext uri="{9D8B030D-6E8A-4147-A177-3AD203B41FA5}">
                      <a16:colId xmlns:a16="http://schemas.microsoft.com/office/drawing/2014/main" val="3155904124"/>
                    </a:ext>
                  </a:extLst>
                </a:gridCol>
                <a:gridCol w="2461189">
                  <a:extLst>
                    <a:ext uri="{9D8B030D-6E8A-4147-A177-3AD203B41FA5}">
                      <a16:colId xmlns:a16="http://schemas.microsoft.com/office/drawing/2014/main" val="3197967846"/>
                    </a:ext>
                  </a:extLst>
                </a:gridCol>
                <a:gridCol w="4178300">
                  <a:extLst>
                    <a:ext uri="{9D8B030D-6E8A-4147-A177-3AD203B41FA5}">
                      <a16:colId xmlns:a16="http://schemas.microsoft.com/office/drawing/2014/main" val="326580143"/>
                    </a:ext>
                  </a:extLst>
                </a:gridCol>
              </a:tblGrid>
              <a:tr h="661996">
                <a:tc>
                  <a:txBody>
                    <a:bodyPr/>
                    <a:lstStyle/>
                    <a:p>
                      <a:endParaRPr lang="en-GB" dirty="0"/>
                    </a:p>
                  </a:txBody>
                  <a:tcPr>
                    <a:solidFill>
                      <a:schemeClr val="accent4"/>
                    </a:solidFill>
                  </a:tcPr>
                </a:tc>
                <a:tc>
                  <a:txBody>
                    <a:bodyPr/>
                    <a:lstStyle/>
                    <a:p>
                      <a:endParaRPr lang="en-GB" dirty="0"/>
                    </a:p>
                  </a:txBody>
                  <a:tcPr>
                    <a:solidFill>
                      <a:schemeClr val="accent2"/>
                    </a:solidFill>
                  </a:tcPr>
                </a:tc>
                <a:tc>
                  <a:txBody>
                    <a:bodyPr/>
                    <a:lstStyle/>
                    <a:p>
                      <a:endParaRPr lang="en-GB" dirty="0"/>
                    </a:p>
                  </a:txBody>
                  <a:tcPr>
                    <a:solidFill>
                      <a:schemeClr val="accent1"/>
                    </a:solidFill>
                  </a:tcPr>
                </a:tc>
                <a:tc>
                  <a:txBody>
                    <a:bodyPr/>
                    <a:lstStyle/>
                    <a:p>
                      <a:endParaRPr lang="en-GB" dirty="0"/>
                    </a:p>
                  </a:txBody>
                  <a:tcPr>
                    <a:solidFill>
                      <a:schemeClr val="accent6"/>
                    </a:solidFill>
                  </a:tcPr>
                </a:tc>
                <a:extLst>
                  <a:ext uri="{0D108BD9-81ED-4DB2-BD59-A6C34878D82A}">
                    <a16:rowId xmlns:a16="http://schemas.microsoft.com/office/drawing/2014/main" val="2508543530"/>
                  </a:ext>
                </a:extLst>
              </a:tr>
              <a:tr h="66199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92328766"/>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1597394"/>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85000"/>
                      </a:schemeClr>
                    </a:solidFill>
                  </a:tcPr>
                </a:tc>
                <a:tc>
                  <a:txBody>
                    <a:bodyPr/>
                    <a:lstStyle/>
                    <a:p>
                      <a:endParaRPr lang="en-GB" dirty="0"/>
                    </a:p>
                  </a:txBody>
                  <a:tcPr>
                    <a:solidFill>
                      <a:schemeClr val="accent4">
                        <a:lumMod val="85000"/>
                      </a:schemeClr>
                    </a:solidFill>
                  </a:tcPr>
                </a:tc>
                <a:extLst>
                  <a:ext uri="{0D108BD9-81ED-4DB2-BD59-A6C34878D82A}">
                    <a16:rowId xmlns:a16="http://schemas.microsoft.com/office/drawing/2014/main" val="2399863531"/>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95000"/>
                      </a:schemeClr>
                    </a:solidFill>
                  </a:tcPr>
                </a:tc>
                <a:tc>
                  <a:txBody>
                    <a:bodyPr/>
                    <a:lstStyle/>
                    <a:p>
                      <a:endParaRPr lang="en-GB" dirty="0"/>
                    </a:p>
                  </a:txBody>
                  <a:tcPr>
                    <a:solidFill>
                      <a:schemeClr val="accent4">
                        <a:lumMod val="95000"/>
                      </a:schemeClr>
                    </a:solidFill>
                  </a:tcPr>
                </a:tc>
                <a:extLst>
                  <a:ext uri="{0D108BD9-81ED-4DB2-BD59-A6C34878D82A}">
                    <a16:rowId xmlns:a16="http://schemas.microsoft.com/office/drawing/2014/main" val="3607477623"/>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7110334"/>
                  </a:ext>
                </a:extLst>
              </a:tr>
            </a:tbl>
          </a:graphicData>
        </a:graphic>
      </p:graphicFrame>
      <p:sp>
        <p:nvSpPr>
          <p:cNvPr id="24" name="Text Placeholder 5">
            <a:extLst>
              <a:ext uri="{FF2B5EF4-FFF2-40B4-BE49-F238E27FC236}">
                <a16:creationId xmlns:a16="http://schemas.microsoft.com/office/drawing/2014/main" id="{F4CBBA6D-24F6-4C23-9C24-706686D5696B}"/>
              </a:ext>
            </a:extLst>
          </p:cNvPr>
          <p:cNvSpPr txBox="1">
            <a:spLocks/>
          </p:cNvSpPr>
          <p:nvPr/>
        </p:nvSpPr>
        <p:spPr>
          <a:xfrm>
            <a:off x="3866300" y="2551238"/>
            <a:ext cx="740893"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a:t>
            </a:r>
            <a:endParaRPr kumimoji="0" lang="en-GB" sz="1600" b="1" i="0" u="none" strike="noStrike" kern="1200" cap="none" spc="0" normalizeH="0" baseline="0" noProof="0" dirty="0">
              <a:ln>
                <a:noFill/>
              </a:ln>
              <a:solidFill>
                <a:schemeClr val="bg1"/>
              </a:solidFill>
              <a:effectLst/>
              <a:uLnTx/>
              <a:uFillTx/>
              <a:latin typeface="Calibri" panose="020F0502020204030204"/>
            </a:endParaRPr>
          </a:p>
        </p:txBody>
      </p:sp>
      <p:sp>
        <p:nvSpPr>
          <p:cNvPr id="18" name="Text Placeholder 5">
            <a:extLst>
              <a:ext uri="{FF2B5EF4-FFF2-40B4-BE49-F238E27FC236}">
                <a16:creationId xmlns:a16="http://schemas.microsoft.com/office/drawing/2014/main" id="{DB431364-AEA4-4F61-AE29-9FD9F207458D}"/>
              </a:ext>
            </a:extLst>
          </p:cNvPr>
          <p:cNvSpPr txBox="1">
            <a:spLocks/>
          </p:cNvSpPr>
          <p:nvPr/>
        </p:nvSpPr>
        <p:spPr>
          <a:xfrm>
            <a:off x="5120022"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0" name="Text Placeholder 5">
            <a:extLst>
              <a:ext uri="{FF2B5EF4-FFF2-40B4-BE49-F238E27FC236}">
                <a16:creationId xmlns:a16="http://schemas.microsoft.com/office/drawing/2014/main" id="{24C98DBA-406C-4F22-ACF5-13358A4AC521}"/>
              </a:ext>
            </a:extLst>
          </p:cNvPr>
          <p:cNvSpPr txBox="1">
            <a:spLocks/>
          </p:cNvSpPr>
          <p:nvPr/>
        </p:nvSpPr>
        <p:spPr>
          <a:xfrm>
            <a:off x="8955461"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2" name="Text Placeholder 5">
            <a:extLst>
              <a:ext uri="{FF2B5EF4-FFF2-40B4-BE49-F238E27FC236}">
                <a16:creationId xmlns:a16="http://schemas.microsoft.com/office/drawing/2014/main" id="{1CC99EED-D5CD-4302-ABFE-EFB7C56752A0}"/>
              </a:ext>
            </a:extLst>
          </p:cNvPr>
          <p:cNvSpPr txBox="1">
            <a:spLocks/>
          </p:cNvSpPr>
          <p:nvPr/>
        </p:nvSpPr>
        <p:spPr>
          <a:xfrm>
            <a:off x="1101035" y="3193099"/>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406AAF38-0887-4DD2-A359-B70717D742FB}"/>
              </a:ext>
            </a:extLst>
          </p:cNvPr>
          <p:cNvSpPr txBox="1">
            <a:spLocks/>
          </p:cNvSpPr>
          <p:nvPr/>
        </p:nvSpPr>
        <p:spPr>
          <a:xfrm>
            <a:off x="1101035" y="3857551"/>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Placeholder 5">
            <a:extLst>
              <a:ext uri="{FF2B5EF4-FFF2-40B4-BE49-F238E27FC236}">
                <a16:creationId xmlns:a16="http://schemas.microsoft.com/office/drawing/2014/main" id="{66811932-C0B5-4C10-986A-03021EA15604}"/>
              </a:ext>
            </a:extLst>
          </p:cNvPr>
          <p:cNvSpPr txBox="1">
            <a:spLocks/>
          </p:cNvSpPr>
          <p:nvPr/>
        </p:nvSpPr>
        <p:spPr>
          <a:xfrm>
            <a:off x="1101035" y="4522003"/>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5">
            <a:extLst>
              <a:ext uri="{FF2B5EF4-FFF2-40B4-BE49-F238E27FC236}">
                <a16:creationId xmlns:a16="http://schemas.microsoft.com/office/drawing/2014/main" id="{FD49A347-66CC-42D0-9428-2E913DE209D2}"/>
              </a:ext>
            </a:extLst>
          </p:cNvPr>
          <p:cNvSpPr txBox="1">
            <a:spLocks/>
          </p:cNvSpPr>
          <p:nvPr/>
        </p:nvSpPr>
        <p:spPr>
          <a:xfrm>
            <a:off x="1101035" y="5186455"/>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Placeholder 5">
            <a:extLst>
              <a:ext uri="{FF2B5EF4-FFF2-40B4-BE49-F238E27FC236}">
                <a16:creationId xmlns:a16="http://schemas.microsoft.com/office/drawing/2014/main" id="{4EB6EEC7-CE4F-4800-AE2C-5B3DA40DFC17}"/>
              </a:ext>
            </a:extLst>
          </p:cNvPr>
          <p:cNvSpPr txBox="1">
            <a:spLocks/>
          </p:cNvSpPr>
          <p:nvPr/>
        </p:nvSpPr>
        <p:spPr>
          <a:xfrm>
            <a:off x="931492" y="2549150"/>
            <a:ext cx="2421979"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Title Here</a:t>
            </a:r>
          </a:p>
        </p:txBody>
      </p:sp>
      <p:sp>
        <p:nvSpPr>
          <p:cNvPr id="43" name="Title 3">
            <a:extLst>
              <a:ext uri="{FF2B5EF4-FFF2-40B4-BE49-F238E27FC236}">
                <a16:creationId xmlns:a16="http://schemas.microsoft.com/office/drawing/2014/main" id="{128EA8B6-F089-42EB-995F-07B533544303}"/>
              </a:ext>
            </a:extLst>
          </p:cNvPr>
          <p:cNvSpPr>
            <a:spLocks noGrp="1"/>
          </p:cNvSpPr>
          <p:nvPr>
            <p:ph type="title"/>
          </p:nvPr>
        </p:nvSpPr>
        <p:spPr>
          <a:xfrm>
            <a:off x="732446" y="270261"/>
            <a:ext cx="10515600" cy="1050959"/>
          </a:xfrm>
        </p:spPr>
        <p:txBody>
          <a:bodyPr>
            <a:normAutofit/>
          </a:bodyPr>
          <a:lstStyle/>
          <a:p>
            <a:pPr algn="ctr"/>
            <a:r>
              <a:rPr lang="en-GB" sz="4800" b="1" dirty="0">
                <a:solidFill>
                  <a:schemeClr val="accent4"/>
                </a:solidFill>
                <a:latin typeface="Raleway" panose="020B0503030101060003" pitchFamily="34" charset="0"/>
              </a:rPr>
              <a:t>Table &amp; Stats</a:t>
            </a:r>
          </a:p>
        </p:txBody>
      </p:sp>
      <p:sp>
        <p:nvSpPr>
          <p:cNvPr id="44" name="TextBox 43">
            <a:extLst>
              <a:ext uri="{FF2B5EF4-FFF2-40B4-BE49-F238E27FC236}">
                <a16:creationId xmlns:a16="http://schemas.microsoft.com/office/drawing/2014/main" id="{0F5E633A-A878-4F79-BFC9-79078F09CE8E}"/>
              </a:ext>
            </a:extLst>
          </p:cNvPr>
          <p:cNvSpPr txBox="1"/>
          <p:nvPr/>
        </p:nvSpPr>
        <p:spPr>
          <a:xfrm>
            <a:off x="840000" y="1376762"/>
            <a:ext cx="1072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semper</a:t>
            </a:r>
          </a:p>
        </p:txBody>
      </p:sp>
      <p:pic>
        <p:nvPicPr>
          <p:cNvPr id="17" name="Graphic 16" descr="Bookmark">
            <a:extLst>
              <a:ext uri="{FF2B5EF4-FFF2-40B4-BE49-F238E27FC236}">
                <a16:creationId xmlns:a16="http://schemas.microsoft.com/office/drawing/2014/main" id="{1BD6F823-02C2-449C-9D66-91616631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7001" y="-86536"/>
            <a:ext cx="1050959" cy="1050959"/>
          </a:xfrm>
          <a:prstGeom prst="rect">
            <a:avLst/>
          </a:prstGeom>
        </p:spPr>
      </p:pic>
      <p:grpSp>
        <p:nvGrpSpPr>
          <p:cNvPr id="21" name="Group 20">
            <a:extLst>
              <a:ext uri="{FF2B5EF4-FFF2-40B4-BE49-F238E27FC236}">
                <a16:creationId xmlns:a16="http://schemas.microsoft.com/office/drawing/2014/main" id="{AB8EF064-6E6A-4CD0-8E51-A37FDEBAE3A9}"/>
              </a:ext>
            </a:extLst>
          </p:cNvPr>
          <p:cNvGrpSpPr/>
          <p:nvPr/>
        </p:nvGrpSpPr>
        <p:grpSpPr>
          <a:xfrm>
            <a:off x="8530088" y="579517"/>
            <a:ext cx="542391" cy="344645"/>
            <a:chOff x="743484" y="5375305"/>
            <a:chExt cx="1170774" cy="652447"/>
          </a:xfrm>
        </p:grpSpPr>
        <p:sp>
          <p:nvSpPr>
            <p:cNvPr id="23" name="Rectangle 22">
              <a:extLst>
                <a:ext uri="{FF2B5EF4-FFF2-40B4-BE49-F238E27FC236}">
                  <a16:creationId xmlns:a16="http://schemas.microsoft.com/office/drawing/2014/main" id="{A57A42FD-9C5A-4533-BD71-B9BAE854E4C4}"/>
                </a:ext>
              </a:extLst>
            </p:cNvPr>
            <p:cNvSpPr/>
            <p:nvPr/>
          </p:nvSpPr>
          <p:spPr>
            <a:xfrm>
              <a:off x="743484" y="5375305"/>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5F238A-833B-4771-A788-20424A878E06}"/>
                </a:ext>
              </a:extLst>
            </p:cNvPr>
            <p:cNvSpPr/>
            <p:nvPr/>
          </p:nvSpPr>
          <p:spPr>
            <a:xfrm>
              <a:off x="743484" y="5554767"/>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2C1C63-039A-429A-A9F4-4571FBB3117A}"/>
                </a:ext>
              </a:extLst>
            </p:cNvPr>
            <p:cNvSpPr/>
            <p:nvPr/>
          </p:nvSpPr>
          <p:spPr>
            <a:xfrm>
              <a:off x="743484" y="5734229"/>
              <a:ext cx="1170774" cy="940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A8350AD-6B2E-4026-8CC5-1CF99AA66B87}"/>
                </a:ext>
              </a:extLst>
            </p:cNvPr>
            <p:cNvSpPr/>
            <p:nvPr/>
          </p:nvSpPr>
          <p:spPr>
            <a:xfrm>
              <a:off x="743484" y="5933749"/>
              <a:ext cx="1170774" cy="94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List Slide – with Bullets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9226" y="762000"/>
            <a:ext cx="934962" cy="934962"/>
          </a:xfrm>
          <a:prstGeom prst="rect">
            <a:avLst/>
          </a:prstGeom>
        </p:spPr>
      </p:pic>
      <p:sp>
        <p:nvSpPr>
          <p:cNvPr id="16" name="TextBox 15">
            <a:extLst>
              <a:ext uri="{FF2B5EF4-FFF2-40B4-BE49-F238E27FC236}">
                <a16:creationId xmlns:a16="http://schemas.microsoft.com/office/drawing/2014/main" id="{D2725C01-910C-4492-90F1-3086BF0398A6}"/>
              </a:ext>
            </a:extLst>
          </p:cNvPr>
          <p:cNvSpPr txBox="1"/>
          <p:nvPr/>
        </p:nvSpPr>
        <p:spPr>
          <a:xfrm>
            <a:off x="5327477" y="2307027"/>
            <a:ext cx="243226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1980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endParaRPr>
          </a:p>
        </p:txBody>
      </p:sp>
      <p:grpSp>
        <p:nvGrpSpPr>
          <p:cNvPr id="18" name="Graphic 34">
            <a:extLst>
              <a:ext uri="{FF2B5EF4-FFF2-40B4-BE49-F238E27FC236}">
                <a16:creationId xmlns:a16="http://schemas.microsoft.com/office/drawing/2014/main" id="{500E9F59-CDA1-4943-BBD9-E946948FCBBB}"/>
              </a:ext>
            </a:extLst>
          </p:cNvPr>
          <p:cNvGrpSpPr/>
          <p:nvPr/>
        </p:nvGrpSpPr>
        <p:grpSpPr>
          <a:xfrm>
            <a:off x="7749358" y="2708486"/>
            <a:ext cx="1718502" cy="2030958"/>
            <a:chOff x="9849634" y="131013"/>
            <a:chExt cx="2000250" cy="2363932"/>
          </a:xfrm>
        </p:grpSpPr>
        <p:sp>
          <p:nvSpPr>
            <p:cNvPr id="19" name="Freeform: Shape 18">
              <a:extLst>
                <a:ext uri="{FF2B5EF4-FFF2-40B4-BE49-F238E27FC236}">
                  <a16:creationId xmlns:a16="http://schemas.microsoft.com/office/drawing/2014/main" id="{E50389A2-5EED-488D-8218-E922736854A7}"/>
                </a:ext>
              </a:extLst>
            </p:cNvPr>
            <p:cNvSpPr/>
            <p:nvPr/>
          </p:nvSpPr>
          <p:spPr>
            <a:xfrm>
              <a:off x="10704286" y="1920186"/>
              <a:ext cx="90920" cy="454602"/>
            </a:xfrm>
            <a:custGeom>
              <a:avLst/>
              <a:gdLst>
                <a:gd name="connsiteX0" fmla="*/ 127289 w 90920"/>
                <a:gd name="connsiteY0" fmla="*/ 20144 h 454602"/>
                <a:gd name="connsiteX1" fmla="*/ 0 w 90920"/>
                <a:gd name="connsiteY1" fmla="*/ 174709 h 454602"/>
                <a:gd name="connsiteX2" fmla="*/ 145473 w 90920"/>
                <a:gd name="connsiteY2" fmla="*/ 256537 h 454602"/>
                <a:gd name="connsiteX3" fmla="*/ 63644 w 90920"/>
                <a:gd name="connsiteY3" fmla="*/ 274721 h 454602"/>
                <a:gd name="connsiteX4" fmla="*/ 154565 w 90920"/>
                <a:gd name="connsiteY4" fmla="*/ 529299 h 45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0" h="454602">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32D4C4-7D74-4BBA-9E79-5B47CE38DED8}"/>
                </a:ext>
              </a:extLst>
            </p:cNvPr>
            <p:cNvSpPr/>
            <p:nvPr/>
          </p:nvSpPr>
          <p:spPr>
            <a:xfrm>
              <a:off x="10974614" y="1894870"/>
              <a:ext cx="272761" cy="545523"/>
            </a:xfrm>
            <a:custGeom>
              <a:avLst/>
              <a:gdLst>
                <a:gd name="connsiteX0" fmla="*/ 56986 w 272761"/>
                <a:gd name="connsiteY0" fmla="*/ 0 h 545522"/>
                <a:gd name="connsiteX1" fmla="*/ 66078 w 272761"/>
                <a:gd name="connsiteY1" fmla="*/ 300038 h 545522"/>
                <a:gd name="connsiteX2" fmla="*/ 84262 w 272761"/>
                <a:gd name="connsiteY2" fmla="*/ 300038 h 545522"/>
                <a:gd name="connsiteX3" fmla="*/ 84262 w 272761"/>
                <a:gd name="connsiteY3" fmla="*/ 436418 h 545522"/>
                <a:gd name="connsiteX4" fmla="*/ 202459 w 272761"/>
                <a:gd name="connsiteY4" fmla="*/ 454602 h 545522"/>
                <a:gd name="connsiteX5" fmla="*/ 302471 w 272761"/>
                <a:gd name="connsiteY5" fmla="*/ 590983 h 5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61" h="545522">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EBF3B3D-A514-4387-9ABB-2A41B553B6C5}"/>
                </a:ext>
              </a:extLst>
            </p:cNvPr>
            <p:cNvSpPr/>
            <p:nvPr/>
          </p:nvSpPr>
          <p:spPr>
            <a:xfrm>
              <a:off x="10422433" y="649260"/>
              <a:ext cx="909205" cy="1181966"/>
            </a:xfrm>
            <a:custGeom>
              <a:avLst/>
              <a:gdLst>
                <a:gd name="connsiteX0" fmla="*/ 936481 w 909204"/>
                <a:gd name="connsiteY0" fmla="*/ 472786 h 1181966"/>
                <a:gd name="connsiteX1" fmla="*/ 672811 w 909204"/>
                <a:gd name="connsiteY1" fmla="*/ 900113 h 1181966"/>
                <a:gd name="connsiteX2" fmla="*/ 672811 w 909204"/>
                <a:gd name="connsiteY2" fmla="*/ 1100138 h 1181966"/>
                <a:gd name="connsiteX3" fmla="*/ 545523 w 909204"/>
                <a:gd name="connsiteY3" fmla="*/ 1227426 h 1181966"/>
                <a:gd name="connsiteX4" fmla="*/ 390958 w 909204"/>
                <a:gd name="connsiteY4" fmla="*/ 1227426 h 1181966"/>
                <a:gd name="connsiteX5" fmla="*/ 263669 w 909204"/>
                <a:gd name="connsiteY5" fmla="*/ 1100138 h 1181966"/>
                <a:gd name="connsiteX6" fmla="*/ 263669 w 909204"/>
                <a:gd name="connsiteY6" fmla="*/ 900113 h 1181966"/>
                <a:gd name="connsiteX7" fmla="*/ 0 w 909204"/>
                <a:gd name="connsiteY7" fmla="*/ 472786 h 1181966"/>
                <a:gd name="connsiteX8" fmla="*/ 463694 w 909204"/>
                <a:gd name="connsiteY8" fmla="*/ 0 h 1181966"/>
                <a:gd name="connsiteX9" fmla="*/ 936481 w 909204"/>
                <a:gd name="connsiteY9" fmla="*/ 472786 h 118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04" h="1181966">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w="7951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48F8B66-DC25-42B6-8D4C-EFD86BC2B2AE}"/>
                </a:ext>
              </a:extLst>
            </p:cNvPr>
            <p:cNvSpPr/>
            <p:nvPr/>
          </p:nvSpPr>
          <p:spPr>
            <a:xfrm>
              <a:off x="10595182" y="1694845"/>
              <a:ext cx="545523" cy="272761"/>
            </a:xfrm>
            <a:custGeom>
              <a:avLst/>
              <a:gdLst>
                <a:gd name="connsiteX0" fmla="*/ 0 w 545522"/>
                <a:gd name="connsiteY0" fmla="*/ 0 h 272761"/>
                <a:gd name="connsiteX1" fmla="*/ 600075 w 545522"/>
                <a:gd name="connsiteY1" fmla="*/ 0 h 272761"/>
                <a:gd name="connsiteX2" fmla="*/ 600075 w 545522"/>
                <a:gd name="connsiteY2" fmla="*/ 309130 h 272761"/>
                <a:gd name="connsiteX3" fmla="*/ 0 w 545522"/>
                <a:gd name="connsiteY3" fmla="*/ 309130 h 272761"/>
              </a:gdLst>
              <a:ahLst/>
              <a:cxnLst>
                <a:cxn ang="0">
                  <a:pos x="connsiteX0" y="connsiteY0"/>
                </a:cxn>
                <a:cxn ang="0">
                  <a:pos x="connsiteX1" y="connsiteY1"/>
                </a:cxn>
                <a:cxn ang="0">
                  <a:pos x="connsiteX2" y="connsiteY2"/>
                </a:cxn>
                <a:cxn ang="0">
                  <a:pos x="connsiteX3" y="connsiteY3"/>
                </a:cxn>
              </a:cxnLst>
              <a:rect l="l" t="t" r="r" b="b"/>
              <a:pathLst>
                <a:path w="545522" h="272761">
                  <a:moveTo>
                    <a:pt x="0" y="0"/>
                  </a:moveTo>
                  <a:lnTo>
                    <a:pt x="600075" y="0"/>
                  </a:lnTo>
                  <a:lnTo>
                    <a:pt x="600075" y="309130"/>
                  </a:lnTo>
                  <a:lnTo>
                    <a:pt x="0" y="309130"/>
                  </a:lnTo>
                  <a:close/>
                </a:path>
              </a:pathLst>
            </a:custGeom>
            <a:solidFill>
              <a:schemeClr val="tx1"/>
            </a:solidFill>
            <a:ln w="9938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F1ED1B-32ED-4BAE-B35F-FCC20F46C07E}"/>
                </a:ext>
              </a:extLst>
            </p:cNvPr>
            <p:cNvSpPr/>
            <p:nvPr/>
          </p:nvSpPr>
          <p:spPr>
            <a:xfrm>
              <a:off x="10595182" y="1849410"/>
              <a:ext cx="545523" cy="90920"/>
            </a:xfrm>
            <a:custGeom>
              <a:avLst/>
              <a:gdLst>
                <a:gd name="connsiteX0" fmla="*/ 0 w 545522"/>
                <a:gd name="connsiteY0" fmla="*/ 0 h 0"/>
                <a:gd name="connsiteX1" fmla="*/ 600075 w 545522"/>
                <a:gd name="connsiteY1" fmla="*/ 0 h 0"/>
              </a:gdLst>
              <a:ahLst/>
              <a:cxnLst>
                <a:cxn ang="0">
                  <a:pos x="connsiteX0" y="connsiteY0"/>
                </a:cxn>
                <a:cxn ang="0">
                  <a:pos x="connsiteX1" y="connsiteY1"/>
                </a:cxn>
              </a:cxnLst>
              <a:rect l="l" t="t" r="r" b="b"/>
              <a:pathLst>
                <a:path w="545522">
                  <a:moveTo>
                    <a:pt x="0" y="0"/>
                  </a:moveTo>
                  <a:lnTo>
                    <a:pt x="600075" y="0"/>
                  </a:lnTo>
                </a:path>
              </a:pathLst>
            </a:custGeom>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2B19D19-2FDB-4E1E-9C08-C96092157F09}"/>
                </a:ext>
              </a:extLst>
            </p:cNvPr>
            <p:cNvSpPr/>
            <p:nvPr/>
          </p:nvSpPr>
          <p:spPr>
            <a:xfrm>
              <a:off x="9940554" y="1549372"/>
              <a:ext cx="363682" cy="90920"/>
            </a:xfrm>
            <a:custGeom>
              <a:avLst/>
              <a:gdLst>
                <a:gd name="connsiteX0" fmla="*/ 436418 w 363681"/>
                <a:gd name="connsiteY0" fmla="*/ 0 h 90920"/>
                <a:gd name="connsiteX1" fmla="*/ 0 w 363681"/>
                <a:gd name="connsiteY1" fmla="*/ 109104 h 90920"/>
              </a:gdLst>
              <a:ahLst/>
              <a:cxnLst>
                <a:cxn ang="0">
                  <a:pos x="connsiteX0" y="connsiteY0"/>
                </a:cxn>
                <a:cxn ang="0">
                  <a:pos x="connsiteX1" y="connsiteY1"/>
                </a:cxn>
              </a:cxnLst>
              <a:rect l="l" t="t" r="r" b="b"/>
              <a:pathLst>
                <a:path w="363681" h="90920">
                  <a:moveTo>
                    <a:pt x="436418" y="0"/>
                  </a:moveTo>
                  <a:cubicBezTo>
                    <a:pt x="400050" y="9092"/>
                    <a:pt x="0" y="109104"/>
                    <a:pt x="0" y="109104"/>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4A23447-1C04-4A5E-96E2-B48FB73917C3}"/>
                </a:ext>
              </a:extLst>
            </p:cNvPr>
            <p:cNvSpPr/>
            <p:nvPr/>
          </p:nvSpPr>
          <p:spPr>
            <a:xfrm>
              <a:off x="9876910" y="994757"/>
              <a:ext cx="272761" cy="90920"/>
            </a:xfrm>
            <a:custGeom>
              <a:avLst/>
              <a:gdLst>
                <a:gd name="connsiteX0" fmla="*/ 300038 w 272761"/>
                <a:gd name="connsiteY0" fmla="*/ 54552 h 0"/>
                <a:gd name="connsiteX1" fmla="*/ 0 w 272761"/>
                <a:gd name="connsiteY1" fmla="*/ 0 h 0"/>
              </a:gdLst>
              <a:ahLst/>
              <a:cxnLst>
                <a:cxn ang="0">
                  <a:pos x="connsiteX0" y="connsiteY0"/>
                </a:cxn>
                <a:cxn ang="0">
                  <a:pos x="connsiteX1" y="connsiteY1"/>
                </a:cxn>
              </a:cxnLst>
              <a:rect l="l" t="t" r="r" b="b"/>
              <a:pathLst>
                <a:path w="272761">
                  <a:moveTo>
                    <a:pt x="300038" y="54552"/>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DF4DFA1-5571-4CB1-8AFD-C5B183F84017}"/>
                </a:ext>
              </a:extLst>
            </p:cNvPr>
            <p:cNvSpPr/>
            <p:nvPr/>
          </p:nvSpPr>
          <p:spPr>
            <a:xfrm>
              <a:off x="10095119" y="403774"/>
              <a:ext cx="272761" cy="181841"/>
            </a:xfrm>
            <a:custGeom>
              <a:avLst/>
              <a:gdLst>
                <a:gd name="connsiteX0" fmla="*/ 336406 w 272761"/>
                <a:gd name="connsiteY0" fmla="*/ 218209 h 181840"/>
                <a:gd name="connsiteX1" fmla="*/ 0 w 272761"/>
                <a:gd name="connsiteY1" fmla="*/ 0 h 181840"/>
              </a:gdLst>
              <a:ahLst/>
              <a:cxnLst>
                <a:cxn ang="0">
                  <a:pos x="connsiteX0" y="connsiteY0"/>
                </a:cxn>
                <a:cxn ang="0">
                  <a:pos x="connsiteX1" y="connsiteY1"/>
                </a:cxn>
              </a:cxnLst>
              <a:rect l="l" t="t" r="r" b="b"/>
              <a:pathLst>
                <a:path w="272761" h="181840">
                  <a:moveTo>
                    <a:pt x="336406" y="21820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B6BBB26-FC46-4A9D-AD1B-77CA9AE61F4E}"/>
                </a:ext>
              </a:extLst>
            </p:cNvPr>
            <p:cNvSpPr/>
            <p:nvPr/>
          </p:nvSpPr>
          <p:spPr>
            <a:xfrm>
              <a:off x="10858851" y="158289"/>
              <a:ext cx="90920" cy="181841"/>
            </a:xfrm>
            <a:custGeom>
              <a:avLst/>
              <a:gdLst>
                <a:gd name="connsiteX0" fmla="*/ 0 w 0"/>
                <a:gd name="connsiteY0" fmla="*/ 263669 h 181840"/>
                <a:gd name="connsiteX1" fmla="*/ 0 w 0"/>
                <a:gd name="connsiteY1" fmla="*/ 0 h 181840"/>
              </a:gdLst>
              <a:ahLst/>
              <a:cxnLst>
                <a:cxn ang="0">
                  <a:pos x="connsiteX0" y="connsiteY0"/>
                </a:cxn>
                <a:cxn ang="0">
                  <a:pos x="connsiteX1" y="connsiteY1"/>
                </a:cxn>
              </a:cxnLst>
              <a:rect l="l" t="t" r="r" b="b"/>
              <a:pathLst>
                <a:path h="181840">
                  <a:moveTo>
                    <a:pt x="0" y="26366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8237500-D710-46DA-97BD-8BC46495321B}"/>
                </a:ext>
              </a:extLst>
            </p:cNvPr>
            <p:cNvSpPr/>
            <p:nvPr/>
          </p:nvSpPr>
          <p:spPr>
            <a:xfrm>
              <a:off x="11358914" y="394682"/>
              <a:ext cx="272761" cy="181841"/>
            </a:xfrm>
            <a:custGeom>
              <a:avLst/>
              <a:gdLst>
                <a:gd name="connsiteX0" fmla="*/ 0 w 272761"/>
                <a:gd name="connsiteY0" fmla="*/ 245485 h 181840"/>
                <a:gd name="connsiteX1" fmla="*/ 327314 w 272761"/>
                <a:gd name="connsiteY1" fmla="*/ 0 h 181840"/>
              </a:gdLst>
              <a:ahLst/>
              <a:cxnLst>
                <a:cxn ang="0">
                  <a:pos x="connsiteX0" y="connsiteY0"/>
                </a:cxn>
                <a:cxn ang="0">
                  <a:pos x="connsiteX1" y="connsiteY1"/>
                </a:cxn>
              </a:cxnLst>
              <a:rect l="l" t="t" r="r" b="b"/>
              <a:pathLst>
                <a:path w="272761" h="181840">
                  <a:moveTo>
                    <a:pt x="0" y="245485"/>
                  </a:moveTo>
                  <a:lnTo>
                    <a:pt x="327314"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ECBA5F-0D21-4D86-B5F6-29CD523172CA}"/>
                </a:ext>
              </a:extLst>
            </p:cNvPr>
            <p:cNvSpPr/>
            <p:nvPr/>
          </p:nvSpPr>
          <p:spPr>
            <a:xfrm>
              <a:off x="11577123" y="1085678"/>
              <a:ext cx="272761" cy="90920"/>
            </a:xfrm>
            <a:custGeom>
              <a:avLst/>
              <a:gdLst>
                <a:gd name="connsiteX0" fmla="*/ 0 w 272761"/>
                <a:gd name="connsiteY0" fmla="*/ 0 h 0"/>
                <a:gd name="connsiteX1" fmla="*/ 281853 w 272761"/>
                <a:gd name="connsiteY1" fmla="*/ 0 h 0"/>
              </a:gdLst>
              <a:ahLst/>
              <a:cxnLst>
                <a:cxn ang="0">
                  <a:pos x="connsiteX0" y="connsiteY0"/>
                </a:cxn>
                <a:cxn ang="0">
                  <a:pos x="connsiteX1" y="connsiteY1"/>
                </a:cxn>
              </a:cxnLst>
              <a:rect l="l" t="t" r="r" b="b"/>
              <a:pathLst>
                <a:path w="272761">
                  <a:moveTo>
                    <a:pt x="0" y="0"/>
                  </a:moveTo>
                  <a:cubicBezTo>
                    <a:pt x="18184" y="9092"/>
                    <a:pt x="281853" y="0"/>
                    <a:pt x="281853" y="0"/>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20E9C3-755B-4886-A978-DAC0853C1785}"/>
                </a:ext>
              </a:extLst>
            </p:cNvPr>
            <p:cNvSpPr/>
            <p:nvPr/>
          </p:nvSpPr>
          <p:spPr>
            <a:xfrm>
              <a:off x="11404374" y="1476636"/>
              <a:ext cx="272761" cy="181841"/>
            </a:xfrm>
            <a:custGeom>
              <a:avLst/>
              <a:gdLst>
                <a:gd name="connsiteX0" fmla="*/ 0 w 272761"/>
                <a:gd name="connsiteY0" fmla="*/ 0 h 181840"/>
                <a:gd name="connsiteX1" fmla="*/ 345498 w 272761"/>
                <a:gd name="connsiteY1" fmla="*/ 181841 h 181840"/>
              </a:gdLst>
              <a:ahLst/>
              <a:cxnLst>
                <a:cxn ang="0">
                  <a:pos x="connsiteX0" y="connsiteY0"/>
                </a:cxn>
                <a:cxn ang="0">
                  <a:pos x="connsiteX1" y="connsiteY1"/>
                </a:cxn>
              </a:cxnLst>
              <a:rect l="l" t="t" r="r" b="b"/>
              <a:pathLst>
                <a:path w="272761" h="181840">
                  <a:moveTo>
                    <a:pt x="0" y="0"/>
                  </a:moveTo>
                  <a:lnTo>
                    <a:pt x="345498" y="181841"/>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yellow, object, water, sitting&#10;&#10;Description automatically generated">
            <a:extLst>
              <a:ext uri="{FF2B5EF4-FFF2-40B4-BE49-F238E27FC236}">
                <a16:creationId xmlns:a16="http://schemas.microsoft.com/office/drawing/2014/main" id="{108985B0-40CC-4780-A99B-B4BCE74DA6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88" b="678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Description and Text</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Behaviour </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aphic 10" descr="Drama">
            <a:extLst>
              <a:ext uri="{FF2B5EF4-FFF2-40B4-BE49-F238E27FC236}">
                <a16:creationId xmlns:a16="http://schemas.microsoft.com/office/drawing/2014/main" id="{4354F94A-1998-40D5-81BD-D4E4B706C84D}"/>
              </a:ext>
            </a:extLst>
          </p:cNvPr>
          <p:cNvGrpSpPr/>
          <p:nvPr/>
        </p:nvGrpSpPr>
        <p:grpSpPr>
          <a:xfrm>
            <a:off x="1628775" y="1247775"/>
            <a:ext cx="3943350" cy="3943350"/>
            <a:chOff x="1457325" y="1247775"/>
            <a:chExt cx="3943350" cy="3943350"/>
          </a:xfrm>
          <a:solidFill>
            <a:srgbClr val="00B0F0"/>
          </a:solidFill>
        </p:grpSpPr>
        <p:sp>
          <p:nvSpPr>
            <p:cNvPr id="13" name="Freeform: Shape 12">
              <a:extLst>
                <a:ext uri="{FF2B5EF4-FFF2-40B4-BE49-F238E27FC236}">
                  <a16:creationId xmlns:a16="http://schemas.microsoft.com/office/drawing/2014/main" id="{41ABBDD8-C853-4F5D-97CB-2053E95442FC}"/>
                </a:ext>
              </a:extLst>
            </p:cNvPr>
            <p:cNvSpPr/>
            <p:nvPr/>
          </p:nvSpPr>
          <p:spPr>
            <a:xfrm>
              <a:off x="1785938" y="3001744"/>
              <a:ext cx="1889522" cy="1848445"/>
            </a:xfrm>
            <a:custGeom>
              <a:avLst/>
              <a:gdLst>
                <a:gd name="connsiteX0" fmla="*/ 1868984 w 1889521"/>
                <a:gd name="connsiteY0" fmla="*/ 533995 h 1848445"/>
                <a:gd name="connsiteX1" fmla="*/ 1478756 w 1889521"/>
                <a:gd name="connsiteY1" fmla="*/ 238244 h 1848445"/>
                <a:gd name="connsiteX2" fmla="*/ 1330881 w 1889521"/>
                <a:gd name="connsiteY2" fmla="*/ 0 h 1848445"/>
                <a:gd name="connsiteX3" fmla="*/ 0 w 1889521"/>
                <a:gd name="connsiteY3" fmla="*/ 172522 h 1848445"/>
                <a:gd name="connsiteX4" fmla="*/ 110907 w 1889521"/>
                <a:gd name="connsiteY4" fmla="*/ 1067991 h 1848445"/>
                <a:gd name="connsiteX5" fmla="*/ 1121390 w 1889521"/>
                <a:gd name="connsiteY5" fmla="*/ 1852553 h 1848445"/>
                <a:gd name="connsiteX6" fmla="*/ 1905953 w 1889521"/>
                <a:gd name="connsiteY6" fmla="*/ 842070 h 1848445"/>
                <a:gd name="connsiteX7" fmla="*/ 1868984 w 1889521"/>
                <a:gd name="connsiteY7" fmla="*/ 533995 h 1848445"/>
                <a:gd name="connsiteX8" fmla="*/ 1133713 w 1889521"/>
                <a:gd name="connsiteY8" fmla="*/ 451842 h 1848445"/>
                <a:gd name="connsiteX9" fmla="*/ 1248728 w 1889521"/>
                <a:gd name="connsiteY9" fmla="*/ 423089 h 1848445"/>
                <a:gd name="connsiteX10" fmla="*/ 1441787 w 1889521"/>
                <a:gd name="connsiteY10" fmla="*/ 542211 h 1848445"/>
                <a:gd name="connsiteX11" fmla="*/ 1470541 w 1889521"/>
                <a:gd name="connsiteY11" fmla="*/ 657225 h 1848445"/>
                <a:gd name="connsiteX12" fmla="*/ 1400711 w 1889521"/>
                <a:gd name="connsiteY12" fmla="*/ 698302 h 1848445"/>
                <a:gd name="connsiteX13" fmla="*/ 1359634 w 1889521"/>
                <a:gd name="connsiteY13" fmla="*/ 685979 h 1848445"/>
                <a:gd name="connsiteX14" fmla="*/ 1166575 w 1889521"/>
                <a:gd name="connsiteY14" fmla="*/ 566857 h 1848445"/>
                <a:gd name="connsiteX15" fmla="*/ 1133713 w 1889521"/>
                <a:gd name="connsiteY15" fmla="*/ 451842 h 1848445"/>
                <a:gd name="connsiteX16" fmla="*/ 492919 w 1889521"/>
                <a:gd name="connsiteY16" fmla="*/ 669548 h 1848445"/>
                <a:gd name="connsiteX17" fmla="*/ 640794 w 1889521"/>
                <a:gd name="connsiteY17" fmla="*/ 501134 h 1848445"/>
                <a:gd name="connsiteX18" fmla="*/ 755809 w 1889521"/>
                <a:gd name="connsiteY18" fmla="*/ 492919 h 1848445"/>
                <a:gd name="connsiteX19" fmla="*/ 764024 w 1889521"/>
                <a:gd name="connsiteY19" fmla="*/ 607933 h 1848445"/>
                <a:gd name="connsiteX20" fmla="*/ 616148 w 1889521"/>
                <a:gd name="connsiteY20" fmla="*/ 776347 h 1848445"/>
                <a:gd name="connsiteX21" fmla="*/ 554534 w 1889521"/>
                <a:gd name="connsiteY21" fmla="*/ 805101 h 1848445"/>
                <a:gd name="connsiteX22" fmla="*/ 501134 w 1889521"/>
                <a:gd name="connsiteY22" fmla="*/ 784562 h 1848445"/>
                <a:gd name="connsiteX23" fmla="*/ 492919 w 1889521"/>
                <a:gd name="connsiteY23" fmla="*/ 669548 h 1848445"/>
                <a:gd name="connsiteX24" fmla="*/ 1528048 w 1889521"/>
                <a:gd name="connsiteY24" fmla="*/ 1302127 h 1848445"/>
                <a:gd name="connsiteX25" fmla="*/ 1413034 w 1889521"/>
                <a:gd name="connsiteY25" fmla="*/ 1285696 h 1848445"/>
                <a:gd name="connsiteX26" fmla="*/ 1031022 w 1889521"/>
                <a:gd name="connsiteY26" fmla="*/ 1125498 h 1848445"/>
                <a:gd name="connsiteX27" fmla="*/ 702409 w 1889521"/>
                <a:gd name="connsiteY27" fmla="*/ 1376065 h 1848445"/>
                <a:gd name="connsiteX28" fmla="*/ 628471 w 1889521"/>
                <a:gd name="connsiteY28" fmla="*/ 1425357 h 1848445"/>
                <a:gd name="connsiteX29" fmla="*/ 595610 w 1889521"/>
                <a:gd name="connsiteY29" fmla="*/ 1417141 h 1848445"/>
                <a:gd name="connsiteX30" fmla="*/ 550426 w 1889521"/>
                <a:gd name="connsiteY30" fmla="*/ 1310342 h 1848445"/>
                <a:gd name="connsiteX31" fmla="*/ 1010483 w 1889521"/>
                <a:gd name="connsiteY31" fmla="*/ 961191 h 1848445"/>
                <a:gd name="connsiteX32" fmla="*/ 1544479 w 1889521"/>
                <a:gd name="connsiteY32" fmla="*/ 1187113 h 1848445"/>
                <a:gd name="connsiteX33" fmla="*/ 1528048 w 1889521"/>
                <a:gd name="connsiteY33" fmla="*/ 1302127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9521" h="1848445">
                  <a:moveTo>
                    <a:pt x="1868984" y="533995"/>
                  </a:moveTo>
                  <a:cubicBezTo>
                    <a:pt x="1721108" y="468273"/>
                    <a:pt x="1585555" y="369689"/>
                    <a:pt x="1478756" y="238244"/>
                  </a:cubicBezTo>
                  <a:cubicBezTo>
                    <a:pt x="1417141" y="164306"/>
                    <a:pt x="1367850" y="86261"/>
                    <a:pt x="1330881" y="0"/>
                  </a:cubicBezTo>
                  <a:lnTo>
                    <a:pt x="0" y="172522"/>
                  </a:lnTo>
                  <a:lnTo>
                    <a:pt x="110907" y="1067991"/>
                  </a:lnTo>
                  <a:cubicBezTo>
                    <a:pt x="172522" y="1565017"/>
                    <a:pt x="624364" y="1914168"/>
                    <a:pt x="1121390" y="1852553"/>
                  </a:cubicBezTo>
                  <a:cubicBezTo>
                    <a:pt x="1618417" y="1790938"/>
                    <a:pt x="1967567" y="1339096"/>
                    <a:pt x="1905953" y="842070"/>
                  </a:cubicBezTo>
                  <a:lnTo>
                    <a:pt x="1868984" y="533995"/>
                  </a:lnTo>
                  <a:close/>
                  <a:moveTo>
                    <a:pt x="1133713" y="451842"/>
                  </a:moveTo>
                  <a:cubicBezTo>
                    <a:pt x="1158359" y="414873"/>
                    <a:pt x="1207651" y="402550"/>
                    <a:pt x="1248728" y="423089"/>
                  </a:cubicBezTo>
                  <a:lnTo>
                    <a:pt x="1441787" y="542211"/>
                  </a:lnTo>
                  <a:cubicBezTo>
                    <a:pt x="1478756" y="566857"/>
                    <a:pt x="1491079" y="616148"/>
                    <a:pt x="1470541" y="657225"/>
                  </a:cubicBezTo>
                  <a:cubicBezTo>
                    <a:pt x="1454110" y="681871"/>
                    <a:pt x="1429464" y="698302"/>
                    <a:pt x="1400711" y="698302"/>
                  </a:cubicBezTo>
                  <a:cubicBezTo>
                    <a:pt x="1384280" y="698302"/>
                    <a:pt x="1371957" y="694194"/>
                    <a:pt x="1359634" y="685979"/>
                  </a:cubicBezTo>
                  <a:lnTo>
                    <a:pt x="1166575" y="566857"/>
                  </a:lnTo>
                  <a:cubicBezTo>
                    <a:pt x="1125498" y="542211"/>
                    <a:pt x="1113175" y="492919"/>
                    <a:pt x="1133713" y="451842"/>
                  </a:cubicBezTo>
                  <a:moveTo>
                    <a:pt x="492919" y="669548"/>
                  </a:moveTo>
                  <a:lnTo>
                    <a:pt x="640794" y="501134"/>
                  </a:lnTo>
                  <a:cubicBezTo>
                    <a:pt x="669548" y="468273"/>
                    <a:pt x="722948" y="464165"/>
                    <a:pt x="755809" y="492919"/>
                  </a:cubicBezTo>
                  <a:cubicBezTo>
                    <a:pt x="788670" y="521672"/>
                    <a:pt x="792778" y="575072"/>
                    <a:pt x="764024" y="607933"/>
                  </a:cubicBezTo>
                  <a:lnTo>
                    <a:pt x="616148" y="776347"/>
                  </a:lnTo>
                  <a:cubicBezTo>
                    <a:pt x="599718" y="792778"/>
                    <a:pt x="579180" y="805101"/>
                    <a:pt x="554534" y="805101"/>
                  </a:cubicBezTo>
                  <a:cubicBezTo>
                    <a:pt x="533995" y="805101"/>
                    <a:pt x="517565" y="796885"/>
                    <a:pt x="501134" y="784562"/>
                  </a:cubicBezTo>
                  <a:cubicBezTo>
                    <a:pt x="468273" y="755809"/>
                    <a:pt x="464165" y="702409"/>
                    <a:pt x="492919" y="669548"/>
                  </a:cubicBezTo>
                  <a:moveTo>
                    <a:pt x="1528048" y="1302127"/>
                  </a:moveTo>
                  <a:cubicBezTo>
                    <a:pt x="1491079" y="1330881"/>
                    <a:pt x="1441787" y="1322665"/>
                    <a:pt x="1413034" y="1285696"/>
                  </a:cubicBezTo>
                  <a:cubicBezTo>
                    <a:pt x="1322665" y="1166574"/>
                    <a:pt x="1178897" y="1104959"/>
                    <a:pt x="1031022" y="1125498"/>
                  </a:cubicBezTo>
                  <a:cubicBezTo>
                    <a:pt x="883146" y="1141928"/>
                    <a:pt x="759916" y="1240512"/>
                    <a:pt x="702409" y="1376065"/>
                  </a:cubicBezTo>
                  <a:cubicBezTo>
                    <a:pt x="690086" y="1408926"/>
                    <a:pt x="657225" y="1425357"/>
                    <a:pt x="628471" y="1425357"/>
                  </a:cubicBezTo>
                  <a:cubicBezTo>
                    <a:pt x="616148" y="1425357"/>
                    <a:pt x="607933" y="1421249"/>
                    <a:pt x="595610" y="1417141"/>
                  </a:cubicBezTo>
                  <a:cubicBezTo>
                    <a:pt x="554534" y="1400711"/>
                    <a:pt x="533995" y="1351419"/>
                    <a:pt x="550426" y="1310342"/>
                  </a:cubicBezTo>
                  <a:cubicBezTo>
                    <a:pt x="632579" y="1121390"/>
                    <a:pt x="809208" y="985837"/>
                    <a:pt x="1010483" y="961191"/>
                  </a:cubicBezTo>
                  <a:cubicBezTo>
                    <a:pt x="1215866" y="936546"/>
                    <a:pt x="1417141" y="1022806"/>
                    <a:pt x="1544479" y="1187113"/>
                  </a:cubicBezTo>
                  <a:cubicBezTo>
                    <a:pt x="1573232" y="1224082"/>
                    <a:pt x="1565017" y="1277481"/>
                    <a:pt x="1528048" y="1302127"/>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0C1476-3C16-4A76-A676-09C4A35F0928}"/>
                </a:ext>
              </a:extLst>
            </p:cNvPr>
            <p:cNvSpPr/>
            <p:nvPr/>
          </p:nvSpPr>
          <p:spPr>
            <a:xfrm>
              <a:off x="3186302" y="1576388"/>
              <a:ext cx="1848445" cy="1848445"/>
            </a:xfrm>
            <a:custGeom>
              <a:avLst/>
              <a:gdLst>
                <a:gd name="connsiteX0" fmla="*/ 86607 w 1848445"/>
                <a:gd name="connsiteY0" fmla="*/ 0 h 1848445"/>
                <a:gd name="connsiteX1" fmla="*/ 4454 w 1848445"/>
                <a:gd name="connsiteY1" fmla="*/ 899577 h 1848445"/>
                <a:gd name="connsiteX2" fmla="*/ 817770 w 1848445"/>
                <a:gd name="connsiteY2" fmla="*/ 1885414 h 1848445"/>
                <a:gd name="connsiteX3" fmla="*/ 1799500 w 1848445"/>
                <a:gd name="connsiteY3" fmla="*/ 1067991 h 1848445"/>
                <a:gd name="connsiteX4" fmla="*/ 1881653 w 1848445"/>
                <a:gd name="connsiteY4" fmla="*/ 168414 h 1848445"/>
                <a:gd name="connsiteX5" fmla="*/ 86607 w 1848445"/>
                <a:gd name="connsiteY5" fmla="*/ 0 h 1848445"/>
                <a:gd name="connsiteX6" fmla="*/ 493265 w 1848445"/>
                <a:gd name="connsiteY6" fmla="*/ 501134 h 1848445"/>
                <a:gd name="connsiteX7" fmla="*/ 719186 w 1848445"/>
                <a:gd name="connsiteY7" fmla="*/ 521672 h 1848445"/>
                <a:gd name="connsiteX8" fmla="*/ 793124 w 1848445"/>
                <a:gd name="connsiteY8" fmla="*/ 612041 h 1848445"/>
                <a:gd name="connsiteX9" fmla="*/ 710971 w 1848445"/>
                <a:gd name="connsiteY9" fmla="*/ 685979 h 1848445"/>
                <a:gd name="connsiteX10" fmla="*/ 702755 w 1848445"/>
                <a:gd name="connsiteY10" fmla="*/ 685979 h 1848445"/>
                <a:gd name="connsiteX11" fmla="*/ 476834 w 1848445"/>
                <a:gd name="connsiteY11" fmla="*/ 665440 h 1848445"/>
                <a:gd name="connsiteX12" fmla="*/ 402896 w 1848445"/>
                <a:gd name="connsiteY12" fmla="*/ 575072 h 1848445"/>
                <a:gd name="connsiteX13" fmla="*/ 493265 w 1848445"/>
                <a:gd name="connsiteY13" fmla="*/ 501134 h 1848445"/>
                <a:gd name="connsiteX14" fmla="*/ 1376411 w 1848445"/>
                <a:gd name="connsiteY14" fmla="*/ 1298019 h 1848445"/>
                <a:gd name="connsiteX15" fmla="*/ 904030 w 1848445"/>
                <a:gd name="connsiteY15" fmla="*/ 1544479 h 1848445"/>
                <a:gd name="connsiteX16" fmla="*/ 850631 w 1848445"/>
                <a:gd name="connsiteY16" fmla="*/ 1540371 h 1848445"/>
                <a:gd name="connsiteX17" fmla="*/ 378250 w 1848445"/>
                <a:gd name="connsiteY17" fmla="*/ 1207651 h 1848445"/>
                <a:gd name="connsiteX18" fmla="*/ 419327 w 1848445"/>
                <a:gd name="connsiteY18" fmla="*/ 1096744 h 1848445"/>
                <a:gd name="connsiteX19" fmla="*/ 530234 w 1848445"/>
                <a:gd name="connsiteY19" fmla="*/ 1137821 h 1848445"/>
                <a:gd name="connsiteX20" fmla="*/ 867061 w 1848445"/>
                <a:gd name="connsiteY20" fmla="*/ 1376065 h 1848445"/>
                <a:gd name="connsiteX21" fmla="*/ 1244966 w 1848445"/>
                <a:gd name="connsiteY21" fmla="*/ 1203543 h 1848445"/>
                <a:gd name="connsiteX22" fmla="*/ 1359980 w 1848445"/>
                <a:gd name="connsiteY22" fmla="*/ 1183005 h 1848445"/>
                <a:gd name="connsiteX23" fmla="*/ 1376411 w 1848445"/>
                <a:gd name="connsiteY23" fmla="*/ 1298019 h 1848445"/>
                <a:gd name="connsiteX24" fmla="*/ 1384626 w 1848445"/>
                <a:gd name="connsiteY24" fmla="*/ 747594 h 1848445"/>
                <a:gd name="connsiteX25" fmla="*/ 1376411 w 1848445"/>
                <a:gd name="connsiteY25" fmla="*/ 747594 h 1848445"/>
                <a:gd name="connsiteX26" fmla="*/ 1150490 w 1848445"/>
                <a:gd name="connsiteY26" fmla="*/ 727055 h 1848445"/>
                <a:gd name="connsiteX27" fmla="*/ 1076552 w 1848445"/>
                <a:gd name="connsiteY27" fmla="*/ 636687 h 1848445"/>
                <a:gd name="connsiteX28" fmla="*/ 1166920 w 1848445"/>
                <a:gd name="connsiteY28" fmla="*/ 562749 h 1848445"/>
                <a:gd name="connsiteX29" fmla="*/ 1392841 w 1848445"/>
                <a:gd name="connsiteY29" fmla="*/ 583287 h 1848445"/>
                <a:gd name="connsiteX30" fmla="*/ 1466779 w 1848445"/>
                <a:gd name="connsiteY30" fmla="*/ 673656 h 1848445"/>
                <a:gd name="connsiteX31" fmla="*/ 1384626 w 1848445"/>
                <a:gd name="connsiteY31" fmla="*/ 747594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8445" h="1848445">
                  <a:moveTo>
                    <a:pt x="86607" y="0"/>
                  </a:moveTo>
                  <a:lnTo>
                    <a:pt x="4454" y="899577"/>
                  </a:lnTo>
                  <a:cubicBezTo>
                    <a:pt x="-44838" y="1396603"/>
                    <a:pt x="320743" y="1840230"/>
                    <a:pt x="817770" y="1885414"/>
                  </a:cubicBezTo>
                  <a:cubicBezTo>
                    <a:pt x="1314796" y="1930599"/>
                    <a:pt x="1754315" y="1565017"/>
                    <a:pt x="1799500" y="1067991"/>
                  </a:cubicBezTo>
                  <a:lnTo>
                    <a:pt x="1881653" y="168414"/>
                  </a:lnTo>
                  <a:lnTo>
                    <a:pt x="86607" y="0"/>
                  </a:lnTo>
                  <a:close/>
                  <a:moveTo>
                    <a:pt x="493265" y="501134"/>
                  </a:moveTo>
                  <a:lnTo>
                    <a:pt x="719186" y="521672"/>
                  </a:lnTo>
                  <a:cubicBezTo>
                    <a:pt x="764370" y="525780"/>
                    <a:pt x="797231" y="566857"/>
                    <a:pt x="793124" y="612041"/>
                  </a:cubicBezTo>
                  <a:cubicBezTo>
                    <a:pt x="789016" y="653117"/>
                    <a:pt x="752047" y="685979"/>
                    <a:pt x="710971" y="685979"/>
                  </a:cubicBezTo>
                  <a:cubicBezTo>
                    <a:pt x="706863" y="685979"/>
                    <a:pt x="706863" y="685979"/>
                    <a:pt x="702755" y="685979"/>
                  </a:cubicBezTo>
                  <a:lnTo>
                    <a:pt x="476834" y="665440"/>
                  </a:lnTo>
                  <a:cubicBezTo>
                    <a:pt x="431650" y="661333"/>
                    <a:pt x="398789" y="620256"/>
                    <a:pt x="402896" y="575072"/>
                  </a:cubicBezTo>
                  <a:cubicBezTo>
                    <a:pt x="407004" y="529888"/>
                    <a:pt x="448081" y="497026"/>
                    <a:pt x="493265" y="501134"/>
                  </a:cubicBezTo>
                  <a:moveTo>
                    <a:pt x="1376411" y="1298019"/>
                  </a:moveTo>
                  <a:cubicBezTo>
                    <a:pt x="1265504" y="1450003"/>
                    <a:pt x="1088875" y="1544479"/>
                    <a:pt x="904030" y="1544479"/>
                  </a:cubicBezTo>
                  <a:cubicBezTo>
                    <a:pt x="887600" y="1544479"/>
                    <a:pt x="867061" y="1544479"/>
                    <a:pt x="850631" y="1540371"/>
                  </a:cubicBezTo>
                  <a:cubicBezTo>
                    <a:pt x="645248" y="1519833"/>
                    <a:pt x="464511" y="1392496"/>
                    <a:pt x="378250" y="1207651"/>
                  </a:cubicBezTo>
                  <a:cubicBezTo>
                    <a:pt x="357712" y="1166575"/>
                    <a:pt x="378250" y="1117283"/>
                    <a:pt x="419327" y="1096744"/>
                  </a:cubicBezTo>
                  <a:cubicBezTo>
                    <a:pt x="460403" y="1076206"/>
                    <a:pt x="509695" y="1096744"/>
                    <a:pt x="530234" y="1137821"/>
                  </a:cubicBezTo>
                  <a:cubicBezTo>
                    <a:pt x="591848" y="1273374"/>
                    <a:pt x="723294" y="1363742"/>
                    <a:pt x="867061" y="1376065"/>
                  </a:cubicBezTo>
                  <a:cubicBezTo>
                    <a:pt x="1014937" y="1388388"/>
                    <a:pt x="1158705" y="1322665"/>
                    <a:pt x="1244966" y="1203543"/>
                  </a:cubicBezTo>
                  <a:cubicBezTo>
                    <a:pt x="1269612" y="1166575"/>
                    <a:pt x="1323011" y="1158359"/>
                    <a:pt x="1359980" y="1183005"/>
                  </a:cubicBezTo>
                  <a:cubicBezTo>
                    <a:pt x="1392841" y="1207651"/>
                    <a:pt x="1401057" y="1261051"/>
                    <a:pt x="1376411" y="1298019"/>
                  </a:cubicBezTo>
                  <a:moveTo>
                    <a:pt x="1384626" y="747594"/>
                  </a:moveTo>
                  <a:cubicBezTo>
                    <a:pt x="1380518" y="747594"/>
                    <a:pt x="1380518" y="747594"/>
                    <a:pt x="1376411" y="747594"/>
                  </a:cubicBezTo>
                  <a:lnTo>
                    <a:pt x="1150490" y="727055"/>
                  </a:lnTo>
                  <a:cubicBezTo>
                    <a:pt x="1105306" y="722948"/>
                    <a:pt x="1072444" y="681871"/>
                    <a:pt x="1076552" y="636687"/>
                  </a:cubicBezTo>
                  <a:cubicBezTo>
                    <a:pt x="1080660" y="591503"/>
                    <a:pt x="1121736" y="558641"/>
                    <a:pt x="1166920" y="562749"/>
                  </a:cubicBezTo>
                  <a:lnTo>
                    <a:pt x="1392841" y="583287"/>
                  </a:lnTo>
                  <a:cubicBezTo>
                    <a:pt x="1438026" y="587395"/>
                    <a:pt x="1470887" y="628471"/>
                    <a:pt x="1466779" y="673656"/>
                  </a:cubicBezTo>
                  <a:cubicBezTo>
                    <a:pt x="1462672" y="714732"/>
                    <a:pt x="1425703" y="747594"/>
                    <a:pt x="1384626" y="747594"/>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03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A8D064A-8FF8-49FC-8D3D-571D53104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451" y="668456"/>
            <a:ext cx="6336086" cy="7157426"/>
          </a:xfrm>
          <a:prstGeom prst="rect">
            <a:avLst/>
          </a:prstGeom>
        </p:spPr>
      </p:pic>
      <p:sp>
        <p:nvSpPr>
          <p:cNvPr id="3" name="TextBox 2">
            <a:extLst>
              <a:ext uri="{FF2B5EF4-FFF2-40B4-BE49-F238E27FC236}">
                <a16:creationId xmlns:a16="http://schemas.microsoft.com/office/drawing/2014/main" id="{DB6749EB-1AD6-4A38-869C-510361D8346E}"/>
              </a:ext>
            </a:extLst>
          </p:cNvPr>
          <p:cNvSpPr txBox="1"/>
          <p:nvPr/>
        </p:nvSpPr>
        <p:spPr>
          <a:xfrm>
            <a:off x="3232270" y="338418"/>
            <a:ext cx="6651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INSTRUCTIONS FOR USE:</a:t>
            </a:r>
          </a:p>
        </p:txBody>
      </p:sp>
      <p:sp>
        <p:nvSpPr>
          <p:cNvPr id="4" name="Rectangle 3">
            <a:extLst>
              <a:ext uri="{FF2B5EF4-FFF2-40B4-BE49-F238E27FC236}">
                <a16:creationId xmlns:a16="http://schemas.microsoft.com/office/drawing/2014/main" id="{605CA20C-4EC0-4B27-9D33-8E4E58E4B360}"/>
              </a:ext>
            </a:extLst>
          </p:cNvPr>
          <p:cNvSpPr/>
          <p:nvPr/>
        </p:nvSpPr>
        <p:spPr>
          <a:xfrm>
            <a:off x="5425936" y="1975538"/>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
                <a:prstClr val="black"/>
              </a:buClr>
              <a:buSzPts val="1100"/>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Google Slides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“Open In Google Slide“ under template page 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A Copy Of This Template On Your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Google Drive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(Make Sure You Are Logged In By Your Google Account)</a:t>
            </a: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Now You Will Be Able To Edit, Add, Modify Or Delete Slides in your copy with the help of Google Slides Interface.</a:t>
            </a:r>
          </a:p>
        </p:txBody>
      </p:sp>
      <p:sp>
        <p:nvSpPr>
          <p:cNvPr id="7" name="Rectangle 6">
            <a:extLst>
              <a:ext uri="{FF2B5EF4-FFF2-40B4-BE49-F238E27FC236}">
                <a16:creationId xmlns:a16="http://schemas.microsoft.com/office/drawing/2014/main" id="{0A556122-1829-4487-B837-430C526C5A74}"/>
              </a:ext>
            </a:extLst>
          </p:cNvPr>
          <p:cNvSpPr/>
          <p:nvPr/>
        </p:nvSpPr>
        <p:spPr>
          <a:xfrm>
            <a:off x="5514576" y="4318980"/>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PowerPoint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As PPT" under template page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You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.Pptx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File. Download on your Device and open/Edit In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Microsoft PowerPoint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Make Sure To Download And Install The Fonts Used In This Presentation if any.</a:t>
            </a:r>
          </a:p>
        </p:txBody>
      </p:sp>
      <p:sp>
        <p:nvSpPr>
          <p:cNvPr id="8" name="Rectangle 7">
            <a:extLst>
              <a:ext uri="{FF2B5EF4-FFF2-40B4-BE49-F238E27FC236}">
                <a16:creationId xmlns:a16="http://schemas.microsoft.com/office/drawing/2014/main"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C69C98-8B03-41A9-AD28-2E8FBE66F09F}"/>
              </a:ext>
            </a:extLst>
          </p:cNvPr>
          <p:cNvSpPr/>
          <p:nvPr/>
        </p:nvSpPr>
        <p:spPr>
          <a:xfrm>
            <a:off x="574392" y="1067333"/>
            <a:ext cx="1109448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Lora"/>
                <a:ea typeface="+mn-ea"/>
                <a:cs typeface="+mn-cs"/>
              </a:rPr>
              <a:t>*</a:t>
            </a:r>
            <a:r>
              <a:rPr kumimoji="0" lang="en-US" sz="1800" b="0" i="1" u="none" strike="noStrike" kern="1200" cap="none" spc="0" normalizeH="0" baseline="0" noProof="0" dirty="0">
                <a:ln>
                  <a:noFill/>
                </a:ln>
                <a:solidFill>
                  <a:srgbClr val="222222"/>
                </a:solidFill>
                <a:effectLst/>
                <a:uLnTx/>
                <a:uFillTx/>
                <a:latin typeface="Lora"/>
                <a:ea typeface="+mn-ea"/>
                <a:cs typeface="+mn-cs"/>
              </a:rPr>
              <a:t>This Presentation is easy to use, edit and customize. Just add or replace text, images (Delete previously then Drag and drop new image), slides and information according to your need. You can download both </a:t>
            </a:r>
            <a:r>
              <a:rPr kumimoji="0" lang="en-US" sz="1800" b="1" i="1" u="none" strike="noStrike" kern="1200" cap="none" spc="0" normalizeH="0" baseline="0" noProof="0" dirty="0">
                <a:ln>
                  <a:noFill/>
                </a:ln>
                <a:solidFill>
                  <a:srgbClr val="222222"/>
                </a:solidFill>
                <a:effectLst/>
                <a:uLnTx/>
                <a:uFillTx/>
                <a:latin typeface="Lora"/>
                <a:ea typeface="+mn-ea"/>
                <a:cs typeface="+mn-cs"/>
              </a:rPr>
              <a:t>PowerPoint</a:t>
            </a:r>
            <a:r>
              <a:rPr kumimoji="0" lang="en-US" sz="1800" b="0" i="1" u="none" strike="noStrike" kern="1200" cap="none" spc="0" normalizeH="0" baseline="0" noProof="0" dirty="0">
                <a:ln>
                  <a:noFill/>
                </a:ln>
                <a:solidFill>
                  <a:srgbClr val="222222"/>
                </a:solidFill>
                <a:effectLst/>
                <a:uLnTx/>
                <a:uFillTx/>
                <a:latin typeface="Lora"/>
                <a:ea typeface="+mn-ea"/>
                <a:cs typeface="+mn-cs"/>
              </a:rPr>
              <a:t> or </a:t>
            </a:r>
            <a:r>
              <a:rPr kumimoji="0" lang="en-US" sz="1800" b="1" i="1" u="none" strike="noStrike" kern="1200" cap="none" spc="0" normalizeH="0" baseline="0" noProof="0" dirty="0">
                <a:ln>
                  <a:noFill/>
                </a:ln>
                <a:solidFill>
                  <a:srgbClr val="222222"/>
                </a:solidFill>
                <a:effectLst/>
                <a:uLnTx/>
                <a:uFillTx/>
                <a:latin typeface="Lora"/>
                <a:ea typeface="+mn-ea"/>
                <a:cs typeface="+mn-cs"/>
              </a:rPr>
              <a:t>Google slides </a:t>
            </a:r>
            <a:r>
              <a:rPr kumimoji="0" lang="en-US" sz="1800" b="0" i="1" u="none" strike="noStrike" kern="1200" cap="none" spc="0" normalizeH="0" baseline="0" noProof="0" dirty="0">
                <a:ln>
                  <a:noFill/>
                </a:ln>
                <a:solidFill>
                  <a:srgbClr val="222222"/>
                </a:solidFill>
                <a:effectLst/>
                <a:uLnTx/>
                <a:uFillTx/>
                <a:latin typeface="Lora"/>
                <a:ea typeface="+mn-ea"/>
                <a:cs typeface="+mn-cs"/>
              </a:rPr>
              <a:t>version of the template from our </a:t>
            </a:r>
            <a:r>
              <a:rPr kumimoji="0" lang="en-US" sz="1800" b="1" i="1" u="none" strike="noStrike" kern="1200" cap="none" spc="0" normalizeH="0" baseline="0" noProof="0" dirty="0">
                <a:ln>
                  <a:noFill/>
                </a:ln>
                <a:solidFill>
                  <a:srgbClr val="222222"/>
                </a:solidFill>
                <a:effectLst/>
                <a:uLnTx/>
                <a:uFillTx/>
                <a:latin typeface="Lora"/>
                <a:ea typeface="+mn-ea"/>
                <a:cs typeface="+mn-cs"/>
                <a:hlinkClick r:id="rId4"/>
              </a:rPr>
              <a:t>website</a:t>
            </a:r>
            <a:r>
              <a:rPr kumimoji="0" lang="en-US" sz="1800" b="0" i="1" u="none" strike="noStrike" kern="1200" cap="none" spc="0" normalizeH="0" baseline="0" noProof="0" dirty="0">
                <a:ln>
                  <a:noFill/>
                </a:ln>
                <a:solidFill>
                  <a:srgbClr val="222222"/>
                </a:solidFill>
                <a:effectLst/>
                <a:uLnTx/>
                <a:uFillTx/>
                <a:latin typeface="Lora"/>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A21C38-7905-4417-B7D3-5A20D9320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5742053" cy="5359249"/>
          </a:xfrm>
          <a:prstGeom prst="rect">
            <a:avLst/>
          </a:prstGeom>
        </p:spPr>
      </p:pic>
      <p:sp>
        <p:nvSpPr>
          <p:cNvPr id="4" name="Text Placeholder 3">
            <a:extLst>
              <a:ext uri="{FF2B5EF4-FFF2-40B4-BE49-F238E27FC236}">
                <a16:creationId xmlns:a16="http://schemas.microsoft.com/office/drawing/2014/main" id="{15B2F84D-6F60-4C3B-BE28-8BF79F36F558}"/>
              </a:ext>
            </a:extLst>
          </p:cNvPr>
          <p:cNvSpPr>
            <a:spLocks noGrp="1"/>
          </p:cNvSpPr>
          <p:nvPr>
            <p:ph type="body" sz="quarter" idx="14"/>
          </p:nvPr>
        </p:nvSpPr>
        <p:spPr>
          <a:xfrm>
            <a:off x="840000" y="765000"/>
            <a:ext cx="8697700" cy="1080000"/>
          </a:xfrm>
        </p:spPr>
        <p:txBody>
          <a:bodyPr>
            <a:normAutofit/>
          </a:bodyPr>
          <a:lstStyle/>
          <a:p>
            <a:pPr algn="ctr"/>
            <a:r>
              <a:rPr lang="en-GB" dirty="0"/>
              <a:t>Place Your Heading Here</a:t>
            </a:r>
          </a:p>
        </p:txBody>
      </p:sp>
      <p:sp>
        <p:nvSpPr>
          <p:cNvPr id="5" name="Text Placeholder 4">
            <a:extLst>
              <a:ext uri="{FF2B5EF4-FFF2-40B4-BE49-F238E27FC236}">
                <a16:creationId xmlns:a16="http://schemas.microsoft.com/office/drawing/2014/main" id="{6C11D3FD-31C4-41D0-A7AA-8468175CBCDE}"/>
              </a:ext>
            </a:extLst>
          </p:cNvPr>
          <p:cNvSpPr>
            <a:spLocks noGrp="1"/>
          </p:cNvSpPr>
          <p:nvPr>
            <p:ph type="body" sz="quarter" idx="15"/>
          </p:nvPr>
        </p:nvSpPr>
        <p:spPr/>
        <p:txBody>
          <a:bodyPr>
            <a:normAutofit lnSpcReduction="10000"/>
          </a:bodyPr>
          <a:lstStyle/>
          <a:p>
            <a:r>
              <a:rPr lang="en-GB" dirty="0">
                <a:solidFill>
                  <a:schemeClr val="accent4"/>
                </a:solidFill>
              </a:rPr>
              <a:t>Description and Text</a:t>
            </a:r>
          </a:p>
        </p:txBody>
      </p:sp>
      <p:sp>
        <p:nvSpPr>
          <p:cNvPr id="6" name="Text Placeholder 5">
            <a:extLst>
              <a:ext uri="{FF2B5EF4-FFF2-40B4-BE49-F238E27FC236}">
                <a16:creationId xmlns:a16="http://schemas.microsoft.com/office/drawing/2014/main" id="{CEA22E3F-84F5-45DC-9D3A-ECC6DCF9BA6D}"/>
              </a:ext>
            </a:extLst>
          </p:cNvPr>
          <p:cNvSpPr>
            <a:spLocks noGrp="1"/>
          </p:cNvSpPr>
          <p:nvPr>
            <p:ph type="body" sz="quarter" idx="16"/>
          </p:nvPr>
        </p:nvSpPr>
        <p:spPr/>
        <p:txBody>
          <a:bodyPr>
            <a:normAutofit lnSpcReduction="10000"/>
          </a:bodyPr>
          <a:lstStyle/>
          <a:p>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Proin</a:t>
            </a:r>
            <a:r>
              <a:rPr lang="en-GB" sz="1600" dirty="0"/>
              <a:t> </a:t>
            </a:r>
            <a:r>
              <a:rPr lang="en-GB" sz="1600" dirty="0" err="1"/>
              <a:t>auctor</a:t>
            </a:r>
            <a:r>
              <a:rPr lang="en-GB" sz="1600" dirty="0"/>
              <a:t> </a:t>
            </a:r>
            <a:r>
              <a:rPr lang="en-GB" sz="1600" dirty="0" err="1"/>
              <a:t>metus</a:t>
            </a:r>
            <a:r>
              <a:rPr lang="en-GB" sz="1600" dirty="0"/>
              <a:t> </a:t>
            </a:r>
            <a:r>
              <a:rPr lang="en-GB" sz="1600" dirty="0" err="1"/>
              <a:t>vel</a:t>
            </a:r>
            <a:r>
              <a:rPr lang="en-GB" sz="1600" dirty="0"/>
              <a:t> </a:t>
            </a:r>
            <a:r>
              <a:rPr lang="en-GB" sz="1600" dirty="0" err="1"/>
              <a:t>nunc</a:t>
            </a:r>
            <a:r>
              <a:rPr lang="en-GB" sz="1600" dirty="0"/>
              <a:t> </a:t>
            </a:r>
            <a:r>
              <a:rPr lang="en-GB" sz="1600" dirty="0" err="1"/>
              <a:t>molestie</a:t>
            </a:r>
            <a:r>
              <a:rPr lang="en-GB" sz="1600" dirty="0"/>
              <a:t> pharetra. </a:t>
            </a:r>
            <a:r>
              <a:rPr lang="en-GB" sz="1600" dirty="0" err="1"/>
              <a:t>Quisque</a:t>
            </a:r>
            <a:r>
              <a:rPr lang="en-GB" sz="1600" dirty="0"/>
              <a:t> sit </a:t>
            </a:r>
            <a:r>
              <a:rPr lang="en-GB" sz="1600" dirty="0" err="1"/>
              <a:t>amet</a:t>
            </a:r>
            <a:r>
              <a:rPr lang="en-GB" sz="1600" dirty="0"/>
              <a:t> </a:t>
            </a:r>
            <a:r>
              <a:rPr lang="en-GB" sz="1600" dirty="0" err="1"/>
              <a:t>erat</a:t>
            </a:r>
            <a:r>
              <a:rPr lang="en-GB" sz="1600" dirty="0"/>
              <a:t> </a:t>
            </a:r>
            <a:r>
              <a:rPr lang="en-GB" sz="1600" dirty="0" err="1"/>
              <a:t>arcu</a:t>
            </a:r>
            <a:r>
              <a:rPr lang="en-GB" sz="1600" dirty="0"/>
              <a:t>. Duis </a:t>
            </a:r>
            <a:r>
              <a:rPr lang="en-GB" sz="1600" dirty="0" err="1"/>
              <a:t>nec</a:t>
            </a:r>
            <a:r>
              <a:rPr lang="en-GB" sz="1600" dirty="0"/>
              <a:t> </a:t>
            </a:r>
            <a:r>
              <a:rPr lang="en-GB" sz="1600" dirty="0" err="1"/>
              <a:t>mattis</a:t>
            </a:r>
            <a:r>
              <a:rPr lang="en-GB" sz="1600" dirty="0"/>
              <a:t> </a:t>
            </a:r>
            <a:r>
              <a:rPr lang="en-GB" sz="1600" dirty="0" err="1"/>
              <a:t>augue</a:t>
            </a:r>
            <a:r>
              <a:rPr lang="en-GB" sz="1600" dirty="0"/>
              <a:t>. </a:t>
            </a:r>
          </a:p>
        </p:txBody>
      </p:sp>
      <p:sp>
        <p:nvSpPr>
          <p:cNvPr id="9" name="Text Placeholder 8">
            <a:extLst>
              <a:ext uri="{FF2B5EF4-FFF2-40B4-BE49-F238E27FC236}">
                <a16:creationId xmlns:a16="http://schemas.microsoft.com/office/drawing/2014/main" id="{63CE1761-DA51-4484-94DD-1A3397738C54}"/>
              </a:ext>
            </a:extLst>
          </p:cNvPr>
          <p:cNvSpPr>
            <a:spLocks noGrp="1"/>
          </p:cNvSpPr>
          <p:nvPr>
            <p:ph type="body" sz="quarter" idx="19"/>
          </p:nvPr>
        </p:nvSpPr>
        <p:spPr/>
        <p:txBody>
          <a:bodyPr>
            <a:normAutofit/>
          </a:bodyPr>
          <a:lstStyle/>
          <a:p>
            <a:pPr algn="ctr"/>
            <a:r>
              <a:rPr lang="en-GB" sz="1100" dirty="0"/>
              <a:t>Lorem ipsum </a:t>
            </a:r>
            <a:r>
              <a:rPr lang="en-GB" sz="1100" dirty="0" err="1"/>
              <a:t>dolor</a:t>
            </a:r>
            <a:r>
              <a:rPr lang="en-GB" sz="1100" dirty="0"/>
              <a:t> sit </a:t>
            </a:r>
            <a:r>
              <a:rPr lang="en-GB" sz="1100" dirty="0" err="1"/>
              <a:t>amet</a:t>
            </a:r>
            <a:endParaRPr lang="en-GB" sz="1100" dirty="0"/>
          </a:p>
        </p:txBody>
      </p:sp>
      <p:sp>
        <p:nvSpPr>
          <p:cNvPr id="8" name="Text Placeholder 7">
            <a:extLst>
              <a:ext uri="{FF2B5EF4-FFF2-40B4-BE49-F238E27FC236}">
                <a16:creationId xmlns:a16="http://schemas.microsoft.com/office/drawing/2014/main" id="{8216C9BF-17CA-4524-B613-AF912C4C7C4D}"/>
              </a:ext>
            </a:extLst>
          </p:cNvPr>
          <p:cNvSpPr>
            <a:spLocks noGrp="1"/>
          </p:cNvSpPr>
          <p:nvPr>
            <p:ph type="body" sz="quarter" idx="20"/>
          </p:nvPr>
        </p:nvSpPr>
        <p:spPr>
          <a:xfrm>
            <a:off x="5808000" y="3939450"/>
            <a:ext cx="5616575" cy="454125"/>
          </a:xfrm>
        </p:spPr>
        <p:txBody>
          <a:bodyPr>
            <a:normAutofit lnSpcReduction="10000"/>
          </a:bodyPr>
          <a:lstStyle/>
          <a:p>
            <a:r>
              <a:rPr lang="en-GB" dirty="0">
                <a:solidFill>
                  <a:schemeClr val="accent4"/>
                </a:solidFill>
              </a:rPr>
              <a:t>Second Description and Text</a:t>
            </a:r>
          </a:p>
        </p:txBody>
      </p:sp>
      <p:sp>
        <p:nvSpPr>
          <p:cNvPr id="13" name="Text Placeholder 12">
            <a:extLst>
              <a:ext uri="{FF2B5EF4-FFF2-40B4-BE49-F238E27FC236}">
                <a16:creationId xmlns:a16="http://schemas.microsoft.com/office/drawing/2014/main" id="{EB67EAB4-5F05-4AF9-B1E6-69F9D1E34D4E}"/>
              </a:ext>
            </a:extLst>
          </p:cNvPr>
          <p:cNvSpPr>
            <a:spLocks noGrp="1"/>
          </p:cNvSpPr>
          <p:nvPr>
            <p:ph type="body" sz="quarter" idx="21"/>
          </p:nvPr>
        </p:nvSpPr>
        <p:spPr>
          <a:xfrm>
            <a:off x="5808000" y="4437000"/>
            <a:ext cx="5616575" cy="720000"/>
          </a:xfrm>
        </p:spPr>
        <p:txBody>
          <a:bodyPr>
            <a:normAutofit/>
          </a:bodyPr>
          <a:lstStyle/>
          <a:p>
            <a:r>
              <a:rPr lang="en-GB" sz="1600" dirty="0"/>
              <a:t>Maecenas </a:t>
            </a:r>
            <a:r>
              <a:rPr lang="en-GB" sz="1600" dirty="0" err="1"/>
              <a:t>eget</a:t>
            </a:r>
            <a:r>
              <a:rPr lang="en-GB" sz="1600" dirty="0"/>
              <a:t> pharetra </a:t>
            </a:r>
            <a:r>
              <a:rPr lang="en-GB" sz="1600" dirty="0" err="1"/>
              <a:t>est</a:t>
            </a:r>
            <a:r>
              <a:rPr lang="en-GB" sz="1600" dirty="0"/>
              <a:t>, non pulvinar est. Vestibulum ac </a:t>
            </a:r>
            <a:r>
              <a:rPr lang="en-GB" sz="1600" dirty="0" err="1"/>
              <a:t>dignissim</a:t>
            </a:r>
            <a:r>
              <a:rPr lang="en-GB" sz="1600" dirty="0"/>
              <a:t> </a:t>
            </a:r>
            <a:r>
              <a:rPr lang="en-GB" sz="1600" dirty="0" err="1"/>
              <a:t>eros</a:t>
            </a:r>
            <a:r>
              <a:rPr lang="en-GB" sz="1600" dirty="0"/>
              <a:t>. </a:t>
            </a:r>
            <a:r>
              <a:rPr lang="en-GB" sz="1600" dirty="0" err="1"/>
              <a:t>Quisque</a:t>
            </a:r>
            <a:r>
              <a:rPr lang="en-GB" sz="1600" dirty="0"/>
              <a:t> </a:t>
            </a:r>
            <a:r>
              <a:rPr lang="en-GB" sz="1600" dirty="0" err="1"/>
              <a:t>malesuada</a:t>
            </a:r>
            <a:r>
              <a:rPr lang="en-GB" sz="1600" dirty="0"/>
              <a:t> tempus </a:t>
            </a:r>
            <a:r>
              <a:rPr lang="en-GB" sz="1600" dirty="0" err="1"/>
              <a:t>mauris</a:t>
            </a:r>
            <a:r>
              <a:rPr lang="en-GB" sz="1600" dirty="0"/>
              <a:t> in </a:t>
            </a:r>
            <a:r>
              <a:rPr lang="en-GB" sz="1600" dirty="0" err="1"/>
              <a:t>rhoncus</a:t>
            </a:r>
            <a:r>
              <a:rPr lang="en-GB" sz="1600" dirty="0"/>
              <a:t>.</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erson with a sunset in the background&#10;&#10;Description automatically generated">
            <a:extLst>
              <a:ext uri="{FF2B5EF4-FFF2-40B4-BE49-F238E27FC236}">
                <a16:creationId xmlns:a16="http://schemas.microsoft.com/office/drawing/2014/main" id="{8A789374-9758-4385-8E0E-E0F8CFFA14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557" b="12557"/>
          <a:stretch>
            <a:fillRect/>
          </a:stretch>
        </p:blipFill>
        <p:spPr>
          <a:xfrm>
            <a:off x="1344000" y="1629014"/>
            <a:ext cx="3383987" cy="3383987"/>
          </a:xfrm>
        </p:spPr>
      </p:pic>
    </p:spTree>
    <p:extLst>
      <p:ext uri="{BB962C8B-B14F-4D97-AF65-F5344CB8AC3E}">
        <p14:creationId xmlns:p14="http://schemas.microsoft.com/office/powerpoint/2010/main" val="9166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FEC21C-C7D9-4830-A0E2-7F4CF19F825C}"/>
              </a:ext>
            </a:extLst>
          </p:cNvPr>
          <p:cNvSpPr>
            <a:spLocks noGrp="1"/>
          </p:cNvSpPr>
          <p:nvPr>
            <p:ph type="body" sz="quarter" idx="14"/>
          </p:nvPr>
        </p:nvSpPr>
        <p:spPr>
          <a:xfrm>
            <a:off x="868048" y="4149655"/>
            <a:ext cx="10711543" cy="1846813"/>
          </a:xfrm>
        </p:spPr>
        <p:txBody>
          <a:bodyPr/>
          <a:lstStyle/>
          <a:p>
            <a:r>
              <a:rPr lang="en-GB" dirty="0"/>
              <a:t>More Pictures </a:t>
            </a:r>
          </a:p>
        </p:txBody>
      </p:sp>
      <p:sp>
        <p:nvSpPr>
          <p:cNvPr id="9" name="Rectangle 8">
            <a:extLst>
              <a:ext uri="{FF2B5EF4-FFF2-40B4-BE49-F238E27FC236}">
                <a16:creationId xmlns:a16="http://schemas.microsoft.com/office/drawing/2014/main"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DF12E26-09C9-4310-82F3-365179C57C43}"/>
              </a:ext>
            </a:extLst>
          </p:cNvPr>
          <p:cNvSpPr txBox="1"/>
          <p:nvPr/>
        </p:nvSpPr>
        <p:spPr>
          <a:xfrm>
            <a:off x="758848" y="5118323"/>
            <a:ext cx="10980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D086FE2F-E2F1-4CFC-95A9-6737A0C9B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8738" y="1573778"/>
            <a:ext cx="904018" cy="139080"/>
          </a:xfrm>
          <a:prstGeom prst="rect">
            <a:avLst/>
          </a:prstGeom>
        </p:spPr>
      </p:pic>
      <p:pic>
        <p:nvPicPr>
          <p:cNvPr id="26" name="Graphic 25">
            <a:extLst>
              <a:ext uri="{FF2B5EF4-FFF2-40B4-BE49-F238E27FC236}">
                <a16:creationId xmlns:a16="http://schemas.microsoft.com/office/drawing/2014/main" id="{D7A21E6D-BE2E-491C-AE03-7CED6E262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774" y="4760418"/>
            <a:ext cx="904018" cy="139080"/>
          </a:xfrm>
          <a:prstGeom prst="rect">
            <a:avLst/>
          </a:prstGeom>
        </p:spPr>
      </p:pic>
      <p:pic>
        <p:nvPicPr>
          <p:cNvPr id="12" name="Picture Placeholder 11" descr="A person standing in front of a sunset&#10;&#10;Description automatically generated">
            <a:extLst>
              <a:ext uri="{FF2B5EF4-FFF2-40B4-BE49-F238E27FC236}">
                <a16:creationId xmlns:a16="http://schemas.microsoft.com/office/drawing/2014/main" id="{AD3C44F9-D81A-4484-B46C-77FE553D25D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535" b="7535"/>
          <a:stretch>
            <a:fillRect/>
          </a:stretch>
        </p:blipFill>
        <p:spPr>
          <a:xfrm>
            <a:off x="2409125" y="1125000"/>
            <a:ext cx="2449513" cy="2447925"/>
          </a:xfrm>
        </p:spPr>
      </p:pic>
      <p:pic>
        <p:nvPicPr>
          <p:cNvPr id="18" name="Picture Placeholder 17" descr="A person walking across a beach next to the ocean&#10;&#10;Description automatically generated">
            <a:extLst>
              <a:ext uri="{FF2B5EF4-FFF2-40B4-BE49-F238E27FC236}">
                <a16:creationId xmlns:a16="http://schemas.microsoft.com/office/drawing/2014/main" id="{CE84F10C-9699-4D2C-A74F-8B770B14D27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266" b="9266"/>
          <a:stretch>
            <a:fillRect/>
          </a:stretch>
        </p:blipFill>
        <p:spPr>
          <a:xfrm>
            <a:off x="5136437" y="1125000"/>
            <a:ext cx="2449513" cy="2447925"/>
          </a:xfrm>
        </p:spPr>
      </p:pic>
      <p:pic>
        <p:nvPicPr>
          <p:cNvPr id="20" name="Picture Placeholder 19" descr="A sunset over a body of water with a city in the background&#10;&#10;Description automatically generated">
            <a:extLst>
              <a:ext uri="{FF2B5EF4-FFF2-40B4-BE49-F238E27FC236}">
                <a16:creationId xmlns:a16="http://schemas.microsoft.com/office/drawing/2014/main" id="{9B68E062-10F1-4DDF-AA01-95E9238CC38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4780" b="4780"/>
          <a:stretch>
            <a:fillRect/>
          </a:stretch>
        </p:blipFill>
        <p:spPr>
          <a:xfrm>
            <a:off x="7863749" y="1125000"/>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8D2EAF0-AA2F-4CCE-9D66-EA2D1FBCF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7302500" cy="6815667"/>
          </a:xfrm>
          <a:prstGeom prst="rect">
            <a:avLst/>
          </a:prstGeom>
        </p:spPr>
      </p:pic>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6FA211-16EB-41A7-8B4A-91069C1CF479}"/>
              </a:ext>
            </a:extLst>
          </p:cNvPr>
          <p:cNvSpPr txBox="1"/>
          <p:nvPr/>
        </p:nvSpPr>
        <p:spPr>
          <a:xfrm>
            <a:off x="2796856" y="2528516"/>
            <a:ext cx="84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5" name="Rectangle 4">
            <a:extLst>
              <a:ext uri="{FF2B5EF4-FFF2-40B4-BE49-F238E27FC236}">
                <a16:creationId xmlns:a16="http://schemas.microsoft.com/office/drawing/2014/main" id="{CC6412CE-B530-44D0-865B-081ABA1E599E}"/>
              </a:ext>
            </a:extLst>
          </p:cNvPr>
          <p:cNvSpPr/>
          <p:nvPr/>
        </p:nvSpPr>
        <p:spPr>
          <a:xfrm flipV="1">
            <a:off x="6614189" y="1951418"/>
            <a:ext cx="1005811" cy="1186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62C13B4-55E3-4582-9F9F-DA28F0477316}"/>
              </a:ext>
            </a:extLst>
          </p:cNvPr>
          <p:cNvSpPr txBox="1">
            <a:spLocks/>
          </p:cNvSpPr>
          <p:nvPr/>
        </p:nvSpPr>
        <p:spPr>
          <a:xfrm>
            <a:off x="0" y="1130037"/>
            <a:ext cx="12192000"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Social Awareness</a:t>
            </a:r>
          </a:p>
        </p:txBody>
      </p:sp>
      <p:pic>
        <p:nvPicPr>
          <p:cNvPr id="7" name="Graphic 6" descr="Traffic cone">
            <a:extLst>
              <a:ext uri="{FF2B5EF4-FFF2-40B4-BE49-F238E27FC236}">
                <a16:creationId xmlns:a16="http://schemas.microsoft.com/office/drawing/2014/main" id="{87A6A9F0-F9DF-446A-A3AA-4D10721AA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701" y="2868719"/>
            <a:ext cx="1500555" cy="1500555"/>
          </a:xfrm>
          <a:prstGeom prst="rect">
            <a:avLst/>
          </a:prstGeom>
        </p:spPr>
      </p:pic>
      <p:sp>
        <p:nvSpPr>
          <p:cNvPr id="8" name="TextBox 7">
            <a:extLst>
              <a:ext uri="{FF2B5EF4-FFF2-40B4-BE49-F238E27FC236}">
                <a16:creationId xmlns:a16="http://schemas.microsoft.com/office/drawing/2014/main" id="{460FC3CD-95B7-4A8F-8F7F-9575CD67D5DF}"/>
              </a:ext>
            </a:extLst>
          </p:cNvPr>
          <p:cNvSpPr txBox="1"/>
          <p:nvPr/>
        </p:nvSpPr>
        <p:spPr>
          <a:xfrm>
            <a:off x="2796856" y="4086430"/>
            <a:ext cx="84602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a:t>
            </a:r>
          </a:p>
        </p:txBody>
      </p:sp>
      <p:pic>
        <p:nvPicPr>
          <p:cNvPr id="10" name="Graphic 9">
            <a:extLst>
              <a:ext uri="{FF2B5EF4-FFF2-40B4-BE49-F238E27FC236}">
                <a16:creationId xmlns:a16="http://schemas.microsoft.com/office/drawing/2014/main" id="{41423EDD-3806-485F-91EB-F910DD5E4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3329" y="1049451"/>
            <a:ext cx="904018" cy="139080"/>
          </a:xfrm>
          <a:prstGeom prst="rect">
            <a:avLst/>
          </a:prstGeom>
        </p:spPr>
      </p:pic>
    </p:spTree>
    <p:extLst>
      <p:ext uri="{BB962C8B-B14F-4D97-AF65-F5344CB8AC3E}">
        <p14:creationId xmlns:p14="http://schemas.microsoft.com/office/powerpoint/2010/main" val="29362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5533571" y="2693077"/>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1025132" y="5643877"/>
            <a:ext cx="10549791" cy="1214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747E2402-3FFC-428E-8BFF-C5F078EE8303}"/>
              </a:ext>
            </a:extLst>
          </p:cNvPr>
          <p:cNvSpPr txBox="1">
            <a:spLocks/>
          </p:cNvSpPr>
          <p:nvPr/>
        </p:nvSpPr>
        <p:spPr>
          <a:xfrm>
            <a:off x="5650844" y="3201937"/>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F0"/>
                </a:solidFill>
                <a:effectLst/>
                <a:uLnTx/>
                <a:uFillTx/>
                <a:latin typeface="Calibri" panose="020F0502020204030204"/>
                <a:ea typeface="+mn-ea"/>
                <a:cs typeface="+mn-cs"/>
              </a:rPr>
              <a:t>“Your Name Here”</a:t>
            </a:r>
          </a:p>
        </p:txBody>
      </p:sp>
      <p:sp>
        <p:nvSpPr>
          <p:cNvPr id="12" name="Text Placeholder 4">
            <a:extLst>
              <a:ext uri="{FF2B5EF4-FFF2-40B4-BE49-F238E27FC236}">
                <a16:creationId xmlns:a16="http://schemas.microsoft.com/office/drawing/2014/main" id="{8006BB2B-32DB-4D7A-8F1A-D53BE0AB0924}"/>
              </a:ext>
            </a:extLst>
          </p:cNvPr>
          <p:cNvSpPr txBox="1">
            <a:spLocks/>
          </p:cNvSpPr>
          <p:nvPr/>
        </p:nvSpPr>
        <p:spPr>
          <a:xfrm>
            <a:off x="6190797" y="3983882"/>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Class/Batch/Group :</a:t>
            </a:r>
          </a:p>
        </p:txBody>
      </p:sp>
      <p:sp>
        <p:nvSpPr>
          <p:cNvPr id="14" name="Text Placeholder 4">
            <a:extLst>
              <a:ext uri="{FF2B5EF4-FFF2-40B4-BE49-F238E27FC236}">
                <a16:creationId xmlns:a16="http://schemas.microsoft.com/office/drawing/2014/main" id="{2BF9F193-336D-42FA-AA80-EC781C9ECFA2}"/>
              </a:ext>
            </a:extLst>
          </p:cNvPr>
          <p:cNvSpPr txBox="1">
            <a:spLocks/>
          </p:cNvSpPr>
          <p:nvPr/>
        </p:nvSpPr>
        <p:spPr>
          <a:xfrm>
            <a:off x="6190796" y="4284434"/>
            <a:ext cx="4077949"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Date : </a:t>
            </a:r>
          </a:p>
        </p:txBody>
      </p:sp>
      <p:pic>
        <p:nvPicPr>
          <p:cNvPr id="17" name="Picture Placeholder 16" descr="Pencil">
            <a:extLst>
              <a:ext uri="{FF2B5EF4-FFF2-40B4-BE49-F238E27FC236}">
                <a16:creationId xmlns:a16="http://schemas.microsoft.com/office/drawing/2014/main"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 b="19"/>
          <a:stretch>
            <a:fillRect/>
          </a:stretch>
        </p:blipFill>
        <p:spPr>
          <a:xfrm>
            <a:off x="2308215" y="2126949"/>
            <a:ext cx="2453185" cy="2453185"/>
          </a:xfrm>
        </p:spPr>
      </p:pic>
      <p:sp>
        <p:nvSpPr>
          <p:cNvPr id="18" name="Oval 17">
            <a:extLst>
              <a:ext uri="{FF2B5EF4-FFF2-40B4-BE49-F238E27FC236}">
                <a16:creationId xmlns:a16="http://schemas.microsoft.com/office/drawing/2014/main"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FE157063-317B-41B1-BEF5-0E912E8F2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6837" y="1392466"/>
            <a:ext cx="4962525" cy="1181100"/>
          </a:xfrm>
          <a:prstGeom prst="rect">
            <a:avLst/>
          </a:prstGeom>
        </p:spPr>
      </p:pic>
    </p:spTree>
    <p:extLst>
      <p:ext uri="{BB962C8B-B14F-4D97-AF65-F5344CB8AC3E}">
        <p14:creationId xmlns:p14="http://schemas.microsoft.com/office/powerpoint/2010/main" val="10840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B7C82-C358-47CF-8D17-00C6F637E621}"/>
              </a:ext>
            </a:extLst>
          </p:cNvPr>
          <p:cNvSpPr txBox="1"/>
          <p:nvPr/>
        </p:nvSpPr>
        <p:spPr>
          <a:xfrm>
            <a:off x="1762125" y="5033795"/>
            <a:ext cx="86677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Duis</a:t>
            </a:r>
          </a:p>
        </p:txBody>
      </p:sp>
      <p:sp>
        <p:nvSpPr>
          <p:cNvPr id="5" name="Text Placeholder 4">
            <a:extLst>
              <a:ext uri="{FF2B5EF4-FFF2-40B4-BE49-F238E27FC236}">
                <a16:creationId xmlns:a16="http://schemas.microsoft.com/office/drawing/2014/main" id="{8724F408-E81D-4036-8BAB-AEED0ECD30AE}"/>
              </a:ext>
            </a:extLst>
          </p:cNvPr>
          <p:cNvSpPr txBox="1">
            <a:spLocks/>
          </p:cNvSpPr>
          <p:nvPr/>
        </p:nvSpPr>
        <p:spPr>
          <a:xfrm>
            <a:off x="2193466" y="2925000"/>
            <a:ext cx="4176000" cy="100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C000"/>
                </a:solidFill>
                <a:effectLst/>
                <a:uLnTx/>
                <a:uFillTx/>
                <a:latin typeface="Calibri" panose="020F0502020204030204"/>
                <a:ea typeface="+mn-ea"/>
                <a:cs typeface="+mn-cs"/>
              </a:rPr>
              <a:t>Notes</a:t>
            </a:r>
            <a:endParaRPr kumimoji="0" lang="en-GB" sz="54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C72A56A-DCB7-4CEF-BD97-A27E996443FA}"/>
              </a:ext>
            </a:extLst>
          </p:cNvPr>
          <p:cNvSpPr/>
          <p:nvPr/>
        </p:nvSpPr>
        <p:spPr>
          <a:xfrm>
            <a:off x="1776000" y="-2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626033-51DA-4E34-B33D-4394B0493729}"/>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516C55-1ADA-487B-ADF5-87EA5BAC85E1}"/>
              </a:ext>
            </a:extLst>
          </p:cNvPr>
          <p:cNvSpPr/>
          <p:nvPr/>
        </p:nvSpPr>
        <p:spPr>
          <a:xfrm>
            <a:off x="1199581" y="4691883"/>
            <a:ext cx="473938" cy="47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7609E6-B95D-438F-A559-BD3CEAF5E82C}"/>
              </a:ext>
            </a:extLst>
          </p:cNvPr>
          <p:cNvSpPr/>
          <p:nvPr/>
        </p:nvSpPr>
        <p:spPr>
          <a:xfrm>
            <a:off x="952489" y="4444791"/>
            <a:ext cx="247092" cy="247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B204C44E-7C7B-4814-9E14-D786FC1BA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06844">
            <a:off x="5609572" y="1550153"/>
            <a:ext cx="2630363" cy="2643992"/>
          </a:xfrm>
          <a:prstGeom prst="rect">
            <a:avLst/>
          </a:prstGeom>
        </p:spPr>
      </p:pic>
      <p:pic>
        <p:nvPicPr>
          <p:cNvPr id="12" name="Graphic 11">
            <a:extLst>
              <a:ext uri="{FF2B5EF4-FFF2-40B4-BE49-F238E27FC236}">
                <a16:creationId xmlns:a16="http://schemas.microsoft.com/office/drawing/2014/main" id="{1CE9C047-BF4A-49C9-BBD2-A139224A7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00000">
            <a:off x="5179557" y="1550154"/>
            <a:ext cx="2611135" cy="2624665"/>
          </a:xfrm>
          <a:prstGeom prst="rect">
            <a:avLst/>
          </a:prstGeom>
        </p:spPr>
      </p:pic>
      <p:pic>
        <p:nvPicPr>
          <p:cNvPr id="13" name="Graphic 12">
            <a:extLst>
              <a:ext uri="{FF2B5EF4-FFF2-40B4-BE49-F238E27FC236}">
                <a16:creationId xmlns:a16="http://schemas.microsoft.com/office/drawing/2014/main" id="{11F71F59-F8F9-4CF8-9F23-A1CB1C6B5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9951" y="1572721"/>
            <a:ext cx="2630363" cy="2643992"/>
          </a:xfrm>
          <a:prstGeom prst="rect">
            <a:avLst/>
          </a:prstGeom>
        </p:spPr>
      </p:pic>
      <p:sp>
        <p:nvSpPr>
          <p:cNvPr id="14" name="TextBox 13">
            <a:extLst>
              <a:ext uri="{FF2B5EF4-FFF2-40B4-BE49-F238E27FC236}">
                <a16:creationId xmlns:a16="http://schemas.microsoft.com/office/drawing/2014/main" id="{0ABD06E0-F238-48F6-900F-AD8621D78E92}"/>
              </a:ext>
            </a:extLst>
          </p:cNvPr>
          <p:cNvSpPr txBox="1"/>
          <p:nvPr/>
        </p:nvSpPr>
        <p:spPr>
          <a:xfrm>
            <a:off x="5393747" y="2217619"/>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a:t>
            </a:r>
          </a:p>
        </p:txBody>
      </p:sp>
      <p:sp>
        <p:nvSpPr>
          <p:cNvPr id="15" name="TextBox 14">
            <a:extLst>
              <a:ext uri="{FF2B5EF4-FFF2-40B4-BE49-F238E27FC236}">
                <a16:creationId xmlns:a16="http://schemas.microsoft.com/office/drawing/2014/main" id="{BC9F0818-B99F-497A-B48B-6F6030B4A596}"/>
              </a:ext>
            </a:extLst>
          </p:cNvPr>
          <p:cNvSpPr txBox="1"/>
          <p:nvPr/>
        </p:nvSpPr>
        <p:spPr>
          <a:xfrm>
            <a:off x="8903369" y="2217620"/>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Lorem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dolor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sit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amet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consectetur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adip</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cing</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elit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Nam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vel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quam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nisl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Interdum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et males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uada</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fames ac ante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primis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in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fauci</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bus. </a:t>
            </a:r>
          </a:p>
        </p:txBody>
      </p:sp>
      <p:pic>
        <p:nvPicPr>
          <p:cNvPr id="16" name="Graphic 15">
            <a:extLst>
              <a:ext uri="{FF2B5EF4-FFF2-40B4-BE49-F238E27FC236}">
                <a16:creationId xmlns:a16="http://schemas.microsoft.com/office/drawing/2014/main" id="{CA48DC9B-0113-483C-BBD9-398DCD8CC6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7853" y="2001484"/>
            <a:ext cx="1294867" cy="893233"/>
          </a:xfrm>
          <a:prstGeom prst="rect">
            <a:avLst/>
          </a:prstGeom>
        </p:spPr>
      </p:pic>
    </p:spTree>
    <p:extLst>
      <p:ext uri="{BB962C8B-B14F-4D97-AF65-F5344CB8AC3E}">
        <p14:creationId xmlns:p14="http://schemas.microsoft.com/office/powerpoint/2010/main" val="29495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761202" y="0"/>
            <a:ext cx="4919503" cy="80021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 &amp; Backgrounds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https://www.pexels.com/@pixabay</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https://www.pexels.com/@rawpixel</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https://www.pexels.com/@eric-anada-280222</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https://www.pexels.com/@apasaric</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https://www.pexels.com/@arthur-brognoli-1180470</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https://www.pexels.com/@vou-criar-perfil-novo-1029523</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https://www.pexels.com/@luizclas-170497</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https://www.pexels.com/@punchbrandstock</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https://www.pexels.com/@amine-m-siouri-1025778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https://www.pexels.com/@minan1398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&amp;</a:t>
            </a:r>
          </a:p>
          <a:p>
            <a:pPr lvl="0" algn="ctr">
              <a:defRPr/>
            </a:pPr>
            <a:r>
              <a:rPr lang="en-GB" sz="1400" dirty="0">
                <a:solidFill>
                  <a:prstClr val="black"/>
                </a:solidFill>
                <a:hlinkClick r:id="rId14"/>
              </a:rPr>
              <a:t>https://www.pexels.com/@pedro-figueras-202443</a:t>
            </a:r>
            <a:r>
              <a:rPr lang="en-GB" sz="1400" dirty="0">
                <a:solidFill>
                  <a:prstClr val="black"/>
                </a:solidFill>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345907"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43313" y="2573364"/>
            <a:ext cx="1491528" cy="866049"/>
          </a:xfrm>
          <a:prstGeom prst="rect">
            <a:avLst/>
          </a:prstGeom>
        </p:spPr>
      </p:pic>
      <p:sp>
        <p:nvSpPr>
          <p:cNvPr id="2" name="Rectangle 1">
            <a:extLst>
              <a:ext uri="{FF2B5EF4-FFF2-40B4-BE49-F238E27FC236}">
                <a16:creationId xmlns:a16="http://schemas.microsoft.com/office/drawing/2014/main" id="{25B16004-A937-4C34-91CD-2E61ABF5BB54}"/>
              </a:ext>
            </a:extLst>
          </p:cNvPr>
          <p:cNvSpPr/>
          <p:nvPr/>
        </p:nvSpPr>
        <p:spPr>
          <a:xfrm>
            <a:off x="7810266" y="6294071"/>
            <a:ext cx="462012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Lora"/>
                <a:ea typeface="+mn-ea"/>
                <a:cs typeface="+mn-cs"/>
              </a:rPr>
              <a:t>*</a:t>
            </a:r>
            <a:r>
              <a:rPr kumimoji="0" lang="en-US" sz="800" b="0" i="1" u="none" strike="noStrike" kern="1200" cap="none" spc="0" normalizeH="0" baseline="0" noProof="0" dirty="0">
                <a:ln>
                  <a:noFill/>
                </a:ln>
                <a:solidFill>
                  <a:srgbClr val="222222"/>
                </a:solidFill>
                <a:effectLst/>
                <a:uLnTx/>
                <a:uFillTx/>
                <a:latin typeface="Lora"/>
                <a:ea typeface="+mn-ea"/>
                <a:cs typeface="+mn-cs"/>
              </a:rPr>
              <a:t>PowerPoint is a registered trademark of Microsoft Corporation in the United States and/or other countries. We are not affiliated, connected or associated with Microsoft Corporation or Google Inc.</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onnections">
            <a:extLst>
              <a:ext uri="{FF2B5EF4-FFF2-40B4-BE49-F238E27FC236}">
                <a16:creationId xmlns:a16="http://schemas.microsoft.com/office/drawing/2014/main" id="{C317F26B-7DAF-4E5A-9E77-47E1C8C2FF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8780" y="910899"/>
            <a:ext cx="2528720" cy="2528720"/>
          </a:xfrm>
          <a:prstGeom prst="rect">
            <a:avLst/>
          </a:prstGeom>
        </p:spPr>
      </p:pic>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34" presetClass="emph" presetSubtype="0" fill="hold" nodeType="withEffect">
                                  <p:stCondLst>
                                    <p:cond delay="500"/>
                                  </p:stCondLst>
                                  <p:iterate type="lt">
                                    <p:tmPct val="10000"/>
                                  </p:iterate>
                                  <p:childTnLst>
                                    <p:animMotion origin="layout" path="M 0.0 0.0 L 0.0 -0.07213" pathEditMode="relative" ptsTypes="">
                                      <p:cBhvr>
                                        <p:cTn id="12" dur="375" accel="50000" decel="50000" autoRev="1" fill="hold">
                                          <p:stCondLst>
                                            <p:cond delay="0"/>
                                          </p:stCondLst>
                                        </p:cTn>
                                        <p:tgtEl>
                                          <p:spTgt spid="10">
                                            <p:txEl>
                                              <p:pRg st="0" end="0"/>
                                            </p:txEl>
                                          </p:spTgt>
                                        </p:tgtEl>
                                        <p:attrNameLst>
                                          <p:attrName>ppt_x</p:attrName>
                                          <p:attrName>ppt_y</p:attrName>
                                        </p:attrNameLst>
                                      </p:cBhvr>
                                    </p:animMotion>
                                    <p:animRot by="1500000">
                                      <p:cBhvr>
                                        <p:cTn id="13" dur="188" fill="hold">
                                          <p:stCondLst>
                                            <p:cond delay="0"/>
                                          </p:stCondLst>
                                        </p:cTn>
                                        <p:tgtEl>
                                          <p:spTgt spid="10">
                                            <p:txEl>
                                              <p:pRg st="0" end="0"/>
                                            </p:txEl>
                                          </p:spTgt>
                                        </p:tgtEl>
                                        <p:attrNameLst>
                                          <p:attrName>r</p:attrName>
                                        </p:attrNameLst>
                                      </p:cBhvr>
                                    </p:animRot>
                                    <p:animRot by="-1500000">
                                      <p:cBhvr>
                                        <p:cTn id="14" dur="188" fill="hold">
                                          <p:stCondLst>
                                            <p:cond delay="188"/>
                                          </p:stCondLst>
                                        </p:cTn>
                                        <p:tgtEl>
                                          <p:spTgt spid="10">
                                            <p:txEl>
                                              <p:pRg st="0" end="0"/>
                                            </p:txEl>
                                          </p:spTgt>
                                        </p:tgtEl>
                                        <p:attrNameLst>
                                          <p:attrName>r</p:attrName>
                                        </p:attrNameLst>
                                      </p:cBhvr>
                                    </p:animRot>
                                    <p:animRot by="-1500000">
                                      <p:cBhvr>
                                        <p:cTn id="15" dur="188" fill="hold">
                                          <p:stCondLst>
                                            <p:cond delay="375"/>
                                          </p:stCondLst>
                                        </p:cTn>
                                        <p:tgtEl>
                                          <p:spTgt spid="10">
                                            <p:txEl>
                                              <p:pRg st="0" end="0"/>
                                            </p:txEl>
                                          </p:spTgt>
                                        </p:tgtEl>
                                        <p:attrNameLst>
                                          <p:attrName>r</p:attrName>
                                        </p:attrNameLst>
                                      </p:cBhvr>
                                    </p:animRot>
                                    <p:animRot by="1500000">
                                      <p:cBhvr>
                                        <p:cTn id="16" dur="188" fill="hold">
                                          <p:stCondLst>
                                            <p:cond delay="563"/>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1258781" y="812175"/>
            <a:ext cx="9388021" cy="724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This Presentation was made with the help of </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3389848" y="1482025"/>
            <a:ext cx="5698053" cy="662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extLst>
                    <a:ext uri="{A12FA001-AC4F-418D-AE19-62706E023703}">
                      <ahyp:hlinkClr xmlns:ahyp="http://schemas.microsoft.com/office/drawing/2018/hyperlinkcolor" val="tx"/>
                    </a:ext>
                  </a:extLst>
                </a:hlinkClick>
              </a:rPr>
              <a:t>My Free Slides.com</a:t>
            </a:r>
            <a:endPar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749070" y="3757389"/>
            <a:ext cx="515725" cy="4112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1007119" y="3580526"/>
            <a:ext cx="222583" cy="179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7500318">
            <a:off x="10441378" y="2655904"/>
            <a:ext cx="410849" cy="3768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5925" y="2993100"/>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77" y="51547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9946495" y="2974650"/>
            <a:ext cx="1400615" cy="12326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33C26B-9327-45E7-A0EE-D335EE472326}"/>
              </a:ext>
            </a:extLst>
          </p:cNvPr>
          <p:cNvGrpSpPr/>
          <p:nvPr/>
        </p:nvGrpSpPr>
        <p:grpSpPr>
          <a:xfrm>
            <a:off x="4488167" y="4958862"/>
            <a:ext cx="4176264" cy="740239"/>
            <a:chOff x="4405797" y="5115115"/>
            <a:chExt cx="4176264" cy="740239"/>
          </a:xfrm>
          <a:solidFill>
            <a:schemeClr val="accent4"/>
          </a:solidFill>
        </p:grpSpPr>
        <p:sp>
          <p:nvSpPr>
            <p:cNvPr id="4" name="Rectangle: Rounded Corners 3">
              <a:extLst>
                <a:ext uri="{FF2B5EF4-FFF2-40B4-BE49-F238E27FC236}">
                  <a16:creationId xmlns:a16="http://schemas.microsoft.com/office/drawing/2014/main" id="{9DC7F1E4-B267-43B5-9F77-B62814B1BC11}"/>
                </a:ext>
              </a:extLst>
            </p:cNvPr>
            <p:cNvSpPr/>
            <p:nvPr/>
          </p:nvSpPr>
          <p:spPr>
            <a:xfrm>
              <a:off x="4405797" y="5115115"/>
              <a:ext cx="3842854" cy="658118"/>
            </a:xfrm>
            <a:prstGeom prst="roundRect">
              <a:avLst>
                <a:gd name="adj" fmla="val 5000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5">
              <a:hlinkClick r:id="rId9"/>
              <a:extLst>
                <a:ext uri="{FF2B5EF4-FFF2-40B4-BE49-F238E27FC236}">
                  <a16:creationId xmlns:a16="http://schemas.microsoft.com/office/drawing/2014/main" id="{3CF7D034-EA93-442E-A240-2C9A72259EF1}"/>
                </a:ext>
              </a:extLst>
            </p:cNvPr>
            <p:cNvSpPr txBox="1">
              <a:spLocks/>
            </p:cNvSpPr>
            <p:nvPr/>
          </p:nvSpPr>
          <p:spPr>
            <a:xfrm>
              <a:off x="4494336" y="5200712"/>
              <a:ext cx="4087725" cy="65464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Get More Presentations</a:t>
              </a:r>
            </a:p>
          </p:txBody>
        </p:sp>
      </p:grpSp>
      <p:pic>
        <p:nvPicPr>
          <p:cNvPr id="8" name="Graphic 7">
            <a:extLst>
              <a:ext uri="{FF2B5EF4-FFF2-40B4-BE49-F238E27FC236}">
                <a16:creationId xmlns:a16="http://schemas.microsoft.com/office/drawing/2014/main" id="{2254681B-7982-4258-9B25-193243F390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8750" y="2300472"/>
            <a:ext cx="2000250" cy="2363932"/>
          </a:xfrm>
          <a:prstGeom prst="rect">
            <a:avLst/>
          </a:prstGeom>
        </p:spPr>
      </p:pic>
      <p:sp>
        <p:nvSpPr>
          <p:cNvPr id="39" name="Content Placeholder 5">
            <a:extLst>
              <a:ext uri="{FF2B5EF4-FFF2-40B4-BE49-F238E27FC236}">
                <a16:creationId xmlns:a16="http://schemas.microsoft.com/office/drawing/2014/main" id="{B33A98C3-4B32-4A4F-837D-12B40C28FFA3}"/>
              </a:ext>
            </a:extLst>
          </p:cNvPr>
          <p:cNvSpPr txBox="1">
            <a:spLocks/>
          </p:cNvSpPr>
          <p:nvPr/>
        </p:nvSpPr>
        <p:spPr>
          <a:xfrm>
            <a:off x="2085920" y="5993560"/>
            <a:ext cx="8980759" cy="6546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40" name="Graphic 3">
            <a:extLst>
              <a:ext uri="{FF2B5EF4-FFF2-40B4-BE49-F238E27FC236}">
                <a16:creationId xmlns:a16="http://schemas.microsoft.com/office/drawing/2014/main" id="{3E5BCA76-8A66-49DE-8F7D-36FE75031F45}"/>
              </a:ext>
            </a:extLst>
          </p:cNvPr>
          <p:cNvSpPr/>
          <p:nvPr/>
        </p:nvSpPr>
        <p:spPr>
          <a:xfrm>
            <a:off x="9764687" y="5648529"/>
            <a:ext cx="425205" cy="383814"/>
          </a:xfrm>
          <a:custGeom>
            <a:avLst/>
            <a:gdLst>
              <a:gd name="connsiteX0" fmla="*/ 2146671 w 2140987"/>
              <a:gd name="connsiteY0" fmla="*/ 731346 h 1932572"/>
              <a:gd name="connsiteX1" fmla="*/ 1074283 w 2140987"/>
              <a:gd name="connsiteY1" fmla="*/ 0 h 1932572"/>
              <a:gd name="connsiteX2" fmla="*/ 0 w 2140987"/>
              <a:gd name="connsiteY2" fmla="*/ 731346 h 1932572"/>
              <a:gd name="connsiteX3" fmla="*/ 1074283 w 2140987"/>
              <a:gd name="connsiteY3" fmla="*/ 1462692 h 1932572"/>
              <a:gd name="connsiteX4" fmla="*/ 1637003 w 2140987"/>
              <a:gd name="connsiteY4" fmla="*/ 1354695 h 1932572"/>
              <a:gd name="connsiteX5" fmla="*/ 1335749 w 2140987"/>
              <a:gd name="connsiteY5" fmla="*/ 1943940 h 1932572"/>
              <a:gd name="connsiteX6" fmla="*/ 1928783 w 2140987"/>
              <a:gd name="connsiteY6" fmla="*/ 1170911 h 1932572"/>
              <a:gd name="connsiteX7" fmla="*/ 2146671 w 2140987"/>
              <a:gd name="connsiteY7" fmla="*/ 731346 h 19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987" h="1932572">
                <a:moveTo>
                  <a:pt x="2146671" y="731346"/>
                </a:moveTo>
                <a:cubicBezTo>
                  <a:pt x="2146671" y="327779"/>
                  <a:pt x="1665423" y="0"/>
                  <a:pt x="1074283" y="0"/>
                </a:cubicBezTo>
                <a:cubicBezTo>
                  <a:pt x="481248" y="0"/>
                  <a:pt x="0" y="327779"/>
                  <a:pt x="0" y="731346"/>
                </a:cubicBezTo>
                <a:cubicBezTo>
                  <a:pt x="0" y="1134913"/>
                  <a:pt x="481248" y="1462692"/>
                  <a:pt x="1074283" y="1462692"/>
                </a:cubicBezTo>
                <a:cubicBezTo>
                  <a:pt x="1280803" y="1462692"/>
                  <a:pt x="1472165" y="1422904"/>
                  <a:pt x="1637003" y="1354695"/>
                </a:cubicBezTo>
                <a:cubicBezTo>
                  <a:pt x="1629424" y="1502480"/>
                  <a:pt x="1580162" y="1762051"/>
                  <a:pt x="1335749" y="1943940"/>
                </a:cubicBezTo>
                <a:cubicBezTo>
                  <a:pt x="1335749" y="1943940"/>
                  <a:pt x="1811313" y="1705211"/>
                  <a:pt x="1928783" y="1170911"/>
                </a:cubicBezTo>
                <a:cubicBezTo>
                  <a:pt x="2065200" y="1049652"/>
                  <a:pt x="2146671" y="896183"/>
                  <a:pt x="2146671" y="731346"/>
                </a:cubicBezTo>
                <a:close/>
              </a:path>
            </a:pathLst>
          </a:custGeom>
          <a:solidFill>
            <a:schemeClr val="bg1"/>
          </a:solidFill>
          <a:ln w="188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descr="Folded Hands: Light Skin Tone on Google Android 7.0">
            <a:extLst>
              <a:ext uri="{FF2B5EF4-FFF2-40B4-BE49-F238E27FC236}">
                <a16:creationId xmlns:a16="http://schemas.microsoft.com/office/drawing/2014/main" id="{A2ED1EE8-A4C3-4865-B01E-A0DF5C479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4840" y="5840436"/>
            <a:ext cx="656152" cy="6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42" presetClass="entr" presetSubtype="0" fill="hold"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6000"/>
                                        <p:tgtEl>
                                          <p:spTgt spid="19"/>
                                        </p:tgtEl>
                                      </p:cBhvr>
                                    </p:animEffect>
                                  </p:childTnLst>
                                </p:cTn>
                              </p:par>
                              <p:par>
                                <p:cTn id="27" presetID="34" presetClass="emph" presetSubtype="0" fill="hold" grpId="0" nodeType="withEffect">
                                  <p:stCondLst>
                                    <p:cond delay="500"/>
                                  </p:stCondLst>
                                  <p:iterate type="lt">
                                    <p:tmPct val="10000"/>
                                  </p:iterate>
                                  <p:childTnLst>
                                    <p:animMotion origin="layout" path="M 0.0 0.0 L 0.0 -0.07213" pathEditMode="relative" ptsTypes="">
                                      <p:cBhvr>
                                        <p:cTn id="28" dur="375" accel="50000" decel="50000" autoRev="1" fill="hold">
                                          <p:stCondLst>
                                            <p:cond delay="0"/>
                                          </p:stCondLst>
                                        </p:cTn>
                                        <p:tgtEl>
                                          <p:spTgt spid="20"/>
                                        </p:tgtEl>
                                        <p:attrNameLst>
                                          <p:attrName>ppt_x</p:attrName>
                                          <p:attrName>ppt_y</p:attrName>
                                        </p:attrNameLst>
                                      </p:cBhvr>
                                    </p:animMotion>
                                    <p:animRot by="1500000">
                                      <p:cBhvr>
                                        <p:cTn id="29" dur="188" fill="hold">
                                          <p:stCondLst>
                                            <p:cond delay="0"/>
                                          </p:stCondLst>
                                        </p:cTn>
                                        <p:tgtEl>
                                          <p:spTgt spid="20"/>
                                        </p:tgtEl>
                                        <p:attrNameLst>
                                          <p:attrName>r</p:attrName>
                                        </p:attrNameLst>
                                      </p:cBhvr>
                                    </p:animRot>
                                    <p:animRot by="-1500000">
                                      <p:cBhvr>
                                        <p:cTn id="30" dur="188" fill="hold">
                                          <p:stCondLst>
                                            <p:cond delay="188"/>
                                          </p:stCondLst>
                                        </p:cTn>
                                        <p:tgtEl>
                                          <p:spTgt spid="20"/>
                                        </p:tgtEl>
                                        <p:attrNameLst>
                                          <p:attrName>r</p:attrName>
                                        </p:attrNameLst>
                                      </p:cBhvr>
                                    </p:animRot>
                                    <p:animRot by="-1500000">
                                      <p:cBhvr>
                                        <p:cTn id="31" dur="188" fill="hold">
                                          <p:stCondLst>
                                            <p:cond delay="375"/>
                                          </p:stCondLst>
                                        </p:cTn>
                                        <p:tgtEl>
                                          <p:spTgt spid="20"/>
                                        </p:tgtEl>
                                        <p:attrNameLst>
                                          <p:attrName>r</p:attrName>
                                        </p:attrNameLst>
                                      </p:cBhvr>
                                    </p:animRot>
                                    <p:animRot by="1500000">
                                      <p:cBhvr>
                                        <p:cTn id="32" dur="188" fill="hold">
                                          <p:stCondLst>
                                            <p:cond delay="563"/>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0E21B90-A10B-47BB-894D-6CBCD189A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748892" y="645621"/>
            <a:ext cx="10515600" cy="1325563"/>
          </a:xfrm>
        </p:spPr>
        <p:txBody>
          <a:bodyPr>
            <a:normAutofit/>
          </a:bodyPr>
          <a:lstStyle/>
          <a:p>
            <a:pPr algn="ctr"/>
            <a:r>
              <a:rPr lang="en-GB" sz="4800" b="1" dirty="0">
                <a:solidFill>
                  <a:schemeClr val="accent4"/>
                </a:solidFill>
                <a:latin typeface="Raleway" panose="020B0503030101060003" pitchFamily="34" charset="0"/>
              </a:rPr>
              <a:t>A Quote Slide</a:t>
            </a:r>
          </a:p>
        </p:txBody>
      </p:sp>
      <p:sp>
        <p:nvSpPr>
          <p:cNvPr id="10" name="Title 3">
            <a:extLst>
              <a:ext uri="{FF2B5EF4-FFF2-40B4-BE49-F238E27FC236}">
                <a16:creationId xmlns:a16="http://schemas.microsoft.com/office/drawing/2014/main"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6000" b="1" i="1" dirty="0">
                <a:solidFill>
                  <a:prstClr val="white"/>
                </a:solidFill>
                <a:latin typeface="Raleway" panose="020B0503030101060003" pitchFamily="34" charset="0"/>
              </a:rPr>
              <a:t>“Sometimes the worst place you can be at is in your own head.”</a:t>
            </a: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id="{3306C17C-4D46-42A1-B6B6-F4B0283A5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id="{3EF666BB-EF91-488A-B4A1-69BB92A8FC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794" y="1408218"/>
            <a:ext cx="904018" cy="139080"/>
          </a:xfrm>
          <a:prstGeom prst="rect">
            <a:avLst/>
          </a:prstGeom>
        </p:spPr>
      </p:pic>
      <p:pic>
        <p:nvPicPr>
          <p:cNvPr id="16" name="Graphic 15" descr="Bookmark">
            <a:extLst>
              <a:ext uri="{FF2B5EF4-FFF2-40B4-BE49-F238E27FC236}">
                <a16:creationId xmlns:a16="http://schemas.microsoft.com/office/drawing/2014/main" id="{4CAFDCA6-E05B-479A-BCDB-7B55B8717C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92" y="137333"/>
            <a:ext cx="1430709" cy="1430709"/>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CF9-2408-4989-B91C-8FFA83AC68F8}"/>
              </a:ext>
            </a:extLst>
          </p:cNvPr>
          <p:cNvSpPr>
            <a:spLocks noGrp="1"/>
          </p:cNvSpPr>
          <p:nvPr>
            <p:ph type="title"/>
          </p:nvPr>
        </p:nvSpPr>
        <p:spPr>
          <a:xfrm>
            <a:off x="865826" y="436100"/>
            <a:ext cx="5037862" cy="5985799"/>
          </a:xfrm>
        </p:spPr>
        <p:txBody>
          <a:bodyPr>
            <a:normAutofit/>
          </a:bodyPr>
          <a:lstStyle/>
          <a:p>
            <a:r>
              <a:rPr lang="en-GB" sz="5400" b="1" dirty="0">
                <a:solidFill>
                  <a:schemeClr val="accent4"/>
                </a:solidFill>
                <a:latin typeface="Raleway" panose="020B0503030101060003" pitchFamily="34" charset="0"/>
                <a:cs typeface="Raavi" panose="020B0502040204020203" pitchFamily="34" charset="0"/>
              </a:rPr>
              <a:t>Presentation </a:t>
            </a:r>
            <a:br>
              <a:rPr lang="en-GB" sz="5400" b="1" dirty="0">
                <a:solidFill>
                  <a:schemeClr val="accent4"/>
                </a:solidFill>
                <a:latin typeface="Raleway" panose="020B0503030101060003" pitchFamily="34" charset="0"/>
                <a:cs typeface="Raavi" panose="020B0502040204020203" pitchFamily="34" charset="0"/>
              </a:rPr>
            </a:br>
            <a:r>
              <a:rPr lang="en-GB" sz="5400" b="1" dirty="0">
                <a:solidFill>
                  <a:schemeClr val="accent4"/>
                </a:solidFill>
                <a:latin typeface="Raleway" panose="020B0503030101060003" pitchFamily="34" charset="0"/>
                <a:cs typeface="Raavi" panose="020B0502040204020203" pitchFamily="34" charset="0"/>
              </a:rPr>
              <a:t>Main Points</a:t>
            </a:r>
          </a:p>
        </p:txBody>
      </p:sp>
      <p:sp>
        <p:nvSpPr>
          <p:cNvPr id="20" name="Rectangle 19">
            <a:extLst>
              <a:ext uri="{FF2B5EF4-FFF2-40B4-BE49-F238E27FC236}">
                <a16:creationId xmlns:a16="http://schemas.microsoft.com/office/drawing/2014/main" id="{F6BCB9BC-51EA-47AA-B1DB-D076B5C07F91}"/>
              </a:ext>
            </a:extLst>
          </p:cNvPr>
          <p:cNvSpPr/>
          <p:nvPr/>
        </p:nvSpPr>
        <p:spPr>
          <a:xfrm flipV="1">
            <a:off x="3526812" y="4386715"/>
            <a:ext cx="1945431" cy="8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D36EE6-D139-45B1-94BF-F42F0FB23B15}"/>
              </a:ext>
            </a:extLst>
          </p:cNvPr>
          <p:cNvSpPr txBox="1"/>
          <p:nvPr/>
        </p:nvSpPr>
        <p:spPr>
          <a:xfrm>
            <a:off x="6027045" y="1024466"/>
            <a:ext cx="564143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About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Causes</a:t>
            </a:r>
          </a:p>
          <a:p>
            <a:pPr marL="285750" lvl="0" indent="-285750">
              <a:buFont typeface="Wingdings" panose="05000000000000000000" pitchFamily="2" charset="2"/>
              <a:buChar char="ü"/>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Sign &amp; Symptoms</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Tests &amp; Diagnose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Treatment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Medications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3600" b="1" dirty="0">
                <a:solidFill>
                  <a:prstClr val="white"/>
                </a:solidFill>
                <a:latin typeface="Raleway" panose="020B0503030101060003" pitchFamily="34" charset="0"/>
              </a:rPr>
              <a:t>  Exercise &amp; Therapy</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Summary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 name="Rectangle 4">
            <a:extLst>
              <a:ext uri="{FF2B5EF4-FFF2-40B4-BE49-F238E27FC236}">
                <a16:creationId xmlns:a16="http://schemas.microsoft.com/office/drawing/2014/main" id="{79A0D78C-3642-425E-A25F-CE7A59BF237C}"/>
              </a:ext>
            </a:extLst>
          </p:cNvPr>
          <p:cNvSpPr/>
          <p:nvPr/>
        </p:nvSpPr>
        <p:spPr>
          <a:xfrm rot="16200000">
            <a:off x="11405597" y="1318618"/>
            <a:ext cx="1296000" cy="276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A15B98E-839D-4109-81E1-BA6F644B0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1229" y="1189151"/>
            <a:ext cx="904018" cy="139080"/>
          </a:xfrm>
          <a:prstGeom prst="rect">
            <a:avLst/>
          </a:prstGeom>
        </p:spPr>
      </p:pic>
      <p:sp>
        <p:nvSpPr>
          <p:cNvPr id="13" name="Oval 12">
            <a:extLst>
              <a:ext uri="{FF2B5EF4-FFF2-40B4-BE49-F238E27FC236}">
                <a16:creationId xmlns:a16="http://schemas.microsoft.com/office/drawing/2014/main" id="{F3E9DB79-6EDD-4FC3-B838-096B2B7814FA}"/>
              </a:ext>
            </a:extLst>
          </p:cNvPr>
          <p:cNvSpPr/>
          <p:nvPr/>
        </p:nvSpPr>
        <p:spPr>
          <a:xfrm>
            <a:off x="3098825"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3A202A7-A32E-4C89-8CE1-5C1700DCBEB5}"/>
              </a:ext>
            </a:extLst>
          </p:cNvPr>
          <p:cNvSpPr/>
          <p:nvPr/>
        </p:nvSpPr>
        <p:spPr>
          <a:xfrm>
            <a:off x="3468111" y="225278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2F55F34-1111-43EC-A1C9-ACA7284EFA08}"/>
              </a:ext>
            </a:extLst>
          </p:cNvPr>
          <p:cNvSpPr/>
          <p:nvPr/>
        </p:nvSpPr>
        <p:spPr>
          <a:xfrm>
            <a:off x="3832453"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12760A-2D06-4050-8759-EDCBBC6CB5A7}"/>
              </a:ext>
            </a:extLst>
          </p:cNvPr>
          <p:cNvSpPr/>
          <p:nvPr/>
        </p:nvSpPr>
        <p:spPr>
          <a:xfrm>
            <a:off x="498763" y="4050720"/>
            <a:ext cx="3044537" cy="2028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A1265F5-8DB7-4CA9-A133-33D86E8BEFD6}"/>
              </a:ext>
            </a:extLst>
          </p:cNvPr>
          <p:cNvSpPr txBox="1"/>
          <p:nvPr/>
        </p:nvSpPr>
        <p:spPr>
          <a:xfrm>
            <a:off x="4718566" y="3630418"/>
            <a:ext cx="6336429" cy="646331"/>
          </a:xfrm>
          <a:prstGeom prst="rect">
            <a:avLst/>
          </a:prstGeom>
          <a:noFill/>
        </p:spPr>
        <p:txBody>
          <a:bodyPr wrap="square" rtlCol="0">
            <a:spAutoFit/>
          </a:bodyPr>
          <a:lstStyle/>
          <a:p>
            <a:pPr lvl="0" algn="ctr">
              <a:defRPr/>
            </a:pPr>
            <a:r>
              <a:rPr lang="en-US" dirty="0">
                <a:solidFill>
                  <a:prstClr val="white"/>
                </a:solidFill>
              </a:rPr>
              <a:t>Having a mental disorder isn't easy, and it's even harder when people assume you can just get over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0B5ECD2-8541-4EE4-95D1-47AE75FDCCBC}"/>
              </a:ext>
            </a:extLst>
          </p:cNvPr>
          <p:cNvSpPr txBox="1"/>
          <p:nvPr/>
        </p:nvSpPr>
        <p:spPr>
          <a:xfrm>
            <a:off x="5803976" y="1111250"/>
            <a:ext cx="58495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About</a:t>
            </a:r>
          </a:p>
        </p:txBody>
      </p:sp>
      <p:pic>
        <p:nvPicPr>
          <p:cNvPr id="16" name="Graphic 15">
            <a:extLst>
              <a:ext uri="{FF2B5EF4-FFF2-40B4-BE49-F238E27FC236}">
                <a16:creationId xmlns:a16="http://schemas.microsoft.com/office/drawing/2014/main" id="{A0BA31CE-6799-42B5-A6C8-D3FE94C70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12851"/>
            <a:ext cx="4806449" cy="4486019"/>
          </a:xfrm>
          <a:prstGeom prst="rect">
            <a:avLst/>
          </a:prstGeom>
        </p:spPr>
      </p:pic>
      <p:pic>
        <p:nvPicPr>
          <p:cNvPr id="28" name="Graphic 27" descr="Open quotation mark">
            <a:extLst>
              <a:ext uri="{FF2B5EF4-FFF2-40B4-BE49-F238E27FC236}">
                <a16:creationId xmlns:a16="http://schemas.microsoft.com/office/drawing/2014/main" id="{35ED3441-8853-4841-A217-BAB9D6D86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28326" y="2863875"/>
            <a:ext cx="914400" cy="914400"/>
          </a:xfrm>
          <a:prstGeom prst="rect">
            <a:avLst/>
          </a:prstGeom>
        </p:spPr>
      </p:pic>
      <p:pic>
        <p:nvPicPr>
          <p:cNvPr id="29" name="Graphic 28" descr="Open quotation mark">
            <a:extLst>
              <a:ext uri="{FF2B5EF4-FFF2-40B4-BE49-F238E27FC236}">
                <a16:creationId xmlns:a16="http://schemas.microsoft.com/office/drawing/2014/main" id="{9400D66B-DFA1-4582-9387-E4DBA51A6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393363" y="4198849"/>
            <a:ext cx="914400" cy="914400"/>
          </a:xfrm>
          <a:prstGeom prst="rect">
            <a:avLst/>
          </a:prstGeom>
        </p:spPr>
      </p:pic>
      <p:sp>
        <p:nvSpPr>
          <p:cNvPr id="31" name="Oval 30">
            <a:extLst>
              <a:ext uri="{FF2B5EF4-FFF2-40B4-BE49-F238E27FC236}">
                <a16:creationId xmlns:a16="http://schemas.microsoft.com/office/drawing/2014/main"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7E2DA40-AD17-4BC5-B823-0B5F7BFB3518}"/>
              </a:ext>
            </a:extLst>
          </p:cNvPr>
          <p:cNvSpPr/>
          <p:nvPr/>
        </p:nvSpPr>
        <p:spPr>
          <a:xfrm>
            <a:off x="793066" y="998599"/>
            <a:ext cx="2368796" cy="23687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6B1E7B-F219-4EF0-80AF-0F6CF8BBF296}"/>
              </a:ext>
            </a:extLst>
          </p:cNvPr>
          <p:cNvSpPr txBox="1"/>
          <p:nvPr/>
        </p:nvSpPr>
        <p:spPr>
          <a:xfrm>
            <a:off x="609327" y="4326508"/>
            <a:ext cx="28234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Disorder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Symptoms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lvl="0">
              <a:defRPr/>
            </a:pPr>
            <a:r>
              <a:rPr lang="en-GB" b="1" dirty="0">
                <a:solidFill>
                  <a:prstClr val="white"/>
                </a:solidFill>
              </a:rPr>
              <a:t>Therapy:</a:t>
            </a:r>
          </a:p>
          <a:p>
            <a:pPr lvl="0">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Summary</a:t>
            </a:r>
            <a:r>
              <a:rPr lang="en-GB" b="1" dirty="0">
                <a:solidFill>
                  <a:prstClr val="white"/>
                </a:solidFill>
                <a:latin typeface="Calibri" panose="020F0502020204030204"/>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Placeholder 9" descr="A picture containing stationary&#10;&#10;Description automatically generated">
            <a:extLst>
              <a:ext uri="{FF2B5EF4-FFF2-40B4-BE49-F238E27FC236}">
                <a16:creationId xmlns:a16="http://schemas.microsoft.com/office/drawing/2014/main" id="{61FE513D-44BA-477C-A675-EF87C7DE22F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Placeholder 679" descr="A close up of a dune&#10;&#10;Description automatically generated">
            <a:extLst>
              <a:ext uri="{FF2B5EF4-FFF2-40B4-BE49-F238E27FC236}">
                <a16:creationId xmlns:a16="http://schemas.microsoft.com/office/drawing/2014/main" id="{6CDA091F-D2F5-4D94-816D-0535CC20EE1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493" b="12493"/>
          <a:stretch>
            <a:fillRect/>
          </a:stretch>
        </p:blipFill>
        <p:spPr>
          <a:xfrm>
            <a:off x="225040" y="205099"/>
            <a:ext cx="5731380" cy="6447802"/>
          </a:xfrm>
        </p:spPr>
      </p:pic>
      <p:pic>
        <p:nvPicPr>
          <p:cNvPr id="4" name="Graphic 3">
            <a:extLst>
              <a:ext uri="{FF2B5EF4-FFF2-40B4-BE49-F238E27FC236}">
                <a16:creationId xmlns:a16="http://schemas.microsoft.com/office/drawing/2014/main" id="{EFF661AF-6729-49D6-AC9B-32843E4E4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20" y="-937550"/>
            <a:ext cx="5034232" cy="4698617"/>
          </a:xfrm>
          <a:prstGeom prst="rect">
            <a:avLst/>
          </a:prstGeom>
        </p:spPr>
      </p:pic>
      <p:pic>
        <p:nvPicPr>
          <p:cNvPr id="5" name="Graphic 4">
            <a:extLst>
              <a:ext uri="{FF2B5EF4-FFF2-40B4-BE49-F238E27FC236}">
                <a16:creationId xmlns:a16="http://schemas.microsoft.com/office/drawing/2014/main" id="{F8144ACF-2145-4A6F-97F3-449597E6B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4393" y="5253052"/>
            <a:ext cx="1783213" cy="1035415"/>
          </a:xfrm>
          <a:prstGeom prst="rect">
            <a:avLst/>
          </a:prstGeom>
        </p:spPr>
      </p:pic>
      <p:pic>
        <p:nvPicPr>
          <p:cNvPr id="674" name="Graphic 673" descr="Open quotation mark">
            <a:extLst>
              <a:ext uri="{FF2B5EF4-FFF2-40B4-BE49-F238E27FC236}">
                <a16:creationId xmlns:a16="http://schemas.microsoft.com/office/drawing/2014/main" id="{FCE53AFF-CEDD-44DF-B7A1-C241C915B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040" y="3957"/>
            <a:ext cx="1407801" cy="1407801"/>
          </a:xfrm>
          <a:prstGeom prst="rect">
            <a:avLst/>
          </a:prstGeom>
        </p:spPr>
      </p:pic>
      <p:pic>
        <p:nvPicPr>
          <p:cNvPr id="675" name="Graphic 674" descr="Open quotation mark">
            <a:extLst>
              <a:ext uri="{FF2B5EF4-FFF2-40B4-BE49-F238E27FC236}">
                <a16:creationId xmlns:a16="http://schemas.microsoft.com/office/drawing/2014/main" id="{87A81C64-5095-415E-96C2-B64002668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935773" y="5854503"/>
            <a:ext cx="867928" cy="867928"/>
          </a:xfrm>
          <a:prstGeom prst="rect">
            <a:avLst/>
          </a:prstGeom>
        </p:spPr>
      </p:pic>
      <p:pic>
        <p:nvPicPr>
          <p:cNvPr id="684" name="Picture Placeholder 683" descr="A close up of a green leaf&#10;&#10;Description automatically generated">
            <a:extLst>
              <a:ext uri="{FF2B5EF4-FFF2-40B4-BE49-F238E27FC236}">
                <a16:creationId xmlns:a16="http://schemas.microsoft.com/office/drawing/2014/main" id="{C94D8CC6-EC75-4745-B015-3FABB287E814}"/>
              </a:ext>
            </a:extLst>
          </p:cNvPr>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t="9320" b="9320"/>
          <a:stretch>
            <a:fillRect/>
          </a:stretch>
        </p:blipFill>
        <p:spPr/>
      </p:pic>
    </p:spTree>
    <p:extLst>
      <p:ext uri="{BB962C8B-B14F-4D97-AF65-F5344CB8AC3E}">
        <p14:creationId xmlns:p14="http://schemas.microsoft.com/office/powerpoint/2010/main" val="362542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691620" y="1439642"/>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642737" y="2121495"/>
            <a:ext cx="486545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539816" y="643166"/>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Description Slide</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000745" y="1274068"/>
            <a:ext cx="1306336" cy="76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548733" y="1680349"/>
            <a:ext cx="486545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lvl="0" indent="-285750">
              <a:buFont typeface="Arial" panose="020B0604020202020204" pitchFamily="34" charset="0"/>
              <a:buChar char="•"/>
              <a:defRPr/>
            </a:pPr>
            <a:r>
              <a:rPr lang="en-GB" dirty="0" err="1">
                <a:solidFill>
                  <a:prstClr val="white"/>
                </a:solidFill>
                <a:latin typeface="Raleway" panose="020B0503030101060003" pitchFamily="34" charset="0"/>
              </a:rPr>
              <a:t>Muis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1167087" y="606723"/>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Causes</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642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Test and Diagnose </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3" name="Graphic 2" descr="Head with gears">
            <a:extLst>
              <a:ext uri="{FF2B5EF4-FFF2-40B4-BE49-F238E27FC236}">
                <a16:creationId xmlns:a16="http://schemas.microsoft.com/office/drawing/2014/main" id="{94ADF012-450B-4926-BFE5-D8D24D414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4243" y="1832698"/>
            <a:ext cx="1212094" cy="1212094"/>
          </a:xfrm>
          <a:prstGeom prst="rect">
            <a:avLst/>
          </a:prstGeom>
        </p:spPr>
      </p:pic>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2789" y="1795154"/>
            <a:ext cx="1212094" cy="1212094"/>
          </a:xfrm>
          <a:prstGeom prst="rect">
            <a:avLst/>
          </a:prstGeom>
        </p:spPr>
      </p:pic>
    </p:spTree>
    <p:extLst>
      <p:ext uri="{BB962C8B-B14F-4D97-AF65-F5344CB8AC3E}">
        <p14:creationId xmlns:p14="http://schemas.microsoft.com/office/powerpoint/2010/main" val="5790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1572</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Aharoni</vt:lpstr>
      <vt:lpstr>Arial</vt:lpstr>
      <vt:lpstr>Calibri</vt:lpstr>
      <vt:lpstr>Calibri Light</vt:lpstr>
      <vt:lpstr>Lora</vt:lpstr>
      <vt:lpstr>Raleway</vt:lpstr>
      <vt:lpstr>Wingdings</vt:lpstr>
      <vt:lpstr>6_Office Theme</vt:lpstr>
      <vt:lpstr>3_Office Theme</vt:lpstr>
      <vt:lpstr>1_Office Theme</vt:lpstr>
      <vt:lpstr>Office Theme</vt:lpstr>
      <vt:lpstr>PowerPoint Presentation</vt:lpstr>
      <vt:lpstr>PowerPoint Presentation</vt:lpstr>
      <vt:lpstr>A Quote Slide</vt:lpstr>
      <vt:lpstr>Presentation  Main Points</vt:lpstr>
      <vt:lpstr>PowerPoint Presentation</vt:lpstr>
      <vt:lpstr>PowerPoint Presentation</vt:lpstr>
      <vt:lpstr>PowerPoint Presentation</vt:lpstr>
      <vt:lpstr>PowerPoint Presentation</vt:lpstr>
      <vt:lpstr>PowerPoint Presentation</vt:lpstr>
      <vt:lpstr>PowerPoint Presentation</vt:lpstr>
      <vt:lpstr>    Text &amp; Description Slide</vt:lpstr>
      <vt:lpstr>PowerPoint Presentation</vt:lpstr>
      <vt:lpstr>Sign and Symptoms</vt:lpstr>
      <vt:lpstr>PowerPoint Presentation</vt:lpstr>
      <vt:lpstr>PowerPoint Presentation</vt:lpstr>
      <vt:lpstr>Table &amp; Stats</vt:lpstr>
      <vt:lpstr>List Slide – with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Deepak Malhotra</cp:lastModifiedBy>
  <cp:revision>9</cp:revision>
  <dcterms:created xsi:type="dcterms:W3CDTF">2019-06-11T18:07:25Z</dcterms:created>
  <dcterms:modified xsi:type="dcterms:W3CDTF">2019-06-12T16:38:16Z</dcterms:modified>
</cp:coreProperties>
</file>