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Titan One"/>
      <p:regular r:id="rId31"/>
    </p:embeddedFont>
    <p:embeddedFont>
      <p:font typeface="Poppins"/>
      <p:regular r:id="rId32"/>
      <p:bold r:id="rId33"/>
      <p:italic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Inter"/>
      <p:regular r:id="rId44"/>
      <p:bold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j84hMMF/fSUO8Lxh8adsLhxmRj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Inter-regular.fntdata"/><Relationship Id="rId43" Type="http://schemas.openxmlformats.org/officeDocument/2006/relationships/font" Target="fonts/Montserrat-boldItalic.fntdata"/><Relationship Id="rId46" Type="http://schemas.openxmlformats.org/officeDocument/2006/relationships/font" Target="fonts/PoppinsSemiBold-regular.fntdata"/><Relationship Id="rId45" Type="http://schemas.openxmlformats.org/officeDocument/2006/relationships/font" Target="fonts/Inter-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TitanOne-regular.fntdata"/><Relationship Id="rId30" Type="http://schemas.openxmlformats.org/officeDocument/2006/relationships/slide" Target="slides/slide26.xml"/><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d08173f3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d08173f3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d08173f3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bd08173f30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bd08173f30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2bd08173f30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d08173f30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bd08173f30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bd08173f30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bd08173f30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bd08173f30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2bd08173f30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bd08173f30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bd08173f30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bd08173f30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bd08173f30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2bd08173f30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bd08173f30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bd08173f30_0_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2bd08173f30_0_3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g2bd08173f30_0_3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bd08173f30_0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bd08173f30_0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2bd08173f30_0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bd08173f30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bd08173f30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bd08173f30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bd08173f30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bd08173f30_0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2bd08173f30_0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bd08173f30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bd08173f30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bd08173f30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bd08173f30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bd08173f30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bd08173f30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bd08173f30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bd08173f30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2bd08173f30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bd08173f30_0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bd08173f30_0_4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2bd08173f30_0_4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bd08173f30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bd08173f30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bd08173f30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bd08173f30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2bd08173f30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2bd08173f30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bd08173f30_0_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2bd08173f30_0_5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2bd08173f30_0_5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bd08173f30_0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2bd08173f30_0_6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g2bd08173f30_0_6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bd08173f30_0_6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g2bd08173f30_0_6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g2bd08173f30_0_6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bd08173f30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bd08173f30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bd08173f30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d08173f30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bd08173f30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bd08173f30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bd08173f30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bd08173f30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bd08173f30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bd08173f30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bd08173f30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bd08173f30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bd08173f30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bd08173f30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2bd08173f30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bd08173f30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bd08173f30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bd08173f30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bd08173f30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bd08173f30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2bd08173f30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7.png"/><Relationship Id="rId7"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53.png"/><Relationship Id="rId9"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image" Target="../media/image3.png"/><Relationship Id="rId7" Type="http://schemas.openxmlformats.org/officeDocument/2006/relationships/image" Target="../media/image49.png"/><Relationship Id="rId8" Type="http://schemas.openxmlformats.org/officeDocument/2006/relationships/image" Target="../media/image46.png"/></Relationships>
</file>

<file path=ppt/slides/_rels/slide11.xml.rels><?xml version="1.0" encoding="UTF-8" standalone="yes"?><Relationships xmlns="http://schemas.openxmlformats.org/package/2006/relationships"><Relationship Id="rId20" Type="http://schemas.openxmlformats.org/officeDocument/2006/relationships/image" Target="../media/image77.png"/><Relationship Id="rId11" Type="http://schemas.openxmlformats.org/officeDocument/2006/relationships/image" Target="../media/image89.png"/><Relationship Id="rId10" Type="http://schemas.openxmlformats.org/officeDocument/2006/relationships/image" Target="../media/image70.png"/><Relationship Id="rId13" Type="http://schemas.openxmlformats.org/officeDocument/2006/relationships/image" Target="../media/image81.png"/><Relationship Id="rId12"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69.png"/><Relationship Id="rId15" Type="http://schemas.openxmlformats.org/officeDocument/2006/relationships/image" Target="../media/image67.png"/><Relationship Id="rId14" Type="http://schemas.openxmlformats.org/officeDocument/2006/relationships/image" Target="../media/image63.png"/><Relationship Id="rId17" Type="http://schemas.openxmlformats.org/officeDocument/2006/relationships/image" Target="../media/image74.png"/><Relationship Id="rId16" Type="http://schemas.openxmlformats.org/officeDocument/2006/relationships/image" Target="../media/image62.png"/><Relationship Id="rId5" Type="http://schemas.openxmlformats.org/officeDocument/2006/relationships/image" Target="../media/image21.png"/><Relationship Id="rId19" Type="http://schemas.openxmlformats.org/officeDocument/2006/relationships/image" Target="../media/image76.png"/><Relationship Id="rId6" Type="http://schemas.openxmlformats.org/officeDocument/2006/relationships/image" Target="../media/image68.png"/><Relationship Id="rId18" Type="http://schemas.openxmlformats.org/officeDocument/2006/relationships/image" Target="../media/image65.png"/><Relationship Id="rId7" Type="http://schemas.openxmlformats.org/officeDocument/2006/relationships/image" Target="../media/image3.png"/><Relationship Id="rId8"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9.png"/><Relationship Id="rId4" Type="http://schemas.openxmlformats.org/officeDocument/2006/relationships/image" Target="../media/image87.png"/><Relationship Id="rId5" Type="http://schemas.openxmlformats.org/officeDocument/2006/relationships/image" Target="../media/image84.png"/><Relationship Id="rId6" Type="http://schemas.openxmlformats.org/officeDocument/2006/relationships/image" Target="../media/image3.png"/><Relationship Id="rId7" Type="http://schemas.openxmlformats.org/officeDocument/2006/relationships/image" Target="../media/image169.png"/><Relationship Id="rId8" Type="http://schemas.openxmlformats.org/officeDocument/2006/relationships/image" Target="../media/image10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4.png"/><Relationship Id="rId5" Type="http://schemas.openxmlformats.org/officeDocument/2006/relationships/image" Target="../media/image35.png"/><Relationship Id="rId6"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68.png"/><Relationship Id="rId7" Type="http://schemas.openxmlformats.org/officeDocument/2006/relationships/image" Target="../media/image3.png"/></Relationships>
</file>

<file path=ppt/slides/_rels/slide15.xml.rels><?xml version="1.0" encoding="UTF-8" standalone="yes"?><Relationships xmlns="http://schemas.openxmlformats.org/package/2006/relationships"><Relationship Id="rId20" Type="http://schemas.openxmlformats.org/officeDocument/2006/relationships/image" Target="../media/image115.png"/><Relationship Id="rId22" Type="http://schemas.openxmlformats.org/officeDocument/2006/relationships/image" Target="../media/image111.png"/><Relationship Id="rId21" Type="http://schemas.openxmlformats.org/officeDocument/2006/relationships/image" Target="../media/image120.png"/><Relationship Id="rId24" Type="http://schemas.openxmlformats.org/officeDocument/2006/relationships/image" Target="../media/image122.png"/><Relationship Id="rId23"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38.png"/><Relationship Id="rId9" Type="http://schemas.openxmlformats.org/officeDocument/2006/relationships/image" Target="../media/image94.png"/><Relationship Id="rId26" Type="http://schemas.openxmlformats.org/officeDocument/2006/relationships/image" Target="../media/image119.png"/><Relationship Id="rId25" Type="http://schemas.openxmlformats.org/officeDocument/2006/relationships/image" Target="../media/image109.png"/><Relationship Id="rId28" Type="http://schemas.openxmlformats.org/officeDocument/2006/relationships/image" Target="../media/image143.png"/><Relationship Id="rId27" Type="http://schemas.openxmlformats.org/officeDocument/2006/relationships/image" Target="../media/image113.png"/><Relationship Id="rId5" Type="http://schemas.openxmlformats.org/officeDocument/2006/relationships/image" Target="../media/image34.png"/><Relationship Id="rId6" Type="http://schemas.openxmlformats.org/officeDocument/2006/relationships/image" Target="../media/image3.png"/><Relationship Id="rId29" Type="http://schemas.openxmlformats.org/officeDocument/2006/relationships/image" Target="../media/image116.png"/><Relationship Id="rId7" Type="http://schemas.openxmlformats.org/officeDocument/2006/relationships/image" Target="../media/image98.png"/><Relationship Id="rId8" Type="http://schemas.openxmlformats.org/officeDocument/2006/relationships/image" Target="../media/image105.png"/><Relationship Id="rId30" Type="http://schemas.openxmlformats.org/officeDocument/2006/relationships/image" Target="../media/image112.png"/><Relationship Id="rId11" Type="http://schemas.openxmlformats.org/officeDocument/2006/relationships/image" Target="../media/image100.png"/><Relationship Id="rId10" Type="http://schemas.openxmlformats.org/officeDocument/2006/relationships/image" Target="../media/image97.png"/><Relationship Id="rId13" Type="http://schemas.openxmlformats.org/officeDocument/2006/relationships/image" Target="../media/image99.png"/><Relationship Id="rId12" Type="http://schemas.openxmlformats.org/officeDocument/2006/relationships/image" Target="../media/image96.png"/><Relationship Id="rId15" Type="http://schemas.openxmlformats.org/officeDocument/2006/relationships/image" Target="../media/image107.png"/><Relationship Id="rId14" Type="http://schemas.openxmlformats.org/officeDocument/2006/relationships/image" Target="../media/image95.png"/><Relationship Id="rId17" Type="http://schemas.openxmlformats.org/officeDocument/2006/relationships/image" Target="../media/image124.png"/><Relationship Id="rId16" Type="http://schemas.openxmlformats.org/officeDocument/2006/relationships/image" Target="../media/image118.png"/><Relationship Id="rId19" Type="http://schemas.openxmlformats.org/officeDocument/2006/relationships/image" Target="../media/image110.png"/><Relationship Id="rId18" Type="http://schemas.openxmlformats.org/officeDocument/2006/relationships/image" Target="../media/image1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58.png"/><Relationship Id="rId6" Type="http://schemas.openxmlformats.org/officeDocument/2006/relationships/image" Target="../media/image3.png"/><Relationship Id="rId7" Type="http://schemas.openxmlformats.org/officeDocument/2006/relationships/image" Target="../media/image123.png"/><Relationship Id="rId8" Type="http://schemas.openxmlformats.org/officeDocument/2006/relationships/image" Target="../media/image1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147.png"/><Relationship Id="rId5" Type="http://schemas.openxmlformats.org/officeDocument/2006/relationships/image" Target="../media/image21.png"/><Relationship Id="rId6" Type="http://schemas.openxmlformats.org/officeDocument/2006/relationships/image" Target="../media/image68.png"/><Relationship Id="rId7" Type="http://schemas.openxmlformats.org/officeDocument/2006/relationships/image" Target="../media/image3.png"/><Relationship Id="rId8" Type="http://schemas.openxmlformats.org/officeDocument/2006/relationships/image" Target="../media/image1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3.png"/><Relationship Id="rId7" Type="http://schemas.openxmlformats.org/officeDocument/2006/relationships/image" Target="../media/image139.png"/><Relationship Id="rId8" Type="http://schemas.openxmlformats.org/officeDocument/2006/relationships/image" Target="../media/image1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9.png"/><Relationship Id="rId4" Type="http://schemas.openxmlformats.org/officeDocument/2006/relationships/image" Target="../media/image4.png"/><Relationship Id="rId5" Type="http://schemas.openxmlformats.org/officeDocument/2006/relationships/image" Target="../media/image35.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58.png"/><Relationship Id="rId6" Type="http://schemas.openxmlformats.org/officeDocument/2006/relationships/image" Target="../media/image3.png"/><Relationship Id="rId7" Type="http://schemas.openxmlformats.org/officeDocument/2006/relationships/image" Target="../media/image1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6.png"/><Relationship Id="rId4" Type="http://schemas.openxmlformats.org/officeDocument/2006/relationships/image" Target="../media/image149.png"/><Relationship Id="rId5" Type="http://schemas.openxmlformats.org/officeDocument/2006/relationships/image" Target="../media/image151.png"/><Relationship Id="rId6" Type="http://schemas.openxmlformats.org/officeDocument/2006/relationships/image" Target="../media/image150.png"/><Relationship Id="rId7" Type="http://schemas.openxmlformats.org/officeDocument/2006/relationships/image" Target="../media/image3.png"/><Relationship Id="rId8" Type="http://schemas.openxmlformats.org/officeDocument/2006/relationships/image" Target="../media/image1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7.png"/><Relationship Id="rId4" Type="http://schemas.openxmlformats.org/officeDocument/2006/relationships/image" Target="../media/image212.png"/><Relationship Id="rId9" Type="http://schemas.openxmlformats.org/officeDocument/2006/relationships/image" Target="../media/image161.png"/><Relationship Id="rId5" Type="http://schemas.openxmlformats.org/officeDocument/2006/relationships/image" Target="../media/image158.png"/><Relationship Id="rId6" Type="http://schemas.openxmlformats.org/officeDocument/2006/relationships/image" Target="../media/image3.png"/><Relationship Id="rId7" Type="http://schemas.openxmlformats.org/officeDocument/2006/relationships/image" Target="../media/image155.png"/><Relationship Id="rId8"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10.png"/><Relationship Id="rId5" Type="http://schemas.openxmlformats.org/officeDocument/2006/relationships/image" Target="../media/image58.png"/><Relationship Id="rId6" Type="http://schemas.openxmlformats.org/officeDocument/2006/relationships/image" Target="../media/image3.png"/><Relationship Id="rId7" Type="http://schemas.openxmlformats.org/officeDocument/2006/relationships/image" Target="../media/image215.png"/><Relationship Id="rId8" Type="http://schemas.openxmlformats.org/officeDocument/2006/relationships/image" Target="../media/image18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5.png"/><Relationship Id="rId4" Type="http://schemas.openxmlformats.org/officeDocument/2006/relationships/image" Target="../media/image199.png"/><Relationship Id="rId9" Type="http://schemas.openxmlformats.org/officeDocument/2006/relationships/image" Target="../media/image171.png"/><Relationship Id="rId5" Type="http://schemas.openxmlformats.org/officeDocument/2006/relationships/image" Target="../media/image179.png"/><Relationship Id="rId6" Type="http://schemas.openxmlformats.org/officeDocument/2006/relationships/image" Target="../media/image172.png"/><Relationship Id="rId7" Type="http://schemas.openxmlformats.org/officeDocument/2006/relationships/image" Target="../media/image3.png"/><Relationship Id="rId8" Type="http://schemas.openxmlformats.org/officeDocument/2006/relationships/image" Target="../media/image184.png"/><Relationship Id="rId11" Type="http://schemas.openxmlformats.org/officeDocument/2006/relationships/image" Target="../media/image178.png"/><Relationship Id="rId10" Type="http://schemas.openxmlformats.org/officeDocument/2006/relationships/image" Target="../media/image173.png"/><Relationship Id="rId13" Type="http://schemas.openxmlformats.org/officeDocument/2006/relationships/image" Target="../media/image188.png"/><Relationship Id="rId12" Type="http://schemas.openxmlformats.org/officeDocument/2006/relationships/image" Target="../media/image180.png"/></Relationships>
</file>

<file path=ppt/slides/_rels/slide25.xml.rels><?xml version="1.0" encoding="UTF-8" standalone="yes"?><Relationships xmlns="http://schemas.openxmlformats.org/package/2006/relationships"><Relationship Id="rId20" Type="http://schemas.openxmlformats.org/officeDocument/2006/relationships/image" Target="../media/image200.png"/><Relationship Id="rId22" Type="http://schemas.openxmlformats.org/officeDocument/2006/relationships/hyperlink" Target="https://eatemp.com/powerpoint-org-chart-template/" TargetMode="External"/><Relationship Id="rId21" Type="http://schemas.openxmlformats.org/officeDocument/2006/relationships/image" Target="../media/image208.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8.png"/><Relationship Id="rId9" Type="http://schemas.openxmlformats.org/officeDocument/2006/relationships/image" Target="../media/image190.png"/><Relationship Id="rId5" Type="http://schemas.openxmlformats.org/officeDocument/2006/relationships/image" Target="../media/image34.png"/><Relationship Id="rId6" Type="http://schemas.openxmlformats.org/officeDocument/2006/relationships/image" Target="../media/image3.png"/><Relationship Id="rId7" Type="http://schemas.openxmlformats.org/officeDocument/2006/relationships/image" Target="../media/image186.png"/><Relationship Id="rId8" Type="http://schemas.openxmlformats.org/officeDocument/2006/relationships/image" Target="../media/image189.png"/><Relationship Id="rId11" Type="http://schemas.openxmlformats.org/officeDocument/2006/relationships/image" Target="../media/image193.png"/><Relationship Id="rId10" Type="http://schemas.openxmlformats.org/officeDocument/2006/relationships/image" Target="../media/image187.png"/><Relationship Id="rId13" Type="http://schemas.openxmlformats.org/officeDocument/2006/relationships/image" Target="../media/image195.png"/><Relationship Id="rId12" Type="http://schemas.openxmlformats.org/officeDocument/2006/relationships/image" Target="../media/image191.png"/><Relationship Id="rId15" Type="http://schemas.openxmlformats.org/officeDocument/2006/relationships/image" Target="../media/image194.png"/><Relationship Id="rId14" Type="http://schemas.openxmlformats.org/officeDocument/2006/relationships/image" Target="../media/image198.png"/><Relationship Id="rId17" Type="http://schemas.openxmlformats.org/officeDocument/2006/relationships/image" Target="../media/image213.png"/><Relationship Id="rId16" Type="http://schemas.openxmlformats.org/officeDocument/2006/relationships/image" Target="../media/image202.png"/><Relationship Id="rId19" Type="http://schemas.openxmlformats.org/officeDocument/2006/relationships/image" Target="../media/image197.png"/><Relationship Id="rId18" Type="http://schemas.openxmlformats.org/officeDocument/2006/relationships/image" Target="../media/image20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1.png"/><Relationship Id="rId4" Type="http://schemas.openxmlformats.org/officeDocument/2006/relationships/image" Target="../media/image201.png"/><Relationship Id="rId5" Type="http://schemas.openxmlformats.org/officeDocument/2006/relationships/image" Target="../media/image214.png"/><Relationship Id="rId6" Type="http://schemas.openxmlformats.org/officeDocument/2006/relationships/image" Target="../media/image217.png"/><Relationship Id="rId7" Type="http://schemas.openxmlformats.org/officeDocument/2006/relationships/image" Target="../media/image3.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3.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38.png"/><Relationship Id="rId5" Type="http://schemas.openxmlformats.org/officeDocument/2006/relationships/image" Target="../media/image8.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1.png"/><Relationship Id="rId5" Type="http://schemas.openxmlformats.org/officeDocument/2006/relationships/image" Target="../media/image58.png"/><Relationship Id="rId6" Type="http://schemas.openxmlformats.org/officeDocument/2006/relationships/image" Target="../media/image3.png"/><Relationship Id="rId7" Type="http://schemas.openxmlformats.org/officeDocument/2006/relationships/image" Target="../media/image32.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png"/><Relationship Id="rId11" Type="http://schemas.openxmlformats.org/officeDocument/2006/relationships/image" Target="../media/image60.png"/><Relationship Id="rId10" Type="http://schemas.openxmlformats.org/officeDocument/2006/relationships/image" Target="../media/image27.png"/><Relationship Id="rId9" Type="http://schemas.openxmlformats.org/officeDocument/2006/relationships/image" Target="../media/image41.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3.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4.png"/><Relationship Id="rId5" Type="http://schemas.openxmlformats.org/officeDocument/2006/relationships/image" Target="../media/image35.png"/><Relationship Id="rId6" Type="http://schemas.openxmlformats.org/officeDocument/2006/relationships/image" Target="../media/image3.png"/><Relationship Id="rId7"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3.png"/><Relationship Id="rId7" Type="http://schemas.openxmlformats.org/officeDocument/2006/relationships/image" Target="../media/image7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3.png"/><Relationship Id="rId7" Type="http://schemas.openxmlformats.org/officeDocument/2006/relationships/image" Target="../media/image43.png"/><Relationship Id="rId8"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15" name="Shape 15"/>
        <p:cNvGrpSpPr/>
        <p:nvPr/>
      </p:nvGrpSpPr>
      <p:grpSpPr>
        <a:xfrm>
          <a:off x="0" y="0"/>
          <a:ext cx="0" cy="0"/>
          <a:chOff x="0" y="0"/>
          <a:chExt cx="0" cy="0"/>
        </a:xfrm>
      </p:grpSpPr>
      <p:pic>
        <p:nvPicPr>
          <p:cNvPr descr=" " id="16" name="Google Shape;16;g2bd08173f30_0_0"/>
          <p:cNvPicPr preferRelativeResize="0"/>
          <p:nvPr/>
        </p:nvPicPr>
        <p:blipFill rotWithShape="1">
          <a:blip r:embed="rId3">
            <a:alphaModFix/>
          </a:blip>
          <a:srcRect b="0" l="0" r="0" t="0"/>
          <a:stretch/>
        </p:blipFill>
        <p:spPr>
          <a:xfrm>
            <a:off x="0" y="0"/>
            <a:ext cx="16105613" cy="13716000"/>
          </a:xfrm>
          <a:prstGeom prst="rect">
            <a:avLst/>
          </a:prstGeom>
          <a:noFill/>
          <a:ln>
            <a:noFill/>
          </a:ln>
        </p:spPr>
      </p:pic>
      <p:pic>
        <p:nvPicPr>
          <p:cNvPr descr=" " id="17" name="Google Shape;17;g2bd08173f30_0_0"/>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18" name="Google Shape;18;g2bd08173f30_0_0"/>
          <p:cNvPicPr preferRelativeResize="0"/>
          <p:nvPr/>
        </p:nvPicPr>
        <p:blipFill rotWithShape="1">
          <a:blip r:embed="rId5">
            <a:alphaModFix/>
          </a:blip>
          <a:srcRect b="0" l="0" r="0" t="0"/>
          <a:stretch/>
        </p:blipFill>
        <p:spPr>
          <a:xfrm>
            <a:off x="20710580" y="9334500"/>
            <a:ext cx="3676468" cy="4229100"/>
          </a:xfrm>
          <a:prstGeom prst="rect">
            <a:avLst/>
          </a:prstGeom>
          <a:noFill/>
          <a:ln>
            <a:noFill/>
          </a:ln>
        </p:spPr>
      </p:pic>
      <p:sp>
        <p:nvSpPr>
          <p:cNvPr id="19" name="Google Shape;19;g2bd08173f30_0_0"/>
          <p:cNvSpPr/>
          <p:nvPr/>
        </p:nvSpPr>
        <p:spPr>
          <a:xfrm>
            <a:off x="3264308" y="7874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0" name="Google Shape;20;g2bd08173f30_0_0"/>
          <p:cNvPicPr preferRelativeResize="0"/>
          <p:nvPr/>
        </p:nvPicPr>
        <p:blipFill rotWithShape="1">
          <a:blip r:embed="rId6">
            <a:alphaModFix/>
          </a:blip>
          <a:srcRect b="0" l="0" r="0" t="0"/>
          <a:stretch/>
        </p:blipFill>
        <p:spPr>
          <a:xfrm>
            <a:off x="12777797" y="12103100"/>
            <a:ext cx="3200800" cy="1016000"/>
          </a:xfrm>
          <a:prstGeom prst="rect">
            <a:avLst/>
          </a:prstGeom>
          <a:noFill/>
          <a:ln>
            <a:noFill/>
          </a:ln>
        </p:spPr>
      </p:pic>
      <p:pic>
        <p:nvPicPr>
          <p:cNvPr descr=" " id="21" name="Google Shape;21;g2bd08173f30_0_0"/>
          <p:cNvPicPr preferRelativeResize="0"/>
          <p:nvPr/>
        </p:nvPicPr>
        <p:blipFill rotWithShape="1">
          <a:blip r:embed="rId7">
            <a:alphaModFix/>
          </a:blip>
          <a:srcRect b="0" l="0" r="0" t="0"/>
          <a:stretch/>
        </p:blipFill>
        <p:spPr>
          <a:xfrm>
            <a:off x="622378" y="1905000"/>
            <a:ext cx="12015702" cy="11531600"/>
          </a:xfrm>
          <a:prstGeom prst="rect">
            <a:avLst/>
          </a:prstGeom>
          <a:noFill/>
          <a:ln>
            <a:noFill/>
          </a:ln>
        </p:spPr>
      </p:pic>
      <p:sp>
        <p:nvSpPr>
          <p:cNvPr id="22" name="Google Shape;22;g2bd08173f30_0_0"/>
          <p:cNvSpPr/>
          <p:nvPr/>
        </p:nvSpPr>
        <p:spPr>
          <a:xfrm>
            <a:off x="12777797" y="4241800"/>
            <a:ext cx="12371400" cy="599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8000"/>
              <a:buFont typeface="Titan One"/>
              <a:buNone/>
            </a:pPr>
            <a:r>
              <a:rPr b="0" i="0" lang="en-US" sz="18000" u="none" cap="none" strike="noStrike">
                <a:solidFill>
                  <a:srgbClr val="272727"/>
                </a:solidFill>
                <a:latin typeface="Titan One"/>
                <a:ea typeface="Titan One"/>
                <a:cs typeface="Titan One"/>
                <a:sym typeface="Titan One"/>
              </a:rPr>
              <a:t>Eating </a:t>
            </a:r>
            <a:r>
              <a:rPr b="0" i="0" lang="en-US" sz="18000" u="none" cap="none" strike="noStrike">
                <a:solidFill>
                  <a:srgbClr val="FA7E64"/>
                </a:solidFill>
                <a:latin typeface="Titan One"/>
                <a:ea typeface="Titan One"/>
                <a:cs typeface="Titan One"/>
                <a:sym typeface="Titan One"/>
              </a:rPr>
              <a:t>Disorder</a:t>
            </a:r>
            <a:r>
              <a:rPr b="0" i="0" lang="en-US" sz="18000" u="none" cap="none" strike="noStrike">
                <a:solidFill>
                  <a:srgbClr val="272727"/>
                </a:solidFill>
                <a:latin typeface="Titan One"/>
                <a:ea typeface="Titan One"/>
                <a:cs typeface="Titan One"/>
                <a:sym typeface="Titan One"/>
              </a:rPr>
              <a:t> </a:t>
            </a:r>
            <a:endParaRPr b="0" i="0" sz="18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208" name="Shape 208"/>
        <p:cNvGrpSpPr/>
        <p:nvPr/>
      </p:nvGrpSpPr>
      <p:grpSpPr>
        <a:xfrm>
          <a:off x="0" y="0"/>
          <a:ext cx="0" cy="0"/>
          <a:chOff x="0" y="0"/>
          <a:chExt cx="0" cy="0"/>
        </a:xfrm>
      </p:grpSpPr>
      <p:pic>
        <p:nvPicPr>
          <p:cNvPr descr=" " id="209" name="Google Shape;209;g2bd08173f30_0_184"/>
          <p:cNvPicPr preferRelativeResize="0"/>
          <p:nvPr/>
        </p:nvPicPr>
        <p:blipFill rotWithShape="1">
          <a:blip r:embed="rId3">
            <a:alphaModFix/>
          </a:blip>
          <a:srcRect b="0" l="0" r="0" t="0"/>
          <a:stretch/>
        </p:blipFill>
        <p:spPr>
          <a:xfrm>
            <a:off x="660483" y="0"/>
            <a:ext cx="23726565" cy="13716000"/>
          </a:xfrm>
          <a:prstGeom prst="rect">
            <a:avLst/>
          </a:prstGeom>
          <a:noFill/>
          <a:ln>
            <a:noFill/>
          </a:ln>
        </p:spPr>
      </p:pic>
      <p:pic>
        <p:nvPicPr>
          <p:cNvPr descr=" " id="210" name="Google Shape;210;g2bd08173f30_0_184"/>
          <p:cNvPicPr preferRelativeResize="0"/>
          <p:nvPr/>
        </p:nvPicPr>
        <p:blipFill rotWithShape="1">
          <a:blip r:embed="rId4">
            <a:alphaModFix/>
          </a:blip>
          <a:srcRect b="0" l="0" r="0" t="0"/>
          <a:stretch/>
        </p:blipFill>
        <p:spPr>
          <a:xfrm>
            <a:off x="0" y="0"/>
            <a:ext cx="24387048" cy="12585700"/>
          </a:xfrm>
          <a:prstGeom prst="rect">
            <a:avLst/>
          </a:prstGeom>
          <a:noFill/>
          <a:ln>
            <a:noFill/>
          </a:ln>
        </p:spPr>
      </p:pic>
      <p:pic>
        <p:nvPicPr>
          <p:cNvPr descr=" " id="211" name="Google Shape;211;g2bd08173f30_0_184"/>
          <p:cNvPicPr preferRelativeResize="0"/>
          <p:nvPr/>
        </p:nvPicPr>
        <p:blipFill rotWithShape="1">
          <a:blip r:embed="rId5">
            <a:alphaModFix/>
          </a:blip>
          <a:srcRect b="0" l="0" r="0" t="0"/>
          <a:stretch/>
        </p:blipFill>
        <p:spPr>
          <a:xfrm>
            <a:off x="19807740" y="0"/>
            <a:ext cx="4287825" cy="4269035"/>
          </a:xfrm>
          <a:prstGeom prst="rect">
            <a:avLst/>
          </a:prstGeom>
          <a:noFill/>
          <a:ln>
            <a:noFill/>
          </a:ln>
        </p:spPr>
      </p:pic>
      <p:sp>
        <p:nvSpPr>
          <p:cNvPr id="212" name="Google Shape;212;g2bd08173f30_0_1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bd08173f30_0_18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4" name="Google Shape;214;g2bd08173f30_0_184"/>
          <p:cNvSpPr/>
          <p:nvPr/>
        </p:nvSpPr>
        <p:spPr>
          <a:xfrm>
            <a:off x="9107038" y="469900"/>
            <a:ext cx="69309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Pricing Plan</a:t>
            </a:r>
            <a:endParaRPr b="0" i="0" sz="8000" u="none" cap="none" strike="noStrike">
              <a:solidFill>
                <a:schemeClr val="dk1"/>
              </a:solidFill>
              <a:latin typeface="Calibri"/>
              <a:ea typeface="Calibri"/>
              <a:cs typeface="Calibri"/>
              <a:sym typeface="Calibri"/>
            </a:endParaRPr>
          </a:p>
        </p:txBody>
      </p:sp>
      <p:sp>
        <p:nvSpPr>
          <p:cNvPr id="215" name="Google Shape;215;g2bd08173f30_0_184"/>
          <p:cNvSpPr/>
          <p:nvPr/>
        </p:nvSpPr>
        <p:spPr>
          <a:xfrm>
            <a:off x="1778222" y="2489200"/>
            <a:ext cx="20843400" cy="1013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bd08173f30_0_184"/>
          <p:cNvSpPr/>
          <p:nvPr/>
        </p:nvSpPr>
        <p:spPr>
          <a:xfrm>
            <a:off x="1778222" y="2489200"/>
            <a:ext cx="6439800" cy="10134600"/>
          </a:xfrm>
          <a:prstGeom prst="roundRect">
            <a:avLst>
              <a:gd fmla="val 3124" name="adj"/>
            </a:avLst>
          </a:prstGeom>
          <a:noFill/>
          <a:ln cap="flat" cmpd="sng" w="12700">
            <a:solidFill>
              <a:srgbClr val="FA7E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bd08173f30_0_184"/>
          <p:cNvPicPr preferRelativeResize="0"/>
          <p:nvPr/>
        </p:nvPicPr>
        <p:blipFill rotWithShape="1">
          <a:blip r:embed="rId7">
            <a:alphaModFix/>
          </a:blip>
          <a:srcRect b="0" l="0" r="0" t="0"/>
          <a:stretch/>
        </p:blipFill>
        <p:spPr>
          <a:xfrm>
            <a:off x="4161125" y="2946400"/>
            <a:ext cx="1673902" cy="1625600"/>
          </a:xfrm>
          <a:prstGeom prst="rect">
            <a:avLst/>
          </a:prstGeom>
          <a:noFill/>
          <a:ln>
            <a:noFill/>
          </a:ln>
        </p:spPr>
      </p:pic>
      <p:sp>
        <p:nvSpPr>
          <p:cNvPr id="218" name="Google Shape;218;g2bd08173f30_0_184"/>
          <p:cNvSpPr/>
          <p:nvPr/>
        </p:nvSpPr>
        <p:spPr>
          <a:xfrm>
            <a:off x="4013702" y="4876800"/>
            <a:ext cx="19686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7E64"/>
              </a:buClr>
              <a:buSzPts val="4800"/>
              <a:buFont typeface="Titan One"/>
              <a:buNone/>
            </a:pPr>
            <a:r>
              <a:rPr b="0" i="0" lang="en-US" sz="4800" u="none" cap="none" strike="noStrike">
                <a:solidFill>
                  <a:srgbClr val="FA7E64"/>
                </a:solidFill>
                <a:latin typeface="Titan One"/>
                <a:ea typeface="Titan One"/>
                <a:cs typeface="Titan One"/>
                <a:sym typeface="Titan One"/>
              </a:rPr>
              <a:t>Basic</a:t>
            </a:r>
            <a:endParaRPr b="0" i="0" sz="4800" u="none" cap="none" strike="noStrike">
              <a:solidFill>
                <a:schemeClr val="dk1"/>
              </a:solidFill>
              <a:latin typeface="Calibri"/>
              <a:ea typeface="Calibri"/>
              <a:cs typeface="Calibri"/>
              <a:sym typeface="Calibri"/>
            </a:endParaRPr>
          </a:p>
        </p:txBody>
      </p:sp>
      <p:sp>
        <p:nvSpPr>
          <p:cNvPr id="219" name="Google Shape;219;g2bd08173f30_0_184"/>
          <p:cNvSpPr/>
          <p:nvPr/>
        </p:nvSpPr>
        <p:spPr>
          <a:xfrm>
            <a:off x="2235479" y="5880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bd08173f30_0_184"/>
          <p:cNvSpPr/>
          <p:nvPr/>
        </p:nvSpPr>
        <p:spPr>
          <a:xfrm>
            <a:off x="3143643" y="11468100"/>
            <a:ext cx="37089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$10/month</a:t>
            </a:r>
            <a:endParaRPr b="0" i="0" sz="4800" u="none" cap="none" strike="noStrike">
              <a:solidFill>
                <a:schemeClr val="dk1"/>
              </a:solidFill>
              <a:latin typeface="Calibri"/>
              <a:ea typeface="Calibri"/>
              <a:cs typeface="Calibri"/>
              <a:sym typeface="Calibri"/>
            </a:endParaRPr>
          </a:p>
        </p:txBody>
      </p:sp>
      <p:sp>
        <p:nvSpPr>
          <p:cNvPr id="221" name="Google Shape;221;g2bd08173f30_0_184"/>
          <p:cNvSpPr/>
          <p:nvPr/>
        </p:nvSpPr>
        <p:spPr>
          <a:xfrm>
            <a:off x="8980022" y="2489200"/>
            <a:ext cx="6439800" cy="10134600"/>
          </a:xfrm>
          <a:prstGeom prst="roundRect">
            <a:avLst>
              <a:gd fmla="val 3124" name="adj"/>
            </a:avLst>
          </a:prstGeom>
          <a:noFill/>
          <a:ln cap="flat" cmpd="sng" w="12700">
            <a:solidFill>
              <a:srgbClr val="FA7E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bd08173f30_0_184"/>
          <p:cNvPicPr preferRelativeResize="0"/>
          <p:nvPr/>
        </p:nvPicPr>
        <p:blipFill rotWithShape="1">
          <a:blip r:embed="rId8">
            <a:alphaModFix/>
          </a:blip>
          <a:srcRect b="0" l="0" r="0" t="0"/>
          <a:stretch/>
        </p:blipFill>
        <p:spPr>
          <a:xfrm>
            <a:off x="11452233" y="2946400"/>
            <a:ext cx="1495283" cy="1625600"/>
          </a:xfrm>
          <a:prstGeom prst="rect">
            <a:avLst/>
          </a:prstGeom>
          <a:noFill/>
          <a:ln>
            <a:noFill/>
          </a:ln>
        </p:spPr>
      </p:pic>
      <p:sp>
        <p:nvSpPr>
          <p:cNvPr id="223" name="Google Shape;223;g2bd08173f30_0_184"/>
          <p:cNvSpPr/>
          <p:nvPr/>
        </p:nvSpPr>
        <p:spPr>
          <a:xfrm>
            <a:off x="11355219" y="4876800"/>
            <a:ext cx="16893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7E64"/>
              </a:buClr>
              <a:buSzPts val="4800"/>
              <a:buFont typeface="Titan One"/>
              <a:buNone/>
            </a:pPr>
            <a:r>
              <a:rPr b="0" i="0" lang="en-US" sz="4800" u="none" cap="none" strike="noStrike">
                <a:solidFill>
                  <a:srgbClr val="FA7E64"/>
                </a:solidFill>
                <a:latin typeface="Titan One"/>
                <a:ea typeface="Titan One"/>
                <a:cs typeface="Titan One"/>
                <a:sym typeface="Titan One"/>
              </a:rPr>
              <a:t>Elite</a:t>
            </a:r>
            <a:endParaRPr b="0" i="0" sz="4800" u="none" cap="none" strike="noStrike">
              <a:solidFill>
                <a:schemeClr val="dk1"/>
              </a:solidFill>
              <a:latin typeface="Calibri"/>
              <a:ea typeface="Calibri"/>
              <a:cs typeface="Calibri"/>
              <a:sym typeface="Calibri"/>
            </a:endParaRPr>
          </a:p>
        </p:txBody>
      </p:sp>
      <p:sp>
        <p:nvSpPr>
          <p:cNvPr id="224" name="Google Shape;224;g2bd08173f30_0_184"/>
          <p:cNvSpPr/>
          <p:nvPr/>
        </p:nvSpPr>
        <p:spPr>
          <a:xfrm>
            <a:off x="9437280" y="5880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bd08173f30_0_184"/>
          <p:cNvSpPr/>
          <p:nvPr/>
        </p:nvSpPr>
        <p:spPr>
          <a:xfrm>
            <a:off x="10294637" y="11468100"/>
            <a:ext cx="38106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$50/month</a:t>
            </a:r>
            <a:endParaRPr b="0" i="0" sz="4800" u="none" cap="none" strike="noStrike">
              <a:solidFill>
                <a:schemeClr val="dk1"/>
              </a:solidFill>
              <a:latin typeface="Calibri"/>
              <a:ea typeface="Calibri"/>
              <a:cs typeface="Calibri"/>
              <a:sym typeface="Calibri"/>
            </a:endParaRPr>
          </a:p>
        </p:txBody>
      </p:sp>
      <p:sp>
        <p:nvSpPr>
          <p:cNvPr id="226" name="Google Shape;226;g2bd08173f30_0_184"/>
          <p:cNvSpPr/>
          <p:nvPr/>
        </p:nvSpPr>
        <p:spPr>
          <a:xfrm>
            <a:off x="16181822" y="2489200"/>
            <a:ext cx="6439800" cy="10134600"/>
          </a:xfrm>
          <a:prstGeom prst="roundRect">
            <a:avLst>
              <a:gd fmla="val 3124" name="adj"/>
            </a:avLst>
          </a:prstGeom>
          <a:noFill/>
          <a:ln cap="flat" cmpd="sng" w="12700">
            <a:solidFill>
              <a:srgbClr val="FA7E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bd08173f30_0_184"/>
          <p:cNvPicPr preferRelativeResize="0"/>
          <p:nvPr/>
        </p:nvPicPr>
        <p:blipFill rotWithShape="1">
          <a:blip r:embed="rId9">
            <a:alphaModFix/>
          </a:blip>
          <a:srcRect b="0" l="0" r="0" t="0"/>
          <a:stretch/>
        </p:blipFill>
        <p:spPr>
          <a:xfrm>
            <a:off x="18546420" y="2946400"/>
            <a:ext cx="1710509" cy="1625600"/>
          </a:xfrm>
          <a:prstGeom prst="rect">
            <a:avLst/>
          </a:prstGeom>
          <a:noFill/>
          <a:ln>
            <a:noFill/>
          </a:ln>
        </p:spPr>
      </p:pic>
      <p:sp>
        <p:nvSpPr>
          <p:cNvPr id="228" name="Google Shape;228;g2bd08173f30_0_184"/>
          <p:cNvSpPr/>
          <p:nvPr/>
        </p:nvSpPr>
        <p:spPr>
          <a:xfrm>
            <a:off x="17547243" y="4876800"/>
            <a:ext cx="37089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A7E64"/>
              </a:buClr>
              <a:buSzPts val="4800"/>
              <a:buFont typeface="Titan One"/>
              <a:buNone/>
            </a:pPr>
            <a:r>
              <a:rPr b="0" i="0" lang="en-US" sz="4800" u="none" cap="none" strike="noStrike">
                <a:solidFill>
                  <a:srgbClr val="FA7E64"/>
                </a:solidFill>
                <a:latin typeface="Titan One"/>
                <a:ea typeface="Titan One"/>
                <a:cs typeface="Titan One"/>
                <a:sym typeface="Titan One"/>
              </a:rPr>
              <a:t>Legendary</a:t>
            </a:r>
            <a:endParaRPr b="0" i="0" sz="4800" u="none" cap="none" strike="noStrike">
              <a:solidFill>
                <a:schemeClr val="dk1"/>
              </a:solidFill>
              <a:latin typeface="Calibri"/>
              <a:ea typeface="Calibri"/>
              <a:cs typeface="Calibri"/>
              <a:sym typeface="Calibri"/>
            </a:endParaRPr>
          </a:p>
        </p:txBody>
      </p:sp>
      <p:sp>
        <p:nvSpPr>
          <p:cNvPr id="229" name="Google Shape;229;g2bd08173f30_0_184"/>
          <p:cNvSpPr/>
          <p:nvPr/>
        </p:nvSpPr>
        <p:spPr>
          <a:xfrm>
            <a:off x="16639080" y="5880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0" name="Google Shape;230;g2bd08173f30_0_184"/>
          <p:cNvSpPr/>
          <p:nvPr/>
        </p:nvSpPr>
        <p:spPr>
          <a:xfrm>
            <a:off x="17324965" y="11468100"/>
            <a:ext cx="41535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235" name="Shape 235"/>
        <p:cNvGrpSpPr/>
        <p:nvPr/>
      </p:nvGrpSpPr>
      <p:grpSpPr>
        <a:xfrm>
          <a:off x="0" y="0"/>
          <a:ext cx="0" cy="0"/>
          <a:chOff x="0" y="0"/>
          <a:chExt cx="0" cy="0"/>
        </a:xfrm>
      </p:grpSpPr>
      <p:pic>
        <p:nvPicPr>
          <p:cNvPr descr=" " id="236" name="Google Shape;236;g2bd08173f30_0_210"/>
          <p:cNvPicPr preferRelativeResize="0"/>
          <p:nvPr/>
        </p:nvPicPr>
        <p:blipFill rotWithShape="1">
          <a:blip r:embed="rId3">
            <a:alphaModFix/>
          </a:blip>
          <a:srcRect b="0" l="0" r="0" t="0"/>
          <a:stretch/>
        </p:blipFill>
        <p:spPr>
          <a:xfrm>
            <a:off x="0" y="0"/>
            <a:ext cx="17744118" cy="13716000"/>
          </a:xfrm>
          <a:prstGeom prst="rect">
            <a:avLst/>
          </a:prstGeom>
          <a:noFill/>
          <a:ln>
            <a:noFill/>
          </a:ln>
        </p:spPr>
      </p:pic>
      <p:pic>
        <p:nvPicPr>
          <p:cNvPr descr=" " id="237" name="Google Shape;237;g2bd08173f30_0_210"/>
          <p:cNvPicPr preferRelativeResize="0"/>
          <p:nvPr/>
        </p:nvPicPr>
        <p:blipFill rotWithShape="1">
          <a:blip r:embed="rId4">
            <a:alphaModFix/>
          </a:blip>
          <a:srcRect b="0" l="0" r="0" t="0"/>
          <a:stretch/>
        </p:blipFill>
        <p:spPr>
          <a:xfrm>
            <a:off x="63508" y="0"/>
            <a:ext cx="24323540" cy="13716000"/>
          </a:xfrm>
          <a:prstGeom prst="rect">
            <a:avLst/>
          </a:prstGeom>
          <a:noFill/>
          <a:ln>
            <a:noFill/>
          </a:ln>
        </p:spPr>
      </p:pic>
      <p:pic>
        <p:nvPicPr>
          <p:cNvPr descr=" " id="238" name="Google Shape;238;g2bd08173f30_0_210"/>
          <p:cNvPicPr preferRelativeResize="0"/>
          <p:nvPr/>
        </p:nvPicPr>
        <p:blipFill rotWithShape="1">
          <a:blip r:embed="rId5">
            <a:alphaModFix/>
          </a:blip>
          <a:srcRect b="0" l="0" r="0" t="0"/>
          <a:stretch/>
        </p:blipFill>
        <p:spPr>
          <a:xfrm>
            <a:off x="18074359" y="736600"/>
            <a:ext cx="5029829" cy="2590800"/>
          </a:xfrm>
          <a:prstGeom prst="rect">
            <a:avLst/>
          </a:prstGeom>
          <a:noFill/>
          <a:ln>
            <a:noFill/>
          </a:ln>
        </p:spPr>
      </p:pic>
      <p:pic>
        <p:nvPicPr>
          <p:cNvPr descr=" " id="239" name="Google Shape;239;g2bd08173f30_0_210"/>
          <p:cNvPicPr preferRelativeResize="0"/>
          <p:nvPr/>
        </p:nvPicPr>
        <p:blipFill rotWithShape="1">
          <a:blip r:embed="rId6">
            <a:alphaModFix/>
          </a:blip>
          <a:srcRect b="0" l="0" r="0" t="0"/>
          <a:stretch/>
        </p:blipFill>
        <p:spPr>
          <a:xfrm>
            <a:off x="419152" y="10548937"/>
            <a:ext cx="2032254" cy="2760662"/>
          </a:xfrm>
          <a:prstGeom prst="rect">
            <a:avLst/>
          </a:prstGeom>
          <a:noFill/>
          <a:ln>
            <a:noFill/>
          </a:ln>
        </p:spPr>
      </p:pic>
      <p:sp>
        <p:nvSpPr>
          <p:cNvPr id="240" name="Google Shape;240;g2bd08173f30_0_2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bd08173f30_0_2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2" name="Google Shape;242;g2bd08173f30_0_210"/>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43" name="Google Shape;243;g2bd08173f30_0_210"/>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44" name="Google Shape;244;g2bd08173f30_0_210"/>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45" name="Google Shape;245;g2bd08173f30_0_210"/>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46" name="Google Shape;246;g2bd08173f30_0_210"/>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47" name="Google Shape;247;g2bd08173f30_0_210"/>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48" name="Google Shape;248;g2bd08173f30_0_210"/>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49" name="Google Shape;249;g2bd08173f30_0_210"/>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50" name="Google Shape;250;g2bd08173f30_0_210"/>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51" name="Google Shape;251;g2bd08173f30_0_210"/>
          <p:cNvSpPr/>
          <p:nvPr/>
        </p:nvSpPr>
        <p:spPr>
          <a:xfrm>
            <a:off x="9996149" y="4102100"/>
            <a:ext cx="16089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Titan One"/>
              <a:buNone/>
            </a:pPr>
            <a:r>
              <a:rPr b="0" i="0" lang="en-US" sz="12800" u="none" cap="none" strike="noStrike">
                <a:solidFill>
                  <a:srgbClr val="0E0E0E"/>
                </a:solidFill>
                <a:latin typeface="Titan One"/>
                <a:ea typeface="Titan One"/>
                <a:cs typeface="Titan One"/>
                <a:sym typeface="Titan One"/>
              </a:rPr>
              <a:t>S</a:t>
            </a:r>
            <a:endParaRPr b="0" i="0" sz="12800" u="none" cap="none" strike="noStrike">
              <a:solidFill>
                <a:schemeClr val="dk1"/>
              </a:solidFill>
              <a:latin typeface="Calibri"/>
              <a:ea typeface="Calibri"/>
              <a:cs typeface="Calibri"/>
              <a:sym typeface="Calibri"/>
            </a:endParaRPr>
          </a:p>
        </p:txBody>
      </p:sp>
      <p:sp>
        <p:nvSpPr>
          <p:cNvPr id="252" name="Google Shape;252;g2bd08173f30_0_210"/>
          <p:cNvSpPr/>
          <p:nvPr/>
        </p:nvSpPr>
        <p:spPr>
          <a:xfrm>
            <a:off x="12663483" y="4102100"/>
            <a:ext cx="21930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Titan One"/>
              <a:buNone/>
            </a:pPr>
            <a:r>
              <a:rPr b="0" i="0" lang="en-US" sz="12800" u="none" cap="none" strike="noStrike">
                <a:solidFill>
                  <a:srgbClr val="FFFFFF"/>
                </a:solidFill>
                <a:latin typeface="Titan One"/>
                <a:ea typeface="Titan One"/>
                <a:cs typeface="Titan One"/>
                <a:sym typeface="Titan One"/>
              </a:rPr>
              <a:t>W</a:t>
            </a:r>
            <a:endParaRPr b="0" i="0" sz="12800" u="none" cap="none" strike="noStrike">
              <a:solidFill>
                <a:schemeClr val="dk1"/>
              </a:solidFill>
              <a:latin typeface="Calibri"/>
              <a:ea typeface="Calibri"/>
              <a:cs typeface="Calibri"/>
              <a:sym typeface="Calibri"/>
            </a:endParaRPr>
          </a:p>
        </p:txBody>
      </p:sp>
      <p:sp>
        <p:nvSpPr>
          <p:cNvPr id="253" name="Google Shape;253;g2bd08173f30_0_210"/>
          <p:cNvSpPr/>
          <p:nvPr/>
        </p:nvSpPr>
        <p:spPr>
          <a:xfrm>
            <a:off x="9856432" y="7518400"/>
            <a:ext cx="17739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Titan One"/>
              <a:buNone/>
            </a:pPr>
            <a:r>
              <a:rPr b="0" i="0" lang="en-US" sz="12800" u="none" cap="none" strike="noStrike">
                <a:solidFill>
                  <a:srgbClr val="FFFFFF"/>
                </a:solidFill>
                <a:latin typeface="Titan One"/>
                <a:ea typeface="Titan One"/>
                <a:cs typeface="Titan One"/>
                <a:sym typeface="Titan One"/>
              </a:rPr>
              <a:t>O</a:t>
            </a:r>
            <a:endParaRPr b="0" i="0" sz="12800" u="none" cap="none" strike="noStrike">
              <a:solidFill>
                <a:schemeClr val="dk1"/>
              </a:solidFill>
              <a:latin typeface="Calibri"/>
              <a:ea typeface="Calibri"/>
              <a:cs typeface="Calibri"/>
              <a:sym typeface="Calibri"/>
            </a:endParaRPr>
          </a:p>
        </p:txBody>
      </p:sp>
      <p:sp>
        <p:nvSpPr>
          <p:cNvPr id="254" name="Google Shape;254;g2bd08173f30_0_210"/>
          <p:cNvSpPr/>
          <p:nvPr/>
        </p:nvSpPr>
        <p:spPr>
          <a:xfrm>
            <a:off x="12917514" y="7518400"/>
            <a:ext cx="16089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Titan One"/>
              <a:buNone/>
            </a:pPr>
            <a:r>
              <a:rPr b="0" i="0" lang="en-US" sz="12800" u="none" cap="none" strike="noStrike">
                <a:solidFill>
                  <a:srgbClr val="0E0E0E"/>
                </a:solidFill>
                <a:latin typeface="Titan One"/>
                <a:ea typeface="Titan One"/>
                <a:cs typeface="Titan One"/>
                <a:sym typeface="Titan One"/>
              </a:rPr>
              <a:t>T</a:t>
            </a:r>
            <a:endParaRPr b="0" i="0" sz="12800" u="none" cap="none" strike="noStrike">
              <a:solidFill>
                <a:schemeClr val="dk1"/>
              </a:solidFill>
              <a:latin typeface="Calibri"/>
              <a:ea typeface="Calibri"/>
              <a:cs typeface="Calibri"/>
              <a:sym typeface="Calibri"/>
            </a:endParaRPr>
          </a:p>
        </p:txBody>
      </p:sp>
      <p:pic>
        <p:nvPicPr>
          <p:cNvPr descr=" " id="255" name="Google Shape;255;g2bd08173f30_0_210"/>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56" name="Google Shape;256;g2bd08173f30_0_210"/>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57" name="Google Shape;257;g2bd08173f30_0_210"/>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58" name="Google Shape;258;g2bd08173f30_0_210"/>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59" name="Google Shape;259;g2bd08173f30_0_210"/>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60" name="Google Shape;260;g2bd08173f30_0_210"/>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61" name="Google Shape;261;g2bd08173f30_0_210"/>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62" name="Google Shape;262;g2bd08173f30_0_210"/>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63" name="Google Shape;263;g2bd08173f30_0_210"/>
          <p:cNvSpPr/>
          <p:nvPr/>
        </p:nvSpPr>
        <p:spPr>
          <a:xfrm>
            <a:off x="3327816"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bd08173f30_0_210"/>
          <p:cNvSpPr/>
          <p:nvPr/>
        </p:nvSpPr>
        <p:spPr>
          <a:xfrm>
            <a:off x="3327816"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bd08173f30_0_210"/>
          <p:cNvSpPr/>
          <p:nvPr/>
        </p:nvSpPr>
        <p:spPr>
          <a:xfrm>
            <a:off x="3327816"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bd08173f30_0_210"/>
          <p:cNvSpPr/>
          <p:nvPr/>
        </p:nvSpPr>
        <p:spPr>
          <a:xfrm>
            <a:off x="3327816" y="35623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Strengths</a:t>
            </a:r>
            <a:endParaRPr b="0" i="0" sz="3600" u="none" cap="none" strike="noStrike">
              <a:solidFill>
                <a:schemeClr val="dk1"/>
              </a:solidFill>
              <a:latin typeface="Calibri"/>
              <a:ea typeface="Calibri"/>
              <a:cs typeface="Calibri"/>
              <a:sym typeface="Calibri"/>
            </a:endParaRPr>
          </a:p>
        </p:txBody>
      </p:sp>
      <p:sp>
        <p:nvSpPr>
          <p:cNvPr id="267" name="Google Shape;267;g2bd08173f30_0_210"/>
          <p:cNvSpPr/>
          <p:nvPr/>
        </p:nvSpPr>
        <p:spPr>
          <a:xfrm>
            <a:off x="3327816" y="4286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8" name="Google Shape;268;g2bd08173f30_0_210"/>
          <p:cNvSpPr/>
          <p:nvPr/>
        </p:nvSpPr>
        <p:spPr>
          <a:xfrm>
            <a:off x="3327816"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bd08173f30_0_210"/>
          <p:cNvSpPr/>
          <p:nvPr/>
        </p:nvSpPr>
        <p:spPr>
          <a:xfrm>
            <a:off x="3327816"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bd08173f30_0_210"/>
          <p:cNvSpPr/>
          <p:nvPr/>
        </p:nvSpPr>
        <p:spPr>
          <a:xfrm>
            <a:off x="3327816"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d08173f30_0_210"/>
          <p:cNvSpPr/>
          <p:nvPr/>
        </p:nvSpPr>
        <p:spPr>
          <a:xfrm>
            <a:off x="3327816" y="106108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Opportunities</a:t>
            </a:r>
            <a:endParaRPr b="0" i="0" sz="3600" u="none" cap="none" strike="noStrike">
              <a:solidFill>
                <a:schemeClr val="dk1"/>
              </a:solidFill>
              <a:latin typeface="Calibri"/>
              <a:ea typeface="Calibri"/>
              <a:cs typeface="Calibri"/>
              <a:sym typeface="Calibri"/>
            </a:endParaRPr>
          </a:p>
        </p:txBody>
      </p:sp>
      <p:sp>
        <p:nvSpPr>
          <p:cNvPr id="272" name="Google Shape;272;g2bd08173f30_0_210"/>
          <p:cNvSpPr/>
          <p:nvPr/>
        </p:nvSpPr>
        <p:spPr>
          <a:xfrm>
            <a:off x="3327816" y="113347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3" name="Google Shape;273;g2bd08173f30_0_210"/>
          <p:cNvSpPr/>
          <p:nvPr/>
        </p:nvSpPr>
        <p:spPr>
          <a:xfrm>
            <a:off x="16473959"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bd08173f30_0_210"/>
          <p:cNvSpPr/>
          <p:nvPr/>
        </p:nvSpPr>
        <p:spPr>
          <a:xfrm>
            <a:off x="16473959"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bd08173f30_0_210"/>
          <p:cNvSpPr/>
          <p:nvPr/>
        </p:nvSpPr>
        <p:spPr>
          <a:xfrm>
            <a:off x="16473959"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bd08173f30_0_210"/>
          <p:cNvSpPr/>
          <p:nvPr/>
        </p:nvSpPr>
        <p:spPr>
          <a:xfrm>
            <a:off x="16473959" y="35623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Weaknesses</a:t>
            </a:r>
            <a:endParaRPr b="0" i="0" sz="3600" u="none" cap="none" strike="noStrike">
              <a:solidFill>
                <a:schemeClr val="dk1"/>
              </a:solidFill>
              <a:latin typeface="Calibri"/>
              <a:ea typeface="Calibri"/>
              <a:cs typeface="Calibri"/>
              <a:sym typeface="Calibri"/>
            </a:endParaRPr>
          </a:p>
        </p:txBody>
      </p:sp>
      <p:sp>
        <p:nvSpPr>
          <p:cNvPr id="277" name="Google Shape;277;g2bd08173f30_0_210"/>
          <p:cNvSpPr/>
          <p:nvPr/>
        </p:nvSpPr>
        <p:spPr>
          <a:xfrm>
            <a:off x="16473959" y="4286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8" name="Google Shape;278;g2bd08173f30_0_210"/>
          <p:cNvSpPr/>
          <p:nvPr/>
        </p:nvSpPr>
        <p:spPr>
          <a:xfrm>
            <a:off x="16473959"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bd08173f30_0_210"/>
          <p:cNvSpPr/>
          <p:nvPr/>
        </p:nvSpPr>
        <p:spPr>
          <a:xfrm>
            <a:off x="16473959"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bd08173f30_0_210"/>
          <p:cNvSpPr/>
          <p:nvPr/>
        </p:nvSpPr>
        <p:spPr>
          <a:xfrm>
            <a:off x="16473959"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bd08173f30_0_210"/>
          <p:cNvSpPr/>
          <p:nvPr/>
        </p:nvSpPr>
        <p:spPr>
          <a:xfrm>
            <a:off x="16473959" y="106108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Threats</a:t>
            </a:r>
            <a:endParaRPr b="0" i="0" sz="3600" u="none" cap="none" strike="noStrike">
              <a:solidFill>
                <a:schemeClr val="dk1"/>
              </a:solidFill>
              <a:latin typeface="Calibri"/>
              <a:ea typeface="Calibri"/>
              <a:cs typeface="Calibri"/>
              <a:sym typeface="Calibri"/>
            </a:endParaRPr>
          </a:p>
        </p:txBody>
      </p:sp>
      <p:sp>
        <p:nvSpPr>
          <p:cNvPr id="282" name="Google Shape;282;g2bd08173f30_0_210"/>
          <p:cNvSpPr/>
          <p:nvPr/>
        </p:nvSpPr>
        <p:spPr>
          <a:xfrm>
            <a:off x="16473959" y="113347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287" name="Shape 287"/>
        <p:cNvGrpSpPr/>
        <p:nvPr/>
      </p:nvGrpSpPr>
      <p:grpSpPr>
        <a:xfrm>
          <a:off x="0" y="0"/>
          <a:ext cx="0" cy="0"/>
          <a:chOff x="0" y="0"/>
          <a:chExt cx="0" cy="0"/>
        </a:xfrm>
      </p:grpSpPr>
      <p:pic>
        <p:nvPicPr>
          <p:cNvPr descr=" " id="288" name="Google Shape;288;g2bd08173f30_0_261"/>
          <p:cNvPicPr preferRelativeResize="0"/>
          <p:nvPr/>
        </p:nvPicPr>
        <p:blipFill rotWithShape="1">
          <a:blip r:embed="rId3">
            <a:alphaModFix/>
          </a:blip>
          <a:srcRect b="0" l="0" r="0" t="0"/>
          <a:stretch/>
        </p:blipFill>
        <p:spPr>
          <a:xfrm>
            <a:off x="8281435" y="0"/>
            <a:ext cx="16105613" cy="13716000"/>
          </a:xfrm>
          <a:prstGeom prst="rect">
            <a:avLst/>
          </a:prstGeom>
          <a:noFill/>
          <a:ln>
            <a:noFill/>
          </a:ln>
        </p:spPr>
      </p:pic>
      <p:pic>
        <p:nvPicPr>
          <p:cNvPr descr=" " id="289" name="Google Shape;289;g2bd08173f30_0_261"/>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290" name="Google Shape;290;g2bd08173f30_0_261"/>
          <p:cNvPicPr preferRelativeResize="0"/>
          <p:nvPr/>
        </p:nvPicPr>
        <p:blipFill rotWithShape="1">
          <a:blip r:embed="rId5">
            <a:alphaModFix/>
          </a:blip>
          <a:srcRect b="0" l="0" r="0" t="0"/>
          <a:stretch/>
        </p:blipFill>
        <p:spPr>
          <a:xfrm>
            <a:off x="0" y="152400"/>
            <a:ext cx="3676468" cy="4229100"/>
          </a:xfrm>
          <a:prstGeom prst="rect">
            <a:avLst/>
          </a:prstGeom>
          <a:noFill/>
          <a:ln>
            <a:noFill/>
          </a:ln>
        </p:spPr>
      </p:pic>
      <p:sp>
        <p:nvSpPr>
          <p:cNvPr id="291" name="Google Shape;291;g2bd08173f30_0_2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2" name="Google Shape;292;g2bd08173f30_0_26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93" name="Google Shape;293;g2bd08173f30_0_261"/>
          <p:cNvPicPr preferRelativeResize="0"/>
          <p:nvPr/>
        </p:nvPicPr>
        <p:blipFill rotWithShape="1">
          <a:blip r:embed="rId7">
            <a:alphaModFix/>
          </a:blip>
          <a:srcRect b="0" l="0" r="0" t="0"/>
          <a:stretch/>
        </p:blipFill>
        <p:spPr>
          <a:xfrm>
            <a:off x="16905813" y="0"/>
            <a:ext cx="6084060" cy="12268200"/>
          </a:xfrm>
          <a:prstGeom prst="rect">
            <a:avLst/>
          </a:prstGeom>
          <a:noFill/>
          <a:ln>
            <a:noFill/>
          </a:ln>
        </p:spPr>
      </p:pic>
      <p:pic>
        <p:nvPicPr>
          <p:cNvPr descr=" " id="294" name="Google Shape;294;g2bd08173f30_0_261"/>
          <p:cNvPicPr preferRelativeResize="0"/>
          <p:nvPr/>
        </p:nvPicPr>
        <p:blipFill rotWithShape="1">
          <a:blip r:embed="rId8">
            <a:alphaModFix/>
          </a:blip>
          <a:srcRect b="0" l="0" r="0" t="0"/>
          <a:stretch/>
        </p:blipFill>
        <p:spPr>
          <a:xfrm>
            <a:off x="10491511" y="1346200"/>
            <a:ext cx="6084060" cy="12369800"/>
          </a:xfrm>
          <a:prstGeom prst="rect">
            <a:avLst/>
          </a:prstGeom>
          <a:noFill/>
          <a:ln>
            <a:noFill/>
          </a:ln>
        </p:spPr>
      </p:pic>
      <p:sp>
        <p:nvSpPr>
          <p:cNvPr id="295" name="Google Shape;295;g2bd08173f30_0_261"/>
          <p:cNvSpPr/>
          <p:nvPr/>
        </p:nvSpPr>
        <p:spPr>
          <a:xfrm>
            <a:off x="1397175" y="2273300"/>
            <a:ext cx="106905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Titan One"/>
              <a:buNone/>
            </a:pPr>
            <a:r>
              <a:rPr b="0" i="0" lang="en-US" sz="8000" u="none" cap="none" strike="noStrike">
                <a:solidFill>
                  <a:srgbClr val="0E0E0E"/>
                </a:solidFill>
                <a:latin typeface="Titan One"/>
                <a:ea typeface="Titan One"/>
                <a:cs typeface="Titan One"/>
                <a:sym typeface="Titan One"/>
              </a:rPr>
              <a:t>Some Data</a:t>
            </a:r>
            <a:endParaRPr b="0" i="0" sz="8000" u="none" cap="none" strike="noStrike">
              <a:solidFill>
                <a:schemeClr val="dk1"/>
              </a:solidFill>
              <a:latin typeface="Calibri"/>
              <a:ea typeface="Calibri"/>
              <a:cs typeface="Calibri"/>
              <a:sym typeface="Calibri"/>
            </a:endParaRPr>
          </a:p>
        </p:txBody>
      </p:sp>
      <p:sp>
        <p:nvSpPr>
          <p:cNvPr id="296" name="Google Shape;296;g2bd08173f30_0_261"/>
          <p:cNvSpPr/>
          <p:nvPr/>
        </p:nvSpPr>
        <p:spPr>
          <a:xfrm>
            <a:off x="1244756" y="5029200"/>
            <a:ext cx="8573700" cy="665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bd08173f30_0_261"/>
          <p:cNvSpPr/>
          <p:nvPr/>
        </p:nvSpPr>
        <p:spPr>
          <a:xfrm>
            <a:off x="1244756" y="5029200"/>
            <a:ext cx="85737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d08173f30_0_261"/>
          <p:cNvSpPr/>
          <p:nvPr/>
        </p:nvSpPr>
        <p:spPr>
          <a:xfrm>
            <a:off x="1244756" y="5365750"/>
            <a:ext cx="21594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bd08173f30_0_261"/>
          <p:cNvSpPr/>
          <p:nvPr/>
        </p:nvSpPr>
        <p:spPr>
          <a:xfrm>
            <a:off x="1244756" y="5365750"/>
            <a:ext cx="24981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75%</a:t>
            </a:r>
            <a:endParaRPr b="0" i="0" sz="8000" u="none" cap="none" strike="noStrike">
              <a:solidFill>
                <a:schemeClr val="dk1"/>
              </a:solidFill>
              <a:latin typeface="Calibri"/>
              <a:ea typeface="Calibri"/>
              <a:cs typeface="Calibri"/>
              <a:sym typeface="Calibri"/>
            </a:endParaRPr>
          </a:p>
        </p:txBody>
      </p:sp>
      <p:sp>
        <p:nvSpPr>
          <p:cNvPr id="300" name="Google Shape;300;g2bd08173f30_0_261"/>
          <p:cNvSpPr/>
          <p:nvPr/>
        </p:nvSpPr>
        <p:spPr>
          <a:xfrm>
            <a:off x="3607251" y="5029200"/>
            <a:ext cx="62112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d08173f30_0_261"/>
          <p:cNvSpPr/>
          <p:nvPr/>
        </p:nvSpPr>
        <p:spPr>
          <a:xfrm>
            <a:off x="3607251" y="5029200"/>
            <a:ext cx="6363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Enchanted Creatures</a:t>
            </a:r>
            <a:endParaRPr b="0" i="0" sz="3600" u="none" cap="none" strike="noStrike">
              <a:solidFill>
                <a:schemeClr val="dk1"/>
              </a:solidFill>
              <a:latin typeface="Calibri"/>
              <a:ea typeface="Calibri"/>
              <a:cs typeface="Calibri"/>
              <a:sym typeface="Calibri"/>
            </a:endParaRPr>
          </a:p>
        </p:txBody>
      </p:sp>
      <p:sp>
        <p:nvSpPr>
          <p:cNvPr id="302" name="Google Shape;302;g2bd08173f30_0_261"/>
          <p:cNvSpPr/>
          <p:nvPr/>
        </p:nvSpPr>
        <p:spPr>
          <a:xfrm>
            <a:off x="3607251" y="5651500"/>
            <a:ext cx="6346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3" name="Google Shape;303;g2bd08173f30_0_261"/>
          <p:cNvSpPr/>
          <p:nvPr/>
        </p:nvSpPr>
        <p:spPr>
          <a:xfrm>
            <a:off x="1244756" y="7480300"/>
            <a:ext cx="85737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d08173f30_0_261"/>
          <p:cNvSpPr/>
          <p:nvPr/>
        </p:nvSpPr>
        <p:spPr>
          <a:xfrm>
            <a:off x="1244756" y="7772400"/>
            <a:ext cx="24006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bd08173f30_0_261"/>
          <p:cNvSpPr/>
          <p:nvPr/>
        </p:nvSpPr>
        <p:spPr>
          <a:xfrm>
            <a:off x="1244756" y="7772400"/>
            <a:ext cx="27393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60%</a:t>
            </a:r>
            <a:endParaRPr b="0" i="0" sz="8000" u="none" cap="none" strike="noStrike">
              <a:solidFill>
                <a:schemeClr val="dk1"/>
              </a:solidFill>
              <a:latin typeface="Calibri"/>
              <a:ea typeface="Calibri"/>
              <a:cs typeface="Calibri"/>
              <a:sym typeface="Calibri"/>
            </a:endParaRPr>
          </a:p>
        </p:txBody>
      </p:sp>
      <p:sp>
        <p:nvSpPr>
          <p:cNvPr id="306" name="Google Shape;306;g2bd08173f30_0_261"/>
          <p:cNvSpPr/>
          <p:nvPr/>
        </p:nvSpPr>
        <p:spPr>
          <a:xfrm>
            <a:off x="3848581" y="7480300"/>
            <a:ext cx="59697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bd08173f30_0_261"/>
          <p:cNvSpPr/>
          <p:nvPr/>
        </p:nvSpPr>
        <p:spPr>
          <a:xfrm>
            <a:off x="3848581" y="7480300"/>
            <a:ext cx="6122100" cy="119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Magic-Wielding Individuals</a:t>
            </a:r>
            <a:endParaRPr b="0" i="0" sz="3600" u="none" cap="none" strike="noStrike">
              <a:solidFill>
                <a:schemeClr val="dk1"/>
              </a:solidFill>
              <a:latin typeface="Calibri"/>
              <a:ea typeface="Calibri"/>
              <a:cs typeface="Calibri"/>
              <a:sym typeface="Calibri"/>
            </a:endParaRPr>
          </a:p>
        </p:txBody>
      </p:sp>
      <p:sp>
        <p:nvSpPr>
          <p:cNvPr id="308" name="Google Shape;308;g2bd08173f30_0_261"/>
          <p:cNvSpPr/>
          <p:nvPr/>
        </p:nvSpPr>
        <p:spPr>
          <a:xfrm>
            <a:off x="3848581" y="8623300"/>
            <a:ext cx="610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9" name="Google Shape;309;g2bd08173f30_0_261"/>
          <p:cNvSpPr/>
          <p:nvPr/>
        </p:nvSpPr>
        <p:spPr>
          <a:xfrm>
            <a:off x="1244756" y="9842500"/>
            <a:ext cx="85737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bd08173f30_0_261"/>
          <p:cNvSpPr/>
          <p:nvPr/>
        </p:nvSpPr>
        <p:spPr>
          <a:xfrm>
            <a:off x="1244756" y="10179050"/>
            <a:ext cx="2400600" cy="11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bd08173f30_0_261"/>
          <p:cNvSpPr/>
          <p:nvPr/>
        </p:nvSpPr>
        <p:spPr>
          <a:xfrm>
            <a:off x="1244756" y="10179050"/>
            <a:ext cx="27393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90%</a:t>
            </a:r>
            <a:endParaRPr b="0" i="0" sz="8000" u="none" cap="none" strike="noStrike">
              <a:solidFill>
                <a:schemeClr val="dk1"/>
              </a:solidFill>
              <a:latin typeface="Calibri"/>
              <a:ea typeface="Calibri"/>
              <a:cs typeface="Calibri"/>
              <a:sym typeface="Calibri"/>
            </a:endParaRPr>
          </a:p>
        </p:txBody>
      </p:sp>
      <p:sp>
        <p:nvSpPr>
          <p:cNvPr id="312" name="Google Shape;312;g2bd08173f30_0_261"/>
          <p:cNvSpPr/>
          <p:nvPr/>
        </p:nvSpPr>
        <p:spPr>
          <a:xfrm>
            <a:off x="3848581" y="9842500"/>
            <a:ext cx="59697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bd08173f30_0_261"/>
          <p:cNvSpPr/>
          <p:nvPr/>
        </p:nvSpPr>
        <p:spPr>
          <a:xfrm>
            <a:off x="3848581" y="9842500"/>
            <a:ext cx="61221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Spells Cast</a:t>
            </a:r>
            <a:endParaRPr b="0" i="0" sz="3600" u="none" cap="none" strike="noStrike">
              <a:solidFill>
                <a:schemeClr val="dk1"/>
              </a:solidFill>
              <a:latin typeface="Calibri"/>
              <a:ea typeface="Calibri"/>
              <a:cs typeface="Calibri"/>
              <a:sym typeface="Calibri"/>
            </a:endParaRPr>
          </a:p>
        </p:txBody>
      </p:sp>
      <p:sp>
        <p:nvSpPr>
          <p:cNvPr id="314" name="Google Shape;314;g2bd08173f30_0_261"/>
          <p:cNvSpPr/>
          <p:nvPr/>
        </p:nvSpPr>
        <p:spPr>
          <a:xfrm>
            <a:off x="3848581" y="10464800"/>
            <a:ext cx="6105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319" name="Shape 319"/>
        <p:cNvGrpSpPr/>
        <p:nvPr/>
      </p:nvGrpSpPr>
      <p:grpSpPr>
        <a:xfrm>
          <a:off x="0" y="0"/>
          <a:ext cx="0" cy="0"/>
          <a:chOff x="0" y="0"/>
          <a:chExt cx="0" cy="0"/>
        </a:xfrm>
      </p:grpSpPr>
      <p:pic>
        <p:nvPicPr>
          <p:cNvPr descr=" " id="320" name="Google Shape;320;g2bd08173f30_0_29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1" name="Google Shape;321;g2bd08173f30_0_292"/>
          <p:cNvPicPr preferRelativeResize="0"/>
          <p:nvPr/>
        </p:nvPicPr>
        <p:blipFill rotWithShape="1">
          <a:blip r:embed="rId4">
            <a:alphaModFix/>
          </a:blip>
          <a:srcRect b="0" l="0" r="0" t="0"/>
          <a:stretch/>
        </p:blipFill>
        <p:spPr>
          <a:xfrm>
            <a:off x="622378" y="927100"/>
            <a:ext cx="1165312" cy="4229100"/>
          </a:xfrm>
          <a:prstGeom prst="rect">
            <a:avLst/>
          </a:prstGeom>
          <a:noFill/>
          <a:ln>
            <a:noFill/>
          </a:ln>
        </p:spPr>
      </p:pic>
      <p:pic>
        <p:nvPicPr>
          <p:cNvPr descr=" " id="322" name="Google Shape;322;g2bd08173f30_0_292"/>
          <p:cNvPicPr preferRelativeResize="0"/>
          <p:nvPr/>
        </p:nvPicPr>
        <p:blipFill rotWithShape="1">
          <a:blip r:embed="rId5">
            <a:alphaModFix/>
          </a:blip>
          <a:srcRect b="0" l="0" r="0" t="0"/>
          <a:stretch/>
        </p:blipFill>
        <p:spPr>
          <a:xfrm>
            <a:off x="19636654" y="8978900"/>
            <a:ext cx="3545932" cy="3180854"/>
          </a:xfrm>
          <a:prstGeom prst="rect">
            <a:avLst/>
          </a:prstGeom>
          <a:noFill/>
          <a:ln>
            <a:noFill/>
          </a:ln>
        </p:spPr>
      </p:pic>
      <p:sp>
        <p:nvSpPr>
          <p:cNvPr id="323" name="Google Shape;323;g2bd08173f30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4" name="Google Shape;324;g2bd08173f30_0_29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5" name="Google Shape;325;g2bd08173f30_0_292"/>
          <p:cNvSpPr/>
          <p:nvPr/>
        </p:nvSpPr>
        <p:spPr>
          <a:xfrm>
            <a:off x="4305838" y="3403600"/>
            <a:ext cx="15762600" cy="654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bd08173f30_0_292"/>
          <p:cNvSpPr/>
          <p:nvPr/>
        </p:nvSpPr>
        <p:spPr>
          <a:xfrm>
            <a:off x="4305838" y="3403600"/>
            <a:ext cx="157626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bd08173f30_0_292"/>
          <p:cNvSpPr/>
          <p:nvPr/>
        </p:nvSpPr>
        <p:spPr>
          <a:xfrm>
            <a:off x="5658557" y="3403600"/>
            <a:ext cx="13057200" cy="450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Titan One"/>
              <a:buNone/>
            </a:pPr>
            <a:r>
              <a:rPr b="0" i="0" lang="en-US" sz="24000" u="none" cap="none" strike="noStrike">
                <a:solidFill>
                  <a:srgbClr val="272727"/>
                </a:solidFill>
                <a:latin typeface="Titan One"/>
                <a:ea typeface="Titan One"/>
                <a:cs typeface="Titan One"/>
                <a:sym typeface="Titan One"/>
              </a:rPr>
              <a:t>234,567</a:t>
            </a:r>
            <a:endParaRPr b="0" i="0" sz="24000" u="none" cap="none" strike="noStrike">
              <a:solidFill>
                <a:schemeClr val="dk1"/>
              </a:solidFill>
              <a:latin typeface="Calibri"/>
              <a:ea typeface="Calibri"/>
              <a:cs typeface="Calibri"/>
              <a:sym typeface="Calibri"/>
            </a:endParaRPr>
          </a:p>
        </p:txBody>
      </p:sp>
      <p:sp>
        <p:nvSpPr>
          <p:cNvPr id="328" name="Google Shape;328;g2bd08173f30_0_292"/>
          <p:cNvSpPr/>
          <p:nvPr/>
        </p:nvSpPr>
        <p:spPr>
          <a:xfrm>
            <a:off x="4170355" y="70993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9" name="Google Shape;329;g2bd08173f30_0_292"/>
          <p:cNvSpPr/>
          <p:nvPr/>
        </p:nvSpPr>
        <p:spPr>
          <a:xfrm>
            <a:off x="7483352" y="87249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334" name="Shape 334"/>
        <p:cNvGrpSpPr/>
        <p:nvPr/>
      </p:nvGrpSpPr>
      <p:grpSpPr>
        <a:xfrm>
          <a:off x="0" y="0"/>
          <a:ext cx="0" cy="0"/>
          <a:chOff x="0" y="0"/>
          <a:chExt cx="0" cy="0"/>
        </a:xfrm>
      </p:grpSpPr>
      <p:pic>
        <p:nvPicPr>
          <p:cNvPr descr=" " id="335" name="Google Shape;335;g2bd08173f30_0_306"/>
          <p:cNvPicPr preferRelativeResize="0"/>
          <p:nvPr/>
        </p:nvPicPr>
        <p:blipFill rotWithShape="1">
          <a:blip r:embed="rId3">
            <a:alphaModFix/>
          </a:blip>
          <a:srcRect b="0" l="0" r="0" t="0"/>
          <a:stretch/>
        </p:blipFill>
        <p:spPr>
          <a:xfrm>
            <a:off x="0" y="0"/>
            <a:ext cx="17744118" cy="13716000"/>
          </a:xfrm>
          <a:prstGeom prst="rect">
            <a:avLst/>
          </a:prstGeom>
          <a:noFill/>
          <a:ln>
            <a:noFill/>
          </a:ln>
        </p:spPr>
      </p:pic>
      <p:pic>
        <p:nvPicPr>
          <p:cNvPr descr=" " id="336" name="Google Shape;336;g2bd08173f30_0_306"/>
          <p:cNvPicPr preferRelativeResize="0"/>
          <p:nvPr/>
        </p:nvPicPr>
        <p:blipFill rotWithShape="1">
          <a:blip r:embed="rId4">
            <a:alphaModFix/>
          </a:blip>
          <a:srcRect b="0" l="0" r="0" t="0"/>
          <a:stretch/>
        </p:blipFill>
        <p:spPr>
          <a:xfrm>
            <a:off x="63508" y="0"/>
            <a:ext cx="24323540" cy="13716000"/>
          </a:xfrm>
          <a:prstGeom prst="rect">
            <a:avLst/>
          </a:prstGeom>
          <a:noFill/>
          <a:ln>
            <a:noFill/>
          </a:ln>
        </p:spPr>
      </p:pic>
      <p:pic>
        <p:nvPicPr>
          <p:cNvPr descr=" " id="337" name="Google Shape;337;g2bd08173f30_0_306"/>
          <p:cNvPicPr preferRelativeResize="0"/>
          <p:nvPr/>
        </p:nvPicPr>
        <p:blipFill rotWithShape="1">
          <a:blip r:embed="rId5">
            <a:alphaModFix/>
          </a:blip>
          <a:srcRect b="0" l="0" r="0" t="0"/>
          <a:stretch/>
        </p:blipFill>
        <p:spPr>
          <a:xfrm>
            <a:off x="18074359" y="736600"/>
            <a:ext cx="5029829" cy="2590800"/>
          </a:xfrm>
          <a:prstGeom prst="rect">
            <a:avLst/>
          </a:prstGeom>
          <a:noFill/>
          <a:ln>
            <a:noFill/>
          </a:ln>
        </p:spPr>
      </p:pic>
      <p:pic>
        <p:nvPicPr>
          <p:cNvPr descr=" " id="338" name="Google Shape;338;g2bd08173f30_0_306"/>
          <p:cNvPicPr preferRelativeResize="0"/>
          <p:nvPr/>
        </p:nvPicPr>
        <p:blipFill rotWithShape="1">
          <a:blip r:embed="rId6">
            <a:alphaModFix/>
          </a:blip>
          <a:srcRect b="0" l="0" r="0" t="0"/>
          <a:stretch/>
        </p:blipFill>
        <p:spPr>
          <a:xfrm>
            <a:off x="419152" y="10548937"/>
            <a:ext cx="2032254" cy="2760662"/>
          </a:xfrm>
          <a:prstGeom prst="rect">
            <a:avLst/>
          </a:prstGeom>
          <a:noFill/>
          <a:ln>
            <a:noFill/>
          </a:ln>
        </p:spPr>
      </p:pic>
      <p:sp>
        <p:nvSpPr>
          <p:cNvPr id="339" name="Google Shape;339;g2bd08173f30_0_3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g2bd08173f30_0_30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1" name="Google Shape;341;g2bd08173f30_0_306"/>
          <p:cNvSpPr/>
          <p:nvPr/>
        </p:nvSpPr>
        <p:spPr>
          <a:xfrm>
            <a:off x="3391324" y="32639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bd08173f30_0_306"/>
          <p:cNvSpPr/>
          <p:nvPr/>
        </p:nvSpPr>
        <p:spPr>
          <a:xfrm>
            <a:off x="3232554" y="3263900"/>
            <a:ext cx="81924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bd08173f30_0_306"/>
          <p:cNvSpPr/>
          <p:nvPr/>
        </p:nvSpPr>
        <p:spPr>
          <a:xfrm>
            <a:off x="3232554" y="3263900"/>
            <a:ext cx="87345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233 Coins</a:t>
            </a:r>
            <a:endParaRPr b="0" i="0" sz="12800" u="none" cap="none" strike="noStrike">
              <a:solidFill>
                <a:schemeClr val="dk1"/>
              </a:solidFill>
              <a:latin typeface="Calibri"/>
              <a:ea typeface="Calibri"/>
              <a:cs typeface="Calibri"/>
              <a:sym typeface="Calibri"/>
            </a:endParaRPr>
          </a:p>
        </p:txBody>
      </p:sp>
      <p:sp>
        <p:nvSpPr>
          <p:cNvPr id="344" name="Google Shape;344;g2bd08173f30_0_306"/>
          <p:cNvSpPr/>
          <p:nvPr/>
        </p:nvSpPr>
        <p:spPr>
          <a:xfrm>
            <a:off x="3391324" y="513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bd08173f30_0_306"/>
          <p:cNvSpPr/>
          <p:nvPr/>
        </p:nvSpPr>
        <p:spPr>
          <a:xfrm>
            <a:off x="3323582" y="513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6" name="Google Shape;346;g2bd08173f30_0_306"/>
          <p:cNvSpPr/>
          <p:nvPr/>
        </p:nvSpPr>
        <p:spPr>
          <a:xfrm>
            <a:off x="3391324" y="69850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bd08173f30_0_306"/>
          <p:cNvSpPr/>
          <p:nvPr/>
        </p:nvSpPr>
        <p:spPr>
          <a:xfrm>
            <a:off x="2934067" y="6985000"/>
            <a:ext cx="87894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d08173f30_0_306"/>
          <p:cNvSpPr/>
          <p:nvPr/>
        </p:nvSpPr>
        <p:spPr>
          <a:xfrm>
            <a:off x="2934067" y="6985000"/>
            <a:ext cx="93315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456 Hours</a:t>
            </a:r>
            <a:endParaRPr b="0" i="0" sz="12800" u="none" cap="none" strike="noStrike">
              <a:solidFill>
                <a:schemeClr val="dk1"/>
              </a:solidFill>
              <a:latin typeface="Calibri"/>
              <a:ea typeface="Calibri"/>
              <a:cs typeface="Calibri"/>
              <a:sym typeface="Calibri"/>
            </a:endParaRPr>
          </a:p>
        </p:txBody>
      </p:sp>
      <p:sp>
        <p:nvSpPr>
          <p:cNvPr id="349" name="Google Shape;349;g2bd08173f30_0_306"/>
          <p:cNvSpPr/>
          <p:nvPr/>
        </p:nvSpPr>
        <p:spPr>
          <a:xfrm>
            <a:off x="3391324" y="8851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bd08173f30_0_306"/>
          <p:cNvSpPr/>
          <p:nvPr/>
        </p:nvSpPr>
        <p:spPr>
          <a:xfrm>
            <a:off x="3323582" y="8851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1" name="Google Shape;351;g2bd08173f30_0_306"/>
          <p:cNvSpPr/>
          <p:nvPr/>
        </p:nvSpPr>
        <p:spPr>
          <a:xfrm>
            <a:off x="13552594" y="32639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bd08173f30_0_306"/>
          <p:cNvSpPr/>
          <p:nvPr/>
        </p:nvSpPr>
        <p:spPr>
          <a:xfrm>
            <a:off x="15661057" y="3263900"/>
            <a:ext cx="36582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d08173f30_0_306"/>
          <p:cNvSpPr/>
          <p:nvPr/>
        </p:nvSpPr>
        <p:spPr>
          <a:xfrm>
            <a:off x="15661057" y="3263900"/>
            <a:ext cx="42000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85%</a:t>
            </a:r>
            <a:endParaRPr b="0" i="0" sz="12800" u="none" cap="none" strike="noStrike">
              <a:solidFill>
                <a:schemeClr val="dk1"/>
              </a:solidFill>
              <a:latin typeface="Calibri"/>
              <a:ea typeface="Calibri"/>
              <a:cs typeface="Calibri"/>
              <a:sym typeface="Calibri"/>
            </a:endParaRPr>
          </a:p>
        </p:txBody>
      </p:sp>
      <p:sp>
        <p:nvSpPr>
          <p:cNvPr id="354" name="Google Shape;354;g2bd08173f30_0_306"/>
          <p:cNvSpPr/>
          <p:nvPr/>
        </p:nvSpPr>
        <p:spPr>
          <a:xfrm>
            <a:off x="13552594" y="513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bd08173f30_0_306"/>
          <p:cNvSpPr/>
          <p:nvPr/>
        </p:nvSpPr>
        <p:spPr>
          <a:xfrm>
            <a:off x="13484852" y="513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6" name="Google Shape;356;g2bd08173f30_0_306"/>
          <p:cNvSpPr/>
          <p:nvPr/>
        </p:nvSpPr>
        <p:spPr>
          <a:xfrm>
            <a:off x="13552594" y="69850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bd08173f30_0_306"/>
          <p:cNvSpPr/>
          <p:nvPr/>
        </p:nvSpPr>
        <p:spPr>
          <a:xfrm>
            <a:off x="14454407" y="6985000"/>
            <a:ext cx="60714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bd08173f30_0_306"/>
          <p:cNvSpPr/>
          <p:nvPr/>
        </p:nvSpPr>
        <p:spPr>
          <a:xfrm>
            <a:off x="14454407" y="6985000"/>
            <a:ext cx="66132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765 Km</a:t>
            </a:r>
            <a:endParaRPr b="0" i="0" sz="12800" u="none" cap="none" strike="noStrike">
              <a:solidFill>
                <a:schemeClr val="dk1"/>
              </a:solidFill>
              <a:latin typeface="Calibri"/>
              <a:ea typeface="Calibri"/>
              <a:cs typeface="Calibri"/>
              <a:sym typeface="Calibri"/>
            </a:endParaRPr>
          </a:p>
        </p:txBody>
      </p:sp>
      <p:sp>
        <p:nvSpPr>
          <p:cNvPr id="359" name="Google Shape;359;g2bd08173f30_0_306"/>
          <p:cNvSpPr/>
          <p:nvPr/>
        </p:nvSpPr>
        <p:spPr>
          <a:xfrm>
            <a:off x="13552594" y="8851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bd08173f30_0_306"/>
          <p:cNvSpPr/>
          <p:nvPr/>
        </p:nvSpPr>
        <p:spPr>
          <a:xfrm>
            <a:off x="13484852" y="8851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365" name="Shape 365"/>
        <p:cNvGrpSpPr/>
        <p:nvPr/>
      </p:nvGrpSpPr>
      <p:grpSpPr>
        <a:xfrm>
          <a:off x="0" y="0"/>
          <a:ext cx="0" cy="0"/>
          <a:chOff x="0" y="0"/>
          <a:chExt cx="0" cy="0"/>
        </a:xfrm>
      </p:grpSpPr>
      <p:pic>
        <p:nvPicPr>
          <p:cNvPr descr=" " id="366" name="Google Shape;366;g2bd08173f30_0_336"/>
          <p:cNvPicPr preferRelativeResize="0"/>
          <p:nvPr/>
        </p:nvPicPr>
        <p:blipFill rotWithShape="1">
          <a:blip r:embed="rId3">
            <a:alphaModFix/>
          </a:blip>
          <a:srcRect b="0" l="0" r="0" t="0"/>
          <a:stretch/>
        </p:blipFill>
        <p:spPr>
          <a:xfrm>
            <a:off x="660483" y="0"/>
            <a:ext cx="23726565" cy="13716000"/>
          </a:xfrm>
          <a:prstGeom prst="rect">
            <a:avLst/>
          </a:prstGeom>
          <a:noFill/>
          <a:ln>
            <a:noFill/>
          </a:ln>
        </p:spPr>
      </p:pic>
      <p:pic>
        <p:nvPicPr>
          <p:cNvPr descr=" " id="367" name="Google Shape;367;g2bd08173f30_0_336"/>
          <p:cNvPicPr preferRelativeResize="0"/>
          <p:nvPr/>
        </p:nvPicPr>
        <p:blipFill rotWithShape="1">
          <a:blip r:embed="rId4">
            <a:alphaModFix/>
          </a:blip>
          <a:srcRect b="0" l="0" r="0" t="0"/>
          <a:stretch/>
        </p:blipFill>
        <p:spPr>
          <a:xfrm>
            <a:off x="0" y="1130300"/>
            <a:ext cx="24387048" cy="12585700"/>
          </a:xfrm>
          <a:prstGeom prst="rect">
            <a:avLst/>
          </a:prstGeom>
          <a:noFill/>
          <a:ln>
            <a:noFill/>
          </a:ln>
        </p:spPr>
      </p:pic>
      <p:pic>
        <p:nvPicPr>
          <p:cNvPr descr=" " id="368" name="Google Shape;368;g2bd08173f30_0_336"/>
          <p:cNvPicPr preferRelativeResize="0"/>
          <p:nvPr/>
        </p:nvPicPr>
        <p:blipFill rotWithShape="1">
          <a:blip r:embed="rId5">
            <a:alphaModFix/>
          </a:blip>
          <a:srcRect b="0" l="0" r="0" t="0"/>
          <a:stretch/>
        </p:blipFill>
        <p:spPr>
          <a:xfrm>
            <a:off x="19807740" y="9446965"/>
            <a:ext cx="4287825" cy="4269035"/>
          </a:xfrm>
          <a:prstGeom prst="rect">
            <a:avLst/>
          </a:prstGeom>
          <a:noFill/>
          <a:ln>
            <a:noFill/>
          </a:ln>
        </p:spPr>
      </p:pic>
      <p:sp>
        <p:nvSpPr>
          <p:cNvPr id="369" name="Google Shape;369;g2bd08173f30_0_3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bd08173f30_0_33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1" name="Google Shape;371;g2bd08173f30_0_336"/>
          <p:cNvSpPr/>
          <p:nvPr/>
        </p:nvSpPr>
        <p:spPr>
          <a:xfrm>
            <a:off x="6841922" y="1143000"/>
            <a:ext cx="106905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Some Graph</a:t>
            </a:r>
            <a:endParaRPr b="0" i="0" sz="8000" u="none" cap="none" strike="noStrike">
              <a:solidFill>
                <a:schemeClr val="dk1"/>
              </a:solidFill>
              <a:latin typeface="Calibri"/>
              <a:ea typeface="Calibri"/>
              <a:cs typeface="Calibri"/>
              <a:sym typeface="Calibri"/>
            </a:endParaRPr>
          </a:p>
        </p:txBody>
      </p:sp>
      <p:sp>
        <p:nvSpPr>
          <p:cNvPr id="372" name="Google Shape;372;g2bd08173f30_0_33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bd08173f30_0_33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4" name="Google Shape;374;g2bd08173f30_0_33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2185"/>
              <a:buFont typeface="Lato"/>
              <a:buNone/>
            </a:pPr>
            <a:r>
              <a:rPr b="0" i="0" lang="en-US" sz="2185" u="none" cap="none" strike="noStrike">
                <a:solidFill>
                  <a:srgbClr val="FA7E6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5" name="Google Shape;375;g2bd08173f30_0_33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2185"/>
              <a:buFont typeface="Lato"/>
              <a:buNone/>
            </a:pPr>
            <a:r>
              <a:rPr b="0" i="0" lang="en-US" sz="2185" u="none" cap="none" strike="noStrike">
                <a:solidFill>
                  <a:srgbClr val="FA7E6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6" name="Google Shape;376;g2bd08173f30_0_33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2185"/>
              <a:buFont typeface="Lato"/>
              <a:buNone/>
            </a:pPr>
            <a:r>
              <a:rPr b="0" i="0" lang="en-US" sz="2185" u="none" cap="none" strike="noStrike">
                <a:solidFill>
                  <a:srgbClr val="FA7E6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7" name="Google Shape;377;g2bd08173f30_0_33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2185"/>
              <a:buFont typeface="Lato"/>
              <a:buNone/>
            </a:pPr>
            <a:r>
              <a:rPr b="0" i="0" lang="en-US" sz="2185" u="none" cap="none" strike="noStrike">
                <a:solidFill>
                  <a:srgbClr val="FA7E6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8" name="Google Shape;378;g2bd08173f30_0_33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2185"/>
              <a:buFont typeface="Lato"/>
              <a:buNone/>
            </a:pPr>
            <a:r>
              <a:rPr b="0" i="0" lang="en-US" sz="2185" u="none" cap="none" strike="noStrike">
                <a:solidFill>
                  <a:srgbClr val="FA7E6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9" name="Google Shape;379;g2bd08173f30_0_33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2185"/>
              <a:buFont typeface="Lato"/>
              <a:buNone/>
            </a:pPr>
            <a:r>
              <a:rPr b="0" i="0" lang="en-US" sz="2185" u="none" cap="none" strike="noStrike">
                <a:solidFill>
                  <a:srgbClr val="FA7E6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0" name="Google Shape;380;g2bd08173f30_0_33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2185"/>
              <a:buFont typeface="Lato"/>
              <a:buNone/>
            </a:pPr>
            <a:r>
              <a:rPr b="0" i="0" lang="en-US" sz="2185" u="none" cap="none" strike="noStrike">
                <a:solidFill>
                  <a:srgbClr val="FA7E6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1" name="Google Shape;381;g2bd08173f30_0_33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2185"/>
              <a:buFont typeface="Lato"/>
              <a:buNone/>
            </a:pPr>
            <a:r>
              <a:rPr b="0" i="0" lang="en-US" sz="2185" u="none" cap="none" strike="noStrike">
                <a:solidFill>
                  <a:srgbClr val="FA7E6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2" name="Google Shape;382;g2bd08173f30_0_33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3" name="Google Shape;383;g2bd08173f30_0_33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4" name="Google Shape;384;g2bd08173f30_0_33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5" name="Google Shape;385;g2bd08173f30_0_33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6" name="Google Shape;386;g2bd08173f30_0_33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7" name="Google Shape;387;g2bd08173f30_0_33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8" name="Google Shape;388;g2bd08173f30_0_33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9" name="Google Shape;389;g2bd08173f30_0_33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0" name="Google Shape;390;g2bd08173f30_0_33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1" name="Google Shape;391;g2bd08173f30_0_33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A7E64"/>
              </a:buClr>
              <a:buSzPts val="1820"/>
              <a:buFont typeface="Lato"/>
              <a:buNone/>
            </a:pPr>
            <a:r>
              <a:rPr b="0" i="0" lang="en-US" sz="1820" u="none" cap="none" strike="noStrike">
                <a:solidFill>
                  <a:srgbClr val="FA7E6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2" name="Google Shape;392;g2bd08173f30_0_336"/>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93" name="Google Shape;393;g2bd08173f30_0_336"/>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94" name="Google Shape;394;g2bd08173f30_0_336"/>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95" name="Google Shape;395;g2bd08173f30_0_336"/>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96" name="Google Shape;396;g2bd08173f30_0_336"/>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7" name="Google Shape;397;g2bd08173f30_0_336"/>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98" name="Google Shape;398;g2bd08173f30_0_336"/>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99" name="Google Shape;399;g2bd08173f30_0_336"/>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00" name="Google Shape;400;g2bd08173f30_0_336"/>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01" name="Google Shape;401;g2bd08173f30_0_336"/>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02" name="Google Shape;402;g2bd08173f30_0_336"/>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03" name="Google Shape;403;g2bd08173f30_0_336"/>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04" name="Google Shape;404;g2bd08173f30_0_336"/>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05" name="Google Shape;405;g2bd08173f30_0_336"/>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06" name="Google Shape;406;g2bd08173f30_0_336"/>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7" name="Google Shape;407;g2bd08173f30_0_336"/>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08" name="Google Shape;408;g2bd08173f30_0_336"/>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09" name="Google Shape;409;g2bd08173f30_0_336"/>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10" name="Google Shape;410;g2bd08173f30_0_336"/>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11" name="Google Shape;411;g2bd08173f30_0_336"/>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12" name="Google Shape;412;g2bd08173f30_0_336"/>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13" name="Google Shape;413;g2bd08173f30_0_336"/>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14" name="Google Shape;414;g2bd08173f30_0_33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bd08173f30_0_33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6" name="Google Shape;416;g2bd08173f30_0_33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7" name="Google Shape;417;g2bd08173f30_0_336"/>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18" name="Google Shape;418;g2bd08173f30_0_336"/>
          <p:cNvSpPr/>
          <p:nvPr/>
        </p:nvSpPr>
        <p:spPr>
          <a:xfrm>
            <a:off x="16194524" y="6365379"/>
            <a:ext cx="2007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bd08173f30_0_336"/>
          <p:cNvSpPr/>
          <p:nvPr/>
        </p:nvSpPr>
        <p:spPr>
          <a:xfrm>
            <a:off x="16194524" y="6324600"/>
            <a:ext cx="22101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34.574</a:t>
            </a:r>
            <a:endParaRPr b="0" i="0" sz="4800" u="none" cap="none" strike="noStrike">
              <a:solidFill>
                <a:schemeClr val="dk1"/>
              </a:solidFill>
              <a:latin typeface="Calibri"/>
              <a:ea typeface="Calibri"/>
              <a:cs typeface="Calibri"/>
              <a:sym typeface="Calibri"/>
            </a:endParaRPr>
          </a:p>
        </p:txBody>
      </p:sp>
      <p:sp>
        <p:nvSpPr>
          <p:cNvPr id="420" name="Google Shape;420;g2bd08173f30_0_336"/>
          <p:cNvSpPr/>
          <p:nvPr/>
        </p:nvSpPr>
        <p:spPr>
          <a:xfrm>
            <a:off x="16696237" y="70231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1" name="Google Shape;421;g2bd08173f30_0_336"/>
          <p:cNvSpPr/>
          <p:nvPr/>
        </p:nvSpPr>
        <p:spPr>
          <a:xfrm>
            <a:off x="13260457"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bd08173f30_0_336"/>
          <p:cNvSpPr/>
          <p:nvPr/>
        </p:nvSpPr>
        <p:spPr>
          <a:xfrm>
            <a:off x="13260457"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bd08173f30_0_336"/>
          <p:cNvSpPr/>
          <p:nvPr/>
        </p:nvSpPr>
        <p:spPr>
          <a:xfrm>
            <a:off x="13158845" y="10515600"/>
            <a:ext cx="8078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Treasure Found</a:t>
            </a:r>
            <a:endParaRPr b="0" i="0" sz="4800" u="none" cap="none" strike="noStrike">
              <a:solidFill>
                <a:schemeClr val="dk1"/>
              </a:solidFill>
              <a:latin typeface="Calibri"/>
              <a:ea typeface="Calibri"/>
              <a:cs typeface="Calibri"/>
              <a:sym typeface="Calibri"/>
            </a:endParaRPr>
          </a:p>
        </p:txBody>
      </p:sp>
      <p:sp>
        <p:nvSpPr>
          <p:cNvPr id="424" name="Google Shape;424;g2bd08173f30_0_336"/>
          <p:cNvSpPr/>
          <p:nvPr/>
        </p:nvSpPr>
        <p:spPr>
          <a:xfrm>
            <a:off x="13192716" y="11315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5" name="Google Shape;425;g2bd08173f30_0_336"/>
          <p:cNvSpPr/>
          <p:nvPr/>
        </p:nvSpPr>
        <p:spPr>
          <a:xfrm>
            <a:off x="3251606"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bd08173f30_0_336"/>
          <p:cNvSpPr/>
          <p:nvPr/>
        </p:nvSpPr>
        <p:spPr>
          <a:xfrm>
            <a:off x="3251606"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bd08173f30_0_336"/>
          <p:cNvSpPr/>
          <p:nvPr/>
        </p:nvSpPr>
        <p:spPr>
          <a:xfrm>
            <a:off x="3149994" y="10515600"/>
            <a:ext cx="80781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Spellcasting Progress</a:t>
            </a:r>
            <a:endParaRPr b="0" i="0" sz="4800" u="none" cap="none" strike="noStrike">
              <a:solidFill>
                <a:schemeClr val="dk1"/>
              </a:solidFill>
              <a:latin typeface="Calibri"/>
              <a:ea typeface="Calibri"/>
              <a:cs typeface="Calibri"/>
              <a:sym typeface="Calibri"/>
            </a:endParaRPr>
          </a:p>
        </p:txBody>
      </p:sp>
      <p:sp>
        <p:nvSpPr>
          <p:cNvPr id="428" name="Google Shape;428;g2bd08173f30_0_336"/>
          <p:cNvSpPr/>
          <p:nvPr/>
        </p:nvSpPr>
        <p:spPr>
          <a:xfrm>
            <a:off x="3183865" y="11315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433" name="Shape 433"/>
        <p:cNvGrpSpPr/>
        <p:nvPr/>
      </p:nvGrpSpPr>
      <p:grpSpPr>
        <a:xfrm>
          <a:off x="0" y="0"/>
          <a:ext cx="0" cy="0"/>
          <a:chOff x="0" y="0"/>
          <a:chExt cx="0" cy="0"/>
        </a:xfrm>
      </p:grpSpPr>
      <p:pic>
        <p:nvPicPr>
          <p:cNvPr descr=" " id="434" name="Google Shape;434;g2bd08173f30_0_403"/>
          <p:cNvPicPr preferRelativeResize="0"/>
          <p:nvPr/>
        </p:nvPicPr>
        <p:blipFill rotWithShape="1">
          <a:blip r:embed="rId3">
            <a:alphaModFix/>
          </a:blip>
          <a:srcRect b="0" l="0" r="0" t="0"/>
          <a:stretch/>
        </p:blipFill>
        <p:spPr>
          <a:xfrm>
            <a:off x="8281435" y="0"/>
            <a:ext cx="16105613" cy="13716000"/>
          </a:xfrm>
          <a:prstGeom prst="rect">
            <a:avLst/>
          </a:prstGeom>
          <a:noFill/>
          <a:ln>
            <a:noFill/>
          </a:ln>
        </p:spPr>
      </p:pic>
      <p:pic>
        <p:nvPicPr>
          <p:cNvPr descr=" " id="435" name="Google Shape;435;g2bd08173f30_0_403"/>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436" name="Google Shape;436;g2bd08173f30_0_403"/>
          <p:cNvPicPr preferRelativeResize="0"/>
          <p:nvPr/>
        </p:nvPicPr>
        <p:blipFill rotWithShape="1">
          <a:blip r:embed="rId5">
            <a:alphaModFix/>
          </a:blip>
          <a:srcRect b="0" l="0" r="0" t="0"/>
          <a:stretch/>
        </p:blipFill>
        <p:spPr>
          <a:xfrm>
            <a:off x="0" y="9334500"/>
            <a:ext cx="3676468" cy="4229100"/>
          </a:xfrm>
          <a:prstGeom prst="rect">
            <a:avLst/>
          </a:prstGeom>
          <a:noFill/>
          <a:ln>
            <a:noFill/>
          </a:ln>
        </p:spPr>
      </p:pic>
      <p:sp>
        <p:nvSpPr>
          <p:cNvPr id="437" name="Google Shape;437;g2bd08173f30_0_4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8" name="Google Shape;438;g2bd08173f30_0_40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9" name="Google Shape;439;g2bd08173f30_0_403"/>
          <p:cNvSpPr/>
          <p:nvPr/>
        </p:nvSpPr>
        <p:spPr>
          <a:xfrm>
            <a:off x="13450981" y="5753100"/>
            <a:ext cx="8738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bd08173f30_0_403"/>
          <p:cNvSpPr/>
          <p:nvPr/>
        </p:nvSpPr>
        <p:spPr>
          <a:xfrm>
            <a:off x="13450981" y="5753100"/>
            <a:ext cx="8738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bd08173f30_0_403"/>
          <p:cNvSpPr/>
          <p:nvPr/>
        </p:nvSpPr>
        <p:spPr>
          <a:xfrm>
            <a:off x="13450981" y="5753100"/>
            <a:ext cx="89418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A web application</a:t>
            </a:r>
            <a:endParaRPr b="0" i="0" sz="4800" u="none" cap="none" strike="noStrike">
              <a:solidFill>
                <a:schemeClr val="dk1"/>
              </a:solidFill>
              <a:latin typeface="Calibri"/>
              <a:ea typeface="Calibri"/>
              <a:cs typeface="Calibri"/>
              <a:sym typeface="Calibri"/>
            </a:endParaRPr>
          </a:p>
        </p:txBody>
      </p:sp>
      <p:sp>
        <p:nvSpPr>
          <p:cNvPr id="442" name="Google Shape;442;g2bd08173f30_0_403"/>
          <p:cNvSpPr/>
          <p:nvPr/>
        </p:nvSpPr>
        <p:spPr>
          <a:xfrm>
            <a:off x="13450981" y="66548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3" name="Google Shape;443;g2bd08173f30_0_403"/>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44" name="Google Shape;444;g2bd08173f30_0_403"/>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45" name="Google Shape;445;g2bd08173f30_0_403"/>
          <p:cNvSpPr/>
          <p:nvPr/>
        </p:nvSpPr>
        <p:spPr>
          <a:xfrm>
            <a:off x="4809668" y="1219200"/>
            <a:ext cx="147678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450" name="Shape 450"/>
        <p:cNvGrpSpPr/>
        <p:nvPr/>
      </p:nvGrpSpPr>
      <p:grpSpPr>
        <a:xfrm>
          <a:off x="0" y="0"/>
          <a:ext cx="0" cy="0"/>
          <a:chOff x="0" y="0"/>
          <a:chExt cx="0" cy="0"/>
        </a:xfrm>
      </p:grpSpPr>
      <p:pic>
        <p:nvPicPr>
          <p:cNvPr descr=" " id="451" name="Google Shape;451;g2bd08173f30_0_419"/>
          <p:cNvPicPr preferRelativeResize="0"/>
          <p:nvPr/>
        </p:nvPicPr>
        <p:blipFill rotWithShape="1">
          <a:blip r:embed="rId3">
            <a:alphaModFix/>
          </a:blip>
          <a:srcRect b="0" l="0" r="0" t="0"/>
          <a:stretch/>
        </p:blipFill>
        <p:spPr>
          <a:xfrm>
            <a:off x="0" y="0"/>
            <a:ext cx="17744118" cy="13716000"/>
          </a:xfrm>
          <a:prstGeom prst="rect">
            <a:avLst/>
          </a:prstGeom>
          <a:noFill/>
          <a:ln>
            <a:noFill/>
          </a:ln>
        </p:spPr>
      </p:pic>
      <p:pic>
        <p:nvPicPr>
          <p:cNvPr descr=" " id="452" name="Google Shape;452;g2bd08173f30_0_419"/>
          <p:cNvPicPr preferRelativeResize="0"/>
          <p:nvPr/>
        </p:nvPicPr>
        <p:blipFill rotWithShape="1">
          <a:blip r:embed="rId4">
            <a:alphaModFix/>
          </a:blip>
          <a:srcRect b="0" l="0" r="0" t="0"/>
          <a:stretch/>
        </p:blipFill>
        <p:spPr>
          <a:xfrm>
            <a:off x="63508" y="0"/>
            <a:ext cx="24323540" cy="13716000"/>
          </a:xfrm>
          <a:prstGeom prst="rect">
            <a:avLst/>
          </a:prstGeom>
          <a:noFill/>
          <a:ln>
            <a:noFill/>
          </a:ln>
        </p:spPr>
      </p:pic>
      <p:pic>
        <p:nvPicPr>
          <p:cNvPr descr=" " id="453" name="Google Shape;453;g2bd08173f30_0_419"/>
          <p:cNvPicPr preferRelativeResize="0"/>
          <p:nvPr/>
        </p:nvPicPr>
        <p:blipFill rotWithShape="1">
          <a:blip r:embed="rId5">
            <a:alphaModFix/>
          </a:blip>
          <a:srcRect b="0" l="0" r="0" t="0"/>
          <a:stretch/>
        </p:blipFill>
        <p:spPr>
          <a:xfrm>
            <a:off x="18074359" y="736600"/>
            <a:ext cx="5029829" cy="2590800"/>
          </a:xfrm>
          <a:prstGeom prst="rect">
            <a:avLst/>
          </a:prstGeom>
          <a:noFill/>
          <a:ln>
            <a:noFill/>
          </a:ln>
        </p:spPr>
      </p:pic>
      <p:pic>
        <p:nvPicPr>
          <p:cNvPr descr=" " id="454" name="Google Shape;454;g2bd08173f30_0_419"/>
          <p:cNvPicPr preferRelativeResize="0"/>
          <p:nvPr/>
        </p:nvPicPr>
        <p:blipFill rotWithShape="1">
          <a:blip r:embed="rId6">
            <a:alphaModFix/>
          </a:blip>
          <a:srcRect b="0" l="0" r="0" t="0"/>
          <a:stretch/>
        </p:blipFill>
        <p:spPr>
          <a:xfrm>
            <a:off x="419152" y="10548937"/>
            <a:ext cx="2032254" cy="2760662"/>
          </a:xfrm>
          <a:prstGeom prst="rect">
            <a:avLst/>
          </a:prstGeom>
          <a:noFill/>
          <a:ln>
            <a:noFill/>
          </a:ln>
        </p:spPr>
      </p:pic>
      <p:sp>
        <p:nvSpPr>
          <p:cNvPr id="455" name="Google Shape;455;g2bd08173f30_0_4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g2bd08173f30_0_41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57" name="Google Shape;457;g2bd08173f30_0_419"/>
          <p:cNvSpPr/>
          <p:nvPr/>
        </p:nvSpPr>
        <p:spPr>
          <a:xfrm>
            <a:off x="2946768" y="4152900"/>
            <a:ext cx="87387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bd08173f30_0_419"/>
          <p:cNvSpPr/>
          <p:nvPr/>
        </p:nvSpPr>
        <p:spPr>
          <a:xfrm>
            <a:off x="2946768" y="4152900"/>
            <a:ext cx="8738700" cy="27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bd08173f30_0_419"/>
          <p:cNvSpPr/>
          <p:nvPr/>
        </p:nvSpPr>
        <p:spPr>
          <a:xfrm>
            <a:off x="2946768" y="4152900"/>
            <a:ext cx="89418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An mobile app</a:t>
            </a:r>
            <a:endParaRPr b="0" i="0" sz="4800" u="none" cap="none" strike="noStrike">
              <a:solidFill>
                <a:schemeClr val="dk1"/>
              </a:solidFill>
              <a:latin typeface="Calibri"/>
              <a:ea typeface="Calibri"/>
              <a:cs typeface="Calibri"/>
              <a:sym typeface="Calibri"/>
            </a:endParaRPr>
          </a:p>
        </p:txBody>
      </p:sp>
      <p:sp>
        <p:nvSpPr>
          <p:cNvPr id="460" name="Google Shape;460;g2bd08173f30_0_419"/>
          <p:cNvSpPr/>
          <p:nvPr/>
        </p:nvSpPr>
        <p:spPr>
          <a:xfrm>
            <a:off x="2946768" y="50546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1" name="Google Shape;461;g2bd08173f30_0_419"/>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2" name="Google Shape;462;g2bd08173f30_0_419"/>
          <p:cNvSpPr/>
          <p:nvPr/>
        </p:nvSpPr>
        <p:spPr>
          <a:xfrm>
            <a:off x="2895962" y="1854200"/>
            <a:ext cx="129006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The Future of Fantasy</a:t>
            </a:r>
            <a:endParaRPr b="0" i="0" sz="8000" u="none" cap="none" strike="noStrike">
              <a:solidFill>
                <a:schemeClr val="dk1"/>
              </a:solidFill>
              <a:latin typeface="Calibri"/>
              <a:ea typeface="Calibri"/>
              <a:cs typeface="Calibri"/>
              <a:sym typeface="Calibri"/>
            </a:endParaRPr>
          </a:p>
        </p:txBody>
      </p:sp>
      <p:pic>
        <p:nvPicPr>
          <p:cNvPr descr=" " id="463" name="Google Shape;463;g2bd08173f30_0_419"/>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64" name="Google Shape;464;g2bd08173f30_0_419"/>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469" name="Shape 469"/>
        <p:cNvGrpSpPr/>
        <p:nvPr/>
      </p:nvGrpSpPr>
      <p:grpSpPr>
        <a:xfrm>
          <a:off x="0" y="0"/>
          <a:ext cx="0" cy="0"/>
          <a:chOff x="0" y="0"/>
          <a:chExt cx="0" cy="0"/>
        </a:xfrm>
      </p:grpSpPr>
      <p:pic>
        <p:nvPicPr>
          <p:cNvPr descr=" " id="470" name="Google Shape;470;g2bd08173f30_0_437"/>
          <p:cNvPicPr preferRelativeResize="0"/>
          <p:nvPr/>
        </p:nvPicPr>
        <p:blipFill rotWithShape="1">
          <a:blip r:embed="rId3">
            <a:alphaModFix/>
          </a:blip>
          <a:srcRect b="0" l="0" r="0" t="0"/>
          <a:stretch/>
        </p:blipFill>
        <p:spPr>
          <a:xfrm>
            <a:off x="660483" y="0"/>
            <a:ext cx="23726565" cy="13716000"/>
          </a:xfrm>
          <a:prstGeom prst="rect">
            <a:avLst/>
          </a:prstGeom>
          <a:noFill/>
          <a:ln>
            <a:noFill/>
          </a:ln>
        </p:spPr>
      </p:pic>
      <p:pic>
        <p:nvPicPr>
          <p:cNvPr descr=" " id="471" name="Google Shape;471;g2bd08173f30_0_437"/>
          <p:cNvPicPr preferRelativeResize="0"/>
          <p:nvPr/>
        </p:nvPicPr>
        <p:blipFill rotWithShape="1">
          <a:blip r:embed="rId4">
            <a:alphaModFix/>
          </a:blip>
          <a:srcRect b="0" l="0" r="0" t="0"/>
          <a:stretch/>
        </p:blipFill>
        <p:spPr>
          <a:xfrm>
            <a:off x="0" y="1130300"/>
            <a:ext cx="24387048" cy="12585700"/>
          </a:xfrm>
          <a:prstGeom prst="rect">
            <a:avLst/>
          </a:prstGeom>
          <a:noFill/>
          <a:ln>
            <a:noFill/>
          </a:ln>
        </p:spPr>
      </p:pic>
      <p:pic>
        <p:nvPicPr>
          <p:cNvPr descr=" " id="472" name="Google Shape;472;g2bd08173f30_0_437"/>
          <p:cNvPicPr preferRelativeResize="0"/>
          <p:nvPr/>
        </p:nvPicPr>
        <p:blipFill rotWithShape="1">
          <a:blip r:embed="rId5">
            <a:alphaModFix/>
          </a:blip>
          <a:srcRect b="0" l="0" r="0" t="0"/>
          <a:stretch/>
        </p:blipFill>
        <p:spPr>
          <a:xfrm>
            <a:off x="19807740" y="9446965"/>
            <a:ext cx="4287825" cy="4269035"/>
          </a:xfrm>
          <a:prstGeom prst="rect">
            <a:avLst/>
          </a:prstGeom>
          <a:noFill/>
          <a:ln>
            <a:noFill/>
          </a:ln>
        </p:spPr>
      </p:pic>
      <p:sp>
        <p:nvSpPr>
          <p:cNvPr id="473" name="Google Shape;473;g2bd08173f30_0_4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g2bd08173f30_0_43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5" name="Google Shape;475;g2bd08173f30_0_437"/>
          <p:cNvSpPr/>
          <p:nvPr/>
        </p:nvSpPr>
        <p:spPr>
          <a:xfrm>
            <a:off x="876410" y="8305800"/>
            <a:ext cx="57156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bd08173f30_0_437"/>
          <p:cNvSpPr/>
          <p:nvPr/>
        </p:nvSpPr>
        <p:spPr>
          <a:xfrm>
            <a:off x="876410" y="8305800"/>
            <a:ext cx="57156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bd08173f30_0_437"/>
          <p:cNvSpPr/>
          <p:nvPr/>
        </p:nvSpPr>
        <p:spPr>
          <a:xfrm>
            <a:off x="876410" y="8305800"/>
            <a:ext cx="59190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A web application</a:t>
            </a:r>
            <a:endParaRPr b="0" i="0" sz="4800" u="none" cap="none" strike="noStrike">
              <a:solidFill>
                <a:schemeClr val="dk1"/>
              </a:solidFill>
              <a:latin typeface="Calibri"/>
              <a:ea typeface="Calibri"/>
              <a:cs typeface="Calibri"/>
              <a:sym typeface="Calibri"/>
            </a:endParaRPr>
          </a:p>
        </p:txBody>
      </p:sp>
      <p:sp>
        <p:nvSpPr>
          <p:cNvPr id="478" name="Google Shape;478;g2bd08173f30_0_437"/>
          <p:cNvSpPr/>
          <p:nvPr/>
        </p:nvSpPr>
        <p:spPr>
          <a:xfrm>
            <a:off x="876410" y="9906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9" name="Google Shape;479;g2bd08173f30_0_437"/>
          <p:cNvSpPr/>
          <p:nvPr/>
        </p:nvSpPr>
        <p:spPr>
          <a:xfrm>
            <a:off x="825603" y="1231900"/>
            <a:ext cx="7007100" cy="501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0" name="Google Shape;480;g2bd08173f30_0_437"/>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1" name="Google Shape;481;g2bd08173f30_0_437"/>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82" name="Google Shape;482;g2bd08173f30_0_437"/>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487" name="Shape 487"/>
        <p:cNvGrpSpPr/>
        <p:nvPr/>
      </p:nvGrpSpPr>
      <p:grpSpPr>
        <a:xfrm>
          <a:off x="0" y="0"/>
          <a:ext cx="0" cy="0"/>
          <a:chOff x="0" y="0"/>
          <a:chExt cx="0" cy="0"/>
        </a:xfrm>
      </p:grpSpPr>
      <p:pic>
        <p:nvPicPr>
          <p:cNvPr descr=" " id="488" name="Google Shape;488;g2bd08173f30_0_45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9" name="Google Shape;489;g2bd08173f30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g2bd08173f30_0_45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1" name="Google Shape;491;g2bd08173f30_0_454"/>
          <p:cNvSpPr/>
          <p:nvPr/>
        </p:nvSpPr>
        <p:spPr>
          <a:xfrm>
            <a:off x="15690694" y="698500"/>
            <a:ext cx="7464300" cy="2675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27" name="Shape 27"/>
        <p:cNvGrpSpPr/>
        <p:nvPr/>
      </p:nvGrpSpPr>
      <p:grpSpPr>
        <a:xfrm>
          <a:off x="0" y="0"/>
          <a:ext cx="0" cy="0"/>
          <a:chOff x="0" y="0"/>
          <a:chExt cx="0" cy="0"/>
        </a:xfrm>
      </p:grpSpPr>
      <p:pic>
        <p:nvPicPr>
          <p:cNvPr descr=" " id="28" name="Google Shape;28;g2bd08173f30_0_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9" name="Google Shape;29;g2bd08173f30_0_11"/>
          <p:cNvPicPr preferRelativeResize="0"/>
          <p:nvPr/>
        </p:nvPicPr>
        <p:blipFill rotWithShape="1">
          <a:blip r:embed="rId4">
            <a:alphaModFix/>
          </a:blip>
          <a:srcRect b="0" l="0" r="0" t="0"/>
          <a:stretch/>
        </p:blipFill>
        <p:spPr>
          <a:xfrm>
            <a:off x="622378" y="927100"/>
            <a:ext cx="1165312" cy="4229100"/>
          </a:xfrm>
          <a:prstGeom prst="rect">
            <a:avLst/>
          </a:prstGeom>
          <a:noFill/>
          <a:ln>
            <a:noFill/>
          </a:ln>
        </p:spPr>
      </p:pic>
      <p:pic>
        <p:nvPicPr>
          <p:cNvPr descr=" " id="30" name="Google Shape;30;g2bd08173f30_0_11"/>
          <p:cNvPicPr preferRelativeResize="0"/>
          <p:nvPr/>
        </p:nvPicPr>
        <p:blipFill rotWithShape="1">
          <a:blip r:embed="rId5">
            <a:alphaModFix/>
          </a:blip>
          <a:srcRect b="0" l="0" r="0" t="0"/>
          <a:stretch/>
        </p:blipFill>
        <p:spPr>
          <a:xfrm>
            <a:off x="19636654" y="8978900"/>
            <a:ext cx="3545932" cy="3180860"/>
          </a:xfrm>
          <a:prstGeom prst="rect">
            <a:avLst/>
          </a:prstGeom>
          <a:noFill/>
          <a:ln>
            <a:noFill/>
          </a:ln>
        </p:spPr>
      </p:pic>
      <p:sp>
        <p:nvSpPr>
          <p:cNvPr id="31" name="Google Shape;31;g2bd08173f30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bd08173f30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2bd08173f30_0_11"/>
          <p:cNvSpPr/>
          <p:nvPr/>
        </p:nvSpPr>
        <p:spPr>
          <a:xfrm>
            <a:off x="7985065" y="4394200"/>
            <a:ext cx="8429700" cy="240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Welcome</a:t>
            </a:r>
            <a:endParaRPr b="0" i="0" sz="12800" u="none" cap="none" strike="noStrike">
              <a:solidFill>
                <a:schemeClr val="dk1"/>
              </a:solidFill>
              <a:latin typeface="Calibri"/>
              <a:ea typeface="Calibri"/>
              <a:cs typeface="Calibri"/>
              <a:sym typeface="Calibri"/>
            </a:endParaRPr>
          </a:p>
        </p:txBody>
      </p:sp>
      <p:sp>
        <p:nvSpPr>
          <p:cNvPr id="34" name="Google Shape;34;g2bd08173f30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496" name="Shape 496"/>
        <p:cNvGrpSpPr/>
        <p:nvPr/>
      </p:nvGrpSpPr>
      <p:grpSpPr>
        <a:xfrm>
          <a:off x="0" y="0"/>
          <a:ext cx="0" cy="0"/>
          <a:chOff x="0" y="0"/>
          <a:chExt cx="0" cy="0"/>
        </a:xfrm>
      </p:grpSpPr>
      <p:pic>
        <p:nvPicPr>
          <p:cNvPr descr=" " id="497" name="Google Shape;497;g2bd08173f30_0_462"/>
          <p:cNvPicPr preferRelativeResize="0"/>
          <p:nvPr/>
        </p:nvPicPr>
        <p:blipFill rotWithShape="1">
          <a:blip r:embed="rId3">
            <a:alphaModFix/>
          </a:blip>
          <a:srcRect b="0" l="0" r="0" t="0"/>
          <a:stretch/>
        </p:blipFill>
        <p:spPr>
          <a:xfrm>
            <a:off x="8281435" y="0"/>
            <a:ext cx="16105613" cy="13716000"/>
          </a:xfrm>
          <a:prstGeom prst="rect">
            <a:avLst/>
          </a:prstGeom>
          <a:noFill/>
          <a:ln>
            <a:noFill/>
          </a:ln>
        </p:spPr>
      </p:pic>
      <p:pic>
        <p:nvPicPr>
          <p:cNvPr descr=" " id="498" name="Google Shape;498;g2bd08173f30_0_462"/>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499" name="Google Shape;499;g2bd08173f30_0_462"/>
          <p:cNvPicPr preferRelativeResize="0"/>
          <p:nvPr/>
        </p:nvPicPr>
        <p:blipFill rotWithShape="1">
          <a:blip r:embed="rId5">
            <a:alphaModFix/>
          </a:blip>
          <a:srcRect b="0" l="0" r="0" t="0"/>
          <a:stretch/>
        </p:blipFill>
        <p:spPr>
          <a:xfrm>
            <a:off x="0" y="9334500"/>
            <a:ext cx="3676468" cy="4229100"/>
          </a:xfrm>
          <a:prstGeom prst="rect">
            <a:avLst/>
          </a:prstGeom>
          <a:noFill/>
          <a:ln>
            <a:noFill/>
          </a:ln>
        </p:spPr>
      </p:pic>
      <p:sp>
        <p:nvSpPr>
          <p:cNvPr id="500" name="Google Shape;500;g2bd08173f30_0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2bd08173f30_0_46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02" name="Google Shape;502;g2bd08173f30_0_462"/>
          <p:cNvPicPr preferRelativeResize="0"/>
          <p:nvPr/>
        </p:nvPicPr>
        <p:blipFill rotWithShape="1">
          <a:blip r:embed="rId7">
            <a:alphaModFix/>
          </a:blip>
          <a:srcRect b="0" l="0" r="0" t="0"/>
          <a:stretch/>
        </p:blipFill>
        <p:spPr>
          <a:xfrm>
            <a:off x="0" y="0"/>
            <a:ext cx="7646356" cy="13716000"/>
          </a:xfrm>
          <a:prstGeom prst="rect">
            <a:avLst/>
          </a:prstGeom>
          <a:noFill/>
          <a:ln>
            <a:noFill/>
          </a:ln>
        </p:spPr>
      </p:pic>
      <p:sp>
        <p:nvSpPr>
          <p:cNvPr id="503" name="Google Shape;503;g2bd08173f30_0_462"/>
          <p:cNvSpPr/>
          <p:nvPr/>
        </p:nvSpPr>
        <p:spPr>
          <a:xfrm>
            <a:off x="8675184" y="2578100"/>
            <a:ext cx="66048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bd08173f30_0_462"/>
          <p:cNvSpPr/>
          <p:nvPr/>
        </p:nvSpPr>
        <p:spPr>
          <a:xfrm>
            <a:off x="8675184" y="3308350"/>
            <a:ext cx="7368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bd08173f30_0_462"/>
          <p:cNvSpPr/>
          <p:nvPr/>
        </p:nvSpPr>
        <p:spPr>
          <a:xfrm>
            <a:off x="8675184" y="3308350"/>
            <a:ext cx="12786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1</a:t>
            </a:r>
            <a:endParaRPr b="0" i="0" sz="12800" u="none" cap="none" strike="noStrike">
              <a:solidFill>
                <a:schemeClr val="dk1"/>
              </a:solidFill>
              <a:latin typeface="Calibri"/>
              <a:ea typeface="Calibri"/>
              <a:cs typeface="Calibri"/>
              <a:sym typeface="Calibri"/>
            </a:endParaRPr>
          </a:p>
        </p:txBody>
      </p:sp>
      <p:sp>
        <p:nvSpPr>
          <p:cNvPr id="506" name="Google Shape;506;g2bd08173f30_0_462"/>
          <p:cNvSpPr/>
          <p:nvPr/>
        </p:nvSpPr>
        <p:spPr>
          <a:xfrm>
            <a:off x="9615102" y="2578100"/>
            <a:ext cx="56649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bd08173f30_0_462"/>
          <p:cNvSpPr/>
          <p:nvPr/>
        </p:nvSpPr>
        <p:spPr>
          <a:xfrm>
            <a:off x="9615102" y="2578100"/>
            <a:ext cx="58680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Discover the secrets</a:t>
            </a:r>
            <a:endParaRPr b="0" i="0" sz="4800" u="none" cap="none" strike="noStrike">
              <a:solidFill>
                <a:schemeClr val="dk1"/>
              </a:solidFill>
              <a:latin typeface="Calibri"/>
              <a:ea typeface="Calibri"/>
              <a:cs typeface="Calibri"/>
              <a:sym typeface="Calibri"/>
            </a:endParaRPr>
          </a:p>
        </p:txBody>
      </p:sp>
      <p:sp>
        <p:nvSpPr>
          <p:cNvPr id="508" name="Google Shape;508;g2bd08173f30_0_462"/>
          <p:cNvSpPr/>
          <p:nvPr/>
        </p:nvSpPr>
        <p:spPr>
          <a:xfrm>
            <a:off x="9615102" y="4076700"/>
            <a:ext cx="5800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9" name="Google Shape;509;g2bd08173f30_0_462"/>
          <p:cNvSpPr/>
          <p:nvPr/>
        </p:nvSpPr>
        <p:spPr>
          <a:xfrm>
            <a:off x="8675184" y="6997700"/>
            <a:ext cx="66048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bd08173f30_0_462"/>
          <p:cNvSpPr/>
          <p:nvPr/>
        </p:nvSpPr>
        <p:spPr>
          <a:xfrm>
            <a:off x="8675184" y="8032750"/>
            <a:ext cx="9906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bd08173f30_0_462"/>
          <p:cNvSpPr/>
          <p:nvPr/>
        </p:nvSpPr>
        <p:spPr>
          <a:xfrm>
            <a:off x="8675184" y="8032750"/>
            <a:ext cx="15327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3</a:t>
            </a:r>
            <a:endParaRPr b="0" i="0" sz="12800" u="none" cap="none" strike="noStrike">
              <a:solidFill>
                <a:schemeClr val="dk1"/>
              </a:solidFill>
              <a:latin typeface="Calibri"/>
              <a:ea typeface="Calibri"/>
              <a:cs typeface="Calibri"/>
              <a:sym typeface="Calibri"/>
            </a:endParaRPr>
          </a:p>
        </p:txBody>
      </p:sp>
      <p:sp>
        <p:nvSpPr>
          <p:cNvPr id="512" name="Google Shape;512;g2bd08173f30_0_462"/>
          <p:cNvSpPr/>
          <p:nvPr/>
        </p:nvSpPr>
        <p:spPr>
          <a:xfrm>
            <a:off x="9869133" y="6997700"/>
            <a:ext cx="54108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bd08173f30_0_462"/>
          <p:cNvSpPr/>
          <p:nvPr/>
        </p:nvSpPr>
        <p:spPr>
          <a:xfrm>
            <a:off x="9869133" y="6997700"/>
            <a:ext cx="56142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Meet the creatures</a:t>
            </a:r>
            <a:endParaRPr b="0" i="0" sz="4800" u="none" cap="none" strike="noStrike">
              <a:solidFill>
                <a:schemeClr val="dk1"/>
              </a:solidFill>
              <a:latin typeface="Calibri"/>
              <a:ea typeface="Calibri"/>
              <a:cs typeface="Calibri"/>
              <a:sym typeface="Calibri"/>
            </a:endParaRPr>
          </a:p>
        </p:txBody>
      </p:sp>
      <p:sp>
        <p:nvSpPr>
          <p:cNvPr id="514" name="Google Shape;514;g2bd08173f30_0_462"/>
          <p:cNvSpPr/>
          <p:nvPr/>
        </p:nvSpPr>
        <p:spPr>
          <a:xfrm>
            <a:off x="9869133" y="8496300"/>
            <a:ext cx="5546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5" name="Google Shape;515;g2bd08173f30_0_462"/>
          <p:cNvSpPr/>
          <p:nvPr/>
        </p:nvSpPr>
        <p:spPr>
          <a:xfrm>
            <a:off x="16181822" y="6997700"/>
            <a:ext cx="66048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bd08173f30_0_462"/>
          <p:cNvSpPr/>
          <p:nvPr/>
        </p:nvSpPr>
        <p:spPr>
          <a:xfrm>
            <a:off x="16181822" y="8032750"/>
            <a:ext cx="10161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bd08173f30_0_462"/>
          <p:cNvSpPr/>
          <p:nvPr/>
        </p:nvSpPr>
        <p:spPr>
          <a:xfrm>
            <a:off x="16181822" y="8032750"/>
            <a:ext cx="15582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4</a:t>
            </a:r>
            <a:endParaRPr b="0" i="0" sz="12800" u="none" cap="none" strike="noStrike">
              <a:solidFill>
                <a:schemeClr val="dk1"/>
              </a:solidFill>
              <a:latin typeface="Calibri"/>
              <a:ea typeface="Calibri"/>
              <a:cs typeface="Calibri"/>
              <a:sym typeface="Calibri"/>
            </a:endParaRPr>
          </a:p>
        </p:txBody>
      </p:sp>
      <p:sp>
        <p:nvSpPr>
          <p:cNvPr id="518" name="Google Shape;518;g2bd08173f30_0_462"/>
          <p:cNvSpPr/>
          <p:nvPr/>
        </p:nvSpPr>
        <p:spPr>
          <a:xfrm>
            <a:off x="17401175" y="6997700"/>
            <a:ext cx="53856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bd08173f30_0_462"/>
          <p:cNvSpPr/>
          <p:nvPr/>
        </p:nvSpPr>
        <p:spPr>
          <a:xfrm>
            <a:off x="17401175" y="6997700"/>
            <a:ext cx="55887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Uncover the magic</a:t>
            </a:r>
            <a:endParaRPr b="0" i="0" sz="4800" u="none" cap="none" strike="noStrike">
              <a:solidFill>
                <a:schemeClr val="dk1"/>
              </a:solidFill>
              <a:latin typeface="Calibri"/>
              <a:ea typeface="Calibri"/>
              <a:cs typeface="Calibri"/>
              <a:sym typeface="Calibri"/>
            </a:endParaRPr>
          </a:p>
        </p:txBody>
      </p:sp>
      <p:sp>
        <p:nvSpPr>
          <p:cNvPr id="520" name="Google Shape;520;g2bd08173f30_0_462"/>
          <p:cNvSpPr/>
          <p:nvPr/>
        </p:nvSpPr>
        <p:spPr>
          <a:xfrm>
            <a:off x="17401175" y="8496300"/>
            <a:ext cx="5520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1" name="Google Shape;521;g2bd08173f30_0_462"/>
          <p:cNvSpPr/>
          <p:nvPr/>
        </p:nvSpPr>
        <p:spPr>
          <a:xfrm>
            <a:off x="16181822" y="2578100"/>
            <a:ext cx="66048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bd08173f30_0_462"/>
          <p:cNvSpPr/>
          <p:nvPr/>
        </p:nvSpPr>
        <p:spPr>
          <a:xfrm>
            <a:off x="16181822" y="3308350"/>
            <a:ext cx="10035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bd08173f30_0_462"/>
          <p:cNvSpPr/>
          <p:nvPr/>
        </p:nvSpPr>
        <p:spPr>
          <a:xfrm>
            <a:off x="16181822" y="3308350"/>
            <a:ext cx="15453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2</a:t>
            </a:r>
            <a:endParaRPr b="0" i="0" sz="12800" u="none" cap="none" strike="noStrike">
              <a:solidFill>
                <a:schemeClr val="dk1"/>
              </a:solidFill>
              <a:latin typeface="Calibri"/>
              <a:ea typeface="Calibri"/>
              <a:cs typeface="Calibri"/>
              <a:sym typeface="Calibri"/>
            </a:endParaRPr>
          </a:p>
        </p:txBody>
      </p:sp>
      <p:sp>
        <p:nvSpPr>
          <p:cNvPr id="524" name="Google Shape;524;g2bd08173f30_0_462"/>
          <p:cNvSpPr/>
          <p:nvPr/>
        </p:nvSpPr>
        <p:spPr>
          <a:xfrm>
            <a:off x="17388473" y="2578100"/>
            <a:ext cx="53982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d08173f30_0_462"/>
          <p:cNvSpPr/>
          <p:nvPr/>
        </p:nvSpPr>
        <p:spPr>
          <a:xfrm>
            <a:off x="17388473" y="2578100"/>
            <a:ext cx="56013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Find your own path</a:t>
            </a:r>
            <a:endParaRPr b="0" i="0" sz="4800" u="none" cap="none" strike="noStrike">
              <a:solidFill>
                <a:schemeClr val="dk1"/>
              </a:solidFill>
              <a:latin typeface="Calibri"/>
              <a:ea typeface="Calibri"/>
              <a:cs typeface="Calibri"/>
              <a:sym typeface="Calibri"/>
            </a:endParaRPr>
          </a:p>
        </p:txBody>
      </p:sp>
      <p:sp>
        <p:nvSpPr>
          <p:cNvPr id="526" name="Google Shape;526;g2bd08173f30_0_462"/>
          <p:cNvSpPr/>
          <p:nvPr/>
        </p:nvSpPr>
        <p:spPr>
          <a:xfrm>
            <a:off x="17388473" y="4076700"/>
            <a:ext cx="5533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531" name="Shape 531"/>
        <p:cNvGrpSpPr/>
        <p:nvPr/>
      </p:nvGrpSpPr>
      <p:grpSpPr>
        <a:xfrm>
          <a:off x="0" y="0"/>
          <a:ext cx="0" cy="0"/>
          <a:chOff x="0" y="0"/>
          <a:chExt cx="0" cy="0"/>
        </a:xfrm>
      </p:grpSpPr>
      <p:pic>
        <p:nvPicPr>
          <p:cNvPr descr=" " id="532" name="Google Shape;532;g2bd08173f30_0_496"/>
          <p:cNvPicPr preferRelativeResize="0"/>
          <p:nvPr/>
        </p:nvPicPr>
        <p:blipFill rotWithShape="1">
          <a:blip r:embed="rId3">
            <a:alphaModFix/>
          </a:blip>
          <a:srcRect b="0" l="0" r="0" t="0"/>
          <a:stretch/>
        </p:blipFill>
        <p:spPr>
          <a:xfrm>
            <a:off x="6642930" y="0"/>
            <a:ext cx="17744118" cy="13716000"/>
          </a:xfrm>
          <a:prstGeom prst="rect">
            <a:avLst/>
          </a:prstGeom>
          <a:noFill/>
          <a:ln>
            <a:noFill/>
          </a:ln>
        </p:spPr>
      </p:pic>
      <p:pic>
        <p:nvPicPr>
          <p:cNvPr descr=" " id="533" name="Google Shape;533;g2bd08173f30_0_496"/>
          <p:cNvPicPr preferRelativeResize="0"/>
          <p:nvPr/>
        </p:nvPicPr>
        <p:blipFill rotWithShape="1">
          <a:blip r:embed="rId4">
            <a:alphaModFix/>
          </a:blip>
          <a:srcRect b="0" l="0" r="0" t="0"/>
          <a:stretch/>
        </p:blipFill>
        <p:spPr>
          <a:xfrm>
            <a:off x="0" y="0"/>
            <a:ext cx="24323540" cy="13716000"/>
          </a:xfrm>
          <a:prstGeom prst="rect">
            <a:avLst/>
          </a:prstGeom>
          <a:noFill/>
          <a:ln>
            <a:noFill/>
          </a:ln>
        </p:spPr>
      </p:pic>
      <p:pic>
        <p:nvPicPr>
          <p:cNvPr descr=" " id="534" name="Google Shape;534;g2bd08173f30_0_496"/>
          <p:cNvPicPr preferRelativeResize="0"/>
          <p:nvPr/>
        </p:nvPicPr>
        <p:blipFill rotWithShape="1">
          <a:blip r:embed="rId5">
            <a:alphaModFix/>
          </a:blip>
          <a:srcRect b="0" l="0" r="0" t="0"/>
          <a:stretch/>
        </p:blipFill>
        <p:spPr>
          <a:xfrm>
            <a:off x="1282860" y="10388600"/>
            <a:ext cx="5029829" cy="2590800"/>
          </a:xfrm>
          <a:prstGeom prst="rect">
            <a:avLst/>
          </a:prstGeom>
          <a:noFill/>
          <a:ln>
            <a:noFill/>
          </a:ln>
        </p:spPr>
      </p:pic>
      <p:pic>
        <p:nvPicPr>
          <p:cNvPr descr=" " id="535" name="Google Shape;535;g2bd08173f30_0_496"/>
          <p:cNvPicPr preferRelativeResize="0"/>
          <p:nvPr/>
        </p:nvPicPr>
        <p:blipFill rotWithShape="1">
          <a:blip r:embed="rId6">
            <a:alphaModFix/>
          </a:blip>
          <a:srcRect b="0" l="0" r="0" t="0"/>
          <a:stretch/>
        </p:blipFill>
        <p:spPr>
          <a:xfrm>
            <a:off x="21935642" y="406400"/>
            <a:ext cx="2032254" cy="2760662"/>
          </a:xfrm>
          <a:prstGeom prst="rect">
            <a:avLst/>
          </a:prstGeom>
          <a:noFill/>
          <a:ln>
            <a:noFill/>
          </a:ln>
        </p:spPr>
      </p:pic>
      <p:sp>
        <p:nvSpPr>
          <p:cNvPr id="536" name="Google Shape;536;g2bd08173f30_0_4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2bd08173f30_0_49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38" name="Google Shape;538;g2bd08173f30_0_496"/>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sp>
        <p:nvSpPr>
          <p:cNvPr id="539" name="Google Shape;539;g2bd08173f30_0_496"/>
          <p:cNvSpPr/>
          <p:nvPr/>
        </p:nvSpPr>
        <p:spPr>
          <a:xfrm>
            <a:off x="3844347" y="11696700"/>
            <a:ext cx="167112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Fantasy Realm at a Glance</a:t>
            </a:r>
            <a:endParaRPr b="0" i="0" sz="8000" u="none" cap="none" strike="noStrike">
              <a:solidFill>
                <a:schemeClr val="dk1"/>
              </a:solidFill>
              <a:latin typeface="Calibri"/>
              <a:ea typeface="Calibri"/>
              <a:cs typeface="Calibri"/>
              <a:sym typeface="Calibri"/>
            </a:endParaRPr>
          </a:p>
        </p:txBody>
      </p:sp>
      <p:sp>
        <p:nvSpPr>
          <p:cNvPr id="540" name="Google Shape;540;g2bd08173f30_0_496"/>
          <p:cNvSpPr/>
          <p:nvPr/>
        </p:nvSpPr>
        <p:spPr>
          <a:xfrm>
            <a:off x="15724565" y="19748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bd08173f30_0_496"/>
          <p:cNvSpPr/>
          <p:nvPr/>
        </p:nvSpPr>
        <p:spPr>
          <a:xfrm>
            <a:off x="15724565" y="19748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bd08173f30_0_496"/>
          <p:cNvSpPr/>
          <p:nvPr/>
        </p:nvSpPr>
        <p:spPr>
          <a:xfrm>
            <a:off x="15724565" y="1974850"/>
            <a:ext cx="7138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The Forest</a:t>
            </a:r>
            <a:endParaRPr b="0" i="0" sz="4800" u="none" cap="none" strike="noStrike">
              <a:solidFill>
                <a:schemeClr val="dk1"/>
              </a:solidFill>
              <a:latin typeface="Calibri"/>
              <a:ea typeface="Calibri"/>
              <a:cs typeface="Calibri"/>
              <a:sym typeface="Calibri"/>
            </a:endParaRPr>
          </a:p>
        </p:txBody>
      </p:sp>
      <p:sp>
        <p:nvSpPr>
          <p:cNvPr id="543" name="Google Shape;543;g2bd08173f30_0_496"/>
          <p:cNvSpPr/>
          <p:nvPr/>
        </p:nvSpPr>
        <p:spPr>
          <a:xfrm>
            <a:off x="15724565" y="27749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44" name="Google Shape;544;g2bd08173f30_0_496"/>
          <p:cNvSpPr/>
          <p:nvPr/>
        </p:nvSpPr>
        <p:spPr>
          <a:xfrm>
            <a:off x="15724565" y="52768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bd08173f30_0_496"/>
          <p:cNvSpPr/>
          <p:nvPr/>
        </p:nvSpPr>
        <p:spPr>
          <a:xfrm>
            <a:off x="15724565" y="52768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bd08173f30_0_496"/>
          <p:cNvSpPr/>
          <p:nvPr/>
        </p:nvSpPr>
        <p:spPr>
          <a:xfrm>
            <a:off x="15724565" y="5276850"/>
            <a:ext cx="7138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The Caves</a:t>
            </a:r>
            <a:endParaRPr b="0" i="0" sz="4800" u="none" cap="none" strike="noStrike">
              <a:solidFill>
                <a:schemeClr val="dk1"/>
              </a:solidFill>
              <a:latin typeface="Calibri"/>
              <a:ea typeface="Calibri"/>
              <a:cs typeface="Calibri"/>
              <a:sym typeface="Calibri"/>
            </a:endParaRPr>
          </a:p>
        </p:txBody>
      </p:sp>
      <p:sp>
        <p:nvSpPr>
          <p:cNvPr id="547" name="Google Shape;547;g2bd08173f30_0_496"/>
          <p:cNvSpPr/>
          <p:nvPr/>
        </p:nvSpPr>
        <p:spPr>
          <a:xfrm>
            <a:off x="15724565" y="60769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48" name="Google Shape;548;g2bd08173f30_0_496"/>
          <p:cNvSpPr/>
          <p:nvPr/>
        </p:nvSpPr>
        <p:spPr>
          <a:xfrm>
            <a:off x="15724565" y="82994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bd08173f30_0_496"/>
          <p:cNvSpPr/>
          <p:nvPr/>
        </p:nvSpPr>
        <p:spPr>
          <a:xfrm>
            <a:off x="15724565" y="82994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bd08173f30_0_496"/>
          <p:cNvSpPr/>
          <p:nvPr/>
        </p:nvSpPr>
        <p:spPr>
          <a:xfrm>
            <a:off x="15724565" y="8299450"/>
            <a:ext cx="7138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The Lair</a:t>
            </a:r>
            <a:endParaRPr b="0" i="0" sz="4800" u="none" cap="none" strike="noStrike">
              <a:solidFill>
                <a:schemeClr val="dk1"/>
              </a:solidFill>
              <a:latin typeface="Calibri"/>
              <a:ea typeface="Calibri"/>
              <a:cs typeface="Calibri"/>
              <a:sym typeface="Calibri"/>
            </a:endParaRPr>
          </a:p>
        </p:txBody>
      </p:sp>
      <p:sp>
        <p:nvSpPr>
          <p:cNvPr id="551" name="Google Shape;551;g2bd08173f30_0_496"/>
          <p:cNvSpPr/>
          <p:nvPr/>
        </p:nvSpPr>
        <p:spPr>
          <a:xfrm>
            <a:off x="15724565" y="90995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556" name="Shape 556"/>
        <p:cNvGrpSpPr/>
        <p:nvPr/>
      </p:nvGrpSpPr>
      <p:grpSpPr>
        <a:xfrm>
          <a:off x="0" y="0"/>
          <a:ext cx="0" cy="0"/>
          <a:chOff x="0" y="0"/>
          <a:chExt cx="0" cy="0"/>
        </a:xfrm>
      </p:grpSpPr>
      <p:pic>
        <p:nvPicPr>
          <p:cNvPr descr=" " id="557" name="Google Shape;557;g2bd08173f30_0_520"/>
          <p:cNvPicPr preferRelativeResize="0"/>
          <p:nvPr/>
        </p:nvPicPr>
        <p:blipFill rotWithShape="1">
          <a:blip r:embed="rId3">
            <a:alphaModFix/>
          </a:blip>
          <a:srcRect b="0" l="0" r="0" t="0"/>
          <a:stretch/>
        </p:blipFill>
        <p:spPr>
          <a:xfrm>
            <a:off x="0" y="0"/>
            <a:ext cx="23726565" cy="13716000"/>
          </a:xfrm>
          <a:prstGeom prst="rect">
            <a:avLst/>
          </a:prstGeom>
          <a:noFill/>
          <a:ln>
            <a:noFill/>
          </a:ln>
        </p:spPr>
      </p:pic>
      <p:pic>
        <p:nvPicPr>
          <p:cNvPr descr=" " id="558" name="Google Shape;558;g2bd08173f30_0_520"/>
          <p:cNvPicPr preferRelativeResize="0"/>
          <p:nvPr/>
        </p:nvPicPr>
        <p:blipFill rotWithShape="1">
          <a:blip r:embed="rId4">
            <a:alphaModFix/>
          </a:blip>
          <a:srcRect b="0" l="0" r="0" t="0"/>
          <a:stretch/>
        </p:blipFill>
        <p:spPr>
          <a:xfrm>
            <a:off x="0" y="0"/>
            <a:ext cx="24387048" cy="12585700"/>
          </a:xfrm>
          <a:prstGeom prst="rect">
            <a:avLst/>
          </a:prstGeom>
          <a:noFill/>
          <a:ln>
            <a:noFill/>
          </a:ln>
        </p:spPr>
      </p:pic>
      <p:pic>
        <p:nvPicPr>
          <p:cNvPr descr=" " id="559" name="Google Shape;559;g2bd08173f30_0_520"/>
          <p:cNvPicPr preferRelativeResize="0"/>
          <p:nvPr/>
        </p:nvPicPr>
        <p:blipFill rotWithShape="1">
          <a:blip r:embed="rId5">
            <a:alphaModFix/>
          </a:blip>
          <a:srcRect b="0" l="0" r="0" t="0"/>
          <a:stretch/>
        </p:blipFill>
        <p:spPr>
          <a:xfrm>
            <a:off x="291483" y="0"/>
            <a:ext cx="4287825" cy="4269035"/>
          </a:xfrm>
          <a:prstGeom prst="rect">
            <a:avLst/>
          </a:prstGeom>
          <a:noFill/>
          <a:ln>
            <a:noFill/>
          </a:ln>
        </p:spPr>
      </p:pic>
      <p:sp>
        <p:nvSpPr>
          <p:cNvPr id="560" name="Google Shape;560;g2bd08173f30_0_5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bd08173f30_0_5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62" name="Google Shape;562;g2bd08173f30_0_520"/>
          <p:cNvSpPr/>
          <p:nvPr/>
        </p:nvSpPr>
        <p:spPr>
          <a:xfrm>
            <a:off x="6054423" y="965200"/>
            <a:ext cx="122781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The Timeline</a:t>
            </a:r>
            <a:endParaRPr b="0" i="0" sz="8000" u="none" cap="none" strike="noStrike">
              <a:solidFill>
                <a:schemeClr val="dk1"/>
              </a:solidFill>
              <a:latin typeface="Calibri"/>
              <a:ea typeface="Calibri"/>
              <a:cs typeface="Calibri"/>
              <a:sym typeface="Calibri"/>
            </a:endParaRPr>
          </a:p>
        </p:txBody>
      </p:sp>
      <p:pic>
        <p:nvPicPr>
          <p:cNvPr descr=" " id="563" name="Google Shape;563;g2bd08173f30_0_520"/>
          <p:cNvPicPr preferRelativeResize="0"/>
          <p:nvPr/>
        </p:nvPicPr>
        <p:blipFill rotWithShape="1">
          <a:blip r:embed="rId7">
            <a:alphaModFix/>
          </a:blip>
          <a:srcRect b="0" l="0" r="0" t="0"/>
          <a:stretch/>
        </p:blipFill>
        <p:spPr>
          <a:xfrm>
            <a:off x="927216" y="4470400"/>
            <a:ext cx="22532616" cy="7251700"/>
          </a:xfrm>
          <a:prstGeom prst="rect">
            <a:avLst/>
          </a:prstGeom>
          <a:noFill/>
          <a:ln>
            <a:noFill/>
          </a:ln>
        </p:spPr>
      </p:pic>
      <p:sp>
        <p:nvSpPr>
          <p:cNvPr id="564" name="Google Shape;564;g2bd08173f30_0_520"/>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2bd08173f30_0_520"/>
          <p:cNvPicPr preferRelativeResize="0"/>
          <p:nvPr/>
        </p:nvPicPr>
        <p:blipFill rotWithShape="1">
          <a:blip r:embed="rId8">
            <a:alphaModFix/>
          </a:blip>
          <a:srcRect b="0" l="0" r="0" t="0"/>
          <a:stretch/>
        </p:blipFill>
        <p:spPr>
          <a:xfrm>
            <a:off x="3035679" y="7200900"/>
            <a:ext cx="1625803" cy="1625600"/>
          </a:xfrm>
          <a:prstGeom prst="rect">
            <a:avLst/>
          </a:prstGeom>
          <a:noFill/>
          <a:ln>
            <a:noFill/>
          </a:ln>
        </p:spPr>
      </p:pic>
      <p:sp>
        <p:nvSpPr>
          <p:cNvPr id="566" name="Google Shape;566;g2bd08173f30_0_520"/>
          <p:cNvSpPr/>
          <p:nvPr/>
        </p:nvSpPr>
        <p:spPr>
          <a:xfrm>
            <a:off x="3035679" y="7200900"/>
            <a:ext cx="1625700" cy="1625700"/>
          </a:xfrm>
          <a:prstGeom prst="roundRect">
            <a:avLst>
              <a:gd fmla="val 781313" name="adj"/>
            </a:avLst>
          </a:prstGeom>
          <a:noFill/>
          <a:ln cap="flat" cmpd="sng" w="12700">
            <a:solidFill>
              <a:srgbClr val="FA7E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bd08173f30_0_520"/>
          <p:cNvSpPr/>
          <p:nvPr/>
        </p:nvSpPr>
        <p:spPr>
          <a:xfrm>
            <a:off x="2959470" y="7562850"/>
            <a:ext cx="17781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7E64"/>
              </a:buClr>
              <a:buSzPts val="4800"/>
              <a:buFont typeface="Titan One"/>
              <a:buNone/>
            </a:pPr>
            <a:r>
              <a:rPr b="0" i="0" lang="en-US" sz="4800" u="none" cap="none" strike="noStrike">
                <a:solidFill>
                  <a:srgbClr val="FA7E64"/>
                </a:solidFill>
                <a:latin typeface="Titan One"/>
                <a:ea typeface="Titan One"/>
                <a:cs typeface="Titan One"/>
                <a:sym typeface="Titan One"/>
              </a:rPr>
              <a:t>2022</a:t>
            </a:r>
            <a:endParaRPr b="0" i="0" sz="4800" u="none" cap="none" strike="noStrike">
              <a:solidFill>
                <a:schemeClr val="dk1"/>
              </a:solidFill>
              <a:latin typeface="Calibri"/>
              <a:ea typeface="Calibri"/>
              <a:cs typeface="Calibri"/>
              <a:sym typeface="Calibri"/>
            </a:endParaRPr>
          </a:p>
        </p:txBody>
      </p:sp>
      <p:sp>
        <p:nvSpPr>
          <p:cNvPr id="568" name="Google Shape;568;g2bd08173f30_0_520"/>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bd08173f30_0_520"/>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pic>
        <p:nvPicPr>
          <p:cNvPr descr=" " id="570" name="Google Shape;570;g2bd08173f30_0_520"/>
          <p:cNvPicPr preferRelativeResize="0"/>
          <p:nvPr/>
        </p:nvPicPr>
        <p:blipFill rotWithShape="1">
          <a:blip r:embed="rId8">
            <a:alphaModFix/>
          </a:blip>
          <a:srcRect b="0" l="0" r="0" t="0"/>
          <a:stretch/>
        </p:blipFill>
        <p:spPr>
          <a:xfrm>
            <a:off x="8522765" y="7200900"/>
            <a:ext cx="1625803" cy="1625600"/>
          </a:xfrm>
          <a:prstGeom prst="rect">
            <a:avLst/>
          </a:prstGeom>
          <a:noFill/>
          <a:ln>
            <a:noFill/>
          </a:ln>
        </p:spPr>
      </p:pic>
      <p:sp>
        <p:nvSpPr>
          <p:cNvPr id="571" name="Google Shape;571;g2bd08173f30_0_520"/>
          <p:cNvSpPr/>
          <p:nvPr/>
        </p:nvSpPr>
        <p:spPr>
          <a:xfrm>
            <a:off x="8522765" y="7200900"/>
            <a:ext cx="1625700" cy="1625700"/>
          </a:xfrm>
          <a:prstGeom prst="roundRect">
            <a:avLst>
              <a:gd fmla="val 781313" name="adj"/>
            </a:avLst>
          </a:prstGeom>
          <a:noFill/>
          <a:ln cap="flat" cmpd="sng" w="12700">
            <a:solidFill>
              <a:srgbClr val="FA7E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bd08173f30_0_520"/>
          <p:cNvSpPr/>
          <p:nvPr/>
        </p:nvSpPr>
        <p:spPr>
          <a:xfrm>
            <a:off x="8446556" y="7562850"/>
            <a:ext cx="17781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7E64"/>
              </a:buClr>
              <a:buSzPts val="4800"/>
              <a:buFont typeface="Titan One"/>
              <a:buNone/>
            </a:pPr>
            <a:r>
              <a:rPr b="0" i="0" lang="en-US" sz="4800" u="none" cap="none" strike="noStrike">
                <a:solidFill>
                  <a:srgbClr val="FA7E64"/>
                </a:solidFill>
                <a:latin typeface="Titan One"/>
                <a:ea typeface="Titan One"/>
                <a:cs typeface="Titan One"/>
                <a:sym typeface="Titan One"/>
              </a:rPr>
              <a:t>2023</a:t>
            </a:r>
            <a:endParaRPr b="0" i="0" sz="4800" u="none" cap="none" strike="noStrike">
              <a:solidFill>
                <a:schemeClr val="dk1"/>
              </a:solidFill>
              <a:latin typeface="Calibri"/>
              <a:ea typeface="Calibri"/>
              <a:cs typeface="Calibri"/>
              <a:sym typeface="Calibri"/>
            </a:endParaRPr>
          </a:p>
        </p:txBody>
      </p:sp>
      <p:sp>
        <p:nvSpPr>
          <p:cNvPr id="573" name="Google Shape;573;g2bd08173f30_0_520"/>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bd08173f30_0_520"/>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pic>
        <p:nvPicPr>
          <p:cNvPr descr=" " id="575" name="Google Shape;575;g2bd08173f30_0_520"/>
          <p:cNvPicPr preferRelativeResize="0"/>
          <p:nvPr/>
        </p:nvPicPr>
        <p:blipFill rotWithShape="1">
          <a:blip r:embed="rId8">
            <a:alphaModFix/>
          </a:blip>
          <a:srcRect b="0" l="0" r="0" t="0"/>
          <a:stretch/>
        </p:blipFill>
        <p:spPr>
          <a:xfrm>
            <a:off x="14009851" y="7200900"/>
            <a:ext cx="1625803" cy="1625600"/>
          </a:xfrm>
          <a:prstGeom prst="rect">
            <a:avLst/>
          </a:prstGeom>
          <a:noFill/>
          <a:ln>
            <a:noFill/>
          </a:ln>
        </p:spPr>
      </p:pic>
      <p:sp>
        <p:nvSpPr>
          <p:cNvPr id="576" name="Google Shape;576;g2bd08173f30_0_520"/>
          <p:cNvSpPr/>
          <p:nvPr/>
        </p:nvSpPr>
        <p:spPr>
          <a:xfrm>
            <a:off x="14009851" y="7200900"/>
            <a:ext cx="1625700" cy="1625700"/>
          </a:xfrm>
          <a:prstGeom prst="roundRect">
            <a:avLst>
              <a:gd fmla="val 781313" name="adj"/>
            </a:avLst>
          </a:prstGeom>
          <a:noFill/>
          <a:ln cap="flat" cmpd="sng" w="12700">
            <a:solidFill>
              <a:srgbClr val="FA7E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bd08173f30_0_520"/>
          <p:cNvSpPr/>
          <p:nvPr/>
        </p:nvSpPr>
        <p:spPr>
          <a:xfrm>
            <a:off x="13933641" y="7562850"/>
            <a:ext cx="17781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7E64"/>
              </a:buClr>
              <a:buSzPts val="4800"/>
              <a:buFont typeface="Titan One"/>
              <a:buNone/>
            </a:pPr>
            <a:r>
              <a:rPr b="0" i="0" lang="en-US" sz="4800" u="none" cap="none" strike="noStrike">
                <a:solidFill>
                  <a:srgbClr val="FA7E64"/>
                </a:solidFill>
                <a:latin typeface="Titan One"/>
                <a:ea typeface="Titan One"/>
                <a:cs typeface="Titan One"/>
                <a:sym typeface="Titan One"/>
              </a:rPr>
              <a:t>2024</a:t>
            </a:r>
            <a:endParaRPr b="0" i="0" sz="4800" u="none" cap="none" strike="noStrike">
              <a:solidFill>
                <a:schemeClr val="dk1"/>
              </a:solidFill>
              <a:latin typeface="Calibri"/>
              <a:ea typeface="Calibri"/>
              <a:cs typeface="Calibri"/>
              <a:sym typeface="Calibri"/>
            </a:endParaRPr>
          </a:p>
        </p:txBody>
      </p:sp>
      <p:sp>
        <p:nvSpPr>
          <p:cNvPr id="578" name="Google Shape;578;g2bd08173f30_0_520"/>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2bd08173f30_0_520"/>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pic>
        <p:nvPicPr>
          <p:cNvPr descr=" " id="580" name="Google Shape;580;g2bd08173f30_0_520"/>
          <p:cNvPicPr preferRelativeResize="0"/>
          <p:nvPr/>
        </p:nvPicPr>
        <p:blipFill rotWithShape="1">
          <a:blip r:embed="rId8">
            <a:alphaModFix/>
          </a:blip>
          <a:srcRect b="0" l="0" r="0" t="0"/>
          <a:stretch/>
        </p:blipFill>
        <p:spPr>
          <a:xfrm>
            <a:off x="19496937" y="7200900"/>
            <a:ext cx="1625803" cy="1625600"/>
          </a:xfrm>
          <a:prstGeom prst="rect">
            <a:avLst/>
          </a:prstGeom>
          <a:noFill/>
          <a:ln>
            <a:noFill/>
          </a:ln>
        </p:spPr>
      </p:pic>
      <p:sp>
        <p:nvSpPr>
          <p:cNvPr id="581" name="Google Shape;581;g2bd08173f30_0_520"/>
          <p:cNvSpPr/>
          <p:nvPr/>
        </p:nvSpPr>
        <p:spPr>
          <a:xfrm>
            <a:off x="19496937" y="7200900"/>
            <a:ext cx="1625700" cy="1625700"/>
          </a:xfrm>
          <a:prstGeom prst="roundRect">
            <a:avLst>
              <a:gd fmla="val 781313" name="adj"/>
            </a:avLst>
          </a:prstGeom>
          <a:noFill/>
          <a:ln cap="flat" cmpd="sng" w="12700">
            <a:solidFill>
              <a:srgbClr val="FA7E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bd08173f30_0_520"/>
          <p:cNvSpPr/>
          <p:nvPr/>
        </p:nvSpPr>
        <p:spPr>
          <a:xfrm>
            <a:off x="19420727" y="7562850"/>
            <a:ext cx="17781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7E64"/>
              </a:buClr>
              <a:buSzPts val="4800"/>
              <a:buFont typeface="Titan One"/>
              <a:buNone/>
            </a:pPr>
            <a:r>
              <a:rPr b="0" i="0" lang="en-US" sz="4800" u="none" cap="none" strike="noStrike">
                <a:solidFill>
                  <a:srgbClr val="FA7E64"/>
                </a:solidFill>
                <a:latin typeface="Titan One"/>
                <a:ea typeface="Titan One"/>
                <a:cs typeface="Titan One"/>
                <a:sym typeface="Titan One"/>
              </a:rPr>
              <a:t>2025</a:t>
            </a:r>
            <a:endParaRPr b="0" i="0" sz="4800" u="none" cap="none" strike="noStrike">
              <a:solidFill>
                <a:schemeClr val="dk1"/>
              </a:solidFill>
              <a:latin typeface="Calibri"/>
              <a:ea typeface="Calibri"/>
              <a:cs typeface="Calibri"/>
              <a:sym typeface="Calibri"/>
            </a:endParaRPr>
          </a:p>
        </p:txBody>
      </p:sp>
      <p:sp>
        <p:nvSpPr>
          <p:cNvPr id="583" name="Google Shape;583;g2bd08173f30_0_520"/>
          <p:cNvSpPr/>
          <p:nvPr/>
        </p:nvSpPr>
        <p:spPr>
          <a:xfrm>
            <a:off x="927216" y="4578350"/>
            <a:ext cx="6096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bd08173f30_0_520"/>
          <p:cNvSpPr/>
          <p:nvPr/>
        </p:nvSpPr>
        <p:spPr>
          <a:xfrm>
            <a:off x="927216" y="4578350"/>
            <a:ext cx="6096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bd08173f30_0_520"/>
          <p:cNvSpPr/>
          <p:nvPr/>
        </p:nvSpPr>
        <p:spPr>
          <a:xfrm>
            <a:off x="825603" y="4578350"/>
            <a:ext cx="63000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Dragon Taming</a:t>
            </a:r>
            <a:endParaRPr b="0" i="0" sz="4800" u="none" cap="none" strike="noStrike">
              <a:solidFill>
                <a:schemeClr val="dk1"/>
              </a:solidFill>
              <a:latin typeface="Calibri"/>
              <a:ea typeface="Calibri"/>
              <a:cs typeface="Calibri"/>
              <a:sym typeface="Calibri"/>
            </a:endParaRPr>
          </a:p>
        </p:txBody>
      </p:sp>
      <p:sp>
        <p:nvSpPr>
          <p:cNvPr id="586" name="Google Shape;586;g2bd08173f30_0_520"/>
          <p:cNvSpPr/>
          <p:nvPr/>
        </p:nvSpPr>
        <p:spPr>
          <a:xfrm>
            <a:off x="859474" y="53784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87" name="Google Shape;587;g2bd08173f30_0_520"/>
          <p:cNvSpPr/>
          <p:nvPr/>
        </p:nvSpPr>
        <p:spPr>
          <a:xfrm>
            <a:off x="11926791" y="4578350"/>
            <a:ext cx="6096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bd08173f30_0_520"/>
          <p:cNvSpPr/>
          <p:nvPr/>
        </p:nvSpPr>
        <p:spPr>
          <a:xfrm>
            <a:off x="11926791" y="4578350"/>
            <a:ext cx="6096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bd08173f30_0_520"/>
          <p:cNvSpPr/>
          <p:nvPr/>
        </p:nvSpPr>
        <p:spPr>
          <a:xfrm>
            <a:off x="11825178" y="4578350"/>
            <a:ext cx="63000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Unicorn Migration</a:t>
            </a:r>
            <a:endParaRPr b="0" i="0" sz="4800" u="none" cap="none" strike="noStrike">
              <a:solidFill>
                <a:schemeClr val="dk1"/>
              </a:solidFill>
              <a:latin typeface="Calibri"/>
              <a:ea typeface="Calibri"/>
              <a:cs typeface="Calibri"/>
              <a:sym typeface="Calibri"/>
            </a:endParaRPr>
          </a:p>
        </p:txBody>
      </p:sp>
      <p:sp>
        <p:nvSpPr>
          <p:cNvPr id="590" name="Google Shape;590;g2bd08173f30_0_520"/>
          <p:cNvSpPr/>
          <p:nvPr/>
        </p:nvSpPr>
        <p:spPr>
          <a:xfrm>
            <a:off x="11859049" y="53784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91" name="Google Shape;591;g2bd08173f30_0_520"/>
          <p:cNvSpPr/>
          <p:nvPr/>
        </p:nvSpPr>
        <p:spPr>
          <a:xfrm>
            <a:off x="17363070" y="9245600"/>
            <a:ext cx="60969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bd08173f30_0_520"/>
          <p:cNvSpPr/>
          <p:nvPr/>
        </p:nvSpPr>
        <p:spPr>
          <a:xfrm>
            <a:off x="17363070" y="9245600"/>
            <a:ext cx="60969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bd08173f30_0_520"/>
          <p:cNvSpPr/>
          <p:nvPr/>
        </p:nvSpPr>
        <p:spPr>
          <a:xfrm>
            <a:off x="17261457" y="9245600"/>
            <a:ext cx="6300000" cy="160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Rainbow Sightings</a:t>
            </a:r>
            <a:endParaRPr b="0" i="0" sz="4800" u="none" cap="none" strike="noStrike">
              <a:solidFill>
                <a:schemeClr val="dk1"/>
              </a:solidFill>
              <a:latin typeface="Calibri"/>
              <a:ea typeface="Calibri"/>
              <a:cs typeface="Calibri"/>
              <a:sym typeface="Calibri"/>
            </a:endParaRPr>
          </a:p>
        </p:txBody>
      </p:sp>
      <p:sp>
        <p:nvSpPr>
          <p:cNvPr id="594" name="Google Shape;594;g2bd08173f30_0_520"/>
          <p:cNvSpPr/>
          <p:nvPr/>
        </p:nvSpPr>
        <p:spPr>
          <a:xfrm>
            <a:off x="17295328" y="10744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95" name="Google Shape;595;g2bd08173f30_0_520"/>
          <p:cNvSpPr/>
          <p:nvPr/>
        </p:nvSpPr>
        <p:spPr>
          <a:xfrm>
            <a:off x="6490511" y="9594850"/>
            <a:ext cx="6096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bd08173f30_0_520"/>
          <p:cNvSpPr/>
          <p:nvPr/>
        </p:nvSpPr>
        <p:spPr>
          <a:xfrm>
            <a:off x="6490511" y="9594850"/>
            <a:ext cx="6096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bd08173f30_0_520"/>
          <p:cNvSpPr/>
          <p:nvPr/>
        </p:nvSpPr>
        <p:spPr>
          <a:xfrm>
            <a:off x="6388899" y="9594850"/>
            <a:ext cx="63000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Enchanted Pool</a:t>
            </a:r>
            <a:endParaRPr b="0" i="0" sz="4800" u="none" cap="none" strike="noStrike">
              <a:solidFill>
                <a:schemeClr val="dk1"/>
              </a:solidFill>
              <a:latin typeface="Calibri"/>
              <a:ea typeface="Calibri"/>
              <a:cs typeface="Calibri"/>
              <a:sym typeface="Calibri"/>
            </a:endParaRPr>
          </a:p>
        </p:txBody>
      </p:sp>
      <p:sp>
        <p:nvSpPr>
          <p:cNvPr id="598" name="Google Shape;598;g2bd08173f30_0_520"/>
          <p:cNvSpPr/>
          <p:nvPr/>
        </p:nvSpPr>
        <p:spPr>
          <a:xfrm>
            <a:off x="6422769" y="103949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603" name="Shape 603"/>
        <p:cNvGrpSpPr/>
        <p:nvPr/>
      </p:nvGrpSpPr>
      <p:grpSpPr>
        <a:xfrm>
          <a:off x="0" y="0"/>
          <a:ext cx="0" cy="0"/>
          <a:chOff x="0" y="0"/>
          <a:chExt cx="0" cy="0"/>
        </a:xfrm>
      </p:grpSpPr>
      <p:pic>
        <p:nvPicPr>
          <p:cNvPr descr=" " id="604" name="Google Shape;604;g2bd08173f30_0_566"/>
          <p:cNvPicPr preferRelativeResize="0"/>
          <p:nvPr/>
        </p:nvPicPr>
        <p:blipFill rotWithShape="1">
          <a:blip r:embed="rId3">
            <a:alphaModFix/>
          </a:blip>
          <a:srcRect b="0" l="0" r="0" t="0"/>
          <a:stretch/>
        </p:blipFill>
        <p:spPr>
          <a:xfrm>
            <a:off x="8281435" y="0"/>
            <a:ext cx="16105613" cy="13716000"/>
          </a:xfrm>
          <a:prstGeom prst="rect">
            <a:avLst/>
          </a:prstGeom>
          <a:noFill/>
          <a:ln>
            <a:noFill/>
          </a:ln>
        </p:spPr>
      </p:pic>
      <p:pic>
        <p:nvPicPr>
          <p:cNvPr descr=" " id="605" name="Google Shape;605;g2bd08173f30_0_566"/>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606" name="Google Shape;606;g2bd08173f30_0_566"/>
          <p:cNvPicPr preferRelativeResize="0"/>
          <p:nvPr/>
        </p:nvPicPr>
        <p:blipFill rotWithShape="1">
          <a:blip r:embed="rId5">
            <a:alphaModFix/>
          </a:blip>
          <a:srcRect b="0" l="0" r="0" t="0"/>
          <a:stretch/>
        </p:blipFill>
        <p:spPr>
          <a:xfrm>
            <a:off x="0" y="9334500"/>
            <a:ext cx="3676468" cy="4229100"/>
          </a:xfrm>
          <a:prstGeom prst="rect">
            <a:avLst/>
          </a:prstGeom>
          <a:noFill/>
          <a:ln>
            <a:noFill/>
          </a:ln>
        </p:spPr>
      </p:pic>
      <p:sp>
        <p:nvSpPr>
          <p:cNvPr id="607" name="Google Shape;607;g2bd08173f30_0_5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bd08173f30_0_56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09" name="Google Shape;609;g2bd08173f30_0_566"/>
          <p:cNvSpPr/>
          <p:nvPr/>
        </p:nvSpPr>
        <p:spPr>
          <a:xfrm>
            <a:off x="3581848" y="711200"/>
            <a:ext cx="58512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Our Team</a:t>
            </a:r>
            <a:endParaRPr b="0" i="0" sz="8000" u="none" cap="none" strike="noStrike">
              <a:solidFill>
                <a:schemeClr val="dk1"/>
              </a:solidFill>
              <a:latin typeface="Calibri"/>
              <a:ea typeface="Calibri"/>
              <a:cs typeface="Calibri"/>
              <a:sym typeface="Calibri"/>
            </a:endParaRPr>
          </a:p>
        </p:txBody>
      </p:sp>
      <p:sp>
        <p:nvSpPr>
          <p:cNvPr id="610" name="Google Shape;610;g2bd08173f30_0_566"/>
          <p:cNvSpPr/>
          <p:nvPr/>
        </p:nvSpPr>
        <p:spPr>
          <a:xfrm>
            <a:off x="3556445" y="2863850"/>
            <a:ext cx="4788600" cy="98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bd08173f30_0_566"/>
          <p:cNvPicPr preferRelativeResize="0"/>
          <p:nvPr/>
        </p:nvPicPr>
        <p:blipFill rotWithShape="1">
          <a:blip r:embed="rId7">
            <a:alphaModFix/>
          </a:blip>
          <a:srcRect b="0" l="0" r="0" t="0"/>
          <a:stretch/>
        </p:blipFill>
        <p:spPr>
          <a:xfrm>
            <a:off x="3556445" y="2863850"/>
            <a:ext cx="4788498" cy="8229601"/>
          </a:xfrm>
          <a:prstGeom prst="rect">
            <a:avLst/>
          </a:prstGeom>
          <a:noFill/>
          <a:ln>
            <a:noFill/>
          </a:ln>
        </p:spPr>
      </p:pic>
      <p:sp>
        <p:nvSpPr>
          <p:cNvPr id="612" name="Google Shape;612;g2bd08173f30_0_566"/>
          <p:cNvSpPr/>
          <p:nvPr/>
        </p:nvSpPr>
        <p:spPr>
          <a:xfrm>
            <a:off x="3556445" y="11296650"/>
            <a:ext cx="4788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bd08173f30_0_566"/>
          <p:cNvSpPr/>
          <p:nvPr/>
        </p:nvSpPr>
        <p:spPr>
          <a:xfrm>
            <a:off x="3556445" y="11296650"/>
            <a:ext cx="4788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bd08173f30_0_566"/>
          <p:cNvSpPr/>
          <p:nvPr/>
        </p:nvSpPr>
        <p:spPr>
          <a:xfrm>
            <a:off x="3454832" y="11296650"/>
            <a:ext cx="49917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Eldruin</a:t>
            </a:r>
            <a:endParaRPr b="0" i="0" sz="4800" u="none" cap="none" strike="noStrike">
              <a:solidFill>
                <a:schemeClr val="dk1"/>
              </a:solidFill>
              <a:latin typeface="Calibri"/>
              <a:ea typeface="Calibri"/>
              <a:cs typeface="Calibri"/>
              <a:sym typeface="Calibri"/>
            </a:endParaRPr>
          </a:p>
        </p:txBody>
      </p:sp>
      <p:sp>
        <p:nvSpPr>
          <p:cNvPr id="615" name="Google Shape;615;g2bd08173f30_0_566"/>
          <p:cNvSpPr/>
          <p:nvPr/>
        </p:nvSpPr>
        <p:spPr>
          <a:xfrm>
            <a:off x="3488703" y="121475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6" name="Google Shape;616;g2bd08173f30_0_566"/>
          <p:cNvSpPr/>
          <p:nvPr/>
        </p:nvSpPr>
        <p:spPr>
          <a:xfrm>
            <a:off x="9157845" y="2863850"/>
            <a:ext cx="4788600" cy="98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bd08173f30_0_566"/>
          <p:cNvPicPr preferRelativeResize="0"/>
          <p:nvPr/>
        </p:nvPicPr>
        <p:blipFill rotWithShape="1">
          <a:blip r:embed="rId8">
            <a:alphaModFix/>
          </a:blip>
          <a:srcRect b="0" l="0" r="0" t="0"/>
          <a:stretch/>
        </p:blipFill>
        <p:spPr>
          <a:xfrm>
            <a:off x="9157845" y="2863850"/>
            <a:ext cx="4788498" cy="8229601"/>
          </a:xfrm>
          <a:prstGeom prst="rect">
            <a:avLst/>
          </a:prstGeom>
          <a:noFill/>
          <a:ln>
            <a:noFill/>
          </a:ln>
        </p:spPr>
      </p:pic>
      <p:sp>
        <p:nvSpPr>
          <p:cNvPr id="618" name="Google Shape;618;g2bd08173f30_0_566"/>
          <p:cNvSpPr/>
          <p:nvPr/>
        </p:nvSpPr>
        <p:spPr>
          <a:xfrm>
            <a:off x="9157845" y="11296650"/>
            <a:ext cx="4788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bd08173f30_0_566"/>
          <p:cNvSpPr/>
          <p:nvPr/>
        </p:nvSpPr>
        <p:spPr>
          <a:xfrm>
            <a:off x="9157845" y="11296650"/>
            <a:ext cx="4788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bd08173f30_0_566"/>
          <p:cNvSpPr/>
          <p:nvPr/>
        </p:nvSpPr>
        <p:spPr>
          <a:xfrm>
            <a:off x="9056232" y="11296650"/>
            <a:ext cx="49917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Elementalen</a:t>
            </a:r>
            <a:endParaRPr b="0" i="0" sz="4800" u="none" cap="none" strike="noStrike">
              <a:solidFill>
                <a:schemeClr val="dk1"/>
              </a:solidFill>
              <a:latin typeface="Calibri"/>
              <a:ea typeface="Calibri"/>
              <a:cs typeface="Calibri"/>
              <a:sym typeface="Calibri"/>
            </a:endParaRPr>
          </a:p>
        </p:txBody>
      </p:sp>
      <p:sp>
        <p:nvSpPr>
          <p:cNvPr id="621" name="Google Shape;621;g2bd08173f30_0_566"/>
          <p:cNvSpPr/>
          <p:nvPr/>
        </p:nvSpPr>
        <p:spPr>
          <a:xfrm>
            <a:off x="9090103" y="121475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2" name="Google Shape;622;g2bd08173f30_0_566"/>
          <p:cNvSpPr/>
          <p:nvPr/>
        </p:nvSpPr>
        <p:spPr>
          <a:xfrm>
            <a:off x="14759245" y="2863850"/>
            <a:ext cx="4788600" cy="98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bd08173f30_0_566"/>
          <p:cNvPicPr preferRelativeResize="0"/>
          <p:nvPr/>
        </p:nvPicPr>
        <p:blipFill rotWithShape="1">
          <a:blip r:embed="rId9">
            <a:alphaModFix/>
          </a:blip>
          <a:srcRect b="0" l="0" r="0" t="0"/>
          <a:stretch/>
        </p:blipFill>
        <p:spPr>
          <a:xfrm>
            <a:off x="14759245" y="2863850"/>
            <a:ext cx="4788498" cy="8229601"/>
          </a:xfrm>
          <a:prstGeom prst="rect">
            <a:avLst/>
          </a:prstGeom>
          <a:noFill/>
          <a:ln>
            <a:noFill/>
          </a:ln>
        </p:spPr>
      </p:pic>
      <p:sp>
        <p:nvSpPr>
          <p:cNvPr id="624" name="Google Shape;624;g2bd08173f30_0_566"/>
          <p:cNvSpPr/>
          <p:nvPr/>
        </p:nvSpPr>
        <p:spPr>
          <a:xfrm>
            <a:off x="14759245" y="11296650"/>
            <a:ext cx="4788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bd08173f30_0_566"/>
          <p:cNvSpPr/>
          <p:nvPr/>
        </p:nvSpPr>
        <p:spPr>
          <a:xfrm>
            <a:off x="14759245" y="11296650"/>
            <a:ext cx="4788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bd08173f30_0_566"/>
          <p:cNvSpPr/>
          <p:nvPr/>
        </p:nvSpPr>
        <p:spPr>
          <a:xfrm>
            <a:off x="14657632" y="11296650"/>
            <a:ext cx="4991700" cy="90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Lunaria</a:t>
            </a:r>
            <a:endParaRPr b="0" i="0" sz="4800" u="none" cap="none" strike="noStrike">
              <a:solidFill>
                <a:schemeClr val="dk1"/>
              </a:solidFill>
              <a:latin typeface="Calibri"/>
              <a:ea typeface="Calibri"/>
              <a:cs typeface="Calibri"/>
              <a:sym typeface="Calibri"/>
            </a:endParaRPr>
          </a:p>
        </p:txBody>
      </p:sp>
      <p:sp>
        <p:nvSpPr>
          <p:cNvPr id="627" name="Google Shape;627;g2bd08173f30_0_566"/>
          <p:cNvSpPr/>
          <p:nvPr/>
        </p:nvSpPr>
        <p:spPr>
          <a:xfrm>
            <a:off x="14691503" y="121475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632" name="Shape 632"/>
        <p:cNvGrpSpPr/>
        <p:nvPr/>
      </p:nvGrpSpPr>
      <p:grpSpPr>
        <a:xfrm>
          <a:off x="0" y="0"/>
          <a:ext cx="0" cy="0"/>
          <a:chOff x="0" y="0"/>
          <a:chExt cx="0" cy="0"/>
        </a:xfrm>
      </p:grpSpPr>
      <p:pic>
        <p:nvPicPr>
          <p:cNvPr descr=" " id="633" name="Google Shape;633;g2bd08173f30_0_594"/>
          <p:cNvPicPr preferRelativeResize="0"/>
          <p:nvPr/>
        </p:nvPicPr>
        <p:blipFill rotWithShape="1">
          <a:blip r:embed="rId3">
            <a:alphaModFix/>
          </a:blip>
          <a:srcRect b="0" l="0" r="0" t="0"/>
          <a:stretch/>
        </p:blipFill>
        <p:spPr>
          <a:xfrm>
            <a:off x="6642930" y="0"/>
            <a:ext cx="17744118" cy="13716000"/>
          </a:xfrm>
          <a:prstGeom prst="rect">
            <a:avLst/>
          </a:prstGeom>
          <a:noFill/>
          <a:ln>
            <a:noFill/>
          </a:ln>
        </p:spPr>
      </p:pic>
      <p:pic>
        <p:nvPicPr>
          <p:cNvPr descr=" " id="634" name="Google Shape;634;g2bd08173f30_0_594"/>
          <p:cNvPicPr preferRelativeResize="0"/>
          <p:nvPr/>
        </p:nvPicPr>
        <p:blipFill rotWithShape="1">
          <a:blip r:embed="rId4">
            <a:alphaModFix/>
          </a:blip>
          <a:srcRect b="0" l="0" r="0" t="0"/>
          <a:stretch/>
        </p:blipFill>
        <p:spPr>
          <a:xfrm>
            <a:off x="0" y="0"/>
            <a:ext cx="24323540" cy="13716000"/>
          </a:xfrm>
          <a:prstGeom prst="rect">
            <a:avLst/>
          </a:prstGeom>
          <a:noFill/>
          <a:ln>
            <a:noFill/>
          </a:ln>
        </p:spPr>
      </p:pic>
      <p:pic>
        <p:nvPicPr>
          <p:cNvPr descr=" " id="635" name="Google Shape;635;g2bd08173f30_0_594"/>
          <p:cNvPicPr preferRelativeResize="0"/>
          <p:nvPr/>
        </p:nvPicPr>
        <p:blipFill rotWithShape="1">
          <a:blip r:embed="rId5">
            <a:alphaModFix/>
          </a:blip>
          <a:srcRect b="0" l="0" r="0" t="0"/>
          <a:stretch/>
        </p:blipFill>
        <p:spPr>
          <a:xfrm>
            <a:off x="1282860" y="736600"/>
            <a:ext cx="5029829" cy="2590800"/>
          </a:xfrm>
          <a:prstGeom prst="rect">
            <a:avLst/>
          </a:prstGeom>
          <a:noFill/>
          <a:ln>
            <a:noFill/>
          </a:ln>
        </p:spPr>
      </p:pic>
      <p:pic>
        <p:nvPicPr>
          <p:cNvPr descr=" " id="636" name="Google Shape;636;g2bd08173f30_0_594"/>
          <p:cNvPicPr preferRelativeResize="0"/>
          <p:nvPr/>
        </p:nvPicPr>
        <p:blipFill rotWithShape="1">
          <a:blip r:embed="rId6">
            <a:alphaModFix/>
          </a:blip>
          <a:srcRect b="0" l="0" r="0" t="0"/>
          <a:stretch/>
        </p:blipFill>
        <p:spPr>
          <a:xfrm>
            <a:off x="21935642" y="10548937"/>
            <a:ext cx="2032254" cy="2760662"/>
          </a:xfrm>
          <a:prstGeom prst="rect">
            <a:avLst/>
          </a:prstGeom>
          <a:noFill/>
          <a:ln>
            <a:noFill/>
          </a:ln>
        </p:spPr>
      </p:pic>
      <p:sp>
        <p:nvSpPr>
          <p:cNvPr id="637" name="Google Shape;637;g2bd08173f30_0_5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bd08173f30_0_59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39" name="Google Shape;639;g2bd08173f30_0_594"/>
          <p:cNvPicPr preferRelativeResize="0"/>
          <p:nvPr/>
        </p:nvPicPr>
        <p:blipFill rotWithShape="1">
          <a:blip r:embed="rId8">
            <a:alphaModFix/>
          </a:blip>
          <a:srcRect b="0" l="0" r="0" t="0"/>
          <a:stretch/>
        </p:blipFill>
        <p:spPr>
          <a:xfrm>
            <a:off x="13438280" y="1333500"/>
            <a:ext cx="10440705" cy="12153900"/>
          </a:xfrm>
          <a:prstGeom prst="rect">
            <a:avLst/>
          </a:prstGeom>
          <a:noFill/>
          <a:ln>
            <a:noFill/>
          </a:ln>
        </p:spPr>
      </p:pic>
      <p:sp>
        <p:nvSpPr>
          <p:cNvPr id="640" name="Google Shape;640;g2bd08173f30_0_594"/>
          <p:cNvSpPr/>
          <p:nvPr/>
        </p:nvSpPr>
        <p:spPr>
          <a:xfrm>
            <a:off x="1282860"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bd08173f30_0_594"/>
          <p:cNvSpPr/>
          <p:nvPr/>
        </p:nvSpPr>
        <p:spPr>
          <a:xfrm>
            <a:off x="1282860"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bd08173f30_0_594"/>
          <p:cNvPicPr preferRelativeResize="0"/>
          <p:nvPr/>
        </p:nvPicPr>
        <p:blipFill rotWithShape="1">
          <a:blip r:embed="rId9">
            <a:alphaModFix/>
          </a:blip>
          <a:srcRect b="0" l="0" r="0" t="0"/>
          <a:stretch/>
        </p:blipFill>
        <p:spPr>
          <a:xfrm>
            <a:off x="1584566" y="2108200"/>
            <a:ext cx="1022391" cy="1016000"/>
          </a:xfrm>
          <a:prstGeom prst="rect">
            <a:avLst/>
          </a:prstGeom>
          <a:noFill/>
          <a:ln>
            <a:noFill/>
          </a:ln>
        </p:spPr>
      </p:pic>
      <p:pic>
        <p:nvPicPr>
          <p:cNvPr descr=" " id="643" name="Google Shape;643;g2bd08173f30_0_594"/>
          <p:cNvPicPr preferRelativeResize="0"/>
          <p:nvPr/>
        </p:nvPicPr>
        <p:blipFill rotWithShape="1">
          <a:blip r:embed="rId10">
            <a:alphaModFix/>
          </a:blip>
          <a:srcRect b="0" l="0" r="0" t="0"/>
          <a:stretch/>
        </p:blipFill>
        <p:spPr>
          <a:xfrm>
            <a:off x="2057657" y="3429000"/>
            <a:ext cx="38105" cy="1625600"/>
          </a:xfrm>
          <a:prstGeom prst="rect">
            <a:avLst/>
          </a:prstGeom>
          <a:noFill/>
          <a:ln>
            <a:noFill/>
          </a:ln>
        </p:spPr>
      </p:pic>
      <p:sp>
        <p:nvSpPr>
          <p:cNvPr id="644" name="Google Shape;644;g2bd08173f30_0_594"/>
          <p:cNvSpPr/>
          <p:nvPr/>
        </p:nvSpPr>
        <p:spPr>
          <a:xfrm>
            <a:off x="1282860"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g2bd08173f30_0_594"/>
          <p:cNvPicPr preferRelativeResize="0"/>
          <p:nvPr/>
        </p:nvPicPr>
        <p:blipFill rotWithShape="1">
          <a:blip r:embed="rId11">
            <a:alphaModFix/>
          </a:blip>
          <a:srcRect b="0" l="0" r="0" t="0"/>
          <a:stretch/>
        </p:blipFill>
        <p:spPr>
          <a:xfrm>
            <a:off x="1613523" y="5359400"/>
            <a:ext cx="964474" cy="1016000"/>
          </a:xfrm>
          <a:prstGeom prst="rect">
            <a:avLst/>
          </a:prstGeom>
          <a:noFill/>
          <a:ln>
            <a:noFill/>
          </a:ln>
        </p:spPr>
      </p:pic>
      <p:pic>
        <p:nvPicPr>
          <p:cNvPr descr=" " id="646" name="Google Shape;646;g2bd08173f30_0_594"/>
          <p:cNvPicPr preferRelativeResize="0"/>
          <p:nvPr/>
        </p:nvPicPr>
        <p:blipFill rotWithShape="1">
          <a:blip r:embed="rId10">
            <a:alphaModFix/>
          </a:blip>
          <a:srcRect b="0" l="0" r="0" t="0"/>
          <a:stretch/>
        </p:blipFill>
        <p:spPr>
          <a:xfrm>
            <a:off x="2057657" y="6680200"/>
            <a:ext cx="38105" cy="1625600"/>
          </a:xfrm>
          <a:prstGeom prst="rect">
            <a:avLst/>
          </a:prstGeom>
          <a:noFill/>
          <a:ln>
            <a:noFill/>
          </a:ln>
        </p:spPr>
      </p:pic>
      <p:sp>
        <p:nvSpPr>
          <p:cNvPr id="647" name="Google Shape;647;g2bd08173f30_0_594"/>
          <p:cNvSpPr/>
          <p:nvPr/>
        </p:nvSpPr>
        <p:spPr>
          <a:xfrm>
            <a:off x="1282860"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bd08173f30_0_594"/>
          <p:cNvPicPr preferRelativeResize="0"/>
          <p:nvPr/>
        </p:nvPicPr>
        <p:blipFill rotWithShape="1">
          <a:blip r:embed="rId12">
            <a:alphaModFix/>
          </a:blip>
          <a:srcRect b="0" l="0" r="0" t="0"/>
          <a:stretch/>
        </p:blipFill>
        <p:spPr>
          <a:xfrm>
            <a:off x="1634973" y="8610600"/>
            <a:ext cx="921575" cy="1016000"/>
          </a:xfrm>
          <a:prstGeom prst="rect">
            <a:avLst/>
          </a:prstGeom>
          <a:noFill/>
          <a:ln>
            <a:noFill/>
          </a:ln>
        </p:spPr>
      </p:pic>
      <p:pic>
        <p:nvPicPr>
          <p:cNvPr descr=" " id="649" name="Google Shape;649;g2bd08173f30_0_594"/>
          <p:cNvPicPr preferRelativeResize="0"/>
          <p:nvPr/>
        </p:nvPicPr>
        <p:blipFill rotWithShape="1">
          <a:blip r:embed="rId10">
            <a:alphaModFix/>
          </a:blip>
          <a:srcRect b="0" l="0" r="0" t="0"/>
          <a:stretch/>
        </p:blipFill>
        <p:spPr>
          <a:xfrm>
            <a:off x="2057657" y="9931400"/>
            <a:ext cx="38105" cy="1625600"/>
          </a:xfrm>
          <a:prstGeom prst="rect">
            <a:avLst/>
          </a:prstGeom>
          <a:noFill/>
          <a:ln>
            <a:noFill/>
          </a:ln>
        </p:spPr>
      </p:pic>
      <p:sp>
        <p:nvSpPr>
          <p:cNvPr id="650" name="Google Shape;650;g2bd08173f30_0_594"/>
          <p:cNvSpPr/>
          <p:nvPr/>
        </p:nvSpPr>
        <p:spPr>
          <a:xfrm>
            <a:off x="1282860"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bd08173f30_0_594"/>
          <p:cNvPicPr preferRelativeResize="0"/>
          <p:nvPr/>
        </p:nvPicPr>
        <p:blipFill rotWithShape="1">
          <a:blip r:embed="rId13">
            <a:alphaModFix/>
          </a:blip>
          <a:srcRect b="0" l="0" r="0" t="0"/>
          <a:stretch/>
        </p:blipFill>
        <p:spPr>
          <a:xfrm>
            <a:off x="1534911" y="11861800"/>
            <a:ext cx="1121703" cy="1016000"/>
          </a:xfrm>
          <a:prstGeom prst="rect">
            <a:avLst/>
          </a:prstGeom>
          <a:noFill/>
          <a:ln>
            <a:noFill/>
          </a:ln>
        </p:spPr>
      </p:pic>
      <p:sp>
        <p:nvSpPr>
          <p:cNvPr id="652" name="Google Shape;652;g2bd08173f30_0_594"/>
          <p:cNvSpPr/>
          <p:nvPr/>
        </p:nvSpPr>
        <p:spPr>
          <a:xfrm>
            <a:off x="2768946"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53" name="Google Shape;653;g2bd08173f30_0_594"/>
          <p:cNvSpPr/>
          <p:nvPr/>
        </p:nvSpPr>
        <p:spPr>
          <a:xfrm>
            <a:off x="2768946"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54" name="Google Shape;654;g2bd08173f30_0_594"/>
          <p:cNvSpPr/>
          <p:nvPr/>
        </p:nvSpPr>
        <p:spPr>
          <a:xfrm>
            <a:off x="2768946"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55" name="Google Shape;655;g2bd08173f30_0_594"/>
          <p:cNvSpPr/>
          <p:nvPr/>
        </p:nvSpPr>
        <p:spPr>
          <a:xfrm>
            <a:off x="7794541" y="749300"/>
            <a:ext cx="88107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660" name="Shape 660"/>
        <p:cNvGrpSpPr/>
        <p:nvPr/>
      </p:nvGrpSpPr>
      <p:grpSpPr>
        <a:xfrm>
          <a:off x="0" y="0"/>
          <a:ext cx="0" cy="0"/>
          <a:chOff x="0" y="0"/>
          <a:chExt cx="0" cy="0"/>
        </a:xfrm>
      </p:grpSpPr>
      <p:pic>
        <p:nvPicPr>
          <p:cNvPr descr=" " id="661" name="Google Shape;661;g2bd08173f30_0_621"/>
          <p:cNvPicPr preferRelativeResize="0"/>
          <p:nvPr/>
        </p:nvPicPr>
        <p:blipFill rotWithShape="1">
          <a:blip r:embed="rId3">
            <a:alphaModFix/>
          </a:blip>
          <a:srcRect b="0" l="0" r="0" t="0"/>
          <a:stretch/>
        </p:blipFill>
        <p:spPr>
          <a:xfrm>
            <a:off x="660483" y="0"/>
            <a:ext cx="23726565" cy="13716000"/>
          </a:xfrm>
          <a:prstGeom prst="rect">
            <a:avLst/>
          </a:prstGeom>
          <a:noFill/>
          <a:ln>
            <a:noFill/>
          </a:ln>
        </p:spPr>
      </p:pic>
      <p:pic>
        <p:nvPicPr>
          <p:cNvPr descr=" " id="662" name="Google Shape;662;g2bd08173f30_0_621"/>
          <p:cNvPicPr preferRelativeResize="0"/>
          <p:nvPr/>
        </p:nvPicPr>
        <p:blipFill rotWithShape="1">
          <a:blip r:embed="rId4">
            <a:alphaModFix/>
          </a:blip>
          <a:srcRect b="0" l="0" r="0" t="0"/>
          <a:stretch/>
        </p:blipFill>
        <p:spPr>
          <a:xfrm>
            <a:off x="0" y="1130300"/>
            <a:ext cx="24387048" cy="12585700"/>
          </a:xfrm>
          <a:prstGeom prst="rect">
            <a:avLst/>
          </a:prstGeom>
          <a:noFill/>
          <a:ln>
            <a:noFill/>
          </a:ln>
        </p:spPr>
      </p:pic>
      <p:pic>
        <p:nvPicPr>
          <p:cNvPr descr=" " id="663" name="Google Shape;663;g2bd08173f30_0_621"/>
          <p:cNvPicPr preferRelativeResize="0"/>
          <p:nvPr/>
        </p:nvPicPr>
        <p:blipFill rotWithShape="1">
          <a:blip r:embed="rId5">
            <a:alphaModFix/>
          </a:blip>
          <a:srcRect b="0" l="0" r="0" t="0"/>
          <a:stretch/>
        </p:blipFill>
        <p:spPr>
          <a:xfrm>
            <a:off x="19807740" y="9446965"/>
            <a:ext cx="4287825" cy="4269035"/>
          </a:xfrm>
          <a:prstGeom prst="rect">
            <a:avLst/>
          </a:prstGeom>
          <a:noFill/>
          <a:ln>
            <a:noFill/>
          </a:ln>
        </p:spPr>
      </p:pic>
      <p:sp>
        <p:nvSpPr>
          <p:cNvPr id="664" name="Google Shape;664;g2bd08173f30_0_6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bd08173f30_0_6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66" name="Google Shape;666;g2bd08173f30_0_621"/>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bd08173f30_0_621"/>
          <p:cNvSpPr/>
          <p:nvPr/>
        </p:nvSpPr>
        <p:spPr>
          <a:xfrm>
            <a:off x="10173972" y="31242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g2bd08173f30_0_621"/>
          <p:cNvPicPr preferRelativeResize="0"/>
          <p:nvPr/>
        </p:nvPicPr>
        <p:blipFill rotWithShape="1">
          <a:blip r:embed="rId7">
            <a:alphaModFix/>
          </a:blip>
          <a:srcRect b="0" l="0" r="0" t="0"/>
          <a:stretch/>
        </p:blipFill>
        <p:spPr>
          <a:xfrm>
            <a:off x="10478810" y="3384550"/>
            <a:ext cx="1117740" cy="1117600"/>
          </a:xfrm>
          <a:prstGeom prst="rect">
            <a:avLst/>
          </a:prstGeom>
          <a:noFill/>
          <a:ln>
            <a:noFill/>
          </a:ln>
        </p:spPr>
      </p:pic>
      <p:sp>
        <p:nvSpPr>
          <p:cNvPr id="669" name="Google Shape;669;g2bd08173f30_0_621"/>
          <p:cNvSpPr/>
          <p:nvPr/>
        </p:nvSpPr>
        <p:spPr>
          <a:xfrm>
            <a:off x="11799775" y="33274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2bd08173f30_0_621"/>
          <p:cNvSpPr/>
          <p:nvPr/>
        </p:nvSpPr>
        <p:spPr>
          <a:xfrm>
            <a:off x="11799775" y="33274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Chloe Ng</a:t>
            </a:r>
            <a:endParaRPr b="0" i="0" sz="3600" u="none" cap="none" strike="noStrike">
              <a:solidFill>
                <a:schemeClr val="dk1"/>
              </a:solidFill>
              <a:latin typeface="Calibri"/>
              <a:ea typeface="Calibri"/>
              <a:cs typeface="Calibri"/>
              <a:sym typeface="Calibri"/>
            </a:endParaRPr>
          </a:p>
        </p:txBody>
      </p:sp>
      <p:sp>
        <p:nvSpPr>
          <p:cNvPr id="671" name="Google Shape;671;g2bd08173f30_0_621"/>
          <p:cNvSpPr/>
          <p:nvPr/>
        </p:nvSpPr>
        <p:spPr>
          <a:xfrm>
            <a:off x="11799775" y="3949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72" name="Google Shape;672;g2bd08173f30_0_621"/>
          <p:cNvSpPr/>
          <p:nvPr/>
        </p:nvSpPr>
        <p:spPr>
          <a:xfrm>
            <a:off x="787498"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bd08173f30_0_621"/>
          <p:cNvPicPr preferRelativeResize="0"/>
          <p:nvPr/>
        </p:nvPicPr>
        <p:blipFill rotWithShape="1">
          <a:blip r:embed="rId8">
            <a:alphaModFix/>
          </a:blip>
          <a:srcRect b="0" l="0" r="0" t="0"/>
          <a:stretch/>
        </p:blipFill>
        <p:spPr>
          <a:xfrm>
            <a:off x="1092337" y="5746750"/>
            <a:ext cx="1117740" cy="1117600"/>
          </a:xfrm>
          <a:prstGeom prst="rect">
            <a:avLst/>
          </a:prstGeom>
          <a:noFill/>
          <a:ln>
            <a:noFill/>
          </a:ln>
        </p:spPr>
      </p:pic>
      <p:sp>
        <p:nvSpPr>
          <p:cNvPr id="674" name="Google Shape;674;g2bd08173f30_0_621"/>
          <p:cNvSpPr/>
          <p:nvPr/>
        </p:nvSpPr>
        <p:spPr>
          <a:xfrm>
            <a:off x="2413302"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bd08173f30_0_621"/>
          <p:cNvSpPr/>
          <p:nvPr/>
        </p:nvSpPr>
        <p:spPr>
          <a:xfrm>
            <a:off x="2413302"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Valtorin</a:t>
            </a:r>
            <a:endParaRPr b="0" i="0" sz="3600" u="none" cap="none" strike="noStrike">
              <a:solidFill>
                <a:schemeClr val="dk1"/>
              </a:solidFill>
              <a:latin typeface="Calibri"/>
              <a:ea typeface="Calibri"/>
              <a:cs typeface="Calibri"/>
              <a:sym typeface="Calibri"/>
            </a:endParaRPr>
          </a:p>
        </p:txBody>
      </p:sp>
      <p:sp>
        <p:nvSpPr>
          <p:cNvPr id="676" name="Google Shape;676;g2bd08173f30_0_621"/>
          <p:cNvSpPr/>
          <p:nvPr/>
        </p:nvSpPr>
        <p:spPr>
          <a:xfrm>
            <a:off x="2413302"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77" name="Google Shape;677;g2bd08173f30_0_621"/>
          <p:cNvSpPr/>
          <p:nvPr/>
        </p:nvSpPr>
        <p:spPr>
          <a:xfrm>
            <a:off x="3835879" y="78232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g2bd08173f30_0_621"/>
          <p:cNvPicPr preferRelativeResize="0"/>
          <p:nvPr/>
        </p:nvPicPr>
        <p:blipFill rotWithShape="1">
          <a:blip r:embed="rId9">
            <a:alphaModFix/>
          </a:blip>
          <a:srcRect b="0" l="0" r="0" t="0"/>
          <a:stretch/>
        </p:blipFill>
        <p:spPr>
          <a:xfrm>
            <a:off x="4140718" y="8083550"/>
            <a:ext cx="1117740" cy="1117600"/>
          </a:xfrm>
          <a:prstGeom prst="rect">
            <a:avLst/>
          </a:prstGeom>
          <a:noFill/>
          <a:ln>
            <a:noFill/>
          </a:ln>
        </p:spPr>
      </p:pic>
      <p:sp>
        <p:nvSpPr>
          <p:cNvPr id="679" name="Google Shape;679;g2bd08173f30_0_621"/>
          <p:cNvSpPr/>
          <p:nvPr/>
        </p:nvSpPr>
        <p:spPr>
          <a:xfrm>
            <a:off x="5461683" y="80264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bd08173f30_0_621"/>
          <p:cNvSpPr/>
          <p:nvPr/>
        </p:nvSpPr>
        <p:spPr>
          <a:xfrm>
            <a:off x="5461683" y="80264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Lucian</a:t>
            </a:r>
            <a:endParaRPr b="0" i="0" sz="3600" u="none" cap="none" strike="noStrike">
              <a:solidFill>
                <a:schemeClr val="dk1"/>
              </a:solidFill>
              <a:latin typeface="Calibri"/>
              <a:ea typeface="Calibri"/>
              <a:cs typeface="Calibri"/>
              <a:sym typeface="Calibri"/>
            </a:endParaRPr>
          </a:p>
        </p:txBody>
      </p:sp>
      <p:sp>
        <p:nvSpPr>
          <p:cNvPr id="681" name="Google Shape;681;g2bd08173f30_0_621"/>
          <p:cNvSpPr/>
          <p:nvPr/>
        </p:nvSpPr>
        <p:spPr>
          <a:xfrm>
            <a:off x="5461683" y="8648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82" name="Google Shape;682;g2bd08173f30_0_621"/>
          <p:cNvSpPr/>
          <p:nvPr/>
        </p:nvSpPr>
        <p:spPr>
          <a:xfrm>
            <a:off x="3835879" y="102108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bd08173f30_0_621"/>
          <p:cNvPicPr preferRelativeResize="0"/>
          <p:nvPr/>
        </p:nvPicPr>
        <p:blipFill rotWithShape="1">
          <a:blip r:embed="rId10">
            <a:alphaModFix/>
          </a:blip>
          <a:srcRect b="0" l="0" r="0" t="0"/>
          <a:stretch/>
        </p:blipFill>
        <p:spPr>
          <a:xfrm>
            <a:off x="4140718" y="10471150"/>
            <a:ext cx="1117740" cy="1117600"/>
          </a:xfrm>
          <a:prstGeom prst="rect">
            <a:avLst/>
          </a:prstGeom>
          <a:noFill/>
          <a:ln>
            <a:noFill/>
          </a:ln>
        </p:spPr>
      </p:pic>
      <p:sp>
        <p:nvSpPr>
          <p:cNvPr id="684" name="Google Shape;684;g2bd08173f30_0_621"/>
          <p:cNvSpPr/>
          <p:nvPr/>
        </p:nvSpPr>
        <p:spPr>
          <a:xfrm>
            <a:off x="5461683" y="10414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bd08173f30_0_621"/>
          <p:cNvSpPr/>
          <p:nvPr/>
        </p:nvSpPr>
        <p:spPr>
          <a:xfrm>
            <a:off x="5461683" y="104140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Cedric</a:t>
            </a:r>
            <a:endParaRPr b="0" i="0" sz="3600" u="none" cap="none" strike="noStrike">
              <a:solidFill>
                <a:schemeClr val="dk1"/>
              </a:solidFill>
              <a:latin typeface="Calibri"/>
              <a:ea typeface="Calibri"/>
              <a:cs typeface="Calibri"/>
              <a:sym typeface="Calibri"/>
            </a:endParaRPr>
          </a:p>
        </p:txBody>
      </p:sp>
      <p:sp>
        <p:nvSpPr>
          <p:cNvPr id="686" name="Google Shape;686;g2bd08173f30_0_621"/>
          <p:cNvSpPr/>
          <p:nvPr/>
        </p:nvSpPr>
        <p:spPr>
          <a:xfrm>
            <a:off x="5461683" y="11036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87" name="Google Shape;687;g2bd08173f30_0_621"/>
          <p:cNvSpPr/>
          <p:nvPr/>
        </p:nvSpPr>
        <p:spPr>
          <a:xfrm>
            <a:off x="15343518" y="78486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g2bd08173f30_0_621"/>
          <p:cNvPicPr preferRelativeResize="0"/>
          <p:nvPr/>
        </p:nvPicPr>
        <p:blipFill rotWithShape="1">
          <a:blip r:embed="rId11">
            <a:alphaModFix/>
          </a:blip>
          <a:srcRect b="0" l="0" r="0" t="0"/>
          <a:stretch/>
        </p:blipFill>
        <p:spPr>
          <a:xfrm>
            <a:off x="15648356" y="8108950"/>
            <a:ext cx="1117740" cy="1117600"/>
          </a:xfrm>
          <a:prstGeom prst="rect">
            <a:avLst/>
          </a:prstGeom>
          <a:noFill/>
          <a:ln>
            <a:noFill/>
          </a:ln>
        </p:spPr>
      </p:pic>
      <p:sp>
        <p:nvSpPr>
          <p:cNvPr id="689" name="Google Shape;689;g2bd08173f30_0_621"/>
          <p:cNvSpPr/>
          <p:nvPr/>
        </p:nvSpPr>
        <p:spPr>
          <a:xfrm>
            <a:off x="16969321" y="80518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bd08173f30_0_621"/>
          <p:cNvSpPr/>
          <p:nvPr/>
        </p:nvSpPr>
        <p:spPr>
          <a:xfrm>
            <a:off x="16969321" y="80518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Elvina</a:t>
            </a:r>
            <a:endParaRPr b="0" i="0" sz="3600" u="none" cap="none" strike="noStrike">
              <a:solidFill>
                <a:schemeClr val="dk1"/>
              </a:solidFill>
              <a:latin typeface="Calibri"/>
              <a:ea typeface="Calibri"/>
              <a:cs typeface="Calibri"/>
              <a:sym typeface="Calibri"/>
            </a:endParaRPr>
          </a:p>
        </p:txBody>
      </p:sp>
      <p:sp>
        <p:nvSpPr>
          <p:cNvPr id="691" name="Google Shape;691;g2bd08173f30_0_621"/>
          <p:cNvSpPr/>
          <p:nvPr/>
        </p:nvSpPr>
        <p:spPr>
          <a:xfrm>
            <a:off x="16969321" y="8674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92" name="Google Shape;692;g2bd08173f30_0_621"/>
          <p:cNvSpPr/>
          <p:nvPr/>
        </p:nvSpPr>
        <p:spPr>
          <a:xfrm>
            <a:off x="15343518" y="102108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bd08173f30_0_621"/>
          <p:cNvPicPr preferRelativeResize="0"/>
          <p:nvPr/>
        </p:nvPicPr>
        <p:blipFill rotWithShape="1">
          <a:blip r:embed="rId12">
            <a:alphaModFix/>
          </a:blip>
          <a:srcRect b="0" l="0" r="0" t="0"/>
          <a:stretch/>
        </p:blipFill>
        <p:spPr>
          <a:xfrm>
            <a:off x="15648356" y="10471150"/>
            <a:ext cx="1117740" cy="1117600"/>
          </a:xfrm>
          <a:prstGeom prst="rect">
            <a:avLst/>
          </a:prstGeom>
          <a:noFill/>
          <a:ln>
            <a:noFill/>
          </a:ln>
        </p:spPr>
      </p:pic>
      <p:sp>
        <p:nvSpPr>
          <p:cNvPr id="694" name="Google Shape;694;g2bd08173f30_0_621"/>
          <p:cNvSpPr/>
          <p:nvPr/>
        </p:nvSpPr>
        <p:spPr>
          <a:xfrm>
            <a:off x="16969321" y="10414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bd08173f30_0_621"/>
          <p:cNvSpPr/>
          <p:nvPr/>
        </p:nvSpPr>
        <p:spPr>
          <a:xfrm>
            <a:off x="16969321" y="104140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Seraphina</a:t>
            </a:r>
            <a:endParaRPr b="0" i="0" sz="3600" u="none" cap="none" strike="noStrike">
              <a:solidFill>
                <a:schemeClr val="dk1"/>
              </a:solidFill>
              <a:latin typeface="Calibri"/>
              <a:ea typeface="Calibri"/>
              <a:cs typeface="Calibri"/>
              <a:sym typeface="Calibri"/>
            </a:endParaRPr>
          </a:p>
        </p:txBody>
      </p:sp>
      <p:sp>
        <p:nvSpPr>
          <p:cNvPr id="696" name="Google Shape;696;g2bd08173f30_0_621"/>
          <p:cNvSpPr/>
          <p:nvPr/>
        </p:nvSpPr>
        <p:spPr>
          <a:xfrm>
            <a:off x="16969321" y="11036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97" name="Google Shape;697;g2bd08173f30_0_621"/>
          <p:cNvSpPr/>
          <p:nvPr/>
        </p:nvSpPr>
        <p:spPr>
          <a:xfrm>
            <a:off x="6681035"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bd08173f30_0_621"/>
          <p:cNvPicPr preferRelativeResize="0"/>
          <p:nvPr/>
        </p:nvPicPr>
        <p:blipFill rotWithShape="1">
          <a:blip r:embed="rId13">
            <a:alphaModFix/>
          </a:blip>
          <a:srcRect b="0" l="0" r="0" t="0"/>
          <a:stretch/>
        </p:blipFill>
        <p:spPr>
          <a:xfrm>
            <a:off x="6985873" y="5746750"/>
            <a:ext cx="1117740" cy="1117600"/>
          </a:xfrm>
          <a:prstGeom prst="rect">
            <a:avLst/>
          </a:prstGeom>
          <a:noFill/>
          <a:ln>
            <a:noFill/>
          </a:ln>
        </p:spPr>
      </p:pic>
      <p:sp>
        <p:nvSpPr>
          <p:cNvPr id="699" name="Google Shape;699;g2bd08173f30_0_621"/>
          <p:cNvSpPr/>
          <p:nvPr/>
        </p:nvSpPr>
        <p:spPr>
          <a:xfrm>
            <a:off x="8306838"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bd08173f30_0_621"/>
          <p:cNvSpPr/>
          <p:nvPr/>
        </p:nvSpPr>
        <p:spPr>
          <a:xfrm>
            <a:off x="8306838"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Aurielle</a:t>
            </a:r>
            <a:endParaRPr b="0" i="0" sz="3600" u="none" cap="none" strike="noStrike">
              <a:solidFill>
                <a:schemeClr val="dk1"/>
              </a:solidFill>
              <a:latin typeface="Calibri"/>
              <a:ea typeface="Calibri"/>
              <a:cs typeface="Calibri"/>
              <a:sym typeface="Calibri"/>
            </a:endParaRPr>
          </a:p>
        </p:txBody>
      </p:sp>
      <p:sp>
        <p:nvSpPr>
          <p:cNvPr id="701" name="Google Shape;701;g2bd08173f30_0_621"/>
          <p:cNvSpPr/>
          <p:nvPr/>
        </p:nvSpPr>
        <p:spPr>
          <a:xfrm>
            <a:off x="8306838"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02" name="Google Shape;702;g2bd08173f30_0_621"/>
          <p:cNvSpPr/>
          <p:nvPr/>
        </p:nvSpPr>
        <p:spPr>
          <a:xfrm>
            <a:off x="18468108"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g2bd08173f30_0_621"/>
          <p:cNvPicPr preferRelativeResize="0"/>
          <p:nvPr/>
        </p:nvPicPr>
        <p:blipFill rotWithShape="1">
          <a:blip r:embed="rId14">
            <a:alphaModFix/>
          </a:blip>
          <a:srcRect b="0" l="0" r="0" t="0"/>
          <a:stretch/>
        </p:blipFill>
        <p:spPr>
          <a:xfrm>
            <a:off x="18772946" y="5746750"/>
            <a:ext cx="1117740" cy="1117600"/>
          </a:xfrm>
          <a:prstGeom prst="rect">
            <a:avLst/>
          </a:prstGeom>
          <a:noFill/>
          <a:ln>
            <a:noFill/>
          </a:ln>
        </p:spPr>
      </p:pic>
      <p:sp>
        <p:nvSpPr>
          <p:cNvPr id="704" name="Google Shape;704;g2bd08173f30_0_621"/>
          <p:cNvSpPr/>
          <p:nvPr/>
        </p:nvSpPr>
        <p:spPr>
          <a:xfrm>
            <a:off x="20093911"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bd08173f30_0_621"/>
          <p:cNvSpPr/>
          <p:nvPr/>
        </p:nvSpPr>
        <p:spPr>
          <a:xfrm>
            <a:off x="20093911"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Dariana</a:t>
            </a:r>
            <a:endParaRPr b="0" i="0" sz="3600" u="none" cap="none" strike="noStrike">
              <a:solidFill>
                <a:schemeClr val="dk1"/>
              </a:solidFill>
              <a:latin typeface="Calibri"/>
              <a:ea typeface="Calibri"/>
              <a:cs typeface="Calibri"/>
              <a:sym typeface="Calibri"/>
            </a:endParaRPr>
          </a:p>
        </p:txBody>
      </p:sp>
      <p:sp>
        <p:nvSpPr>
          <p:cNvPr id="706" name="Google Shape;706;g2bd08173f30_0_621"/>
          <p:cNvSpPr/>
          <p:nvPr/>
        </p:nvSpPr>
        <p:spPr>
          <a:xfrm>
            <a:off x="20093911"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07" name="Google Shape;707;g2bd08173f30_0_621"/>
          <p:cNvSpPr/>
          <p:nvPr/>
        </p:nvSpPr>
        <p:spPr>
          <a:xfrm>
            <a:off x="12574572"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g2bd08173f30_0_621"/>
          <p:cNvPicPr preferRelativeResize="0"/>
          <p:nvPr/>
        </p:nvPicPr>
        <p:blipFill rotWithShape="1">
          <a:blip r:embed="rId15">
            <a:alphaModFix/>
          </a:blip>
          <a:srcRect b="0" l="0" r="0" t="0"/>
          <a:stretch/>
        </p:blipFill>
        <p:spPr>
          <a:xfrm>
            <a:off x="12879410" y="5746750"/>
            <a:ext cx="1117740" cy="1117600"/>
          </a:xfrm>
          <a:prstGeom prst="rect">
            <a:avLst/>
          </a:prstGeom>
          <a:noFill/>
          <a:ln>
            <a:noFill/>
          </a:ln>
        </p:spPr>
      </p:pic>
      <p:sp>
        <p:nvSpPr>
          <p:cNvPr id="709" name="Google Shape;709;g2bd08173f30_0_621"/>
          <p:cNvSpPr/>
          <p:nvPr/>
        </p:nvSpPr>
        <p:spPr>
          <a:xfrm>
            <a:off x="14200375"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bd08173f30_0_621"/>
          <p:cNvSpPr/>
          <p:nvPr/>
        </p:nvSpPr>
        <p:spPr>
          <a:xfrm>
            <a:off x="14200375"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Theronis</a:t>
            </a:r>
            <a:endParaRPr b="0" i="0" sz="3600" u="none" cap="none" strike="noStrike">
              <a:solidFill>
                <a:schemeClr val="dk1"/>
              </a:solidFill>
              <a:latin typeface="Calibri"/>
              <a:ea typeface="Calibri"/>
              <a:cs typeface="Calibri"/>
              <a:sym typeface="Calibri"/>
            </a:endParaRPr>
          </a:p>
        </p:txBody>
      </p:sp>
      <p:sp>
        <p:nvSpPr>
          <p:cNvPr id="711" name="Google Shape;711;g2bd08173f30_0_621"/>
          <p:cNvSpPr/>
          <p:nvPr/>
        </p:nvSpPr>
        <p:spPr>
          <a:xfrm>
            <a:off x="14200375"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12" name="Google Shape;712;g2bd08173f30_0_621"/>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713" name="Google Shape;713;g2bd08173f30_0_621"/>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714" name="Google Shape;714;g2bd08173f30_0_621"/>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715" name="Google Shape;715;g2bd08173f30_0_621"/>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716" name="Google Shape;716;g2bd08173f30_0_621"/>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717" name="Google Shape;717;g2bd08173f30_0_621"/>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718" name="Google Shape;718;g2bd08173f30_0_621"/>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719" name="Google Shape;719;g2bd08173f30_0_621"/>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720" name="Google Shape;720;g2bd08173f30_0_621"/>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721" name="Google Shape;721;g2bd08173f30_0_621"/>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722" name="Google Shape;722;g2bd08173f30_0_621"/>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723" name="Google Shape;723;g2bd08173f30_0_621"/>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724" name="Google Shape;724;g2bd08173f30_0_621"/>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25" name="Google Shape;725;g2bd08173f30_0_621"/>
          <p:cNvSpPr/>
          <p:nvPr/>
        </p:nvSpPr>
        <p:spPr>
          <a:xfrm>
            <a:off x="6985873" y="571500"/>
            <a:ext cx="107541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730" name="Shape 730"/>
        <p:cNvGrpSpPr/>
        <p:nvPr/>
      </p:nvGrpSpPr>
      <p:grpSpPr>
        <a:xfrm>
          <a:off x="0" y="0"/>
          <a:ext cx="0" cy="0"/>
          <a:chOff x="0" y="0"/>
          <a:chExt cx="0" cy="0"/>
        </a:xfrm>
      </p:grpSpPr>
      <p:pic>
        <p:nvPicPr>
          <p:cNvPr descr=" " id="731" name="Google Shape;731;g2bd08173f30_0_69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32" name="Google Shape;732;g2bd08173f30_0_690"/>
          <p:cNvPicPr preferRelativeResize="0"/>
          <p:nvPr/>
        </p:nvPicPr>
        <p:blipFill rotWithShape="1">
          <a:blip r:embed="rId4">
            <a:alphaModFix/>
          </a:blip>
          <a:srcRect b="0" l="0" r="0" t="0"/>
          <a:stretch/>
        </p:blipFill>
        <p:spPr>
          <a:xfrm>
            <a:off x="22599358" y="927100"/>
            <a:ext cx="1165312" cy="4229100"/>
          </a:xfrm>
          <a:prstGeom prst="rect">
            <a:avLst/>
          </a:prstGeom>
          <a:noFill/>
          <a:ln>
            <a:noFill/>
          </a:ln>
        </p:spPr>
      </p:pic>
      <p:pic>
        <p:nvPicPr>
          <p:cNvPr descr=" " id="733" name="Google Shape;733;g2bd08173f30_0_690"/>
          <p:cNvPicPr preferRelativeResize="0"/>
          <p:nvPr/>
        </p:nvPicPr>
        <p:blipFill rotWithShape="1">
          <a:blip r:embed="rId5">
            <a:alphaModFix/>
          </a:blip>
          <a:srcRect b="0" l="0" r="0" t="0"/>
          <a:stretch/>
        </p:blipFill>
        <p:spPr>
          <a:xfrm>
            <a:off x="1204462" y="8978900"/>
            <a:ext cx="3545932" cy="3180854"/>
          </a:xfrm>
          <a:prstGeom prst="rect">
            <a:avLst/>
          </a:prstGeom>
          <a:noFill/>
          <a:ln>
            <a:noFill/>
          </a:ln>
        </p:spPr>
      </p:pic>
      <p:pic>
        <p:nvPicPr>
          <p:cNvPr descr=" " id="734" name="Google Shape;734;g2bd08173f30_0_690"/>
          <p:cNvPicPr preferRelativeResize="0"/>
          <p:nvPr/>
        </p:nvPicPr>
        <p:blipFill rotWithShape="1">
          <a:blip r:embed="rId6">
            <a:alphaModFix/>
          </a:blip>
          <a:srcRect b="0" l="0" r="0" t="0"/>
          <a:stretch/>
        </p:blipFill>
        <p:spPr>
          <a:xfrm>
            <a:off x="596975" y="927100"/>
            <a:ext cx="11596549" cy="11950700"/>
          </a:xfrm>
          <a:prstGeom prst="rect">
            <a:avLst/>
          </a:prstGeom>
          <a:noFill/>
          <a:ln>
            <a:noFill/>
          </a:ln>
        </p:spPr>
      </p:pic>
      <p:sp>
        <p:nvSpPr>
          <p:cNvPr id="735" name="Google Shape;735;g2bd08173f30_0_6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6" name="Google Shape;736;g2bd08173f30_0_69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37" name="Google Shape;737;g2bd08173f30_0_690"/>
          <p:cNvSpPr/>
          <p:nvPr/>
        </p:nvSpPr>
        <p:spPr>
          <a:xfrm>
            <a:off x="12815902" y="2641600"/>
            <a:ext cx="10093500" cy="267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Thank you for choosing EaTemp</a:t>
            </a:r>
            <a:endParaRPr b="0" i="0" sz="8000" u="none" cap="none" strike="noStrike">
              <a:solidFill>
                <a:schemeClr val="dk1"/>
              </a:solidFill>
              <a:latin typeface="Calibri"/>
              <a:ea typeface="Calibri"/>
              <a:cs typeface="Calibri"/>
              <a:sym typeface="Calibri"/>
            </a:endParaRPr>
          </a:p>
        </p:txBody>
      </p:sp>
      <p:sp>
        <p:nvSpPr>
          <p:cNvPr id="738" name="Google Shape;738;g2bd08173f30_0_690"/>
          <p:cNvSpPr/>
          <p:nvPr/>
        </p:nvSpPr>
        <p:spPr>
          <a:xfrm>
            <a:off x="12815902"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39" name="Google Shape;739;g2bd08173f30_0_690"/>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39" name="Shape 39"/>
        <p:cNvGrpSpPr/>
        <p:nvPr/>
      </p:nvGrpSpPr>
      <p:grpSpPr>
        <a:xfrm>
          <a:off x="0" y="0"/>
          <a:ext cx="0" cy="0"/>
          <a:chOff x="0" y="0"/>
          <a:chExt cx="0" cy="0"/>
        </a:xfrm>
      </p:grpSpPr>
      <p:pic>
        <p:nvPicPr>
          <p:cNvPr descr=" " id="40" name="Google Shape;40;g2bd08173f30_0_22"/>
          <p:cNvPicPr preferRelativeResize="0"/>
          <p:nvPr/>
        </p:nvPicPr>
        <p:blipFill rotWithShape="1">
          <a:blip r:embed="rId3">
            <a:alphaModFix/>
          </a:blip>
          <a:srcRect b="0" l="0" r="0" t="0"/>
          <a:stretch/>
        </p:blipFill>
        <p:spPr>
          <a:xfrm>
            <a:off x="0" y="0"/>
            <a:ext cx="17744118" cy="13716000"/>
          </a:xfrm>
          <a:prstGeom prst="rect">
            <a:avLst/>
          </a:prstGeom>
          <a:noFill/>
          <a:ln>
            <a:noFill/>
          </a:ln>
        </p:spPr>
      </p:pic>
      <p:pic>
        <p:nvPicPr>
          <p:cNvPr descr=" " id="41" name="Google Shape;41;g2bd08173f30_0_22"/>
          <p:cNvPicPr preferRelativeResize="0"/>
          <p:nvPr/>
        </p:nvPicPr>
        <p:blipFill rotWithShape="1">
          <a:blip r:embed="rId4">
            <a:alphaModFix/>
          </a:blip>
          <a:srcRect b="0" l="0" r="0" t="0"/>
          <a:stretch/>
        </p:blipFill>
        <p:spPr>
          <a:xfrm>
            <a:off x="63508" y="0"/>
            <a:ext cx="24323540" cy="13716000"/>
          </a:xfrm>
          <a:prstGeom prst="rect">
            <a:avLst/>
          </a:prstGeom>
          <a:noFill/>
          <a:ln>
            <a:noFill/>
          </a:ln>
        </p:spPr>
      </p:pic>
      <p:pic>
        <p:nvPicPr>
          <p:cNvPr descr=" " id="42" name="Google Shape;42;g2bd08173f30_0_22"/>
          <p:cNvPicPr preferRelativeResize="0"/>
          <p:nvPr/>
        </p:nvPicPr>
        <p:blipFill rotWithShape="1">
          <a:blip r:embed="rId5">
            <a:alphaModFix/>
          </a:blip>
          <a:srcRect b="0" l="0" r="0" t="0"/>
          <a:stretch/>
        </p:blipFill>
        <p:spPr>
          <a:xfrm>
            <a:off x="18074359" y="736600"/>
            <a:ext cx="5029829" cy="2590800"/>
          </a:xfrm>
          <a:prstGeom prst="rect">
            <a:avLst/>
          </a:prstGeom>
          <a:noFill/>
          <a:ln>
            <a:noFill/>
          </a:ln>
        </p:spPr>
      </p:pic>
      <p:pic>
        <p:nvPicPr>
          <p:cNvPr descr=" " id="43" name="Google Shape;43;g2bd08173f30_0_22"/>
          <p:cNvPicPr preferRelativeResize="0"/>
          <p:nvPr/>
        </p:nvPicPr>
        <p:blipFill rotWithShape="1">
          <a:blip r:embed="rId6">
            <a:alphaModFix/>
          </a:blip>
          <a:srcRect b="0" l="0" r="0" t="0"/>
          <a:stretch/>
        </p:blipFill>
        <p:spPr>
          <a:xfrm>
            <a:off x="419152" y="10548931"/>
            <a:ext cx="2032254" cy="2760662"/>
          </a:xfrm>
          <a:prstGeom prst="rect">
            <a:avLst/>
          </a:prstGeom>
          <a:noFill/>
          <a:ln>
            <a:noFill/>
          </a:ln>
        </p:spPr>
      </p:pic>
      <p:sp>
        <p:nvSpPr>
          <p:cNvPr id="44" name="Google Shape;44;g2bd08173f30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bd08173f30_0_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 name="Google Shape;46;g2bd08173f30_0_22"/>
          <p:cNvSpPr/>
          <p:nvPr/>
        </p:nvSpPr>
        <p:spPr>
          <a:xfrm>
            <a:off x="4864708" y="901700"/>
            <a:ext cx="16025100" cy="24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itan One"/>
              <a:buNone/>
            </a:pPr>
            <a:r>
              <a:rPr b="0" i="0" lang="en-US" sz="12800" u="none" cap="none" strike="noStrike">
                <a:solidFill>
                  <a:srgbClr val="272727"/>
                </a:solidFill>
                <a:latin typeface="Titan One"/>
                <a:ea typeface="Titan One"/>
                <a:cs typeface="Titan One"/>
                <a:sym typeface="Titan One"/>
              </a:rPr>
              <a:t>Table of Contents</a:t>
            </a:r>
            <a:endParaRPr b="0" i="0" sz="12800" u="none" cap="none" strike="noStrike">
              <a:solidFill>
                <a:schemeClr val="dk1"/>
              </a:solidFill>
              <a:latin typeface="Calibri"/>
              <a:ea typeface="Calibri"/>
              <a:cs typeface="Calibri"/>
              <a:sym typeface="Calibri"/>
            </a:endParaRPr>
          </a:p>
        </p:txBody>
      </p:sp>
      <p:sp>
        <p:nvSpPr>
          <p:cNvPr id="47" name="Google Shape;47;g2bd08173f30_0_22"/>
          <p:cNvSpPr/>
          <p:nvPr/>
        </p:nvSpPr>
        <p:spPr>
          <a:xfrm>
            <a:off x="9449981"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bd08173f30_0_22"/>
          <p:cNvSpPr/>
          <p:nvPr/>
        </p:nvSpPr>
        <p:spPr>
          <a:xfrm>
            <a:off x="9449981" y="4051300"/>
            <a:ext cx="1625700" cy="1625700"/>
          </a:xfrm>
          <a:prstGeom prst="roundRect">
            <a:avLst>
              <a:gd fmla="val 781313" name="adj"/>
            </a:avLst>
          </a:prstGeom>
          <a:solidFill>
            <a:srgbClr val="FA7E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d08173f30_0_22"/>
          <p:cNvSpPr/>
          <p:nvPr/>
        </p:nvSpPr>
        <p:spPr>
          <a:xfrm>
            <a:off x="9799275" y="4413250"/>
            <a:ext cx="9273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Titan One"/>
              <a:buNone/>
            </a:pPr>
            <a:r>
              <a:rPr b="0" i="0" lang="en-US" sz="4800" u="none" cap="none" strike="noStrike">
                <a:solidFill>
                  <a:srgbClr val="FFFFFF"/>
                </a:solidFill>
                <a:latin typeface="Titan One"/>
                <a:ea typeface="Titan One"/>
                <a:cs typeface="Titan One"/>
                <a:sym typeface="Titan One"/>
              </a:rPr>
              <a:t>01</a:t>
            </a:r>
            <a:endParaRPr b="0" i="0" sz="4800" u="none" cap="none" strike="noStrike">
              <a:solidFill>
                <a:schemeClr val="dk1"/>
              </a:solidFill>
              <a:latin typeface="Calibri"/>
              <a:ea typeface="Calibri"/>
              <a:cs typeface="Calibri"/>
              <a:sym typeface="Calibri"/>
            </a:endParaRPr>
          </a:p>
        </p:txBody>
      </p:sp>
      <p:sp>
        <p:nvSpPr>
          <p:cNvPr id="50" name="Google Shape;50;g2bd08173f30_0_22"/>
          <p:cNvSpPr/>
          <p:nvPr/>
        </p:nvSpPr>
        <p:spPr>
          <a:xfrm>
            <a:off x="11279010" y="41592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bd08173f30_0_22"/>
          <p:cNvSpPr/>
          <p:nvPr/>
        </p:nvSpPr>
        <p:spPr>
          <a:xfrm>
            <a:off x="11279010" y="4159250"/>
            <a:ext cx="5690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Introduction</a:t>
            </a:r>
            <a:endParaRPr b="0" i="0" sz="4800" u="none" cap="none" strike="noStrike">
              <a:solidFill>
                <a:schemeClr val="dk1"/>
              </a:solidFill>
              <a:latin typeface="Calibri"/>
              <a:ea typeface="Calibri"/>
              <a:cs typeface="Calibri"/>
              <a:sym typeface="Calibri"/>
            </a:endParaRPr>
          </a:p>
        </p:txBody>
      </p:sp>
      <p:sp>
        <p:nvSpPr>
          <p:cNvPr id="52" name="Google Shape;52;g2bd08173f30_0_22"/>
          <p:cNvSpPr/>
          <p:nvPr/>
        </p:nvSpPr>
        <p:spPr>
          <a:xfrm>
            <a:off x="11279010" y="4959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3" name="Google Shape;53;g2bd08173f30_0_22"/>
          <p:cNvSpPr/>
          <p:nvPr/>
        </p:nvSpPr>
        <p:spPr>
          <a:xfrm>
            <a:off x="1691851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bd08173f30_0_22"/>
          <p:cNvSpPr/>
          <p:nvPr/>
        </p:nvSpPr>
        <p:spPr>
          <a:xfrm>
            <a:off x="16918515" y="4051300"/>
            <a:ext cx="1625700" cy="1625700"/>
          </a:xfrm>
          <a:prstGeom prst="roundRect">
            <a:avLst>
              <a:gd fmla="val 781313" name="adj"/>
            </a:avLst>
          </a:prstGeom>
          <a:solidFill>
            <a:srgbClr val="FA7E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d08173f30_0_22"/>
          <p:cNvSpPr/>
          <p:nvPr/>
        </p:nvSpPr>
        <p:spPr>
          <a:xfrm>
            <a:off x="17217002" y="4413250"/>
            <a:ext cx="10287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Titan One"/>
              <a:buNone/>
            </a:pPr>
            <a:r>
              <a:rPr b="0" i="0" lang="en-US" sz="4800" u="none" cap="none" strike="noStrike">
                <a:solidFill>
                  <a:srgbClr val="FFFFFF"/>
                </a:solidFill>
                <a:latin typeface="Titan One"/>
                <a:ea typeface="Titan One"/>
                <a:cs typeface="Titan One"/>
                <a:sym typeface="Titan One"/>
              </a:rPr>
              <a:t>02</a:t>
            </a:r>
            <a:endParaRPr b="0" i="0" sz="4800" u="none" cap="none" strike="noStrike">
              <a:solidFill>
                <a:schemeClr val="dk1"/>
              </a:solidFill>
              <a:latin typeface="Calibri"/>
              <a:ea typeface="Calibri"/>
              <a:cs typeface="Calibri"/>
              <a:sym typeface="Calibri"/>
            </a:endParaRPr>
          </a:p>
        </p:txBody>
      </p:sp>
      <p:sp>
        <p:nvSpPr>
          <p:cNvPr id="56" name="Google Shape;56;g2bd08173f30_0_22"/>
          <p:cNvSpPr/>
          <p:nvPr/>
        </p:nvSpPr>
        <p:spPr>
          <a:xfrm>
            <a:off x="18747543" y="41592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bd08173f30_0_22"/>
          <p:cNvSpPr/>
          <p:nvPr/>
        </p:nvSpPr>
        <p:spPr>
          <a:xfrm>
            <a:off x="18747543" y="4159250"/>
            <a:ext cx="5690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Encounters</a:t>
            </a:r>
            <a:endParaRPr b="0" i="0" sz="4800" u="none" cap="none" strike="noStrike">
              <a:solidFill>
                <a:schemeClr val="dk1"/>
              </a:solidFill>
              <a:latin typeface="Calibri"/>
              <a:ea typeface="Calibri"/>
              <a:cs typeface="Calibri"/>
              <a:sym typeface="Calibri"/>
            </a:endParaRPr>
          </a:p>
        </p:txBody>
      </p:sp>
      <p:sp>
        <p:nvSpPr>
          <p:cNvPr id="58" name="Google Shape;58;g2bd08173f30_0_22"/>
          <p:cNvSpPr/>
          <p:nvPr/>
        </p:nvSpPr>
        <p:spPr>
          <a:xfrm>
            <a:off x="18747543" y="4959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9" name="Google Shape;59;g2bd08173f30_0_22"/>
          <p:cNvSpPr/>
          <p:nvPr/>
        </p:nvSpPr>
        <p:spPr>
          <a:xfrm>
            <a:off x="9449981"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bd08173f30_0_22"/>
          <p:cNvSpPr/>
          <p:nvPr/>
        </p:nvSpPr>
        <p:spPr>
          <a:xfrm>
            <a:off x="9449981" y="7035800"/>
            <a:ext cx="1625700" cy="1625700"/>
          </a:xfrm>
          <a:prstGeom prst="roundRect">
            <a:avLst>
              <a:gd fmla="val 781313" name="adj"/>
            </a:avLst>
          </a:prstGeom>
          <a:solidFill>
            <a:srgbClr val="FA7E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bd08173f30_0_22"/>
          <p:cNvSpPr/>
          <p:nvPr/>
        </p:nvSpPr>
        <p:spPr>
          <a:xfrm>
            <a:off x="9748468" y="7397750"/>
            <a:ext cx="10287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Titan One"/>
              <a:buNone/>
            </a:pPr>
            <a:r>
              <a:rPr b="0" i="0" lang="en-US" sz="4800" u="none" cap="none" strike="noStrike">
                <a:solidFill>
                  <a:srgbClr val="FFFFFF"/>
                </a:solidFill>
                <a:latin typeface="Titan One"/>
                <a:ea typeface="Titan One"/>
                <a:cs typeface="Titan One"/>
                <a:sym typeface="Titan One"/>
              </a:rPr>
              <a:t>03</a:t>
            </a:r>
            <a:endParaRPr b="0" i="0" sz="4800" u="none" cap="none" strike="noStrike">
              <a:solidFill>
                <a:schemeClr val="dk1"/>
              </a:solidFill>
              <a:latin typeface="Calibri"/>
              <a:ea typeface="Calibri"/>
              <a:cs typeface="Calibri"/>
              <a:sym typeface="Calibri"/>
            </a:endParaRPr>
          </a:p>
        </p:txBody>
      </p:sp>
      <p:sp>
        <p:nvSpPr>
          <p:cNvPr id="62" name="Google Shape;62;g2bd08173f30_0_22"/>
          <p:cNvSpPr/>
          <p:nvPr/>
        </p:nvSpPr>
        <p:spPr>
          <a:xfrm>
            <a:off x="11279010" y="71437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bd08173f30_0_22"/>
          <p:cNvSpPr/>
          <p:nvPr/>
        </p:nvSpPr>
        <p:spPr>
          <a:xfrm>
            <a:off x="11279010" y="7143750"/>
            <a:ext cx="5690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Wonders</a:t>
            </a:r>
            <a:endParaRPr b="0" i="0" sz="4800" u="none" cap="none" strike="noStrike">
              <a:solidFill>
                <a:schemeClr val="dk1"/>
              </a:solidFill>
              <a:latin typeface="Calibri"/>
              <a:ea typeface="Calibri"/>
              <a:cs typeface="Calibri"/>
              <a:sym typeface="Calibri"/>
            </a:endParaRPr>
          </a:p>
        </p:txBody>
      </p:sp>
      <p:sp>
        <p:nvSpPr>
          <p:cNvPr id="64" name="Google Shape;64;g2bd08173f30_0_22"/>
          <p:cNvSpPr/>
          <p:nvPr/>
        </p:nvSpPr>
        <p:spPr>
          <a:xfrm>
            <a:off x="11279010" y="7943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5" name="Google Shape;65;g2bd08173f30_0_22"/>
          <p:cNvSpPr/>
          <p:nvPr/>
        </p:nvSpPr>
        <p:spPr>
          <a:xfrm>
            <a:off x="1691851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bd08173f30_0_22"/>
          <p:cNvSpPr/>
          <p:nvPr/>
        </p:nvSpPr>
        <p:spPr>
          <a:xfrm>
            <a:off x="16918515" y="7035800"/>
            <a:ext cx="1625700" cy="1625700"/>
          </a:xfrm>
          <a:prstGeom prst="roundRect">
            <a:avLst>
              <a:gd fmla="val 781313" name="adj"/>
            </a:avLst>
          </a:prstGeom>
          <a:solidFill>
            <a:srgbClr val="FA7E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bd08173f30_0_22"/>
          <p:cNvSpPr/>
          <p:nvPr/>
        </p:nvSpPr>
        <p:spPr>
          <a:xfrm>
            <a:off x="17217002" y="7397750"/>
            <a:ext cx="10287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Titan One"/>
              <a:buNone/>
            </a:pPr>
            <a:r>
              <a:rPr b="0" i="0" lang="en-US" sz="4800" u="none" cap="none" strike="noStrike">
                <a:solidFill>
                  <a:srgbClr val="FFFFFF"/>
                </a:solidFill>
                <a:latin typeface="Titan One"/>
                <a:ea typeface="Titan One"/>
                <a:cs typeface="Titan One"/>
                <a:sym typeface="Titan One"/>
              </a:rPr>
              <a:t>04</a:t>
            </a:r>
            <a:endParaRPr b="0" i="0" sz="4800" u="none" cap="none" strike="noStrike">
              <a:solidFill>
                <a:schemeClr val="dk1"/>
              </a:solidFill>
              <a:latin typeface="Calibri"/>
              <a:ea typeface="Calibri"/>
              <a:cs typeface="Calibri"/>
              <a:sym typeface="Calibri"/>
            </a:endParaRPr>
          </a:p>
        </p:txBody>
      </p:sp>
      <p:sp>
        <p:nvSpPr>
          <p:cNvPr id="68" name="Google Shape;68;g2bd08173f30_0_22"/>
          <p:cNvSpPr/>
          <p:nvPr/>
        </p:nvSpPr>
        <p:spPr>
          <a:xfrm>
            <a:off x="18747543" y="71437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bd08173f30_0_22"/>
          <p:cNvSpPr/>
          <p:nvPr/>
        </p:nvSpPr>
        <p:spPr>
          <a:xfrm>
            <a:off x="18747543" y="7143750"/>
            <a:ext cx="5690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Magic</a:t>
            </a:r>
            <a:endParaRPr b="0" i="0" sz="4800" u="none" cap="none" strike="noStrike">
              <a:solidFill>
                <a:schemeClr val="dk1"/>
              </a:solidFill>
              <a:latin typeface="Calibri"/>
              <a:ea typeface="Calibri"/>
              <a:cs typeface="Calibri"/>
              <a:sym typeface="Calibri"/>
            </a:endParaRPr>
          </a:p>
        </p:txBody>
      </p:sp>
      <p:sp>
        <p:nvSpPr>
          <p:cNvPr id="70" name="Google Shape;70;g2bd08173f30_0_22"/>
          <p:cNvSpPr/>
          <p:nvPr/>
        </p:nvSpPr>
        <p:spPr>
          <a:xfrm>
            <a:off x="18747543" y="7943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1" name="Google Shape;71;g2bd08173f30_0_22"/>
          <p:cNvSpPr/>
          <p:nvPr/>
        </p:nvSpPr>
        <p:spPr>
          <a:xfrm>
            <a:off x="9449981"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d08173f30_0_22"/>
          <p:cNvSpPr/>
          <p:nvPr/>
        </p:nvSpPr>
        <p:spPr>
          <a:xfrm>
            <a:off x="9449981" y="10020300"/>
            <a:ext cx="1625700" cy="1625700"/>
          </a:xfrm>
          <a:prstGeom prst="roundRect">
            <a:avLst>
              <a:gd fmla="val 781313" name="adj"/>
            </a:avLst>
          </a:prstGeom>
          <a:solidFill>
            <a:srgbClr val="FA7E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bd08173f30_0_22"/>
          <p:cNvSpPr/>
          <p:nvPr/>
        </p:nvSpPr>
        <p:spPr>
          <a:xfrm>
            <a:off x="9748468" y="10382250"/>
            <a:ext cx="10287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Titan One"/>
              <a:buNone/>
            </a:pPr>
            <a:r>
              <a:rPr b="0" i="0" lang="en-US" sz="4800" u="none" cap="none" strike="noStrike">
                <a:solidFill>
                  <a:srgbClr val="FFFFFF"/>
                </a:solidFill>
                <a:latin typeface="Titan One"/>
                <a:ea typeface="Titan One"/>
                <a:cs typeface="Titan One"/>
                <a:sym typeface="Titan One"/>
              </a:rPr>
              <a:t>05</a:t>
            </a:r>
            <a:endParaRPr b="0" i="0" sz="4800" u="none" cap="none" strike="noStrike">
              <a:solidFill>
                <a:schemeClr val="dk1"/>
              </a:solidFill>
              <a:latin typeface="Calibri"/>
              <a:ea typeface="Calibri"/>
              <a:cs typeface="Calibri"/>
              <a:sym typeface="Calibri"/>
            </a:endParaRPr>
          </a:p>
        </p:txBody>
      </p:sp>
      <p:sp>
        <p:nvSpPr>
          <p:cNvPr id="74" name="Google Shape;74;g2bd08173f30_0_22"/>
          <p:cNvSpPr/>
          <p:nvPr/>
        </p:nvSpPr>
        <p:spPr>
          <a:xfrm>
            <a:off x="11279010" y="101282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bd08173f30_0_22"/>
          <p:cNvSpPr/>
          <p:nvPr/>
        </p:nvSpPr>
        <p:spPr>
          <a:xfrm>
            <a:off x="11279010" y="10128250"/>
            <a:ext cx="5690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Adventure</a:t>
            </a:r>
            <a:endParaRPr b="0" i="0" sz="4800" u="none" cap="none" strike="noStrike">
              <a:solidFill>
                <a:schemeClr val="dk1"/>
              </a:solidFill>
              <a:latin typeface="Calibri"/>
              <a:ea typeface="Calibri"/>
              <a:cs typeface="Calibri"/>
              <a:sym typeface="Calibri"/>
            </a:endParaRPr>
          </a:p>
        </p:txBody>
      </p:sp>
      <p:sp>
        <p:nvSpPr>
          <p:cNvPr id="76" name="Google Shape;76;g2bd08173f30_0_22"/>
          <p:cNvSpPr/>
          <p:nvPr/>
        </p:nvSpPr>
        <p:spPr>
          <a:xfrm>
            <a:off x="11279010" y="10928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7" name="Google Shape;77;g2bd08173f30_0_22"/>
          <p:cNvSpPr/>
          <p:nvPr/>
        </p:nvSpPr>
        <p:spPr>
          <a:xfrm>
            <a:off x="1691851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bd08173f30_0_22"/>
          <p:cNvSpPr/>
          <p:nvPr/>
        </p:nvSpPr>
        <p:spPr>
          <a:xfrm>
            <a:off x="16918515" y="10020300"/>
            <a:ext cx="1625700" cy="1625700"/>
          </a:xfrm>
          <a:prstGeom prst="roundRect">
            <a:avLst>
              <a:gd fmla="val 781313" name="adj"/>
            </a:avLst>
          </a:prstGeom>
          <a:solidFill>
            <a:srgbClr val="FA7E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bd08173f30_0_22"/>
          <p:cNvSpPr/>
          <p:nvPr/>
        </p:nvSpPr>
        <p:spPr>
          <a:xfrm>
            <a:off x="17204300" y="10382250"/>
            <a:ext cx="10542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Titan One"/>
              <a:buNone/>
            </a:pPr>
            <a:r>
              <a:rPr b="0" i="0" lang="en-US" sz="4800" u="none" cap="none" strike="noStrike">
                <a:solidFill>
                  <a:srgbClr val="FFFFFF"/>
                </a:solidFill>
                <a:latin typeface="Titan One"/>
                <a:ea typeface="Titan One"/>
                <a:cs typeface="Titan One"/>
                <a:sym typeface="Titan One"/>
              </a:rPr>
              <a:t>06</a:t>
            </a:r>
            <a:endParaRPr b="0" i="0" sz="4800" u="none" cap="none" strike="noStrike">
              <a:solidFill>
                <a:schemeClr val="dk1"/>
              </a:solidFill>
              <a:latin typeface="Calibri"/>
              <a:ea typeface="Calibri"/>
              <a:cs typeface="Calibri"/>
              <a:sym typeface="Calibri"/>
            </a:endParaRPr>
          </a:p>
        </p:txBody>
      </p:sp>
      <p:sp>
        <p:nvSpPr>
          <p:cNvPr id="80" name="Google Shape;80;g2bd08173f30_0_22"/>
          <p:cNvSpPr/>
          <p:nvPr/>
        </p:nvSpPr>
        <p:spPr>
          <a:xfrm>
            <a:off x="18747543" y="101282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bd08173f30_0_22"/>
          <p:cNvSpPr/>
          <p:nvPr/>
        </p:nvSpPr>
        <p:spPr>
          <a:xfrm>
            <a:off x="18747543" y="10128250"/>
            <a:ext cx="56904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Conclusion</a:t>
            </a:r>
            <a:endParaRPr b="0" i="0" sz="4800" u="none" cap="none" strike="noStrike">
              <a:solidFill>
                <a:schemeClr val="dk1"/>
              </a:solidFill>
              <a:latin typeface="Calibri"/>
              <a:ea typeface="Calibri"/>
              <a:cs typeface="Calibri"/>
              <a:sym typeface="Calibri"/>
            </a:endParaRPr>
          </a:p>
        </p:txBody>
      </p:sp>
      <p:sp>
        <p:nvSpPr>
          <p:cNvPr id="82" name="Google Shape;82;g2bd08173f30_0_22"/>
          <p:cNvSpPr/>
          <p:nvPr/>
        </p:nvSpPr>
        <p:spPr>
          <a:xfrm>
            <a:off x="18747543" y="10928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3" name="Google Shape;83;g2bd08173f30_0_22"/>
          <p:cNvPicPr preferRelativeResize="0"/>
          <p:nvPr/>
        </p:nvPicPr>
        <p:blipFill rotWithShape="1">
          <a:blip r:embed="rId8">
            <a:alphaModFix/>
          </a:blip>
          <a:srcRect b="0" l="0" r="0" t="0"/>
          <a:stretch/>
        </p:blipFill>
        <p:spPr>
          <a:xfrm>
            <a:off x="0" y="3022600"/>
            <a:ext cx="10262883" cy="1016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88" name="Shape 88"/>
        <p:cNvGrpSpPr/>
        <p:nvPr/>
      </p:nvGrpSpPr>
      <p:grpSpPr>
        <a:xfrm>
          <a:off x="0" y="0"/>
          <a:ext cx="0" cy="0"/>
          <a:chOff x="0" y="0"/>
          <a:chExt cx="0" cy="0"/>
        </a:xfrm>
      </p:grpSpPr>
      <p:pic>
        <p:nvPicPr>
          <p:cNvPr descr=" " id="89" name="Google Shape;89;g2bd08173f30_0_70"/>
          <p:cNvPicPr preferRelativeResize="0"/>
          <p:nvPr/>
        </p:nvPicPr>
        <p:blipFill rotWithShape="1">
          <a:blip r:embed="rId3">
            <a:alphaModFix/>
          </a:blip>
          <a:srcRect b="0" l="0" r="0" t="0"/>
          <a:stretch/>
        </p:blipFill>
        <p:spPr>
          <a:xfrm>
            <a:off x="660483" y="0"/>
            <a:ext cx="23726565" cy="13716000"/>
          </a:xfrm>
          <a:prstGeom prst="rect">
            <a:avLst/>
          </a:prstGeom>
          <a:noFill/>
          <a:ln>
            <a:noFill/>
          </a:ln>
        </p:spPr>
      </p:pic>
      <p:pic>
        <p:nvPicPr>
          <p:cNvPr descr=" " id="90" name="Google Shape;90;g2bd08173f30_0_70"/>
          <p:cNvPicPr preferRelativeResize="0"/>
          <p:nvPr/>
        </p:nvPicPr>
        <p:blipFill rotWithShape="1">
          <a:blip r:embed="rId4">
            <a:alphaModFix/>
          </a:blip>
          <a:srcRect b="0" l="0" r="0" t="0"/>
          <a:stretch/>
        </p:blipFill>
        <p:spPr>
          <a:xfrm>
            <a:off x="0" y="1130300"/>
            <a:ext cx="24387048" cy="12585700"/>
          </a:xfrm>
          <a:prstGeom prst="rect">
            <a:avLst/>
          </a:prstGeom>
          <a:noFill/>
          <a:ln>
            <a:noFill/>
          </a:ln>
        </p:spPr>
      </p:pic>
      <p:pic>
        <p:nvPicPr>
          <p:cNvPr descr=" " id="91" name="Google Shape;91;g2bd08173f30_0_70"/>
          <p:cNvPicPr preferRelativeResize="0"/>
          <p:nvPr/>
        </p:nvPicPr>
        <p:blipFill rotWithShape="1">
          <a:blip r:embed="rId5">
            <a:alphaModFix/>
          </a:blip>
          <a:srcRect b="0" l="0" r="0" t="0"/>
          <a:stretch/>
        </p:blipFill>
        <p:spPr>
          <a:xfrm>
            <a:off x="19807740" y="9446971"/>
            <a:ext cx="4287825" cy="4269029"/>
          </a:xfrm>
          <a:prstGeom prst="rect">
            <a:avLst/>
          </a:prstGeom>
          <a:noFill/>
          <a:ln>
            <a:noFill/>
          </a:ln>
        </p:spPr>
      </p:pic>
      <p:sp>
        <p:nvSpPr>
          <p:cNvPr id="92" name="Google Shape;92;g2bd08173f30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bd08173f30_0_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4" name="Google Shape;94;g2bd08173f30_0_70"/>
          <p:cNvSpPr/>
          <p:nvPr/>
        </p:nvSpPr>
        <p:spPr>
          <a:xfrm>
            <a:off x="2959470" y="2743200"/>
            <a:ext cx="17739900" cy="150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The Realm of the Extraordinary</a:t>
            </a:r>
            <a:endParaRPr b="0" i="0" sz="8000" u="none" cap="none" strike="noStrike">
              <a:solidFill>
                <a:schemeClr val="dk1"/>
              </a:solidFill>
              <a:latin typeface="Calibri"/>
              <a:ea typeface="Calibri"/>
              <a:cs typeface="Calibri"/>
              <a:sym typeface="Calibri"/>
            </a:endParaRPr>
          </a:p>
        </p:txBody>
      </p:sp>
      <p:sp>
        <p:nvSpPr>
          <p:cNvPr id="95" name="Google Shape;95;g2bd08173f30_0_70"/>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2bd08173f30_0_70"/>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101" name="Shape 101"/>
        <p:cNvGrpSpPr/>
        <p:nvPr/>
      </p:nvGrpSpPr>
      <p:grpSpPr>
        <a:xfrm>
          <a:off x="0" y="0"/>
          <a:ext cx="0" cy="0"/>
          <a:chOff x="0" y="0"/>
          <a:chExt cx="0" cy="0"/>
        </a:xfrm>
      </p:grpSpPr>
      <p:pic>
        <p:nvPicPr>
          <p:cNvPr descr=" " id="102" name="Google Shape;102;g2bd08173f30_0_82"/>
          <p:cNvPicPr preferRelativeResize="0"/>
          <p:nvPr/>
        </p:nvPicPr>
        <p:blipFill rotWithShape="1">
          <a:blip r:embed="rId3">
            <a:alphaModFix/>
          </a:blip>
          <a:srcRect b="0" l="0" r="0" t="0"/>
          <a:stretch/>
        </p:blipFill>
        <p:spPr>
          <a:xfrm>
            <a:off x="8281435" y="0"/>
            <a:ext cx="16105613" cy="13716000"/>
          </a:xfrm>
          <a:prstGeom prst="rect">
            <a:avLst/>
          </a:prstGeom>
          <a:noFill/>
          <a:ln>
            <a:noFill/>
          </a:ln>
        </p:spPr>
      </p:pic>
      <p:pic>
        <p:nvPicPr>
          <p:cNvPr descr=" " id="103" name="Google Shape;103;g2bd08173f30_0_82"/>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104" name="Google Shape;104;g2bd08173f30_0_82"/>
          <p:cNvPicPr preferRelativeResize="0"/>
          <p:nvPr/>
        </p:nvPicPr>
        <p:blipFill rotWithShape="1">
          <a:blip r:embed="rId5">
            <a:alphaModFix/>
          </a:blip>
          <a:srcRect b="0" l="0" r="0" t="0"/>
          <a:stretch/>
        </p:blipFill>
        <p:spPr>
          <a:xfrm>
            <a:off x="0" y="9334500"/>
            <a:ext cx="3676468" cy="4229100"/>
          </a:xfrm>
          <a:prstGeom prst="rect">
            <a:avLst/>
          </a:prstGeom>
          <a:noFill/>
          <a:ln>
            <a:noFill/>
          </a:ln>
        </p:spPr>
      </p:pic>
      <p:sp>
        <p:nvSpPr>
          <p:cNvPr id="105" name="Google Shape;105;g2bd08173f30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bd08173f30_0_8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7" name="Google Shape;107;g2bd08173f30_0_82"/>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08" name="Google Shape;108;g2bd08173f30_0_82"/>
          <p:cNvSpPr/>
          <p:nvPr/>
        </p:nvSpPr>
        <p:spPr>
          <a:xfrm>
            <a:off x="13057232" y="2705100"/>
            <a:ext cx="99072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bd08173f30_0_82"/>
          <p:cNvPicPr preferRelativeResize="0"/>
          <p:nvPr/>
        </p:nvPicPr>
        <p:blipFill rotWithShape="1">
          <a:blip r:embed="rId8">
            <a:alphaModFix/>
          </a:blip>
          <a:srcRect b="0" l="0" r="0" t="0"/>
          <a:stretch/>
        </p:blipFill>
        <p:spPr>
          <a:xfrm>
            <a:off x="13057232" y="3562350"/>
            <a:ext cx="1707446" cy="1625600"/>
          </a:xfrm>
          <a:prstGeom prst="rect">
            <a:avLst/>
          </a:prstGeom>
          <a:noFill/>
          <a:ln>
            <a:noFill/>
          </a:ln>
        </p:spPr>
      </p:pic>
      <p:sp>
        <p:nvSpPr>
          <p:cNvPr id="110" name="Google Shape;110;g2bd08173f30_0_82"/>
          <p:cNvSpPr/>
          <p:nvPr/>
        </p:nvSpPr>
        <p:spPr>
          <a:xfrm>
            <a:off x="15171128" y="2705100"/>
            <a:ext cx="77934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bd08173f30_0_82"/>
          <p:cNvSpPr/>
          <p:nvPr/>
        </p:nvSpPr>
        <p:spPr>
          <a:xfrm>
            <a:off x="15171128" y="2705100"/>
            <a:ext cx="79965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2bd08173f30_0_82"/>
          <p:cNvSpPr/>
          <p:nvPr/>
        </p:nvSpPr>
        <p:spPr>
          <a:xfrm>
            <a:off x="15171128" y="3606800"/>
            <a:ext cx="7928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3" name="Google Shape;113;g2bd08173f30_0_82"/>
          <p:cNvSpPr/>
          <p:nvPr/>
        </p:nvSpPr>
        <p:spPr>
          <a:xfrm>
            <a:off x="13057232" y="6858000"/>
            <a:ext cx="99072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bd08173f30_0_82"/>
          <p:cNvPicPr preferRelativeResize="0"/>
          <p:nvPr/>
        </p:nvPicPr>
        <p:blipFill rotWithShape="1">
          <a:blip r:embed="rId9">
            <a:alphaModFix/>
          </a:blip>
          <a:srcRect b="0" l="0" r="0" t="0"/>
          <a:stretch/>
        </p:blipFill>
        <p:spPr>
          <a:xfrm>
            <a:off x="13057232" y="7715250"/>
            <a:ext cx="1677490" cy="1625600"/>
          </a:xfrm>
          <a:prstGeom prst="rect">
            <a:avLst/>
          </a:prstGeom>
          <a:noFill/>
          <a:ln>
            <a:noFill/>
          </a:ln>
        </p:spPr>
      </p:pic>
      <p:sp>
        <p:nvSpPr>
          <p:cNvPr id="115" name="Google Shape;115;g2bd08173f30_0_82"/>
          <p:cNvSpPr/>
          <p:nvPr/>
        </p:nvSpPr>
        <p:spPr>
          <a:xfrm>
            <a:off x="15141173" y="6858000"/>
            <a:ext cx="7823400" cy="334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bd08173f30_0_82"/>
          <p:cNvSpPr/>
          <p:nvPr/>
        </p:nvSpPr>
        <p:spPr>
          <a:xfrm>
            <a:off x="15141173" y="6858000"/>
            <a:ext cx="80265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Dragon Taming</a:t>
            </a:r>
            <a:endParaRPr b="0" i="0" sz="4800" u="none" cap="none" strike="noStrike">
              <a:solidFill>
                <a:schemeClr val="dk1"/>
              </a:solidFill>
              <a:latin typeface="Calibri"/>
              <a:ea typeface="Calibri"/>
              <a:cs typeface="Calibri"/>
              <a:sym typeface="Calibri"/>
            </a:endParaRPr>
          </a:p>
        </p:txBody>
      </p:sp>
      <p:sp>
        <p:nvSpPr>
          <p:cNvPr id="117" name="Google Shape;117;g2bd08173f30_0_82"/>
          <p:cNvSpPr/>
          <p:nvPr/>
        </p:nvSpPr>
        <p:spPr>
          <a:xfrm>
            <a:off x="15141173" y="7759700"/>
            <a:ext cx="7958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122" name="Shape 122"/>
        <p:cNvGrpSpPr/>
        <p:nvPr/>
      </p:nvGrpSpPr>
      <p:grpSpPr>
        <a:xfrm>
          <a:off x="0" y="0"/>
          <a:ext cx="0" cy="0"/>
          <a:chOff x="0" y="0"/>
          <a:chExt cx="0" cy="0"/>
        </a:xfrm>
      </p:grpSpPr>
      <p:pic>
        <p:nvPicPr>
          <p:cNvPr descr=" " id="123" name="Google Shape;123;g2bd08173f30_0_102"/>
          <p:cNvPicPr preferRelativeResize="0"/>
          <p:nvPr/>
        </p:nvPicPr>
        <p:blipFill rotWithShape="1">
          <a:blip r:embed="rId3">
            <a:alphaModFix/>
          </a:blip>
          <a:srcRect b="0" l="0" r="0" t="0"/>
          <a:stretch/>
        </p:blipFill>
        <p:spPr>
          <a:xfrm>
            <a:off x="0" y="0"/>
            <a:ext cx="17744118" cy="13716000"/>
          </a:xfrm>
          <a:prstGeom prst="rect">
            <a:avLst/>
          </a:prstGeom>
          <a:noFill/>
          <a:ln>
            <a:noFill/>
          </a:ln>
        </p:spPr>
      </p:pic>
      <p:pic>
        <p:nvPicPr>
          <p:cNvPr descr=" " id="124" name="Google Shape;124;g2bd08173f30_0_102"/>
          <p:cNvPicPr preferRelativeResize="0"/>
          <p:nvPr/>
        </p:nvPicPr>
        <p:blipFill rotWithShape="1">
          <a:blip r:embed="rId4">
            <a:alphaModFix/>
          </a:blip>
          <a:srcRect b="0" l="0" r="0" t="0"/>
          <a:stretch/>
        </p:blipFill>
        <p:spPr>
          <a:xfrm>
            <a:off x="63508" y="0"/>
            <a:ext cx="24323540" cy="13716000"/>
          </a:xfrm>
          <a:prstGeom prst="rect">
            <a:avLst/>
          </a:prstGeom>
          <a:noFill/>
          <a:ln>
            <a:noFill/>
          </a:ln>
        </p:spPr>
      </p:pic>
      <p:pic>
        <p:nvPicPr>
          <p:cNvPr descr=" " id="125" name="Google Shape;125;g2bd08173f30_0_102"/>
          <p:cNvPicPr preferRelativeResize="0"/>
          <p:nvPr/>
        </p:nvPicPr>
        <p:blipFill rotWithShape="1">
          <a:blip r:embed="rId5">
            <a:alphaModFix/>
          </a:blip>
          <a:srcRect b="0" l="0" r="0" t="0"/>
          <a:stretch/>
        </p:blipFill>
        <p:spPr>
          <a:xfrm>
            <a:off x="18074359" y="736600"/>
            <a:ext cx="5029829" cy="2590800"/>
          </a:xfrm>
          <a:prstGeom prst="rect">
            <a:avLst/>
          </a:prstGeom>
          <a:noFill/>
          <a:ln>
            <a:noFill/>
          </a:ln>
        </p:spPr>
      </p:pic>
      <p:pic>
        <p:nvPicPr>
          <p:cNvPr descr=" " id="126" name="Google Shape;126;g2bd08173f30_0_102"/>
          <p:cNvPicPr preferRelativeResize="0"/>
          <p:nvPr/>
        </p:nvPicPr>
        <p:blipFill rotWithShape="1">
          <a:blip r:embed="rId6">
            <a:alphaModFix/>
          </a:blip>
          <a:srcRect b="0" l="0" r="0" t="0"/>
          <a:stretch/>
        </p:blipFill>
        <p:spPr>
          <a:xfrm>
            <a:off x="419152" y="10548931"/>
            <a:ext cx="2032254" cy="2760662"/>
          </a:xfrm>
          <a:prstGeom prst="rect">
            <a:avLst/>
          </a:prstGeom>
          <a:noFill/>
          <a:ln>
            <a:noFill/>
          </a:ln>
        </p:spPr>
      </p:pic>
      <p:sp>
        <p:nvSpPr>
          <p:cNvPr id="127" name="Google Shape;127;g2bd08173f30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bd08173f30_0_10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29" name="Google Shape;129;g2bd08173f30_0_102"/>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bd08173f30_0_102"/>
          <p:cNvPicPr preferRelativeResize="0"/>
          <p:nvPr/>
        </p:nvPicPr>
        <p:blipFill rotWithShape="1">
          <a:blip r:embed="rId8">
            <a:alphaModFix/>
          </a:blip>
          <a:srcRect b="0" l="0" r="0" t="0"/>
          <a:stretch/>
        </p:blipFill>
        <p:spPr>
          <a:xfrm>
            <a:off x="6855998" y="1384300"/>
            <a:ext cx="1504506" cy="1625600"/>
          </a:xfrm>
          <a:prstGeom prst="rect">
            <a:avLst/>
          </a:prstGeom>
          <a:noFill/>
          <a:ln>
            <a:noFill/>
          </a:ln>
        </p:spPr>
      </p:pic>
      <p:sp>
        <p:nvSpPr>
          <p:cNvPr id="131" name="Google Shape;131;g2bd08173f30_0_102"/>
          <p:cNvSpPr/>
          <p:nvPr/>
        </p:nvSpPr>
        <p:spPr>
          <a:xfrm>
            <a:off x="4686886" y="3619500"/>
            <a:ext cx="58428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bd08173f30_0_102"/>
          <p:cNvSpPr/>
          <p:nvPr/>
        </p:nvSpPr>
        <p:spPr>
          <a:xfrm>
            <a:off x="4686886" y="3619500"/>
            <a:ext cx="60459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Unicorn Sightings</a:t>
            </a:r>
            <a:endParaRPr b="0" i="0" sz="4800" u="none" cap="none" strike="noStrike">
              <a:solidFill>
                <a:schemeClr val="dk1"/>
              </a:solidFill>
              <a:latin typeface="Calibri"/>
              <a:ea typeface="Calibri"/>
              <a:cs typeface="Calibri"/>
              <a:sym typeface="Calibri"/>
            </a:endParaRPr>
          </a:p>
        </p:txBody>
      </p:sp>
      <p:sp>
        <p:nvSpPr>
          <p:cNvPr id="133" name="Google Shape;133;g2bd08173f30_0_102"/>
          <p:cNvSpPr/>
          <p:nvPr/>
        </p:nvSpPr>
        <p:spPr>
          <a:xfrm>
            <a:off x="3543743" y="49276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bd08173f30_0_102"/>
          <p:cNvSpPr/>
          <p:nvPr/>
        </p:nvSpPr>
        <p:spPr>
          <a:xfrm>
            <a:off x="3476001" y="49276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5" name="Google Shape;135;g2bd08173f30_0_102"/>
          <p:cNvPicPr preferRelativeResize="0"/>
          <p:nvPr/>
        </p:nvPicPr>
        <p:blipFill rotWithShape="1">
          <a:blip r:embed="rId9">
            <a:alphaModFix/>
          </a:blip>
          <a:srcRect b="0" l="0" r="0" t="0"/>
          <a:stretch/>
        </p:blipFill>
        <p:spPr>
          <a:xfrm>
            <a:off x="3543743" y="7366000"/>
            <a:ext cx="8129016" cy="5232400"/>
          </a:xfrm>
          <a:prstGeom prst="rect">
            <a:avLst/>
          </a:prstGeom>
          <a:noFill/>
          <a:ln>
            <a:noFill/>
          </a:ln>
        </p:spPr>
      </p:pic>
      <p:sp>
        <p:nvSpPr>
          <p:cNvPr id="136" name="Google Shape;136;g2bd08173f30_0_102"/>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bd08173f30_0_102"/>
          <p:cNvPicPr preferRelativeResize="0"/>
          <p:nvPr/>
        </p:nvPicPr>
        <p:blipFill rotWithShape="1">
          <a:blip r:embed="rId10">
            <a:alphaModFix/>
          </a:blip>
          <a:srcRect b="0" l="0" r="0" t="0"/>
          <a:stretch/>
        </p:blipFill>
        <p:spPr>
          <a:xfrm>
            <a:off x="15925164" y="1384300"/>
            <a:ext cx="1605653" cy="1625600"/>
          </a:xfrm>
          <a:prstGeom prst="rect">
            <a:avLst/>
          </a:prstGeom>
          <a:noFill/>
          <a:ln>
            <a:noFill/>
          </a:ln>
        </p:spPr>
      </p:pic>
      <p:sp>
        <p:nvSpPr>
          <p:cNvPr id="138" name="Google Shape;138;g2bd08173f30_0_102"/>
          <p:cNvSpPr/>
          <p:nvPr/>
        </p:nvSpPr>
        <p:spPr>
          <a:xfrm>
            <a:off x="14238480" y="3619500"/>
            <a:ext cx="4979100" cy="6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bd08173f30_0_102"/>
          <p:cNvSpPr/>
          <p:nvPr/>
        </p:nvSpPr>
        <p:spPr>
          <a:xfrm>
            <a:off x="14238480" y="3619500"/>
            <a:ext cx="5182200" cy="90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Dragon Taming</a:t>
            </a:r>
            <a:endParaRPr b="0" i="0" sz="4800" u="none" cap="none" strike="noStrike">
              <a:solidFill>
                <a:schemeClr val="dk1"/>
              </a:solidFill>
              <a:latin typeface="Calibri"/>
              <a:ea typeface="Calibri"/>
              <a:cs typeface="Calibri"/>
              <a:sym typeface="Calibri"/>
            </a:endParaRPr>
          </a:p>
        </p:txBody>
      </p:sp>
      <p:sp>
        <p:nvSpPr>
          <p:cNvPr id="140" name="Google Shape;140;g2bd08173f30_0_102"/>
          <p:cNvSpPr/>
          <p:nvPr/>
        </p:nvSpPr>
        <p:spPr>
          <a:xfrm>
            <a:off x="12663483" y="49276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d08173f30_0_102"/>
          <p:cNvSpPr/>
          <p:nvPr/>
        </p:nvSpPr>
        <p:spPr>
          <a:xfrm>
            <a:off x="12595741" y="49276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2" name="Google Shape;142;g2bd08173f30_0_102"/>
          <p:cNvPicPr preferRelativeResize="0"/>
          <p:nvPr/>
        </p:nvPicPr>
        <p:blipFill rotWithShape="1">
          <a:blip r:embed="rId11">
            <a:alphaModFix/>
          </a:blip>
          <a:srcRect b="0" l="0" r="0" t="0"/>
          <a:stretch/>
        </p:blipFill>
        <p:spPr>
          <a:xfrm>
            <a:off x="12663483" y="7366000"/>
            <a:ext cx="8129016" cy="523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147" name="Shape 147"/>
        <p:cNvGrpSpPr/>
        <p:nvPr/>
      </p:nvGrpSpPr>
      <p:grpSpPr>
        <a:xfrm>
          <a:off x="0" y="0"/>
          <a:ext cx="0" cy="0"/>
          <a:chOff x="0" y="0"/>
          <a:chExt cx="0" cy="0"/>
        </a:xfrm>
      </p:grpSpPr>
      <p:pic>
        <p:nvPicPr>
          <p:cNvPr descr=" " id="148" name="Google Shape;148;g2bd08173f30_0_1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9" name="Google Shape;149;g2bd08173f30_0_126"/>
          <p:cNvPicPr preferRelativeResize="0"/>
          <p:nvPr/>
        </p:nvPicPr>
        <p:blipFill rotWithShape="1">
          <a:blip r:embed="rId4">
            <a:alphaModFix/>
          </a:blip>
          <a:srcRect b="0" l="0" r="0" t="0"/>
          <a:stretch/>
        </p:blipFill>
        <p:spPr>
          <a:xfrm>
            <a:off x="622378" y="927100"/>
            <a:ext cx="1165312" cy="4229100"/>
          </a:xfrm>
          <a:prstGeom prst="rect">
            <a:avLst/>
          </a:prstGeom>
          <a:noFill/>
          <a:ln>
            <a:noFill/>
          </a:ln>
        </p:spPr>
      </p:pic>
      <p:pic>
        <p:nvPicPr>
          <p:cNvPr descr=" " id="150" name="Google Shape;150;g2bd08173f30_0_126"/>
          <p:cNvPicPr preferRelativeResize="0"/>
          <p:nvPr/>
        </p:nvPicPr>
        <p:blipFill rotWithShape="1">
          <a:blip r:embed="rId5">
            <a:alphaModFix/>
          </a:blip>
          <a:srcRect b="0" l="0" r="0" t="0"/>
          <a:stretch/>
        </p:blipFill>
        <p:spPr>
          <a:xfrm>
            <a:off x="19636654" y="8978900"/>
            <a:ext cx="3545932" cy="3180854"/>
          </a:xfrm>
          <a:prstGeom prst="rect">
            <a:avLst/>
          </a:prstGeom>
          <a:noFill/>
          <a:ln>
            <a:noFill/>
          </a:ln>
        </p:spPr>
      </p:pic>
      <p:sp>
        <p:nvSpPr>
          <p:cNvPr id="151" name="Google Shape;151;g2bd08173f30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2" name="Google Shape;152;g2bd08173f30_0_1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3" name="Google Shape;153;g2bd08173f30_0_126"/>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54" name="Google Shape;154;g2bd08173f30_0_126"/>
          <p:cNvSpPr/>
          <p:nvPr/>
        </p:nvSpPr>
        <p:spPr>
          <a:xfrm>
            <a:off x="5842730" y="4229100"/>
            <a:ext cx="13603500" cy="5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bd08173f30_0_126"/>
          <p:cNvSpPr/>
          <p:nvPr/>
        </p:nvSpPr>
        <p:spPr>
          <a:xfrm>
            <a:off x="5842730" y="4229100"/>
            <a:ext cx="13806600" cy="509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6" name="Google Shape;156;g2bd08173f30_0_126"/>
          <p:cNvSpPr/>
          <p:nvPr/>
        </p:nvSpPr>
        <p:spPr>
          <a:xfrm>
            <a:off x="14759245" y="9423400"/>
            <a:ext cx="48393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itan One"/>
              <a:buNone/>
            </a:pPr>
            <a:r>
              <a:rPr b="0" i="0" lang="en-US" sz="3600" u="none" cap="none" strike="noStrike">
                <a:solidFill>
                  <a:srgbClr val="0E0E0E"/>
                </a:solidFill>
                <a:latin typeface="Titan One"/>
                <a:ea typeface="Titan One"/>
                <a:cs typeface="Titan One"/>
                <a:sym typeface="Titan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161" name="Shape 161"/>
        <p:cNvGrpSpPr/>
        <p:nvPr/>
      </p:nvGrpSpPr>
      <p:grpSpPr>
        <a:xfrm>
          <a:off x="0" y="0"/>
          <a:ext cx="0" cy="0"/>
          <a:chOff x="0" y="0"/>
          <a:chExt cx="0" cy="0"/>
        </a:xfrm>
      </p:grpSpPr>
      <p:pic>
        <p:nvPicPr>
          <p:cNvPr descr=" " id="162" name="Google Shape;162;g2bd08173f30_0_139"/>
          <p:cNvPicPr preferRelativeResize="0"/>
          <p:nvPr/>
        </p:nvPicPr>
        <p:blipFill rotWithShape="1">
          <a:blip r:embed="rId3">
            <a:alphaModFix/>
          </a:blip>
          <a:srcRect b="0" l="0" r="0" t="0"/>
          <a:stretch/>
        </p:blipFill>
        <p:spPr>
          <a:xfrm>
            <a:off x="660483" y="0"/>
            <a:ext cx="23726565" cy="13716000"/>
          </a:xfrm>
          <a:prstGeom prst="rect">
            <a:avLst/>
          </a:prstGeom>
          <a:noFill/>
          <a:ln>
            <a:noFill/>
          </a:ln>
        </p:spPr>
      </p:pic>
      <p:pic>
        <p:nvPicPr>
          <p:cNvPr descr=" " id="163" name="Google Shape;163;g2bd08173f30_0_139"/>
          <p:cNvPicPr preferRelativeResize="0"/>
          <p:nvPr/>
        </p:nvPicPr>
        <p:blipFill rotWithShape="1">
          <a:blip r:embed="rId4">
            <a:alphaModFix/>
          </a:blip>
          <a:srcRect b="0" l="0" r="0" t="0"/>
          <a:stretch/>
        </p:blipFill>
        <p:spPr>
          <a:xfrm>
            <a:off x="0" y="1130300"/>
            <a:ext cx="24387048" cy="12585700"/>
          </a:xfrm>
          <a:prstGeom prst="rect">
            <a:avLst/>
          </a:prstGeom>
          <a:noFill/>
          <a:ln>
            <a:noFill/>
          </a:ln>
        </p:spPr>
      </p:pic>
      <p:pic>
        <p:nvPicPr>
          <p:cNvPr descr=" " id="164" name="Google Shape;164;g2bd08173f30_0_139"/>
          <p:cNvPicPr preferRelativeResize="0"/>
          <p:nvPr/>
        </p:nvPicPr>
        <p:blipFill rotWithShape="1">
          <a:blip r:embed="rId5">
            <a:alphaModFix/>
          </a:blip>
          <a:srcRect b="0" l="0" r="0" t="0"/>
          <a:stretch/>
        </p:blipFill>
        <p:spPr>
          <a:xfrm>
            <a:off x="19807740" y="9446965"/>
            <a:ext cx="4287825" cy="4269035"/>
          </a:xfrm>
          <a:prstGeom prst="rect">
            <a:avLst/>
          </a:prstGeom>
          <a:noFill/>
          <a:ln>
            <a:noFill/>
          </a:ln>
        </p:spPr>
      </p:pic>
      <p:sp>
        <p:nvSpPr>
          <p:cNvPr id="165" name="Google Shape;165;g2bd08173f30_0_1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bd08173f30_0_13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7" name="Google Shape;167;g2bd08173f30_0_139"/>
          <p:cNvPicPr preferRelativeResize="0"/>
          <p:nvPr/>
        </p:nvPicPr>
        <p:blipFill rotWithShape="1">
          <a:blip r:embed="rId7">
            <a:alphaModFix/>
          </a:blip>
          <a:srcRect b="0" l="0" r="0" t="0"/>
          <a:stretch/>
        </p:blipFill>
        <p:spPr>
          <a:xfrm>
            <a:off x="8395749" y="1866900"/>
            <a:ext cx="7595549" cy="10147300"/>
          </a:xfrm>
          <a:prstGeom prst="rect">
            <a:avLst/>
          </a:prstGeom>
          <a:noFill/>
          <a:ln>
            <a:noFill/>
          </a:ln>
        </p:spPr>
      </p:pic>
      <p:sp>
        <p:nvSpPr>
          <p:cNvPr id="168" name="Google Shape;168;g2bd08173f30_0_139"/>
          <p:cNvSpPr/>
          <p:nvPr/>
        </p:nvSpPr>
        <p:spPr>
          <a:xfrm>
            <a:off x="3086486" y="1866900"/>
            <a:ext cx="4369200"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bd08173f30_0_139"/>
          <p:cNvSpPr/>
          <p:nvPr/>
        </p:nvSpPr>
        <p:spPr>
          <a:xfrm>
            <a:off x="3086486" y="1866900"/>
            <a:ext cx="4572600" cy="229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Dragon Taming Technique</a:t>
            </a:r>
            <a:endParaRPr b="0" i="0" sz="4800" u="none" cap="none" strike="noStrike">
              <a:solidFill>
                <a:schemeClr val="dk1"/>
              </a:solidFill>
              <a:latin typeface="Calibri"/>
              <a:ea typeface="Calibri"/>
              <a:cs typeface="Calibri"/>
              <a:sym typeface="Calibri"/>
            </a:endParaRPr>
          </a:p>
        </p:txBody>
      </p:sp>
      <p:sp>
        <p:nvSpPr>
          <p:cNvPr id="170" name="Google Shape;170;g2bd08173f30_0_139"/>
          <p:cNvSpPr/>
          <p:nvPr/>
        </p:nvSpPr>
        <p:spPr>
          <a:xfrm>
            <a:off x="3086486" y="42672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1" name="Google Shape;171;g2bd08173f30_0_139"/>
          <p:cNvSpPr/>
          <p:nvPr/>
        </p:nvSpPr>
        <p:spPr>
          <a:xfrm>
            <a:off x="16931216" y="6527800"/>
            <a:ext cx="4369200"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bd08173f30_0_139"/>
          <p:cNvSpPr/>
          <p:nvPr/>
        </p:nvSpPr>
        <p:spPr>
          <a:xfrm>
            <a:off x="16931216" y="6527800"/>
            <a:ext cx="4572600" cy="229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itan One"/>
              <a:buNone/>
            </a:pPr>
            <a:r>
              <a:rPr b="0" i="0" lang="en-US" sz="4800" u="none" cap="none" strike="noStrike">
                <a:solidFill>
                  <a:srgbClr val="0E0E0E"/>
                </a:solidFill>
                <a:latin typeface="Titan One"/>
                <a:ea typeface="Titan One"/>
                <a:cs typeface="Titan One"/>
                <a:sym typeface="Titan One"/>
              </a:rPr>
              <a:t>The Art of Unicorn Sighting</a:t>
            </a:r>
            <a:endParaRPr b="0" i="0" sz="4800" u="none" cap="none" strike="noStrike">
              <a:solidFill>
                <a:schemeClr val="dk1"/>
              </a:solidFill>
              <a:latin typeface="Calibri"/>
              <a:ea typeface="Calibri"/>
              <a:cs typeface="Calibri"/>
              <a:sym typeface="Calibri"/>
            </a:endParaRPr>
          </a:p>
        </p:txBody>
      </p:sp>
      <p:sp>
        <p:nvSpPr>
          <p:cNvPr id="173" name="Google Shape;173;g2bd08173f30_0_139"/>
          <p:cNvSpPr/>
          <p:nvPr/>
        </p:nvSpPr>
        <p:spPr>
          <a:xfrm>
            <a:off x="16931216" y="89281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5"/>
        </a:solidFill>
      </p:bgPr>
    </p:bg>
    <p:spTree>
      <p:nvGrpSpPr>
        <p:cNvPr id="178" name="Shape 178"/>
        <p:cNvGrpSpPr/>
        <p:nvPr/>
      </p:nvGrpSpPr>
      <p:grpSpPr>
        <a:xfrm>
          <a:off x="0" y="0"/>
          <a:ext cx="0" cy="0"/>
          <a:chOff x="0" y="0"/>
          <a:chExt cx="0" cy="0"/>
        </a:xfrm>
      </p:grpSpPr>
      <p:pic>
        <p:nvPicPr>
          <p:cNvPr descr=" " id="179" name="Google Shape;179;g2bd08173f30_0_155"/>
          <p:cNvPicPr preferRelativeResize="0"/>
          <p:nvPr/>
        </p:nvPicPr>
        <p:blipFill rotWithShape="1">
          <a:blip r:embed="rId3">
            <a:alphaModFix/>
          </a:blip>
          <a:srcRect b="0" l="0" r="0" t="0"/>
          <a:stretch/>
        </p:blipFill>
        <p:spPr>
          <a:xfrm>
            <a:off x="8281435" y="0"/>
            <a:ext cx="16105613" cy="13716000"/>
          </a:xfrm>
          <a:prstGeom prst="rect">
            <a:avLst/>
          </a:prstGeom>
          <a:noFill/>
          <a:ln>
            <a:noFill/>
          </a:ln>
        </p:spPr>
      </p:pic>
      <p:pic>
        <p:nvPicPr>
          <p:cNvPr descr=" " id="180" name="Google Shape;180;g2bd08173f30_0_155"/>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181" name="Google Shape;181;g2bd08173f30_0_155"/>
          <p:cNvPicPr preferRelativeResize="0"/>
          <p:nvPr/>
        </p:nvPicPr>
        <p:blipFill rotWithShape="1">
          <a:blip r:embed="rId5">
            <a:alphaModFix/>
          </a:blip>
          <a:srcRect b="0" l="0" r="0" t="0"/>
          <a:stretch/>
        </p:blipFill>
        <p:spPr>
          <a:xfrm>
            <a:off x="0" y="9334500"/>
            <a:ext cx="3676468" cy="4229100"/>
          </a:xfrm>
          <a:prstGeom prst="rect">
            <a:avLst/>
          </a:prstGeom>
          <a:noFill/>
          <a:ln>
            <a:noFill/>
          </a:ln>
        </p:spPr>
      </p:pic>
      <p:sp>
        <p:nvSpPr>
          <p:cNvPr id="182" name="Google Shape;182;g2bd08173f30_0_155"/>
          <p:cNvSpPr/>
          <p:nvPr/>
        </p:nvSpPr>
        <p:spPr>
          <a:xfrm>
            <a:off x="2091528" y="749300"/>
            <a:ext cx="20216700" cy="150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itan One"/>
              <a:buNone/>
            </a:pPr>
            <a:r>
              <a:rPr b="0" i="0" lang="en-US" sz="8000" u="none" cap="none" strike="noStrike">
                <a:solidFill>
                  <a:srgbClr val="272727"/>
                </a:solidFill>
                <a:latin typeface="Titan One"/>
                <a:ea typeface="Titan One"/>
                <a:cs typeface="Titan One"/>
                <a:sym typeface="Titan One"/>
              </a:rPr>
              <a:t>The Magic of Dragons: A Research</a:t>
            </a:r>
            <a:endParaRPr b="0" i="0" sz="8000" u="none" cap="none" strike="noStrike">
              <a:solidFill>
                <a:schemeClr val="dk1"/>
              </a:solidFill>
              <a:latin typeface="Calibri"/>
              <a:ea typeface="Calibri"/>
              <a:cs typeface="Calibri"/>
              <a:sym typeface="Calibri"/>
            </a:endParaRPr>
          </a:p>
        </p:txBody>
      </p:sp>
      <p:sp>
        <p:nvSpPr>
          <p:cNvPr id="183" name="Google Shape;183;g2bd08173f30_0_155"/>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bd08173f30_0_155"/>
          <p:cNvSpPr/>
          <p:nvPr/>
        </p:nvSpPr>
        <p:spPr>
          <a:xfrm>
            <a:off x="2146568" y="4025900"/>
            <a:ext cx="8205300" cy="8204100"/>
          </a:xfrm>
          <a:prstGeom prst="ellipse">
            <a:avLst/>
          </a:prstGeom>
          <a:solidFill>
            <a:srgbClr val="FA7E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bd08173f30_0_155"/>
          <p:cNvSpPr/>
          <p:nvPr/>
        </p:nvSpPr>
        <p:spPr>
          <a:xfrm>
            <a:off x="3175397" y="5918200"/>
            <a:ext cx="6160200" cy="6159600"/>
          </a:xfrm>
          <a:prstGeom prst="ellipse">
            <a:avLst/>
          </a:prstGeom>
          <a:solidFill>
            <a:srgbClr val="FB98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bd08173f30_0_155"/>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bd08173f30_0_155"/>
          <p:cNvSpPr/>
          <p:nvPr/>
        </p:nvSpPr>
        <p:spPr>
          <a:xfrm>
            <a:off x="5410876" y="4584700"/>
            <a:ext cx="16512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Titan One"/>
              <a:buNone/>
            </a:pPr>
            <a:r>
              <a:rPr b="0" i="0" lang="en-US" sz="4800" u="none" cap="none" strike="noStrike">
                <a:solidFill>
                  <a:srgbClr val="FFFFFF"/>
                </a:solidFill>
                <a:latin typeface="Titan One"/>
                <a:ea typeface="Titan One"/>
                <a:cs typeface="Titan One"/>
                <a:sym typeface="Titan One"/>
              </a:rPr>
              <a:t>6.7M</a:t>
            </a:r>
            <a:endParaRPr b="0" i="0" sz="4800" u="none" cap="none" strike="noStrike">
              <a:solidFill>
                <a:schemeClr val="dk1"/>
              </a:solidFill>
              <a:latin typeface="Calibri"/>
              <a:ea typeface="Calibri"/>
              <a:cs typeface="Calibri"/>
              <a:sym typeface="Calibri"/>
            </a:endParaRPr>
          </a:p>
        </p:txBody>
      </p:sp>
      <p:sp>
        <p:nvSpPr>
          <p:cNvPr id="188" name="Google Shape;188;g2bd08173f30_0_155"/>
          <p:cNvSpPr/>
          <p:nvPr/>
        </p:nvSpPr>
        <p:spPr>
          <a:xfrm>
            <a:off x="5410876" y="9398000"/>
            <a:ext cx="16767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7E64"/>
              </a:buClr>
              <a:buSzPts val="4800"/>
              <a:buFont typeface="Titan One"/>
              <a:buNone/>
            </a:pPr>
            <a:r>
              <a:rPr b="0" i="0" lang="en-US" sz="4800" u="none" cap="none" strike="noStrike">
                <a:solidFill>
                  <a:srgbClr val="FA7E64"/>
                </a:solidFill>
                <a:latin typeface="Titan One"/>
                <a:ea typeface="Titan One"/>
                <a:cs typeface="Titan One"/>
                <a:sym typeface="Titan One"/>
              </a:rPr>
              <a:t>2.3M</a:t>
            </a:r>
            <a:endParaRPr b="0" i="0" sz="4800" u="none" cap="none" strike="noStrike">
              <a:solidFill>
                <a:schemeClr val="dk1"/>
              </a:solidFill>
              <a:latin typeface="Calibri"/>
              <a:ea typeface="Calibri"/>
              <a:cs typeface="Calibri"/>
              <a:sym typeface="Calibri"/>
            </a:endParaRPr>
          </a:p>
        </p:txBody>
      </p:sp>
      <p:sp>
        <p:nvSpPr>
          <p:cNvPr id="189" name="Google Shape;189;g2bd08173f30_0_155"/>
          <p:cNvSpPr/>
          <p:nvPr/>
        </p:nvSpPr>
        <p:spPr>
          <a:xfrm>
            <a:off x="5410876" y="6464300"/>
            <a:ext cx="1676700" cy="901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Titan One"/>
              <a:buNone/>
            </a:pPr>
            <a:r>
              <a:rPr b="0" i="0" lang="en-US" sz="4800" u="none" cap="none" strike="noStrike">
                <a:solidFill>
                  <a:srgbClr val="FFFFFF"/>
                </a:solidFill>
                <a:latin typeface="Titan One"/>
                <a:ea typeface="Titan One"/>
                <a:cs typeface="Titan One"/>
                <a:sym typeface="Titan One"/>
              </a:rPr>
              <a:t>4.4M</a:t>
            </a:r>
            <a:endParaRPr b="0" i="0" sz="4800" u="none" cap="none" strike="noStrike">
              <a:solidFill>
                <a:schemeClr val="dk1"/>
              </a:solidFill>
              <a:latin typeface="Calibri"/>
              <a:ea typeface="Calibri"/>
              <a:cs typeface="Calibri"/>
              <a:sym typeface="Calibri"/>
            </a:endParaRPr>
          </a:p>
        </p:txBody>
      </p:sp>
      <p:sp>
        <p:nvSpPr>
          <p:cNvPr id="190" name="Google Shape;190;g2bd08173f30_0_1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bd08173f30_0_15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2" name="Google Shape;192;g2bd08173f30_0_155"/>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bd08173f30_0_155"/>
          <p:cNvPicPr preferRelativeResize="0"/>
          <p:nvPr/>
        </p:nvPicPr>
        <p:blipFill rotWithShape="1">
          <a:blip r:embed="rId7">
            <a:alphaModFix/>
          </a:blip>
          <a:srcRect b="0" l="0" r="0" t="0"/>
          <a:stretch/>
        </p:blipFill>
        <p:spPr>
          <a:xfrm>
            <a:off x="12638080" y="3594100"/>
            <a:ext cx="1026931" cy="1016000"/>
          </a:xfrm>
          <a:prstGeom prst="rect">
            <a:avLst/>
          </a:prstGeom>
          <a:noFill/>
          <a:ln>
            <a:noFill/>
          </a:ln>
        </p:spPr>
      </p:pic>
      <p:sp>
        <p:nvSpPr>
          <p:cNvPr id="194" name="Google Shape;194;g2bd08173f30_0_155"/>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bd08173f30_0_155"/>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6" name="Google Shape;196;g2bd08173f30_0_155"/>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bd08173f30_0_155"/>
          <p:cNvPicPr preferRelativeResize="0"/>
          <p:nvPr/>
        </p:nvPicPr>
        <p:blipFill rotWithShape="1">
          <a:blip r:embed="rId8">
            <a:alphaModFix/>
          </a:blip>
          <a:srcRect b="0" l="0" r="0" t="0"/>
          <a:stretch/>
        </p:blipFill>
        <p:spPr>
          <a:xfrm>
            <a:off x="12638080" y="6946900"/>
            <a:ext cx="1049900" cy="1016000"/>
          </a:xfrm>
          <a:prstGeom prst="rect">
            <a:avLst/>
          </a:prstGeom>
          <a:noFill/>
          <a:ln>
            <a:noFill/>
          </a:ln>
        </p:spPr>
      </p:pic>
      <p:sp>
        <p:nvSpPr>
          <p:cNvPr id="198" name="Google Shape;198;g2bd08173f30_0_155"/>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bd08173f30_0_155"/>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0" name="Google Shape;200;g2bd08173f30_0_155"/>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bd08173f30_0_155"/>
          <p:cNvPicPr preferRelativeResize="0"/>
          <p:nvPr/>
        </p:nvPicPr>
        <p:blipFill rotWithShape="1">
          <a:blip r:embed="rId9">
            <a:alphaModFix/>
          </a:blip>
          <a:srcRect b="0" l="0" r="0" t="0"/>
          <a:stretch/>
        </p:blipFill>
        <p:spPr>
          <a:xfrm>
            <a:off x="12638080" y="10299700"/>
            <a:ext cx="988379" cy="1016000"/>
          </a:xfrm>
          <a:prstGeom prst="rect">
            <a:avLst/>
          </a:prstGeom>
          <a:noFill/>
          <a:ln>
            <a:noFill/>
          </a:ln>
        </p:spPr>
      </p:pic>
      <p:sp>
        <p:nvSpPr>
          <p:cNvPr id="202" name="Google Shape;202;g2bd08173f30_0_155"/>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bd08173f30_0_155"/>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2024-02-27T03:02:11Z</dcterms:created>
  <dc:creator>PptxGenJS</dc:creator>
</cp:coreProperties>
</file>