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Rakkas"/>
      <p:regular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DtMRLIJBW/3zk+ax7FIDzi8dh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Rakkas-regular.fntdata"/><Relationship Id="rId43" Type="http://schemas.openxmlformats.org/officeDocument/2006/relationships/font" Target="fonts/Inter-bold.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a118202f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a118202f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a118202f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6a118202fa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26a118202fa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26a118202fa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6a118202fa_0_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26a118202fa_0_2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26a118202fa_0_2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6a118202fa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6a118202fa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6a118202fa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6a118202fa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6a118202fa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6a118202fa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6a118202fa_0_3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g26a118202fa_0_3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g26a118202fa_0_3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6a118202fa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6a118202fa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6a118202fa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6a118202fa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6a118202fa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6a118202fa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6a118202fa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26a118202fa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26a118202fa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6a118202fa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6a118202fa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6a118202fa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6a118202fa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6a118202fa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6a118202fa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6a118202fa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6a118202fa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6a118202fa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26a118202fa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g26a118202fa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g26a118202fa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6a118202fa_0_5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g26a118202fa_0_5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g26a118202fa_0_5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6a118202fa_0_5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g26a118202fa_0_5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g26a118202fa_0_5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26a118202fa_0_5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3" name="Google Shape;623;g26a118202fa_0_5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g26a118202fa_0_5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26a118202fa_0_6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g26a118202fa_0_6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g26a118202fa_0_6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26a118202fa_0_6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7" name="Google Shape;727;g26a118202fa_0_6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g26a118202fa_0_6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6a118202fa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6a118202fa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6a118202fa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6a118202fa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6a118202fa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6a118202fa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6a118202fa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6a118202fa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6a118202fa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6a118202fa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6a118202fa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6a118202fa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6a118202fa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6a118202fa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6a118202fa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6a118202fa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6a118202fa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6a118202fa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6a118202fa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26a118202fa_0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26a118202fa_0_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44.png"/><Relationship Id="rId6" Type="http://schemas.openxmlformats.org/officeDocument/2006/relationships/image" Target="../media/image6.png"/><Relationship Id="rId7" Type="http://schemas.openxmlformats.org/officeDocument/2006/relationships/image" Target="../media/image51.png"/><Relationship Id="rId8" Type="http://schemas.openxmlformats.org/officeDocument/2006/relationships/image" Target="../media/image7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37.png"/><Relationship Id="rId5" Type="http://schemas.openxmlformats.org/officeDocument/2006/relationships/image" Target="../media/image6.png"/><Relationship Id="rId6" Type="http://schemas.openxmlformats.org/officeDocument/2006/relationships/image" Target="../media/image98.png"/><Relationship Id="rId7" Type="http://schemas.openxmlformats.org/officeDocument/2006/relationships/image" Target="../media/image8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32.png"/><Relationship Id="rId5" Type="http://schemas.openxmlformats.org/officeDocument/2006/relationships/image" Target="../media/image9.png"/><Relationship Id="rId6"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10.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20" Type="http://schemas.openxmlformats.org/officeDocument/2006/relationships/image" Target="../media/image97.png"/><Relationship Id="rId22" Type="http://schemas.openxmlformats.org/officeDocument/2006/relationships/image" Target="../media/image86.png"/><Relationship Id="rId21" Type="http://schemas.openxmlformats.org/officeDocument/2006/relationships/image" Target="../media/image82.png"/><Relationship Id="rId24" Type="http://schemas.openxmlformats.org/officeDocument/2006/relationships/image" Target="../media/image109.png"/><Relationship Id="rId23"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37.png"/><Relationship Id="rId9" Type="http://schemas.openxmlformats.org/officeDocument/2006/relationships/image" Target="../media/image70.png"/><Relationship Id="rId26" Type="http://schemas.openxmlformats.org/officeDocument/2006/relationships/image" Target="../media/image89.png"/><Relationship Id="rId25" Type="http://schemas.openxmlformats.org/officeDocument/2006/relationships/image" Target="../media/image85.png"/><Relationship Id="rId28" Type="http://schemas.openxmlformats.org/officeDocument/2006/relationships/image" Target="../media/image87.png"/><Relationship Id="rId27" Type="http://schemas.openxmlformats.org/officeDocument/2006/relationships/image" Target="../media/image92.png"/><Relationship Id="rId5" Type="http://schemas.openxmlformats.org/officeDocument/2006/relationships/image" Target="../media/image6.png"/><Relationship Id="rId6" Type="http://schemas.openxmlformats.org/officeDocument/2006/relationships/image" Target="../media/image72.png"/><Relationship Id="rId29" Type="http://schemas.openxmlformats.org/officeDocument/2006/relationships/image" Target="../media/image91.png"/><Relationship Id="rId7" Type="http://schemas.openxmlformats.org/officeDocument/2006/relationships/image" Target="../media/image67.png"/><Relationship Id="rId8" Type="http://schemas.openxmlformats.org/officeDocument/2006/relationships/image" Target="../media/image66.png"/><Relationship Id="rId11" Type="http://schemas.openxmlformats.org/officeDocument/2006/relationships/image" Target="../media/image73.png"/><Relationship Id="rId10" Type="http://schemas.openxmlformats.org/officeDocument/2006/relationships/image" Target="../media/image71.png"/><Relationship Id="rId13" Type="http://schemas.openxmlformats.org/officeDocument/2006/relationships/image" Target="../media/image119.png"/><Relationship Id="rId12" Type="http://schemas.openxmlformats.org/officeDocument/2006/relationships/image" Target="../media/image76.png"/><Relationship Id="rId15" Type="http://schemas.openxmlformats.org/officeDocument/2006/relationships/image" Target="../media/image80.png"/><Relationship Id="rId14" Type="http://schemas.openxmlformats.org/officeDocument/2006/relationships/image" Target="../media/image79.png"/><Relationship Id="rId17" Type="http://schemas.openxmlformats.org/officeDocument/2006/relationships/image" Target="../media/image100.png"/><Relationship Id="rId16" Type="http://schemas.openxmlformats.org/officeDocument/2006/relationships/image" Target="../media/image123.png"/><Relationship Id="rId19" Type="http://schemas.openxmlformats.org/officeDocument/2006/relationships/image" Target="../media/image83.png"/><Relationship Id="rId18" Type="http://schemas.openxmlformats.org/officeDocument/2006/relationships/image" Target="../media/image8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32.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103.png"/><Relationship Id="rId8" Type="http://schemas.openxmlformats.org/officeDocument/2006/relationships/image" Target="../media/image1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3.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106.png"/><Relationship Id="rId7"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44.png"/><Relationship Id="rId6" Type="http://schemas.openxmlformats.org/officeDocument/2006/relationships/image" Target="../media/image6.png"/><Relationship Id="rId7" Type="http://schemas.openxmlformats.org/officeDocument/2006/relationships/image" Target="../media/image117.png"/><Relationship Id="rId8" Type="http://schemas.openxmlformats.org/officeDocument/2006/relationships/image" Target="../media/image1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0.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37.png"/><Relationship Id="rId5" Type="http://schemas.openxmlformats.org/officeDocument/2006/relationships/image" Target="../media/image6.png"/><Relationship Id="rId6" Type="http://schemas.openxmlformats.org/officeDocument/2006/relationships/image" Target="../media/image125.png"/><Relationship Id="rId7" Type="http://schemas.openxmlformats.org/officeDocument/2006/relationships/image" Target="../media/image19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32.png"/><Relationship Id="rId5" Type="http://schemas.openxmlformats.org/officeDocument/2006/relationships/image" Target="../media/image9.png"/><Relationship Id="rId6"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1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136.png"/><Relationship Id="rId5" Type="http://schemas.openxmlformats.org/officeDocument/2006/relationships/image" Target="../media/image44.png"/><Relationship Id="rId6" Type="http://schemas.openxmlformats.org/officeDocument/2006/relationships/image" Target="../media/image6.png"/><Relationship Id="rId7" Type="http://schemas.openxmlformats.org/officeDocument/2006/relationships/image" Target="../media/image133.png"/><Relationship Id="rId8" Type="http://schemas.openxmlformats.org/officeDocument/2006/relationships/image" Target="../media/image128.png"/><Relationship Id="rId11" Type="http://schemas.openxmlformats.org/officeDocument/2006/relationships/image" Target="../media/image132.png"/><Relationship Id="rId10" Type="http://schemas.openxmlformats.org/officeDocument/2006/relationships/image" Target="../media/image186.png"/><Relationship Id="rId13" Type="http://schemas.openxmlformats.org/officeDocument/2006/relationships/image" Target="../media/image139.png"/><Relationship Id="rId12" Type="http://schemas.openxmlformats.org/officeDocument/2006/relationships/image" Target="../media/image134.png"/><Relationship Id="rId15" Type="http://schemas.openxmlformats.org/officeDocument/2006/relationships/image" Target="../media/image137.png"/><Relationship Id="rId14" Type="http://schemas.openxmlformats.org/officeDocument/2006/relationships/image" Target="../media/image138.png"/><Relationship Id="rId16" Type="http://schemas.openxmlformats.org/officeDocument/2006/relationships/image" Target="../media/image14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37.png"/><Relationship Id="rId9" Type="http://schemas.openxmlformats.org/officeDocument/2006/relationships/image" Target="../media/image155.png"/><Relationship Id="rId5" Type="http://schemas.openxmlformats.org/officeDocument/2006/relationships/image" Target="../media/image6.png"/><Relationship Id="rId6" Type="http://schemas.openxmlformats.org/officeDocument/2006/relationships/image" Target="../media/image142.png"/><Relationship Id="rId7" Type="http://schemas.openxmlformats.org/officeDocument/2006/relationships/image" Target="../media/image149.png"/><Relationship Id="rId8" Type="http://schemas.openxmlformats.org/officeDocument/2006/relationships/image" Target="../media/image16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3.png"/><Relationship Id="rId4" Type="http://schemas.openxmlformats.org/officeDocument/2006/relationships/image" Target="../media/image10.png"/><Relationship Id="rId9" Type="http://schemas.openxmlformats.org/officeDocument/2006/relationships/image" Target="../media/image201.png"/><Relationship Id="rId5" Type="http://schemas.openxmlformats.org/officeDocument/2006/relationships/image" Target="../media/image6.png"/><Relationship Id="rId6" Type="http://schemas.openxmlformats.org/officeDocument/2006/relationships/image" Target="../media/image192.png"/><Relationship Id="rId7" Type="http://schemas.openxmlformats.org/officeDocument/2006/relationships/image" Target="../media/image147.png"/><Relationship Id="rId8" Type="http://schemas.openxmlformats.org/officeDocument/2006/relationships/image" Target="../media/image150.png"/><Relationship Id="rId11" Type="http://schemas.openxmlformats.org/officeDocument/2006/relationships/image" Target="../media/image154.png"/><Relationship Id="rId10" Type="http://schemas.openxmlformats.org/officeDocument/2006/relationships/image" Target="../media/image148.png"/><Relationship Id="rId13" Type="http://schemas.openxmlformats.org/officeDocument/2006/relationships/image" Target="../media/image156.png"/><Relationship Id="rId12" Type="http://schemas.openxmlformats.org/officeDocument/2006/relationships/image" Target="../media/image157.png"/></Relationships>
</file>

<file path=ppt/slides/_rels/slide24.xml.rels><?xml version="1.0" encoding="UTF-8" standalone="yes"?><Relationships xmlns="http://schemas.openxmlformats.org/package/2006/relationships"><Relationship Id="rId20" Type="http://schemas.openxmlformats.org/officeDocument/2006/relationships/image" Target="../media/image187.png"/><Relationship Id="rId22" Type="http://schemas.openxmlformats.org/officeDocument/2006/relationships/image" Target="../media/image182.png"/><Relationship Id="rId21" Type="http://schemas.openxmlformats.org/officeDocument/2006/relationships/image" Target="../media/image203.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183.png"/><Relationship Id="rId5" Type="http://schemas.openxmlformats.org/officeDocument/2006/relationships/image" Target="../media/image44.png"/><Relationship Id="rId6" Type="http://schemas.openxmlformats.org/officeDocument/2006/relationships/image" Target="../media/image6.png"/><Relationship Id="rId7" Type="http://schemas.openxmlformats.org/officeDocument/2006/relationships/image" Target="../media/image163.png"/><Relationship Id="rId8" Type="http://schemas.openxmlformats.org/officeDocument/2006/relationships/image" Target="../media/image172.png"/><Relationship Id="rId11" Type="http://schemas.openxmlformats.org/officeDocument/2006/relationships/image" Target="../media/image175.png"/><Relationship Id="rId10" Type="http://schemas.openxmlformats.org/officeDocument/2006/relationships/image" Target="../media/image184.png"/><Relationship Id="rId13" Type="http://schemas.openxmlformats.org/officeDocument/2006/relationships/image" Target="../media/image162.png"/><Relationship Id="rId12" Type="http://schemas.openxmlformats.org/officeDocument/2006/relationships/image" Target="../media/image180.png"/><Relationship Id="rId15" Type="http://schemas.openxmlformats.org/officeDocument/2006/relationships/image" Target="../media/image195.png"/><Relationship Id="rId14" Type="http://schemas.openxmlformats.org/officeDocument/2006/relationships/image" Target="../media/image179.png"/><Relationship Id="rId17" Type="http://schemas.openxmlformats.org/officeDocument/2006/relationships/image" Target="../media/image177.png"/><Relationship Id="rId16" Type="http://schemas.openxmlformats.org/officeDocument/2006/relationships/image" Target="../media/image181.png"/><Relationship Id="rId19" Type="http://schemas.openxmlformats.org/officeDocument/2006/relationships/image" Target="../media/image190.png"/><Relationship Id="rId18" Type="http://schemas.openxmlformats.org/officeDocument/2006/relationships/image" Target="../media/image18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04.png"/><Relationship Id="rId4" Type="http://schemas.openxmlformats.org/officeDocument/2006/relationships/image" Target="../media/image196.png"/><Relationship Id="rId5" Type="http://schemas.openxmlformats.org/officeDocument/2006/relationships/image" Target="../media/image197.png"/><Relationship Id="rId6" Type="http://schemas.openxmlformats.org/officeDocument/2006/relationships/image" Target="../media/image205.png"/><Relationship Id="rId7" Type="http://schemas.openxmlformats.org/officeDocument/2006/relationships/image" Target="../media/image6.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3.png"/><Relationship Id="rId4"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13.png"/><Relationship Id="rId5" Type="http://schemas.openxmlformats.org/officeDocument/2006/relationships/image" Target="../media/image44.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37.png"/><Relationship Id="rId5" Type="http://schemas.openxmlformats.org/officeDocument/2006/relationships/image" Target="../media/image6.png"/><Relationship Id="rId6" Type="http://schemas.openxmlformats.org/officeDocument/2006/relationships/image" Target="../media/image23.png"/><Relationship Id="rId7" Type="http://schemas.openxmlformats.org/officeDocument/2006/relationships/image" Target="../media/image19.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image" Target="../media/image52.png"/><Relationship Id="rId5" Type="http://schemas.openxmlformats.org/officeDocument/2006/relationships/image" Target="../media/image6.png"/><Relationship Id="rId6" Type="http://schemas.openxmlformats.org/officeDocument/2006/relationships/image" Target="../media/image29.png"/><Relationship Id="rId7" Type="http://schemas.openxmlformats.org/officeDocument/2006/relationships/image" Target="../media/image49.png"/><Relationship Id="rId8" Type="http://schemas.openxmlformats.org/officeDocument/2006/relationships/image" Target="../media/image6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32.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40.png"/><Relationship Id="rId5" Type="http://schemas.openxmlformats.org/officeDocument/2006/relationships/image" Target="../media/image44.png"/><Relationship Id="rId6" Type="http://schemas.openxmlformats.org/officeDocument/2006/relationships/image" Target="../media/image6.png"/><Relationship Id="rId7" Type="http://schemas.openxmlformats.org/officeDocument/2006/relationships/image" Target="../media/image34.png"/><Relationship Id="rId8"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3.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47.png"/><Relationship Id="rId7" Type="http://schemas.openxmlformats.org/officeDocument/2006/relationships/image" Target="../media/image42.png"/><Relationship Id="rId8"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5" name="Shape 15"/>
        <p:cNvGrpSpPr/>
        <p:nvPr/>
      </p:nvGrpSpPr>
      <p:grpSpPr>
        <a:xfrm>
          <a:off x="0" y="0"/>
          <a:ext cx="0" cy="0"/>
          <a:chOff x="0" y="0"/>
          <a:chExt cx="0" cy="0"/>
        </a:xfrm>
      </p:grpSpPr>
      <p:pic>
        <p:nvPicPr>
          <p:cNvPr descr=" " id="16" name="Google Shape;16;g26a118202fa_0_0"/>
          <p:cNvPicPr preferRelativeResize="0"/>
          <p:nvPr/>
        </p:nvPicPr>
        <p:blipFill rotWithShape="1">
          <a:blip r:embed="rId3">
            <a:alphaModFix/>
          </a:blip>
          <a:srcRect b="0" l="0" r="0" t="0"/>
          <a:stretch/>
        </p:blipFill>
        <p:spPr>
          <a:xfrm>
            <a:off x="0" y="0"/>
            <a:ext cx="4902813" cy="6273800"/>
          </a:xfrm>
          <a:prstGeom prst="rect">
            <a:avLst/>
          </a:prstGeom>
          <a:noFill/>
          <a:ln>
            <a:noFill/>
          </a:ln>
        </p:spPr>
      </p:pic>
      <p:pic>
        <p:nvPicPr>
          <p:cNvPr descr=" " id="17" name="Google Shape;17;g26a118202fa_0_0"/>
          <p:cNvPicPr preferRelativeResize="0"/>
          <p:nvPr/>
        </p:nvPicPr>
        <p:blipFill rotWithShape="1">
          <a:blip r:embed="rId4">
            <a:alphaModFix/>
          </a:blip>
          <a:srcRect b="0" l="0" r="0" t="0"/>
          <a:stretch/>
        </p:blipFill>
        <p:spPr>
          <a:xfrm>
            <a:off x="3340518" y="0"/>
            <a:ext cx="21046530" cy="4800600"/>
          </a:xfrm>
          <a:prstGeom prst="rect">
            <a:avLst/>
          </a:prstGeom>
          <a:noFill/>
          <a:ln>
            <a:noFill/>
          </a:ln>
        </p:spPr>
      </p:pic>
      <p:sp>
        <p:nvSpPr>
          <p:cNvPr id="18" name="Google Shape;18;g26a118202fa_0_0"/>
          <p:cNvSpPr/>
          <p:nvPr/>
        </p:nvSpPr>
        <p:spPr>
          <a:xfrm>
            <a:off x="1384473" y="3200400"/>
            <a:ext cx="9627900" cy="556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24000"/>
              <a:buFont typeface="Rakkas"/>
              <a:buNone/>
            </a:pPr>
            <a:r>
              <a:rPr b="0" i="0" lang="en-US" sz="24000" u="none" cap="none" strike="noStrike">
                <a:solidFill>
                  <a:srgbClr val="7EC2CA"/>
                </a:solidFill>
                <a:latin typeface="Rakkas"/>
                <a:ea typeface="Rakkas"/>
                <a:cs typeface="Rakkas"/>
                <a:sym typeface="Rakkas"/>
              </a:rPr>
              <a:t>Doctor </a:t>
            </a:r>
            <a:endParaRPr b="0" i="0" sz="24000" u="none" cap="none" strike="noStrike">
              <a:solidFill>
                <a:schemeClr val="dk1"/>
              </a:solidFill>
              <a:latin typeface="Calibri"/>
              <a:ea typeface="Calibri"/>
              <a:cs typeface="Calibri"/>
              <a:sym typeface="Calibri"/>
            </a:endParaRPr>
          </a:p>
        </p:txBody>
      </p:sp>
      <p:sp>
        <p:nvSpPr>
          <p:cNvPr id="19" name="Google Shape;19;g26a118202fa_0_0"/>
          <p:cNvSpPr/>
          <p:nvPr/>
        </p:nvSpPr>
        <p:spPr>
          <a:xfrm>
            <a:off x="1384473" y="7137400"/>
            <a:ext cx="99369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0" name="Google Shape;20;g26a118202fa_0_0"/>
          <p:cNvPicPr preferRelativeResize="0"/>
          <p:nvPr/>
        </p:nvPicPr>
        <p:blipFill rotWithShape="1">
          <a:blip r:embed="rId5">
            <a:alphaModFix/>
          </a:blip>
          <a:srcRect b="0" l="0" r="0" t="0"/>
          <a:stretch/>
        </p:blipFill>
        <p:spPr>
          <a:xfrm>
            <a:off x="12193524" y="736600"/>
            <a:ext cx="12193524" cy="12674600"/>
          </a:xfrm>
          <a:prstGeom prst="rect">
            <a:avLst/>
          </a:prstGeom>
          <a:noFill/>
          <a:ln>
            <a:noFill/>
          </a:ln>
        </p:spPr>
      </p:pic>
      <p:sp>
        <p:nvSpPr>
          <p:cNvPr id="21" name="Google Shape;21;g26a118202f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6a118202fa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221" name="Shape 221"/>
        <p:cNvGrpSpPr/>
        <p:nvPr/>
      </p:nvGrpSpPr>
      <p:grpSpPr>
        <a:xfrm>
          <a:off x="0" y="0"/>
          <a:ext cx="0" cy="0"/>
          <a:chOff x="0" y="0"/>
          <a:chExt cx="0" cy="0"/>
        </a:xfrm>
      </p:grpSpPr>
      <p:pic>
        <p:nvPicPr>
          <p:cNvPr descr=" " id="222" name="Google Shape;222;g26a118202fa_0_197"/>
          <p:cNvPicPr preferRelativeResize="0"/>
          <p:nvPr/>
        </p:nvPicPr>
        <p:blipFill rotWithShape="1">
          <a:blip r:embed="rId3">
            <a:alphaModFix/>
          </a:blip>
          <a:srcRect b="0" l="0" r="0" t="0"/>
          <a:stretch/>
        </p:blipFill>
        <p:spPr>
          <a:xfrm>
            <a:off x="11063083" y="0"/>
            <a:ext cx="13323965" cy="3810000"/>
          </a:xfrm>
          <a:prstGeom prst="rect">
            <a:avLst/>
          </a:prstGeom>
          <a:noFill/>
          <a:ln>
            <a:noFill/>
          </a:ln>
        </p:spPr>
      </p:pic>
      <p:pic>
        <p:nvPicPr>
          <p:cNvPr descr=" " id="223" name="Google Shape;223;g26a118202fa_0_197"/>
          <p:cNvPicPr preferRelativeResize="0"/>
          <p:nvPr/>
        </p:nvPicPr>
        <p:blipFill rotWithShape="1">
          <a:blip r:embed="rId4">
            <a:alphaModFix/>
          </a:blip>
          <a:srcRect b="0" l="0" r="0" t="0"/>
          <a:stretch/>
        </p:blipFill>
        <p:spPr>
          <a:xfrm>
            <a:off x="0" y="9690100"/>
            <a:ext cx="7023978" cy="3340100"/>
          </a:xfrm>
          <a:prstGeom prst="rect">
            <a:avLst/>
          </a:prstGeom>
          <a:noFill/>
          <a:ln>
            <a:noFill/>
          </a:ln>
        </p:spPr>
      </p:pic>
      <p:pic>
        <p:nvPicPr>
          <p:cNvPr descr=" " id="224" name="Google Shape;224;g26a118202fa_0_197"/>
          <p:cNvPicPr preferRelativeResize="0"/>
          <p:nvPr/>
        </p:nvPicPr>
        <p:blipFill rotWithShape="1">
          <a:blip r:embed="rId5">
            <a:alphaModFix/>
          </a:blip>
          <a:srcRect b="0" l="0" r="0" t="0"/>
          <a:stretch/>
        </p:blipFill>
        <p:spPr>
          <a:xfrm>
            <a:off x="0" y="9220200"/>
            <a:ext cx="15419727" cy="4495800"/>
          </a:xfrm>
          <a:prstGeom prst="rect">
            <a:avLst/>
          </a:prstGeom>
          <a:noFill/>
          <a:ln>
            <a:noFill/>
          </a:ln>
        </p:spPr>
      </p:pic>
      <p:sp>
        <p:nvSpPr>
          <p:cNvPr id="225" name="Google Shape;225;g26a118202fa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6a118202fa_0_19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7" name="Google Shape;227;g26a118202fa_0_197"/>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28" name="Google Shape;228;g26a118202fa_0_197"/>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29" name="Google Shape;229;g26a118202fa_0_197"/>
          <p:cNvSpPr/>
          <p:nvPr/>
        </p:nvSpPr>
        <p:spPr>
          <a:xfrm>
            <a:off x="1752819" y="1346200"/>
            <a:ext cx="5639400" cy="5638800"/>
          </a:xfrm>
          <a:prstGeom prst="roundRect">
            <a:avLst>
              <a:gd fmla="val 75081" name="adj"/>
            </a:avLst>
          </a:prstGeom>
          <a:solidFill>
            <a:srgbClr val="F9EC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6a118202fa_0_197"/>
          <p:cNvSpPr/>
          <p:nvPr/>
        </p:nvSpPr>
        <p:spPr>
          <a:xfrm>
            <a:off x="3727916" y="1892300"/>
            <a:ext cx="2705400" cy="556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akkas"/>
              <a:buNone/>
            </a:pPr>
            <a:r>
              <a:rPr b="0" i="0" lang="en-US" sz="24000" u="none" cap="none" strike="noStrike">
                <a:solidFill>
                  <a:srgbClr val="FFFFFF"/>
                </a:solidFill>
                <a:latin typeface="Rakkas"/>
                <a:ea typeface="Rakkas"/>
                <a:cs typeface="Rakkas"/>
                <a:sym typeface="Rakkas"/>
              </a:rPr>
              <a:t>S</a:t>
            </a:r>
            <a:endParaRPr b="0" i="0" sz="24000" u="none" cap="none" strike="noStrike">
              <a:solidFill>
                <a:schemeClr val="dk1"/>
              </a:solidFill>
              <a:latin typeface="Calibri"/>
              <a:ea typeface="Calibri"/>
              <a:cs typeface="Calibri"/>
              <a:sym typeface="Calibri"/>
            </a:endParaRPr>
          </a:p>
        </p:txBody>
      </p:sp>
      <p:sp>
        <p:nvSpPr>
          <p:cNvPr id="231" name="Google Shape;231;g26a118202fa_0_197"/>
          <p:cNvSpPr/>
          <p:nvPr/>
        </p:nvSpPr>
        <p:spPr>
          <a:xfrm>
            <a:off x="2286286"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6a118202fa_0_197"/>
          <p:cNvSpPr/>
          <p:nvPr/>
        </p:nvSpPr>
        <p:spPr>
          <a:xfrm>
            <a:off x="2286286"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6a118202fa_0_197"/>
          <p:cNvSpPr/>
          <p:nvPr/>
        </p:nvSpPr>
        <p:spPr>
          <a:xfrm>
            <a:off x="2286286"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6a118202fa_0_197"/>
          <p:cNvSpPr/>
          <p:nvPr/>
        </p:nvSpPr>
        <p:spPr>
          <a:xfrm>
            <a:off x="2286286" y="7734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Eclipse</a:t>
            </a:r>
            <a:endParaRPr b="0" i="0" sz="3600" u="none" cap="none" strike="noStrike">
              <a:solidFill>
                <a:schemeClr val="dk1"/>
              </a:solidFill>
              <a:latin typeface="Calibri"/>
              <a:ea typeface="Calibri"/>
              <a:cs typeface="Calibri"/>
              <a:sym typeface="Calibri"/>
            </a:endParaRPr>
          </a:p>
        </p:txBody>
      </p:sp>
      <p:sp>
        <p:nvSpPr>
          <p:cNvPr id="235" name="Google Shape;235;g26a118202fa_0_197"/>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6" name="Google Shape;236;g26a118202fa_0_197"/>
          <p:cNvSpPr/>
          <p:nvPr/>
        </p:nvSpPr>
        <p:spPr>
          <a:xfrm>
            <a:off x="2286286"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6a118202fa_0_197"/>
          <p:cNvSpPr/>
          <p:nvPr/>
        </p:nvSpPr>
        <p:spPr>
          <a:xfrm>
            <a:off x="2286286"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6a118202fa_0_197"/>
          <p:cNvSpPr/>
          <p:nvPr/>
        </p:nvSpPr>
        <p:spPr>
          <a:xfrm>
            <a:off x="2286286" y="10248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Quest</a:t>
            </a:r>
            <a:endParaRPr b="0" i="0" sz="3600" u="none" cap="none" strike="noStrike">
              <a:solidFill>
                <a:schemeClr val="dk1"/>
              </a:solidFill>
              <a:latin typeface="Calibri"/>
              <a:ea typeface="Calibri"/>
              <a:cs typeface="Calibri"/>
              <a:sym typeface="Calibri"/>
            </a:endParaRPr>
          </a:p>
        </p:txBody>
      </p:sp>
      <p:sp>
        <p:nvSpPr>
          <p:cNvPr id="239" name="Google Shape;239;g26a118202fa_0_197"/>
          <p:cNvSpPr/>
          <p:nvPr/>
        </p:nvSpPr>
        <p:spPr>
          <a:xfrm>
            <a:off x="2286286"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40" name="Google Shape;240;g26a118202fa_0_197"/>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41" name="Google Shape;241;g26a118202fa_0_197"/>
          <p:cNvSpPr/>
          <p:nvPr/>
        </p:nvSpPr>
        <p:spPr>
          <a:xfrm>
            <a:off x="6833454" y="1346200"/>
            <a:ext cx="5639400" cy="5638800"/>
          </a:xfrm>
          <a:prstGeom prst="roundRect">
            <a:avLst>
              <a:gd fmla="val 75081" name="adj"/>
            </a:avLst>
          </a:prstGeom>
          <a:solidFill>
            <a:srgbClr val="75ACB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a118202fa_0_197"/>
          <p:cNvSpPr/>
          <p:nvPr/>
        </p:nvSpPr>
        <p:spPr>
          <a:xfrm>
            <a:off x="8065508" y="1892300"/>
            <a:ext cx="4191600" cy="556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akkas"/>
              <a:buNone/>
            </a:pPr>
            <a:r>
              <a:rPr b="0" i="0" lang="en-US" sz="24000" u="none" cap="none" strike="noStrike">
                <a:solidFill>
                  <a:srgbClr val="FFFFFF"/>
                </a:solidFill>
                <a:latin typeface="Rakkas"/>
                <a:ea typeface="Rakkas"/>
                <a:cs typeface="Rakkas"/>
                <a:sym typeface="Rakkas"/>
              </a:rPr>
              <a:t>W</a:t>
            </a:r>
            <a:endParaRPr b="0" i="0" sz="24000" u="none" cap="none" strike="noStrike">
              <a:solidFill>
                <a:schemeClr val="dk1"/>
              </a:solidFill>
              <a:latin typeface="Calibri"/>
              <a:ea typeface="Calibri"/>
              <a:cs typeface="Calibri"/>
              <a:sym typeface="Calibri"/>
            </a:endParaRPr>
          </a:p>
        </p:txBody>
      </p:sp>
      <p:sp>
        <p:nvSpPr>
          <p:cNvPr id="243" name="Google Shape;243;g26a118202fa_0_197"/>
          <p:cNvSpPr/>
          <p:nvPr/>
        </p:nvSpPr>
        <p:spPr>
          <a:xfrm>
            <a:off x="7366921"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a118202fa_0_197"/>
          <p:cNvSpPr/>
          <p:nvPr/>
        </p:nvSpPr>
        <p:spPr>
          <a:xfrm>
            <a:off x="7366921"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a118202fa_0_197"/>
          <p:cNvSpPr/>
          <p:nvPr/>
        </p:nvSpPr>
        <p:spPr>
          <a:xfrm>
            <a:off x="7366921"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a118202fa_0_197"/>
          <p:cNvSpPr/>
          <p:nvPr/>
        </p:nvSpPr>
        <p:spPr>
          <a:xfrm>
            <a:off x="7366921" y="7734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Obtain</a:t>
            </a:r>
            <a:endParaRPr b="0" i="0" sz="3600" u="none" cap="none" strike="noStrike">
              <a:solidFill>
                <a:schemeClr val="dk1"/>
              </a:solidFill>
              <a:latin typeface="Calibri"/>
              <a:ea typeface="Calibri"/>
              <a:cs typeface="Calibri"/>
              <a:sym typeface="Calibri"/>
            </a:endParaRPr>
          </a:p>
        </p:txBody>
      </p:sp>
      <p:sp>
        <p:nvSpPr>
          <p:cNvPr id="247" name="Google Shape;247;g26a118202fa_0_197"/>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8" name="Google Shape;248;g26a118202fa_0_197"/>
          <p:cNvSpPr/>
          <p:nvPr/>
        </p:nvSpPr>
        <p:spPr>
          <a:xfrm>
            <a:off x="7366921"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a118202fa_0_197"/>
          <p:cNvSpPr/>
          <p:nvPr/>
        </p:nvSpPr>
        <p:spPr>
          <a:xfrm>
            <a:off x="7366921"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a118202fa_0_197"/>
          <p:cNvSpPr/>
          <p:nvPr/>
        </p:nvSpPr>
        <p:spPr>
          <a:xfrm>
            <a:off x="7366921" y="10248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Foundation</a:t>
            </a:r>
            <a:endParaRPr b="0" i="0" sz="3600" u="none" cap="none" strike="noStrike">
              <a:solidFill>
                <a:schemeClr val="dk1"/>
              </a:solidFill>
              <a:latin typeface="Calibri"/>
              <a:ea typeface="Calibri"/>
              <a:cs typeface="Calibri"/>
              <a:sym typeface="Calibri"/>
            </a:endParaRPr>
          </a:p>
        </p:txBody>
      </p:sp>
      <p:sp>
        <p:nvSpPr>
          <p:cNvPr id="251" name="Google Shape;251;g26a118202fa_0_197"/>
          <p:cNvSpPr/>
          <p:nvPr/>
        </p:nvSpPr>
        <p:spPr>
          <a:xfrm>
            <a:off x="7366921"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2" name="Google Shape;252;g26a118202fa_0_197"/>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53" name="Google Shape;253;g26a118202fa_0_197"/>
          <p:cNvSpPr/>
          <p:nvPr/>
        </p:nvSpPr>
        <p:spPr>
          <a:xfrm>
            <a:off x="11914089" y="1346200"/>
            <a:ext cx="5639400" cy="5638800"/>
          </a:xfrm>
          <a:prstGeom prst="roundRect">
            <a:avLst>
              <a:gd fmla="val 75081" name="adj"/>
            </a:avLst>
          </a:prstGeom>
          <a:solidFill>
            <a:srgbClr val="F9EC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a118202fa_0_197"/>
          <p:cNvSpPr/>
          <p:nvPr/>
        </p:nvSpPr>
        <p:spPr>
          <a:xfrm>
            <a:off x="13647856" y="1892300"/>
            <a:ext cx="3188100" cy="556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akkas"/>
              <a:buNone/>
            </a:pPr>
            <a:r>
              <a:rPr b="0" i="0" lang="en-US" sz="24000" u="none" cap="none" strike="noStrike">
                <a:solidFill>
                  <a:srgbClr val="FFFFFF"/>
                </a:solidFill>
                <a:latin typeface="Rakkas"/>
                <a:ea typeface="Rakkas"/>
                <a:cs typeface="Rakkas"/>
                <a:sym typeface="Rakkas"/>
              </a:rPr>
              <a:t>O</a:t>
            </a:r>
            <a:endParaRPr b="0" i="0" sz="24000" u="none" cap="none" strike="noStrike">
              <a:solidFill>
                <a:schemeClr val="dk1"/>
              </a:solidFill>
              <a:latin typeface="Calibri"/>
              <a:ea typeface="Calibri"/>
              <a:cs typeface="Calibri"/>
              <a:sym typeface="Calibri"/>
            </a:endParaRPr>
          </a:p>
        </p:txBody>
      </p:sp>
      <p:sp>
        <p:nvSpPr>
          <p:cNvPr id="255" name="Google Shape;255;g26a118202fa_0_197"/>
          <p:cNvSpPr/>
          <p:nvPr/>
        </p:nvSpPr>
        <p:spPr>
          <a:xfrm>
            <a:off x="12447556"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a118202fa_0_197"/>
          <p:cNvSpPr/>
          <p:nvPr/>
        </p:nvSpPr>
        <p:spPr>
          <a:xfrm>
            <a:off x="12447556"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a118202fa_0_197"/>
          <p:cNvSpPr/>
          <p:nvPr/>
        </p:nvSpPr>
        <p:spPr>
          <a:xfrm>
            <a:off x="12447556"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a118202fa_0_197"/>
          <p:cNvSpPr/>
          <p:nvPr/>
        </p:nvSpPr>
        <p:spPr>
          <a:xfrm>
            <a:off x="12447556" y="7734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War</a:t>
            </a:r>
            <a:endParaRPr b="0" i="0" sz="3600" u="none" cap="none" strike="noStrike">
              <a:solidFill>
                <a:schemeClr val="dk1"/>
              </a:solidFill>
              <a:latin typeface="Calibri"/>
              <a:ea typeface="Calibri"/>
              <a:cs typeface="Calibri"/>
              <a:sym typeface="Calibri"/>
            </a:endParaRPr>
          </a:p>
        </p:txBody>
      </p:sp>
      <p:sp>
        <p:nvSpPr>
          <p:cNvPr id="259" name="Google Shape;259;g26a118202fa_0_197"/>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60" name="Google Shape;260;g26a118202fa_0_197"/>
          <p:cNvSpPr/>
          <p:nvPr/>
        </p:nvSpPr>
        <p:spPr>
          <a:xfrm>
            <a:off x="12447556"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a118202fa_0_197"/>
          <p:cNvSpPr/>
          <p:nvPr/>
        </p:nvSpPr>
        <p:spPr>
          <a:xfrm>
            <a:off x="12447556"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a118202fa_0_197"/>
          <p:cNvSpPr/>
          <p:nvPr/>
        </p:nvSpPr>
        <p:spPr>
          <a:xfrm>
            <a:off x="12447556" y="10248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Transformation</a:t>
            </a:r>
            <a:endParaRPr b="0" i="0" sz="3600" u="none" cap="none" strike="noStrike">
              <a:solidFill>
                <a:schemeClr val="dk1"/>
              </a:solidFill>
              <a:latin typeface="Calibri"/>
              <a:ea typeface="Calibri"/>
              <a:cs typeface="Calibri"/>
              <a:sym typeface="Calibri"/>
            </a:endParaRPr>
          </a:p>
        </p:txBody>
      </p:sp>
      <p:sp>
        <p:nvSpPr>
          <p:cNvPr id="263" name="Google Shape;263;g26a118202fa_0_197"/>
          <p:cNvSpPr/>
          <p:nvPr/>
        </p:nvSpPr>
        <p:spPr>
          <a:xfrm>
            <a:off x="12447556"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4" name="Google Shape;264;g26a118202fa_0_197"/>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65" name="Google Shape;265;g26a118202fa_0_197"/>
          <p:cNvSpPr/>
          <p:nvPr/>
        </p:nvSpPr>
        <p:spPr>
          <a:xfrm>
            <a:off x="16994724" y="1346200"/>
            <a:ext cx="5639400" cy="5638800"/>
          </a:xfrm>
          <a:prstGeom prst="roundRect">
            <a:avLst>
              <a:gd fmla="val 75081" name="adj"/>
            </a:avLst>
          </a:prstGeom>
          <a:solidFill>
            <a:srgbClr val="75ACB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a118202fa_0_197"/>
          <p:cNvSpPr/>
          <p:nvPr/>
        </p:nvSpPr>
        <p:spPr>
          <a:xfrm>
            <a:off x="18906313" y="1892300"/>
            <a:ext cx="2832600" cy="556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akkas"/>
              <a:buNone/>
            </a:pPr>
            <a:r>
              <a:rPr b="0" i="0" lang="en-US" sz="24000" u="none" cap="none" strike="noStrike">
                <a:solidFill>
                  <a:srgbClr val="FFFFFF"/>
                </a:solidFill>
                <a:latin typeface="Rakkas"/>
                <a:ea typeface="Rakkas"/>
                <a:cs typeface="Rakkas"/>
                <a:sym typeface="Rakkas"/>
              </a:rPr>
              <a:t>T</a:t>
            </a:r>
            <a:endParaRPr b="0" i="0" sz="24000" u="none" cap="none" strike="noStrike">
              <a:solidFill>
                <a:schemeClr val="dk1"/>
              </a:solidFill>
              <a:latin typeface="Calibri"/>
              <a:ea typeface="Calibri"/>
              <a:cs typeface="Calibri"/>
              <a:sym typeface="Calibri"/>
            </a:endParaRPr>
          </a:p>
        </p:txBody>
      </p:sp>
      <p:sp>
        <p:nvSpPr>
          <p:cNvPr id="267" name="Google Shape;267;g26a118202fa_0_197"/>
          <p:cNvSpPr/>
          <p:nvPr/>
        </p:nvSpPr>
        <p:spPr>
          <a:xfrm>
            <a:off x="17528191"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a118202fa_0_197"/>
          <p:cNvSpPr/>
          <p:nvPr/>
        </p:nvSpPr>
        <p:spPr>
          <a:xfrm>
            <a:off x="17528191"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6a118202fa_0_197"/>
          <p:cNvSpPr/>
          <p:nvPr/>
        </p:nvSpPr>
        <p:spPr>
          <a:xfrm>
            <a:off x="17528191" y="7734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6a118202fa_0_197"/>
          <p:cNvSpPr/>
          <p:nvPr/>
        </p:nvSpPr>
        <p:spPr>
          <a:xfrm>
            <a:off x="17528191" y="7734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Invasion</a:t>
            </a:r>
            <a:endParaRPr b="0" i="0" sz="3600" u="none" cap="none" strike="noStrike">
              <a:solidFill>
                <a:schemeClr val="dk1"/>
              </a:solidFill>
              <a:latin typeface="Calibri"/>
              <a:ea typeface="Calibri"/>
              <a:cs typeface="Calibri"/>
              <a:sym typeface="Calibri"/>
            </a:endParaRPr>
          </a:p>
        </p:txBody>
      </p:sp>
      <p:sp>
        <p:nvSpPr>
          <p:cNvPr id="271" name="Google Shape;271;g26a118202fa_0_197"/>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2" name="Google Shape;272;g26a118202fa_0_197"/>
          <p:cNvSpPr/>
          <p:nvPr/>
        </p:nvSpPr>
        <p:spPr>
          <a:xfrm>
            <a:off x="17528191"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a118202fa_0_197"/>
          <p:cNvSpPr/>
          <p:nvPr/>
        </p:nvSpPr>
        <p:spPr>
          <a:xfrm>
            <a:off x="17528191" y="10248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a118202fa_0_197"/>
          <p:cNvSpPr/>
          <p:nvPr/>
        </p:nvSpPr>
        <p:spPr>
          <a:xfrm>
            <a:off x="17528191" y="10248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Betrayal</a:t>
            </a:r>
            <a:endParaRPr b="0" i="0" sz="3600" u="none" cap="none" strike="noStrike">
              <a:solidFill>
                <a:schemeClr val="dk1"/>
              </a:solidFill>
              <a:latin typeface="Calibri"/>
              <a:ea typeface="Calibri"/>
              <a:cs typeface="Calibri"/>
              <a:sym typeface="Calibri"/>
            </a:endParaRPr>
          </a:p>
        </p:txBody>
      </p:sp>
      <p:sp>
        <p:nvSpPr>
          <p:cNvPr id="275" name="Google Shape;275;g26a118202fa_0_197"/>
          <p:cNvSpPr/>
          <p:nvPr/>
        </p:nvSpPr>
        <p:spPr>
          <a:xfrm>
            <a:off x="17528191"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280" name="Shape 280"/>
        <p:cNvGrpSpPr/>
        <p:nvPr/>
      </p:nvGrpSpPr>
      <p:grpSpPr>
        <a:xfrm>
          <a:off x="0" y="0"/>
          <a:ext cx="0" cy="0"/>
          <a:chOff x="0" y="0"/>
          <a:chExt cx="0" cy="0"/>
        </a:xfrm>
      </p:grpSpPr>
      <p:pic>
        <p:nvPicPr>
          <p:cNvPr descr=" " id="281" name="Google Shape;281;g26a118202fa_0_255"/>
          <p:cNvPicPr preferRelativeResize="0"/>
          <p:nvPr/>
        </p:nvPicPr>
        <p:blipFill rotWithShape="1">
          <a:blip r:embed="rId3">
            <a:alphaModFix/>
          </a:blip>
          <a:srcRect b="0" l="0" r="0" t="0"/>
          <a:stretch/>
        </p:blipFill>
        <p:spPr>
          <a:xfrm>
            <a:off x="0" y="7442200"/>
            <a:ext cx="4902813" cy="6273800"/>
          </a:xfrm>
          <a:prstGeom prst="rect">
            <a:avLst/>
          </a:prstGeom>
          <a:noFill/>
          <a:ln>
            <a:noFill/>
          </a:ln>
        </p:spPr>
      </p:pic>
      <p:pic>
        <p:nvPicPr>
          <p:cNvPr descr=" " id="282" name="Google Shape;282;g26a118202fa_0_255"/>
          <p:cNvPicPr preferRelativeResize="0"/>
          <p:nvPr/>
        </p:nvPicPr>
        <p:blipFill rotWithShape="1">
          <a:blip r:embed="rId4">
            <a:alphaModFix/>
          </a:blip>
          <a:srcRect b="0" l="0" r="0" t="0"/>
          <a:stretch/>
        </p:blipFill>
        <p:spPr>
          <a:xfrm>
            <a:off x="3340518" y="8915400"/>
            <a:ext cx="21046530" cy="4800600"/>
          </a:xfrm>
          <a:prstGeom prst="rect">
            <a:avLst/>
          </a:prstGeom>
          <a:noFill/>
          <a:ln>
            <a:noFill/>
          </a:ln>
        </p:spPr>
      </p:pic>
      <p:sp>
        <p:nvSpPr>
          <p:cNvPr id="283" name="Google Shape;283;g26a118202fa_0_2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26a118202fa_0_25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5" name="Google Shape;285;g26a118202fa_0_255"/>
          <p:cNvPicPr preferRelativeResize="0"/>
          <p:nvPr/>
        </p:nvPicPr>
        <p:blipFill rotWithShape="1">
          <a:blip r:embed="rId6">
            <a:alphaModFix/>
          </a:blip>
          <a:srcRect b="0" l="0" r="0" t="0"/>
          <a:stretch/>
        </p:blipFill>
        <p:spPr>
          <a:xfrm>
            <a:off x="6490511" y="1257300"/>
            <a:ext cx="6084060" cy="12369800"/>
          </a:xfrm>
          <a:prstGeom prst="rect">
            <a:avLst/>
          </a:prstGeom>
          <a:noFill/>
          <a:ln>
            <a:noFill/>
          </a:ln>
        </p:spPr>
      </p:pic>
      <p:pic>
        <p:nvPicPr>
          <p:cNvPr descr=" " id="286" name="Google Shape;286;g26a118202fa_0_255"/>
          <p:cNvPicPr preferRelativeResize="0"/>
          <p:nvPr/>
        </p:nvPicPr>
        <p:blipFill rotWithShape="1">
          <a:blip r:embed="rId7">
            <a:alphaModFix/>
          </a:blip>
          <a:srcRect b="0" l="0" r="0" t="0"/>
          <a:stretch/>
        </p:blipFill>
        <p:spPr>
          <a:xfrm>
            <a:off x="0" y="1257300"/>
            <a:ext cx="6084060" cy="12369800"/>
          </a:xfrm>
          <a:prstGeom prst="rect">
            <a:avLst/>
          </a:prstGeom>
          <a:noFill/>
          <a:ln>
            <a:noFill/>
          </a:ln>
        </p:spPr>
      </p:pic>
      <p:sp>
        <p:nvSpPr>
          <p:cNvPr id="287" name="Google Shape;287;g26a118202fa_0_255"/>
          <p:cNvSpPr/>
          <p:nvPr/>
        </p:nvSpPr>
        <p:spPr>
          <a:xfrm>
            <a:off x="13882835" y="3238500"/>
            <a:ext cx="106905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akkas"/>
              <a:buNone/>
            </a:pPr>
            <a:r>
              <a:rPr b="0" i="0" lang="en-US" sz="8000" u="none" cap="none" strike="noStrike">
                <a:solidFill>
                  <a:srgbClr val="0E0E0E"/>
                </a:solidFill>
                <a:latin typeface="Rakkas"/>
                <a:ea typeface="Rakkas"/>
                <a:cs typeface="Rakkas"/>
                <a:sym typeface="Rakkas"/>
              </a:rPr>
              <a:t>Some Data</a:t>
            </a:r>
            <a:endParaRPr b="0" i="0" sz="8000" u="none" cap="none" strike="noStrike">
              <a:solidFill>
                <a:schemeClr val="dk1"/>
              </a:solidFill>
              <a:latin typeface="Calibri"/>
              <a:ea typeface="Calibri"/>
              <a:cs typeface="Calibri"/>
              <a:sym typeface="Calibri"/>
            </a:endParaRPr>
          </a:p>
        </p:txBody>
      </p:sp>
      <p:sp>
        <p:nvSpPr>
          <p:cNvPr id="288" name="Google Shape;288;g26a118202fa_0_255"/>
          <p:cNvSpPr/>
          <p:nvPr/>
        </p:nvSpPr>
        <p:spPr>
          <a:xfrm>
            <a:off x="13730416" y="6121400"/>
            <a:ext cx="8573700" cy="624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a118202fa_0_255"/>
          <p:cNvSpPr/>
          <p:nvPr/>
        </p:nvSpPr>
        <p:spPr>
          <a:xfrm>
            <a:off x="13730416" y="6121400"/>
            <a:ext cx="85737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a118202fa_0_255"/>
          <p:cNvSpPr/>
          <p:nvPr/>
        </p:nvSpPr>
        <p:spPr>
          <a:xfrm>
            <a:off x="13730416" y="6121400"/>
            <a:ext cx="17655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a118202fa_0_255"/>
          <p:cNvSpPr/>
          <p:nvPr/>
        </p:nvSpPr>
        <p:spPr>
          <a:xfrm>
            <a:off x="13730416" y="6121400"/>
            <a:ext cx="21042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75%</a:t>
            </a:r>
            <a:endParaRPr b="0" i="0" sz="8000" u="none" cap="none" strike="noStrike">
              <a:solidFill>
                <a:schemeClr val="dk1"/>
              </a:solidFill>
              <a:latin typeface="Calibri"/>
              <a:ea typeface="Calibri"/>
              <a:cs typeface="Calibri"/>
              <a:sym typeface="Calibri"/>
            </a:endParaRPr>
          </a:p>
        </p:txBody>
      </p:sp>
      <p:sp>
        <p:nvSpPr>
          <p:cNvPr id="292" name="Google Shape;292;g26a118202fa_0_255"/>
          <p:cNvSpPr/>
          <p:nvPr/>
        </p:nvSpPr>
        <p:spPr>
          <a:xfrm>
            <a:off x="15699162" y="6178550"/>
            <a:ext cx="66048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a118202fa_0_255"/>
          <p:cNvSpPr/>
          <p:nvPr/>
        </p:nvSpPr>
        <p:spPr>
          <a:xfrm>
            <a:off x="15699162" y="6178550"/>
            <a:ext cx="67572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Enchanted Creatures</a:t>
            </a:r>
            <a:endParaRPr b="0" i="0" sz="3600" u="none" cap="none" strike="noStrike">
              <a:solidFill>
                <a:schemeClr val="dk1"/>
              </a:solidFill>
              <a:latin typeface="Calibri"/>
              <a:ea typeface="Calibri"/>
              <a:cs typeface="Calibri"/>
              <a:sym typeface="Calibri"/>
            </a:endParaRPr>
          </a:p>
        </p:txBody>
      </p:sp>
      <p:sp>
        <p:nvSpPr>
          <p:cNvPr id="294" name="Google Shape;294;g26a118202fa_0_255"/>
          <p:cNvSpPr/>
          <p:nvPr/>
        </p:nvSpPr>
        <p:spPr>
          <a:xfrm>
            <a:off x="15699162" y="6965950"/>
            <a:ext cx="6740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5" name="Google Shape;295;g26a118202fa_0_255"/>
          <p:cNvSpPr/>
          <p:nvPr/>
        </p:nvSpPr>
        <p:spPr>
          <a:xfrm>
            <a:off x="13730416" y="8242300"/>
            <a:ext cx="85737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a118202fa_0_255"/>
          <p:cNvSpPr/>
          <p:nvPr/>
        </p:nvSpPr>
        <p:spPr>
          <a:xfrm>
            <a:off x="13730416" y="8242300"/>
            <a:ext cx="19560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a118202fa_0_255"/>
          <p:cNvSpPr/>
          <p:nvPr/>
        </p:nvSpPr>
        <p:spPr>
          <a:xfrm>
            <a:off x="13730416" y="8242300"/>
            <a:ext cx="22947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60%</a:t>
            </a:r>
            <a:endParaRPr b="0" i="0" sz="8000" u="none" cap="none" strike="noStrike">
              <a:solidFill>
                <a:schemeClr val="dk1"/>
              </a:solidFill>
              <a:latin typeface="Calibri"/>
              <a:ea typeface="Calibri"/>
              <a:cs typeface="Calibri"/>
              <a:sym typeface="Calibri"/>
            </a:endParaRPr>
          </a:p>
        </p:txBody>
      </p:sp>
      <p:sp>
        <p:nvSpPr>
          <p:cNvPr id="298" name="Google Shape;298;g26a118202fa_0_255"/>
          <p:cNvSpPr/>
          <p:nvPr/>
        </p:nvSpPr>
        <p:spPr>
          <a:xfrm>
            <a:off x="15889686" y="8299450"/>
            <a:ext cx="64143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a118202fa_0_255"/>
          <p:cNvSpPr/>
          <p:nvPr/>
        </p:nvSpPr>
        <p:spPr>
          <a:xfrm>
            <a:off x="15889686" y="8299450"/>
            <a:ext cx="65667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Magic-Wielding Individuals</a:t>
            </a:r>
            <a:endParaRPr b="0" i="0" sz="3600" u="none" cap="none" strike="noStrike">
              <a:solidFill>
                <a:schemeClr val="dk1"/>
              </a:solidFill>
              <a:latin typeface="Calibri"/>
              <a:ea typeface="Calibri"/>
              <a:cs typeface="Calibri"/>
              <a:sym typeface="Calibri"/>
            </a:endParaRPr>
          </a:p>
        </p:txBody>
      </p:sp>
      <p:sp>
        <p:nvSpPr>
          <p:cNvPr id="300" name="Google Shape;300;g26a118202fa_0_255"/>
          <p:cNvSpPr/>
          <p:nvPr/>
        </p:nvSpPr>
        <p:spPr>
          <a:xfrm>
            <a:off x="15889686" y="9086850"/>
            <a:ext cx="6549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1" name="Google Shape;301;g26a118202fa_0_255"/>
          <p:cNvSpPr/>
          <p:nvPr/>
        </p:nvSpPr>
        <p:spPr>
          <a:xfrm>
            <a:off x="13730416" y="10363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a118202fa_0_255"/>
          <p:cNvSpPr/>
          <p:nvPr/>
        </p:nvSpPr>
        <p:spPr>
          <a:xfrm>
            <a:off x="13730416" y="10610850"/>
            <a:ext cx="19560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a118202fa_0_255"/>
          <p:cNvSpPr/>
          <p:nvPr/>
        </p:nvSpPr>
        <p:spPr>
          <a:xfrm>
            <a:off x="13730416" y="10610850"/>
            <a:ext cx="22947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90%</a:t>
            </a:r>
            <a:endParaRPr b="0" i="0" sz="8000" u="none" cap="none" strike="noStrike">
              <a:solidFill>
                <a:schemeClr val="dk1"/>
              </a:solidFill>
              <a:latin typeface="Calibri"/>
              <a:ea typeface="Calibri"/>
              <a:cs typeface="Calibri"/>
              <a:sym typeface="Calibri"/>
            </a:endParaRPr>
          </a:p>
        </p:txBody>
      </p:sp>
      <p:sp>
        <p:nvSpPr>
          <p:cNvPr id="304" name="Google Shape;304;g26a118202fa_0_255"/>
          <p:cNvSpPr/>
          <p:nvPr/>
        </p:nvSpPr>
        <p:spPr>
          <a:xfrm>
            <a:off x="15889686" y="10363200"/>
            <a:ext cx="64143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a118202fa_0_255"/>
          <p:cNvSpPr/>
          <p:nvPr/>
        </p:nvSpPr>
        <p:spPr>
          <a:xfrm>
            <a:off x="15889686" y="10363200"/>
            <a:ext cx="65667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Spells Cast</a:t>
            </a:r>
            <a:endParaRPr b="0" i="0" sz="3600" u="none" cap="none" strike="noStrike">
              <a:solidFill>
                <a:schemeClr val="dk1"/>
              </a:solidFill>
              <a:latin typeface="Calibri"/>
              <a:ea typeface="Calibri"/>
              <a:cs typeface="Calibri"/>
              <a:sym typeface="Calibri"/>
            </a:endParaRPr>
          </a:p>
        </p:txBody>
      </p:sp>
      <p:sp>
        <p:nvSpPr>
          <p:cNvPr id="306" name="Google Shape;306;g26a118202fa_0_255"/>
          <p:cNvSpPr/>
          <p:nvPr/>
        </p:nvSpPr>
        <p:spPr>
          <a:xfrm>
            <a:off x="15889686" y="11150600"/>
            <a:ext cx="6549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311" name="Shape 311"/>
        <p:cNvGrpSpPr/>
        <p:nvPr/>
      </p:nvGrpSpPr>
      <p:grpSpPr>
        <a:xfrm>
          <a:off x="0" y="0"/>
          <a:ext cx="0" cy="0"/>
          <a:chOff x="0" y="0"/>
          <a:chExt cx="0" cy="0"/>
        </a:xfrm>
      </p:grpSpPr>
      <p:pic>
        <p:nvPicPr>
          <p:cNvPr descr=" " id="312" name="Google Shape;312;g26a118202fa_0_285"/>
          <p:cNvPicPr preferRelativeResize="0"/>
          <p:nvPr/>
        </p:nvPicPr>
        <p:blipFill rotWithShape="1">
          <a:blip r:embed="rId3">
            <a:alphaModFix/>
          </a:blip>
          <a:srcRect b="0" l="0" r="0" t="0"/>
          <a:stretch/>
        </p:blipFill>
        <p:spPr>
          <a:xfrm>
            <a:off x="0" y="685800"/>
            <a:ext cx="6422774" cy="2819400"/>
          </a:xfrm>
          <a:prstGeom prst="rect">
            <a:avLst/>
          </a:prstGeom>
          <a:noFill/>
          <a:ln>
            <a:noFill/>
          </a:ln>
        </p:spPr>
      </p:pic>
      <p:pic>
        <p:nvPicPr>
          <p:cNvPr descr=" " id="313" name="Google Shape;313;g26a118202fa_0_285"/>
          <p:cNvPicPr preferRelativeResize="0"/>
          <p:nvPr/>
        </p:nvPicPr>
        <p:blipFill rotWithShape="1">
          <a:blip r:embed="rId4">
            <a:alphaModFix/>
          </a:blip>
          <a:srcRect b="0" l="0" r="0" t="0"/>
          <a:stretch/>
        </p:blipFill>
        <p:spPr>
          <a:xfrm>
            <a:off x="18506213" y="2527300"/>
            <a:ext cx="5880835" cy="2819400"/>
          </a:xfrm>
          <a:prstGeom prst="rect">
            <a:avLst/>
          </a:prstGeom>
          <a:noFill/>
          <a:ln>
            <a:noFill/>
          </a:ln>
        </p:spPr>
      </p:pic>
      <p:pic>
        <p:nvPicPr>
          <p:cNvPr descr=" " id="314" name="Google Shape;314;g26a118202fa_0_285"/>
          <p:cNvPicPr preferRelativeResize="0"/>
          <p:nvPr/>
        </p:nvPicPr>
        <p:blipFill rotWithShape="1">
          <a:blip r:embed="rId5">
            <a:alphaModFix/>
          </a:blip>
          <a:srcRect b="0" l="0" r="0" t="0"/>
          <a:stretch/>
        </p:blipFill>
        <p:spPr>
          <a:xfrm>
            <a:off x="0" y="11430000"/>
            <a:ext cx="24387048" cy="2286000"/>
          </a:xfrm>
          <a:prstGeom prst="rect">
            <a:avLst/>
          </a:prstGeom>
          <a:noFill/>
          <a:ln>
            <a:noFill/>
          </a:ln>
        </p:spPr>
      </p:pic>
      <p:sp>
        <p:nvSpPr>
          <p:cNvPr id="315" name="Google Shape;315;g26a118202fa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g26a118202fa_0_28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7" name="Google Shape;317;g26a118202fa_0_285"/>
          <p:cNvSpPr/>
          <p:nvPr/>
        </p:nvSpPr>
        <p:spPr>
          <a:xfrm>
            <a:off x="4318540" y="3060700"/>
            <a:ext cx="157626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a118202fa_0_285"/>
          <p:cNvSpPr/>
          <p:nvPr/>
        </p:nvSpPr>
        <p:spPr>
          <a:xfrm>
            <a:off x="4318540" y="3060700"/>
            <a:ext cx="15762600" cy="596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a118202fa_0_285"/>
          <p:cNvSpPr/>
          <p:nvPr/>
        </p:nvSpPr>
        <p:spPr>
          <a:xfrm>
            <a:off x="6642930" y="3060700"/>
            <a:ext cx="11113800" cy="556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EC2CA"/>
              </a:buClr>
              <a:buSzPts val="24000"/>
              <a:buFont typeface="Rakkas"/>
              <a:buNone/>
            </a:pPr>
            <a:r>
              <a:rPr b="0" i="0" lang="en-US" sz="24000" u="none" cap="none" strike="noStrike">
                <a:solidFill>
                  <a:srgbClr val="7EC2CA"/>
                </a:solidFill>
                <a:latin typeface="Rakkas"/>
                <a:ea typeface="Rakkas"/>
                <a:cs typeface="Rakkas"/>
                <a:sym typeface="Rakkas"/>
              </a:rPr>
              <a:t>234,567</a:t>
            </a:r>
            <a:endParaRPr b="0" i="0" sz="24000" u="none" cap="none" strike="noStrike">
              <a:solidFill>
                <a:schemeClr val="dk1"/>
              </a:solidFill>
              <a:latin typeface="Calibri"/>
              <a:ea typeface="Calibri"/>
              <a:cs typeface="Calibri"/>
              <a:sym typeface="Calibri"/>
            </a:endParaRPr>
          </a:p>
        </p:txBody>
      </p:sp>
      <p:sp>
        <p:nvSpPr>
          <p:cNvPr id="320" name="Google Shape;320;g26a118202fa_0_285"/>
          <p:cNvSpPr/>
          <p:nvPr/>
        </p:nvSpPr>
        <p:spPr>
          <a:xfrm>
            <a:off x="4183056" y="78105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1" name="Google Shape;321;g26a118202fa_0_285"/>
          <p:cNvSpPr/>
          <p:nvPr/>
        </p:nvSpPr>
        <p:spPr>
          <a:xfrm>
            <a:off x="7496054" y="94361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326" name="Shape 326"/>
        <p:cNvGrpSpPr/>
        <p:nvPr/>
      </p:nvGrpSpPr>
      <p:grpSpPr>
        <a:xfrm>
          <a:off x="0" y="0"/>
          <a:ext cx="0" cy="0"/>
          <a:chOff x="0" y="0"/>
          <a:chExt cx="0" cy="0"/>
        </a:xfrm>
      </p:grpSpPr>
      <p:pic>
        <p:nvPicPr>
          <p:cNvPr descr=" " id="327" name="Google Shape;327;g26a118202fa_0_299"/>
          <p:cNvPicPr preferRelativeResize="0"/>
          <p:nvPr/>
        </p:nvPicPr>
        <p:blipFill rotWithShape="1">
          <a:blip r:embed="rId3">
            <a:alphaModFix/>
          </a:blip>
          <a:srcRect b="0" l="0" r="0" t="0"/>
          <a:stretch/>
        </p:blipFill>
        <p:spPr>
          <a:xfrm>
            <a:off x="685886" y="6858000"/>
            <a:ext cx="23701162" cy="6858000"/>
          </a:xfrm>
          <a:prstGeom prst="rect">
            <a:avLst/>
          </a:prstGeom>
          <a:noFill/>
          <a:ln>
            <a:noFill/>
          </a:ln>
        </p:spPr>
      </p:pic>
      <p:pic>
        <p:nvPicPr>
          <p:cNvPr descr=" " id="328" name="Google Shape;328;g26a118202fa_0_299"/>
          <p:cNvPicPr preferRelativeResize="0"/>
          <p:nvPr/>
        </p:nvPicPr>
        <p:blipFill rotWithShape="1">
          <a:blip r:embed="rId4">
            <a:alphaModFix/>
          </a:blip>
          <a:srcRect b="0" l="0" r="0" t="0"/>
          <a:stretch/>
        </p:blipFill>
        <p:spPr>
          <a:xfrm>
            <a:off x="0" y="8648700"/>
            <a:ext cx="24387048" cy="5067300"/>
          </a:xfrm>
          <a:prstGeom prst="rect">
            <a:avLst/>
          </a:prstGeom>
          <a:noFill/>
          <a:ln>
            <a:noFill/>
          </a:ln>
        </p:spPr>
      </p:pic>
      <p:sp>
        <p:nvSpPr>
          <p:cNvPr id="329" name="Google Shape;329;g26a118202fa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0" name="Google Shape;330;g26a118202fa_0_2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1" name="Google Shape;331;g26a118202fa_0_299"/>
          <p:cNvSpPr/>
          <p:nvPr/>
        </p:nvSpPr>
        <p:spPr>
          <a:xfrm>
            <a:off x="4318540" y="3721100"/>
            <a:ext cx="78750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a118202fa_0_299"/>
          <p:cNvSpPr/>
          <p:nvPr/>
        </p:nvSpPr>
        <p:spPr>
          <a:xfrm>
            <a:off x="5042530" y="3721100"/>
            <a:ext cx="6426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6a118202fa_0_299"/>
          <p:cNvSpPr/>
          <p:nvPr/>
        </p:nvSpPr>
        <p:spPr>
          <a:xfrm>
            <a:off x="5042530" y="3721100"/>
            <a:ext cx="69690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233 Coins</a:t>
            </a:r>
            <a:endParaRPr b="0" i="0" sz="12800" u="none" cap="none" strike="noStrike">
              <a:solidFill>
                <a:schemeClr val="dk1"/>
              </a:solidFill>
              <a:latin typeface="Calibri"/>
              <a:ea typeface="Calibri"/>
              <a:cs typeface="Calibri"/>
              <a:sym typeface="Calibri"/>
            </a:endParaRPr>
          </a:p>
        </p:txBody>
      </p:sp>
      <p:sp>
        <p:nvSpPr>
          <p:cNvPr id="334" name="Google Shape;334;g26a118202fa_0_299"/>
          <p:cNvSpPr/>
          <p:nvPr/>
        </p:nvSpPr>
        <p:spPr>
          <a:xfrm>
            <a:off x="4318540" y="6146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a118202fa_0_299"/>
          <p:cNvSpPr/>
          <p:nvPr/>
        </p:nvSpPr>
        <p:spPr>
          <a:xfrm>
            <a:off x="4250798" y="6146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6" name="Google Shape;336;g26a118202fa_0_299"/>
          <p:cNvSpPr/>
          <p:nvPr/>
        </p:nvSpPr>
        <p:spPr>
          <a:xfrm>
            <a:off x="4318540" y="7442200"/>
            <a:ext cx="78750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a118202fa_0_299"/>
          <p:cNvSpPr/>
          <p:nvPr/>
        </p:nvSpPr>
        <p:spPr>
          <a:xfrm>
            <a:off x="4744043" y="7442200"/>
            <a:ext cx="70239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a118202fa_0_299"/>
          <p:cNvSpPr/>
          <p:nvPr/>
        </p:nvSpPr>
        <p:spPr>
          <a:xfrm>
            <a:off x="4744043" y="7442200"/>
            <a:ext cx="75660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456 Hours</a:t>
            </a:r>
            <a:endParaRPr b="0" i="0" sz="12800" u="none" cap="none" strike="noStrike">
              <a:solidFill>
                <a:schemeClr val="dk1"/>
              </a:solidFill>
              <a:latin typeface="Calibri"/>
              <a:ea typeface="Calibri"/>
              <a:cs typeface="Calibri"/>
              <a:sym typeface="Calibri"/>
            </a:endParaRPr>
          </a:p>
        </p:txBody>
      </p:sp>
      <p:sp>
        <p:nvSpPr>
          <p:cNvPr id="339" name="Google Shape;339;g26a118202fa_0_299"/>
          <p:cNvSpPr/>
          <p:nvPr/>
        </p:nvSpPr>
        <p:spPr>
          <a:xfrm>
            <a:off x="4318540" y="9867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a118202fa_0_299"/>
          <p:cNvSpPr/>
          <p:nvPr/>
        </p:nvSpPr>
        <p:spPr>
          <a:xfrm>
            <a:off x="4250798" y="9867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1" name="Google Shape;341;g26a118202fa_0_299"/>
          <p:cNvSpPr/>
          <p:nvPr/>
        </p:nvSpPr>
        <p:spPr>
          <a:xfrm>
            <a:off x="12193524" y="3721100"/>
            <a:ext cx="78750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a118202fa_0_299"/>
          <p:cNvSpPr/>
          <p:nvPr/>
        </p:nvSpPr>
        <p:spPr>
          <a:xfrm>
            <a:off x="14651281" y="3721100"/>
            <a:ext cx="29595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6a118202fa_0_299"/>
          <p:cNvSpPr/>
          <p:nvPr/>
        </p:nvSpPr>
        <p:spPr>
          <a:xfrm>
            <a:off x="14651281" y="3721100"/>
            <a:ext cx="35013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85%</a:t>
            </a:r>
            <a:endParaRPr b="0" i="0" sz="12800" u="none" cap="none" strike="noStrike">
              <a:solidFill>
                <a:schemeClr val="dk1"/>
              </a:solidFill>
              <a:latin typeface="Calibri"/>
              <a:ea typeface="Calibri"/>
              <a:cs typeface="Calibri"/>
              <a:sym typeface="Calibri"/>
            </a:endParaRPr>
          </a:p>
        </p:txBody>
      </p:sp>
      <p:sp>
        <p:nvSpPr>
          <p:cNvPr id="344" name="Google Shape;344;g26a118202fa_0_299"/>
          <p:cNvSpPr/>
          <p:nvPr/>
        </p:nvSpPr>
        <p:spPr>
          <a:xfrm>
            <a:off x="12193524" y="6146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a118202fa_0_299"/>
          <p:cNvSpPr/>
          <p:nvPr/>
        </p:nvSpPr>
        <p:spPr>
          <a:xfrm>
            <a:off x="12125782" y="6146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6" name="Google Shape;346;g26a118202fa_0_299"/>
          <p:cNvSpPr/>
          <p:nvPr/>
        </p:nvSpPr>
        <p:spPr>
          <a:xfrm>
            <a:off x="12193524" y="7442200"/>
            <a:ext cx="78750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6a118202fa_0_299"/>
          <p:cNvSpPr/>
          <p:nvPr/>
        </p:nvSpPr>
        <p:spPr>
          <a:xfrm>
            <a:off x="13387473" y="7442200"/>
            <a:ext cx="54870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6a118202fa_0_299"/>
          <p:cNvSpPr/>
          <p:nvPr/>
        </p:nvSpPr>
        <p:spPr>
          <a:xfrm>
            <a:off x="13387473" y="7442200"/>
            <a:ext cx="60291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544 Km</a:t>
            </a:r>
            <a:endParaRPr b="0" i="0" sz="12800" u="none" cap="none" strike="noStrike">
              <a:solidFill>
                <a:schemeClr val="dk1"/>
              </a:solidFill>
              <a:latin typeface="Calibri"/>
              <a:ea typeface="Calibri"/>
              <a:cs typeface="Calibri"/>
              <a:sym typeface="Calibri"/>
            </a:endParaRPr>
          </a:p>
        </p:txBody>
      </p:sp>
      <p:sp>
        <p:nvSpPr>
          <p:cNvPr id="349" name="Google Shape;349;g26a118202fa_0_299"/>
          <p:cNvSpPr/>
          <p:nvPr/>
        </p:nvSpPr>
        <p:spPr>
          <a:xfrm>
            <a:off x="12193524" y="9867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a118202fa_0_299"/>
          <p:cNvSpPr/>
          <p:nvPr/>
        </p:nvSpPr>
        <p:spPr>
          <a:xfrm>
            <a:off x="12125782" y="9867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355" name="Shape 355"/>
        <p:cNvGrpSpPr/>
        <p:nvPr/>
      </p:nvGrpSpPr>
      <p:grpSpPr>
        <a:xfrm>
          <a:off x="0" y="0"/>
          <a:ext cx="0" cy="0"/>
          <a:chOff x="0" y="0"/>
          <a:chExt cx="0" cy="0"/>
        </a:xfrm>
      </p:grpSpPr>
      <p:pic>
        <p:nvPicPr>
          <p:cNvPr descr=" " id="356" name="Google Shape;356;g26a118202fa_0_327"/>
          <p:cNvPicPr preferRelativeResize="0"/>
          <p:nvPr/>
        </p:nvPicPr>
        <p:blipFill rotWithShape="1">
          <a:blip r:embed="rId3">
            <a:alphaModFix/>
          </a:blip>
          <a:srcRect b="0" l="0" r="0" t="0"/>
          <a:stretch/>
        </p:blipFill>
        <p:spPr>
          <a:xfrm>
            <a:off x="0" y="7442200"/>
            <a:ext cx="4902813" cy="6273800"/>
          </a:xfrm>
          <a:prstGeom prst="rect">
            <a:avLst/>
          </a:prstGeom>
          <a:noFill/>
          <a:ln>
            <a:noFill/>
          </a:ln>
        </p:spPr>
      </p:pic>
      <p:pic>
        <p:nvPicPr>
          <p:cNvPr descr=" " id="357" name="Google Shape;357;g26a118202fa_0_327"/>
          <p:cNvPicPr preferRelativeResize="0"/>
          <p:nvPr/>
        </p:nvPicPr>
        <p:blipFill rotWithShape="1">
          <a:blip r:embed="rId4">
            <a:alphaModFix/>
          </a:blip>
          <a:srcRect b="0" l="0" r="0" t="0"/>
          <a:stretch/>
        </p:blipFill>
        <p:spPr>
          <a:xfrm>
            <a:off x="3340518" y="8915400"/>
            <a:ext cx="21046530" cy="4800600"/>
          </a:xfrm>
          <a:prstGeom prst="rect">
            <a:avLst/>
          </a:prstGeom>
          <a:noFill/>
          <a:ln>
            <a:noFill/>
          </a:ln>
        </p:spPr>
      </p:pic>
      <p:sp>
        <p:nvSpPr>
          <p:cNvPr id="358" name="Google Shape;358;g26a118202fa_0_3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9" name="Google Shape;359;g26a118202fa_0_3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0" name="Google Shape;360;g26a118202fa_0_327"/>
          <p:cNvSpPr/>
          <p:nvPr/>
        </p:nvSpPr>
        <p:spPr>
          <a:xfrm>
            <a:off x="6841922" y="1701800"/>
            <a:ext cx="10690500" cy="185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Some Graph</a:t>
            </a:r>
            <a:endParaRPr b="0" i="0" sz="8000" u="none" cap="none" strike="noStrike">
              <a:solidFill>
                <a:schemeClr val="dk1"/>
              </a:solidFill>
              <a:latin typeface="Calibri"/>
              <a:ea typeface="Calibri"/>
              <a:cs typeface="Calibri"/>
              <a:sym typeface="Calibri"/>
            </a:endParaRPr>
          </a:p>
        </p:txBody>
      </p:sp>
      <p:sp>
        <p:nvSpPr>
          <p:cNvPr id="361" name="Google Shape;361;g26a118202fa_0_32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6a118202fa_0_32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3" name="Google Shape;363;g26a118202fa_0_32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2185"/>
              <a:buFont typeface="Lato"/>
              <a:buNone/>
            </a:pPr>
            <a:r>
              <a:rPr b="0" i="0" lang="en-US" sz="2185" u="none" cap="none" strike="noStrike">
                <a:solidFill>
                  <a:srgbClr val="75ACB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4" name="Google Shape;364;g26a118202fa_0_32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2185"/>
              <a:buFont typeface="Lato"/>
              <a:buNone/>
            </a:pPr>
            <a:r>
              <a:rPr b="0" i="0" lang="en-US" sz="2185" u="none" cap="none" strike="noStrike">
                <a:solidFill>
                  <a:srgbClr val="75ACB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5" name="Google Shape;365;g26a118202fa_0_32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2185"/>
              <a:buFont typeface="Lato"/>
              <a:buNone/>
            </a:pPr>
            <a:r>
              <a:rPr b="0" i="0" lang="en-US" sz="2185" u="none" cap="none" strike="noStrike">
                <a:solidFill>
                  <a:srgbClr val="75ACB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6" name="Google Shape;366;g26a118202fa_0_32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2185"/>
              <a:buFont typeface="Lato"/>
              <a:buNone/>
            </a:pPr>
            <a:r>
              <a:rPr b="0" i="0" lang="en-US" sz="2185" u="none" cap="none" strike="noStrike">
                <a:solidFill>
                  <a:srgbClr val="75ACB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7" name="Google Shape;367;g26a118202fa_0_32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2185"/>
              <a:buFont typeface="Lato"/>
              <a:buNone/>
            </a:pPr>
            <a:r>
              <a:rPr b="0" i="0" lang="en-US" sz="2185" u="none" cap="none" strike="noStrike">
                <a:solidFill>
                  <a:srgbClr val="75ACB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8" name="Google Shape;368;g26a118202fa_0_32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2185"/>
              <a:buFont typeface="Lato"/>
              <a:buNone/>
            </a:pPr>
            <a:r>
              <a:rPr b="0" i="0" lang="en-US" sz="2185" u="none" cap="none" strike="noStrike">
                <a:solidFill>
                  <a:srgbClr val="75ACB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9" name="Google Shape;369;g26a118202fa_0_32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2185"/>
              <a:buFont typeface="Lato"/>
              <a:buNone/>
            </a:pPr>
            <a:r>
              <a:rPr b="0" i="0" lang="en-US" sz="2185" u="none" cap="none" strike="noStrike">
                <a:solidFill>
                  <a:srgbClr val="75ACB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0" name="Google Shape;370;g26a118202fa_0_32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2185"/>
              <a:buFont typeface="Lato"/>
              <a:buNone/>
            </a:pPr>
            <a:r>
              <a:rPr b="0" i="0" lang="en-US" sz="2185" u="none" cap="none" strike="noStrike">
                <a:solidFill>
                  <a:srgbClr val="75ACB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1" name="Google Shape;371;g26a118202fa_0_32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2" name="Google Shape;372;g26a118202fa_0_32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3" name="Google Shape;373;g26a118202fa_0_32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4" name="Google Shape;374;g26a118202fa_0_32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5" name="Google Shape;375;g26a118202fa_0_32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6" name="Google Shape;376;g26a118202fa_0_32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7" name="Google Shape;377;g26a118202fa_0_32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8" name="Google Shape;378;g26a118202fa_0_32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9" name="Google Shape;379;g26a118202fa_0_32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0" name="Google Shape;380;g26a118202fa_0_32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1820"/>
              <a:buFont typeface="Lato"/>
              <a:buNone/>
            </a:pPr>
            <a:r>
              <a:rPr b="0" i="0" lang="en-US" sz="1820" u="none" cap="none" strike="noStrike">
                <a:solidFill>
                  <a:srgbClr val="75ACB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1" name="Google Shape;381;g26a118202fa_0_327"/>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2" name="Google Shape;382;g26a118202fa_0_327"/>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3" name="Google Shape;383;g26a118202fa_0_327"/>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4" name="Google Shape;384;g26a118202fa_0_327"/>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5" name="Google Shape;385;g26a118202fa_0_327"/>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6" name="Google Shape;386;g26a118202fa_0_327"/>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7" name="Google Shape;387;g26a118202fa_0_327"/>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8" name="Google Shape;388;g26a118202fa_0_327"/>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9" name="Google Shape;389;g26a118202fa_0_327"/>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90" name="Google Shape;390;g26a118202fa_0_327"/>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91" name="Google Shape;391;g26a118202fa_0_327"/>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2" name="Google Shape;392;g26a118202fa_0_327"/>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3" name="Google Shape;393;g26a118202fa_0_327"/>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4" name="Google Shape;394;g26a118202fa_0_327"/>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5" name="Google Shape;395;g26a118202fa_0_327"/>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6" name="Google Shape;396;g26a118202fa_0_327"/>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7" name="Google Shape;397;g26a118202fa_0_327"/>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8" name="Google Shape;398;g26a118202fa_0_327"/>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9" name="Google Shape;399;g26a118202fa_0_327"/>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00" name="Google Shape;400;g26a118202fa_0_327"/>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01" name="Google Shape;401;g26a118202fa_0_327"/>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2" name="Google Shape;402;g26a118202fa_0_327"/>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3" name="Google Shape;403;g26a118202fa_0_32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6a118202fa_0_32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6a118202fa_0_32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6" name="Google Shape;406;g26a118202fa_0_32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7" name="Google Shape;407;g26a118202fa_0_327"/>
          <p:cNvSpPr/>
          <p:nvPr/>
        </p:nvSpPr>
        <p:spPr>
          <a:xfrm>
            <a:off x="16327891" y="6365379"/>
            <a:ext cx="1740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6a118202fa_0_327"/>
          <p:cNvSpPr/>
          <p:nvPr/>
        </p:nvSpPr>
        <p:spPr>
          <a:xfrm>
            <a:off x="16327891" y="6216650"/>
            <a:ext cx="1943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34.574</a:t>
            </a:r>
            <a:endParaRPr b="0" i="0" sz="4800" u="none" cap="none" strike="noStrike">
              <a:solidFill>
                <a:schemeClr val="dk1"/>
              </a:solidFill>
              <a:latin typeface="Calibri"/>
              <a:ea typeface="Calibri"/>
              <a:cs typeface="Calibri"/>
              <a:sym typeface="Calibri"/>
            </a:endParaRPr>
          </a:p>
        </p:txBody>
      </p:sp>
      <p:sp>
        <p:nvSpPr>
          <p:cNvPr id="409" name="Google Shape;409;g26a118202fa_0_327"/>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0" name="Google Shape;410;g26a118202fa_0_32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6a118202fa_0_32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6a118202fa_0_327"/>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Treasure Found</a:t>
            </a:r>
            <a:endParaRPr b="0" i="0" sz="4800" u="none" cap="none" strike="noStrike">
              <a:solidFill>
                <a:schemeClr val="dk1"/>
              </a:solidFill>
              <a:latin typeface="Calibri"/>
              <a:ea typeface="Calibri"/>
              <a:cs typeface="Calibri"/>
              <a:sym typeface="Calibri"/>
            </a:endParaRPr>
          </a:p>
        </p:txBody>
      </p:sp>
      <p:sp>
        <p:nvSpPr>
          <p:cNvPr id="413" name="Google Shape;413;g26a118202fa_0_327"/>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4" name="Google Shape;414;g26a118202fa_0_32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6a118202fa_0_32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6a118202fa_0_327"/>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Spellcasting Progress</a:t>
            </a:r>
            <a:endParaRPr b="0" i="0" sz="4800" u="none" cap="none" strike="noStrike">
              <a:solidFill>
                <a:schemeClr val="dk1"/>
              </a:solidFill>
              <a:latin typeface="Calibri"/>
              <a:ea typeface="Calibri"/>
              <a:cs typeface="Calibri"/>
              <a:sym typeface="Calibri"/>
            </a:endParaRPr>
          </a:p>
        </p:txBody>
      </p:sp>
      <p:sp>
        <p:nvSpPr>
          <p:cNvPr id="417" name="Google Shape;417;g26a118202fa_0_327"/>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22" name="Shape 422"/>
        <p:cNvGrpSpPr/>
        <p:nvPr/>
      </p:nvGrpSpPr>
      <p:grpSpPr>
        <a:xfrm>
          <a:off x="0" y="0"/>
          <a:ext cx="0" cy="0"/>
          <a:chOff x="0" y="0"/>
          <a:chExt cx="0" cy="0"/>
        </a:xfrm>
      </p:grpSpPr>
      <p:pic>
        <p:nvPicPr>
          <p:cNvPr descr=" " id="423" name="Google Shape;423;g26a118202fa_0_393"/>
          <p:cNvPicPr preferRelativeResize="0"/>
          <p:nvPr/>
        </p:nvPicPr>
        <p:blipFill rotWithShape="1">
          <a:blip r:embed="rId3">
            <a:alphaModFix/>
          </a:blip>
          <a:srcRect b="0" l="0" r="0" t="0"/>
          <a:stretch/>
        </p:blipFill>
        <p:spPr>
          <a:xfrm>
            <a:off x="0" y="685800"/>
            <a:ext cx="6422774" cy="2819400"/>
          </a:xfrm>
          <a:prstGeom prst="rect">
            <a:avLst/>
          </a:prstGeom>
          <a:noFill/>
          <a:ln>
            <a:noFill/>
          </a:ln>
        </p:spPr>
      </p:pic>
      <p:pic>
        <p:nvPicPr>
          <p:cNvPr descr=" " id="424" name="Google Shape;424;g26a118202fa_0_393"/>
          <p:cNvPicPr preferRelativeResize="0"/>
          <p:nvPr/>
        </p:nvPicPr>
        <p:blipFill rotWithShape="1">
          <a:blip r:embed="rId4">
            <a:alphaModFix/>
          </a:blip>
          <a:srcRect b="0" l="0" r="0" t="0"/>
          <a:stretch/>
        </p:blipFill>
        <p:spPr>
          <a:xfrm>
            <a:off x="18506213" y="2527300"/>
            <a:ext cx="5880835" cy="2819400"/>
          </a:xfrm>
          <a:prstGeom prst="rect">
            <a:avLst/>
          </a:prstGeom>
          <a:noFill/>
          <a:ln>
            <a:noFill/>
          </a:ln>
        </p:spPr>
      </p:pic>
      <p:pic>
        <p:nvPicPr>
          <p:cNvPr descr=" " id="425" name="Google Shape;425;g26a118202fa_0_393"/>
          <p:cNvPicPr preferRelativeResize="0"/>
          <p:nvPr/>
        </p:nvPicPr>
        <p:blipFill rotWithShape="1">
          <a:blip r:embed="rId5">
            <a:alphaModFix/>
          </a:blip>
          <a:srcRect b="0" l="0" r="0" t="0"/>
          <a:stretch/>
        </p:blipFill>
        <p:spPr>
          <a:xfrm>
            <a:off x="0" y="11430000"/>
            <a:ext cx="24387048" cy="2286000"/>
          </a:xfrm>
          <a:prstGeom prst="rect">
            <a:avLst/>
          </a:prstGeom>
          <a:noFill/>
          <a:ln>
            <a:noFill/>
          </a:ln>
        </p:spPr>
      </p:pic>
      <p:sp>
        <p:nvSpPr>
          <p:cNvPr id="426" name="Google Shape;426;g26a118202fa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6a118202fa_0_3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8" name="Google Shape;428;g26a118202fa_0_393"/>
          <p:cNvSpPr/>
          <p:nvPr/>
        </p:nvSpPr>
        <p:spPr>
          <a:xfrm>
            <a:off x="15470534" y="6426200"/>
            <a:ext cx="47124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6a118202fa_0_393"/>
          <p:cNvSpPr/>
          <p:nvPr/>
        </p:nvSpPr>
        <p:spPr>
          <a:xfrm>
            <a:off x="15470534" y="6426200"/>
            <a:ext cx="47124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6a118202fa_0_393"/>
          <p:cNvSpPr/>
          <p:nvPr/>
        </p:nvSpPr>
        <p:spPr>
          <a:xfrm>
            <a:off x="15470534" y="6426200"/>
            <a:ext cx="49155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A web application</a:t>
            </a:r>
            <a:endParaRPr b="0" i="0" sz="4800" u="none" cap="none" strike="noStrike">
              <a:solidFill>
                <a:schemeClr val="dk1"/>
              </a:solidFill>
              <a:latin typeface="Calibri"/>
              <a:ea typeface="Calibri"/>
              <a:cs typeface="Calibri"/>
              <a:sym typeface="Calibri"/>
            </a:endParaRPr>
          </a:p>
        </p:txBody>
      </p:sp>
      <p:sp>
        <p:nvSpPr>
          <p:cNvPr id="431" name="Google Shape;431;g26a118202fa_0_393"/>
          <p:cNvSpPr/>
          <p:nvPr/>
        </p:nvSpPr>
        <p:spPr>
          <a:xfrm>
            <a:off x="15470534" y="75438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2" name="Google Shape;432;g26a118202fa_0_393"/>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33" name="Google Shape;433;g26a118202fa_0_393"/>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34" name="Google Shape;434;g26a118202fa_0_393"/>
          <p:cNvSpPr/>
          <p:nvPr/>
        </p:nvSpPr>
        <p:spPr>
          <a:xfrm>
            <a:off x="3200800" y="1752600"/>
            <a:ext cx="106905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39" name="Shape 439"/>
        <p:cNvGrpSpPr/>
        <p:nvPr/>
      </p:nvGrpSpPr>
      <p:grpSpPr>
        <a:xfrm>
          <a:off x="0" y="0"/>
          <a:ext cx="0" cy="0"/>
          <a:chOff x="0" y="0"/>
          <a:chExt cx="0" cy="0"/>
        </a:xfrm>
      </p:grpSpPr>
      <p:pic>
        <p:nvPicPr>
          <p:cNvPr descr=" " id="440" name="Google Shape;440;g26a118202fa_0_409"/>
          <p:cNvPicPr preferRelativeResize="0"/>
          <p:nvPr/>
        </p:nvPicPr>
        <p:blipFill rotWithShape="1">
          <a:blip r:embed="rId3">
            <a:alphaModFix/>
          </a:blip>
          <a:srcRect b="0" l="0" r="0" t="0"/>
          <a:stretch/>
        </p:blipFill>
        <p:spPr>
          <a:xfrm>
            <a:off x="685886" y="6858000"/>
            <a:ext cx="23701162" cy="6858000"/>
          </a:xfrm>
          <a:prstGeom prst="rect">
            <a:avLst/>
          </a:prstGeom>
          <a:noFill/>
          <a:ln>
            <a:noFill/>
          </a:ln>
        </p:spPr>
      </p:pic>
      <p:pic>
        <p:nvPicPr>
          <p:cNvPr descr=" " id="441" name="Google Shape;441;g26a118202fa_0_409"/>
          <p:cNvPicPr preferRelativeResize="0"/>
          <p:nvPr/>
        </p:nvPicPr>
        <p:blipFill rotWithShape="1">
          <a:blip r:embed="rId4">
            <a:alphaModFix/>
          </a:blip>
          <a:srcRect b="0" l="0" r="0" t="0"/>
          <a:stretch/>
        </p:blipFill>
        <p:spPr>
          <a:xfrm>
            <a:off x="0" y="8648700"/>
            <a:ext cx="24387048" cy="5067300"/>
          </a:xfrm>
          <a:prstGeom prst="rect">
            <a:avLst/>
          </a:prstGeom>
          <a:noFill/>
          <a:ln>
            <a:noFill/>
          </a:ln>
        </p:spPr>
      </p:pic>
      <p:sp>
        <p:nvSpPr>
          <p:cNvPr id="442" name="Google Shape;442;g26a118202fa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g26a118202fa_0_4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4" name="Google Shape;444;g26a118202fa_0_409"/>
          <p:cNvSpPr/>
          <p:nvPr/>
        </p:nvSpPr>
        <p:spPr>
          <a:xfrm>
            <a:off x="11825178" y="33147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6a118202fa_0_409"/>
          <p:cNvSpPr/>
          <p:nvPr/>
        </p:nvSpPr>
        <p:spPr>
          <a:xfrm>
            <a:off x="11825178" y="33147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6a118202fa_0_409"/>
          <p:cNvSpPr/>
          <p:nvPr/>
        </p:nvSpPr>
        <p:spPr>
          <a:xfrm>
            <a:off x="11825178" y="33147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An mobile app</a:t>
            </a:r>
            <a:endParaRPr b="0" i="0" sz="4800" u="none" cap="none" strike="noStrike">
              <a:solidFill>
                <a:schemeClr val="dk1"/>
              </a:solidFill>
              <a:latin typeface="Calibri"/>
              <a:ea typeface="Calibri"/>
              <a:cs typeface="Calibri"/>
              <a:sym typeface="Calibri"/>
            </a:endParaRPr>
          </a:p>
        </p:txBody>
      </p:sp>
      <p:sp>
        <p:nvSpPr>
          <p:cNvPr id="447" name="Google Shape;447;g26a118202fa_0_409"/>
          <p:cNvSpPr/>
          <p:nvPr/>
        </p:nvSpPr>
        <p:spPr>
          <a:xfrm>
            <a:off x="11825178" y="4432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8" name="Google Shape;448;g26a118202fa_0_409"/>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9" name="Google Shape;449;g26a118202fa_0_409"/>
          <p:cNvSpPr/>
          <p:nvPr/>
        </p:nvSpPr>
        <p:spPr>
          <a:xfrm>
            <a:off x="11825178" y="1511300"/>
            <a:ext cx="129006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The Future of Fantasy</a:t>
            </a:r>
            <a:endParaRPr b="0" i="0" sz="8000" u="none" cap="none" strike="noStrike">
              <a:solidFill>
                <a:schemeClr val="dk1"/>
              </a:solidFill>
              <a:latin typeface="Calibri"/>
              <a:ea typeface="Calibri"/>
              <a:cs typeface="Calibri"/>
              <a:sym typeface="Calibri"/>
            </a:endParaRPr>
          </a:p>
        </p:txBody>
      </p:sp>
      <p:pic>
        <p:nvPicPr>
          <p:cNvPr descr=" " id="450" name="Google Shape;450;g26a118202fa_0_409"/>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51" name="Google Shape;451;g26a118202fa_0_409"/>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56" name="Shape 456"/>
        <p:cNvGrpSpPr/>
        <p:nvPr/>
      </p:nvGrpSpPr>
      <p:grpSpPr>
        <a:xfrm>
          <a:off x="0" y="0"/>
          <a:ext cx="0" cy="0"/>
          <a:chOff x="0" y="0"/>
          <a:chExt cx="0" cy="0"/>
        </a:xfrm>
      </p:grpSpPr>
      <p:pic>
        <p:nvPicPr>
          <p:cNvPr descr=" " id="457" name="Google Shape;457;g26a118202fa_0_425"/>
          <p:cNvPicPr preferRelativeResize="0"/>
          <p:nvPr/>
        </p:nvPicPr>
        <p:blipFill rotWithShape="1">
          <a:blip r:embed="rId3">
            <a:alphaModFix/>
          </a:blip>
          <a:srcRect b="0" l="0" r="0" t="0"/>
          <a:stretch/>
        </p:blipFill>
        <p:spPr>
          <a:xfrm>
            <a:off x="11063083" y="0"/>
            <a:ext cx="13323965" cy="3810000"/>
          </a:xfrm>
          <a:prstGeom prst="rect">
            <a:avLst/>
          </a:prstGeom>
          <a:noFill/>
          <a:ln>
            <a:noFill/>
          </a:ln>
        </p:spPr>
      </p:pic>
      <p:pic>
        <p:nvPicPr>
          <p:cNvPr descr=" " id="458" name="Google Shape;458;g26a118202fa_0_425"/>
          <p:cNvPicPr preferRelativeResize="0"/>
          <p:nvPr/>
        </p:nvPicPr>
        <p:blipFill rotWithShape="1">
          <a:blip r:embed="rId4">
            <a:alphaModFix/>
          </a:blip>
          <a:srcRect b="0" l="0" r="0" t="0"/>
          <a:stretch/>
        </p:blipFill>
        <p:spPr>
          <a:xfrm>
            <a:off x="0" y="9690100"/>
            <a:ext cx="7023978" cy="3340100"/>
          </a:xfrm>
          <a:prstGeom prst="rect">
            <a:avLst/>
          </a:prstGeom>
          <a:noFill/>
          <a:ln>
            <a:noFill/>
          </a:ln>
        </p:spPr>
      </p:pic>
      <p:pic>
        <p:nvPicPr>
          <p:cNvPr descr=" " id="459" name="Google Shape;459;g26a118202fa_0_425"/>
          <p:cNvPicPr preferRelativeResize="0"/>
          <p:nvPr/>
        </p:nvPicPr>
        <p:blipFill rotWithShape="1">
          <a:blip r:embed="rId5">
            <a:alphaModFix/>
          </a:blip>
          <a:srcRect b="0" l="0" r="0" t="0"/>
          <a:stretch/>
        </p:blipFill>
        <p:spPr>
          <a:xfrm>
            <a:off x="0" y="9220200"/>
            <a:ext cx="15419727" cy="4495800"/>
          </a:xfrm>
          <a:prstGeom prst="rect">
            <a:avLst/>
          </a:prstGeom>
          <a:noFill/>
          <a:ln>
            <a:noFill/>
          </a:ln>
        </p:spPr>
      </p:pic>
      <p:sp>
        <p:nvSpPr>
          <p:cNvPr id="460" name="Google Shape;460;g26a118202fa_0_425"/>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6a118202fa_0_425"/>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62" name="Google Shape;462;g26a118202fa_0_425"/>
          <p:cNvSpPr/>
          <p:nvPr/>
        </p:nvSpPr>
        <p:spPr>
          <a:xfrm>
            <a:off x="1232054" y="81026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6a118202fa_0_425"/>
          <p:cNvSpPr/>
          <p:nvPr/>
        </p:nvSpPr>
        <p:spPr>
          <a:xfrm>
            <a:off x="1232054" y="81026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6a118202fa_0_425"/>
          <p:cNvSpPr/>
          <p:nvPr/>
        </p:nvSpPr>
        <p:spPr>
          <a:xfrm>
            <a:off x="1232054" y="8102600"/>
            <a:ext cx="591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g26a118202fa_0_425"/>
          <p:cNvSpPr/>
          <p:nvPr/>
        </p:nvSpPr>
        <p:spPr>
          <a:xfrm>
            <a:off x="1232054" y="9220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6" name="Google Shape;466;g26a118202fa_0_425"/>
          <p:cNvSpPr/>
          <p:nvPr/>
        </p:nvSpPr>
        <p:spPr>
          <a:xfrm>
            <a:off x="1232054" y="1816100"/>
            <a:ext cx="7007100" cy="638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7" name="Google Shape;467;g26a118202fa_0_425"/>
          <p:cNvSpPr/>
          <p:nvPr/>
        </p:nvSpPr>
        <p:spPr>
          <a:xfrm>
            <a:off x="16664483" y="69215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8" name="Google Shape;468;g26a118202fa_0_425"/>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69" name="Google Shape;469;g26a118202fa_0_425"/>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74" name="Shape 474"/>
        <p:cNvGrpSpPr/>
        <p:nvPr/>
      </p:nvGrpSpPr>
      <p:grpSpPr>
        <a:xfrm>
          <a:off x="0" y="0"/>
          <a:ext cx="0" cy="0"/>
          <a:chOff x="0" y="0"/>
          <a:chExt cx="0" cy="0"/>
        </a:xfrm>
      </p:grpSpPr>
      <p:pic>
        <p:nvPicPr>
          <p:cNvPr descr=" " id="475" name="Google Shape;475;g26a118202fa_0_44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6" name="Google Shape;476;g26a118202fa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6a118202fa_0_4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8" name="Google Shape;478;g26a118202fa_0_442"/>
          <p:cNvSpPr/>
          <p:nvPr/>
        </p:nvSpPr>
        <p:spPr>
          <a:xfrm>
            <a:off x="15690694" y="698500"/>
            <a:ext cx="7464300" cy="1850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83" name="Shape 483"/>
        <p:cNvGrpSpPr/>
        <p:nvPr/>
      </p:nvGrpSpPr>
      <p:grpSpPr>
        <a:xfrm>
          <a:off x="0" y="0"/>
          <a:ext cx="0" cy="0"/>
          <a:chOff x="0" y="0"/>
          <a:chExt cx="0" cy="0"/>
        </a:xfrm>
      </p:grpSpPr>
      <p:pic>
        <p:nvPicPr>
          <p:cNvPr descr=" " id="484" name="Google Shape;484;g26a118202fa_0_450"/>
          <p:cNvPicPr preferRelativeResize="0"/>
          <p:nvPr/>
        </p:nvPicPr>
        <p:blipFill rotWithShape="1">
          <a:blip r:embed="rId3">
            <a:alphaModFix/>
          </a:blip>
          <a:srcRect b="0" l="0" r="0" t="0"/>
          <a:stretch/>
        </p:blipFill>
        <p:spPr>
          <a:xfrm>
            <a:off x="0" y="7442200"/>
            <a:ext cx="4902813" cy="6273800"/>
          </a:xfrm>
          <a:prstGeom prst="rect">
            <a:avLst/>
          </a:prstGeom>
          <a:noFill/>
          <a:ln>
            <a:noFill/>
          </a:ln>
        </p:spPr>
      </p:pic>
      <p:pic>
        <p:nvPicPr>
          <p:cNvPr descr=" " id="485" name="Google Shape;485;g26a118202fa_0_450"/>
          <p:cNvPicPr preferRelativeResize="0"/>
          <p:nvPr/>
        </p:nvPicPr>
        <p:blipFill rotWithShape="1">
          <a:blip r:embed="rId4">
            <a:alphaModFix/>
          </a:blip>
          <a:srcRect b="0" l="0" r="0" t="0"/>
          <a:stretch/>
        </p:blipFill>
        <p:spPr>
          <a:xfrm>
            <a:off x="3340518" y="8915400"/>
            <a:ext cx="21046530" cy="4800600"/>
          </a:xfrm>
          <a:prstGeom prst="rect">
            <a:avLst/>
          </a:prstGeom>
          <a:noFill/>
          <a:ln>
            <a:noFill/>
          </a:ln>
        </p:spPr>
      </p:pic>
      <p:sp>
        <p:nvSpPr>
          <p:cNvPr id="486" name="Google Shape;486;g26a118202fa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6a118202fa_0_4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8" name="Google Shape;488;g26a118202fa_0_450"/>
          <p:cNvPicPr preferRelativeResize="0"/>
          <p:nvPr/>
        </p:nvPicPr>
        <p:blipFill rotWithShape="1">
          <a:blip r:embed="rId6">
            <a:alphaModFix/>
          </a:blip>
          <a:srcRect b="0" l="0" r="0" t="0"/>
          <a:stretch/>
        </p:blipFill>
        <p:spPr>
          <a:xfrm>
            <a:off x="15419727" y="50800"/>
            <a:ext cx="7646356" cy="4597400"/>
          </a:xfrm>
          <a:prstGeom prst="rect">
            <a:avLst/>
          </a:prstGeom>
          <a:noFill/>
          <a:ln>
            <a:noFill/>
          </a:ln>
        </p:spPr>
      </p:pic>
      <p:pic>
        <p:nvPicPr>
          <p:cNvPr descr=" " id="489" name="Google Shape;489;g26a118202fa_0_450"/>
          <p:cNvPicPr preferRelativeResize="0"/>
          <p:nvPr/>
        </p:nvPicPr>
        <p:blipFill rotWithShape="1">
          <a:blip r:embed="rId7">
            <a:alphaModFix/>
          </a:blip>
          <a:srcRect b="0" l="0" r="0" t="0"/>
          <a:stretch/>
        </p:blipFill>
        <p:spPr>
          <a:xfrm>
            <a:off x="15419727" y="4914900"/>
            <a:ext cx="7646356" cy="8801100"/>
          </a:xfrm>
          <a:prstGeom prst="rect">
            <a:avLst/>
          </a:prstGeom>
          <a:noFill/>
          <a:ln>
            <a:noFill/>
          </a:ln>
        </p:spPr>
      </p:pic>
      <p:sp>
        <p:nvSpPr>
          <p:cNvPr id="490" name="Google Shape;490;g26a118202fa_0_450"/>
          <p:cNvSpPr/>
          <p:nvPr/>
        </p:nvSpPr>
        <p:spPr>
          <a:xfrm>
            <a:off x="609676" y="3759200"/>
            <a:ext cx="66048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6a118202fa_0_450"/>
          <p:cNvSpPr/>
          <p:nvPr/>
        </p:nvSpPr>
        <p:spPr>
          <a:xfrm>
            <a:off x="609676" y="3968750"/>
            <a:ext cx="5463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6a118202fa_0_450"/>
          <p:cNvSpPr/>
          <p:nvPr/>
        </p:nvSpPr>
        <p:spPr>
          <a:xfrm>
            <a:off x="609676" y="3968750"/>
            <a:ext cx="10881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1</a:t>
            </a:r>
            <a:endParaRPr b="0" i="0" sz="12800" u="none" cap="none" strike="noStrike">
              <a:solidFill>
                <a:schemeClr val="dk1"/>
              </a:solidFill>
              <a:latin typeface="Calibri"/>
              <a:ea typeface="Calibri"/>
              <a:cs typeface="Calibri"/>
              <a:sym typeface="Calibri"/>
            </a:endParaRPr>
          </a:p>
        </p:txBody>
      </p:sp>
      <p:sp>
        <p:nvSpPr>
          <p:cNvPr id="493" name="Google Shape;493;g26a118202fa_0_450"/>
          <p:cNvSpPr/>
          <p:nvPr/>
        </p:nvSpPr>
        <p:spPr>
          <a:xfrm>
            <a:off x="1359070" y="3759200"/>
            <a:ext cx="58554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6a118202fa_0_450"/>
          <p:cNvSpPr/>
          <p:nvPr/>
        </p:nvSpPr>
        <p:spPr>
          <a:xfrm>
            <a:off x="1359070" y="3759200"/>
            <a:ext cx="6058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Discover the secrets</a:t>
            </a:r>
            <a:endParaRPr b="0" i="0" sz="4800" u="none" cap="none" strike="noStrike">
              <a:solidFill>
                <a:schemeClr val="dk1"/>
              </a:solidFill>
              <a:latin typeface="Calibri"/>
              <a:ea typeface="Calibri"/>
              <a:cs typeface="Calibri"/>
              <a:sym typeface="Calibri"/>
            </a:endParaRPr>
          </a:p>
        </p:txBody>
      </p:sp>
      <p:sp>
        <p:nvSpPr>
          <p:cNvPr id="495" name="Google Shape;495;g26a118202fa_0_450"/>
          <p:cNvSpPr/>
          <p:nvPr/>
        </p:nvSpPr>
        <p:spPr>
          <a:xfrm>
            <a:off x="1359070" y="4775200"/>
            <a:ext cx="5991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6" name="Google Shape;496;g26a118202fa_0_450"/>
          <p:cNvSpPr/>
          <p:nvPr/>
        </p:nvSpPr>
        <p:spPr>
          <a:xfrm>
            <a:off x="609676" y="81788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6a118202fa_0_450"/>
          <p:cNvSpPr/>
          <p:nvPr/>
        </p:nvSpPr>
        <p:spPr>
          <a:xfrm>
            <a:off x="609676" y="8693150"/>
            <a:ext cx="8256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a118202fa_0_450"/>
          <p:cNvSpPr/>
          <p:nvPr/>
        </p:nvSpPr>
        <p:spPr>
          <a:xfrm>
            <a:off x="609676" y="8693150"/>
            <a:ext cx="13674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3</a:t>
            </a:r>
            <a:endParaRPr b="0" i="0" sz="12800" u="none" cap="none" strike="noStrike">
              <a:solidFill>
                <a:schemeClr val="dk1"/>
              </a:solidFill>
              <a:latin typeface="Calibri"/>
              <a:ea typeface="Calibri"/>
              <a:cs typeface="Calibri"/>
              <a:sym typeface="Calibri"/>
            </a:endParaRPr>
          </a:p>
        </p:txBody>
      </p:sp>
      <p:sp>
        <p:nvSpPr>
          <p:cNvPr id="499" name="Google Shape;499;g26a118202fa_0_450"/>
          <p:cNvSpPr/>
          <p:nvPr/>
        </p:nvSpPr>
        <p:spPr>
          <a:xfrm>
            <a:off x="1638505" y="8178800"/>
            <a:ext cx="55761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a118202fa_0_450"/>
          <p:cNvSpPr/>
          <p:nvPr/>
        </p:nvSpPr>
        <p:spPr>
          <a:xfrm>
            <a:off x="1638505" y="8178800"/>
            <a:ext cx="5779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Meet the creatures</a:t>
            </a:r>
            <a:endParaRPr b="0" i="0" sz="4800" u="none" cap="none" strike="noStrike">
              <a:solidFill>
                <a:schemeClr val="dk1"/>
              </a:solidFill>
              <a:latin typeface="Calibri"/>
              <a:ea typeface="Calibri"/>
              <a:cs typeface="Calibri"/>
              <a:sym typeface="Calibri"/>
            </a:endParaRPr>
          </a:p>
        </p:txBody>
      </p:sp>
      <p:sp>
        <p:nvSpPr>
          <p:cNvPr id="501" name="Google Shape;501;g26a118202fa_0_450"/>
          <p:cNvSpPr/>
          <p:nvPr/>
        </p:nvSpPr>
        <p:spPr>
          <a:xfrm>
            <a:off x="1638505" y="9194800"/>
            <a:ext cx="5711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2" name="Google Shape;502;g26a118202fa_0_450"/>
          <p:cNvSpPr/>
          <p:nvPr/>
        </p:nvSpPr>
        <p:spPr>
          <a:xfrm>
            <a:off x="8116314" y="81788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a118202fa_0_450"/>
          <p:cNvSpPr/>
          <p:nvPr/>
        </p:nvSpPr>
        <p:spPr>
          <a:xfrm>
            <a:off x="8116314" y="8693150"/>
            <a:ext cx="1016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6a118202fa_0_450"/>
          <p:cNvSpPr/>
          <p:nvPr/>
        </p:nvSpPr>
        <p:spPr>
          <a:xfrm>
            <a:off x="8116314" y="8693150"/>
            <a:ext cx="15582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4</a:t>
            </a:r>
            <a:endParaRPr b="0" i="0" sz="12800" u="none" cap="none" strike="noStrike">
              <a:solidFill>
                <a:schemeClr val="dk1"/>
              </a:solidFill>
              <a:latin typeface="Calibri"/>
              <a:ea typeface="Calibri"/>
              <a:cs typeface="Calibri"/>
              <a:sym typeface="Calibri"/>
            </a:endParaRPr>
          </a:p>
        </p:txBody>
      </p:sp>
      <p:sp>
        <p:nvSpPr>
          <p:cNvPr id="505" name="Google Shape;505;g26a118202fa_0_450"/>
          <p:cNvSpPr/>
          <p:nvPr/>
        </p:nvSpPr>
        <p:spPr>
          <a:xfrm>
            <a:off x="9335667" y="8178800"/>
            <a:ext cx="53856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a118202fa_0_450"/>
          <p:cNvSpPr/>
          <p:nvPr/>
        </p:nvSpPr>
        <p:spPr>
          <a:xfrm>
            <a:off x="9335667" y="8178800"/>
            <a:ext cx="5588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Uncover the magic</a:t>
            </a:r>
            <a:endParaRPr b="0" i="0" sz="4800" u="none" cap="none" strike="noStrike">
              <a:solidFill>
                <a:schemeClr val="dk1"/>
              </a:solidFill>
              <a:latin typeface="Calibri"/>
              <a:ea typeface="Calibri"/>
              <a:cs typeface="Calibri"/>
              <a:sym typeface="Calibri"/>
            </a:endParaRPr>
          </a:p>
        </p:txBody>
      </p:sp>
      <p:sp>
        <p:nvSpPr>
          <p:cNvPr id="507" name="Google Shape;507;g26a118202fa_0_450"/>
          <p:cNvSpPr/>
          <p:nvPr/>
        </p:nvSpPr>
        <p:spPr>
          <a:xfrm>
            <a:off x="9335667" y="9194800"/>
            <a:ext cx="5520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8" name="Google Shape;508;g26a118202fa_0_450"/>
          <p:cNvSpPr/>
          <p:nvPr/>
        </p:nvSpPr>
        <p:spPr>
          <a:xfrm>
            <a:off x="8116314" y="3759200"/>
            <a:ext cx="66048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6a118202fa_0_450"/>
          <p:cNvSpPr/>
          <p:nvPr/>
        </p:nvSpPr>
        <p:spPr>
          <a:xfrm>
            <a:off x="8116314" y="3968750"/>
            <a:ext cx="8256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6a118202fa_0_450"/>
          <p:cNvSpPr/>
          <p:nvPr/>
        </p:nvSpPr>
        <p:spPr>
          <a:xfrm>
            <a:off x="8116314" y="3968750"/>
            <a:ext cx="13674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2</a:t>
            </a:r>
            <a:endParaRPr b="0" i="0" sz="12800" u="none" cap="none" strike="noStrike">
              <a:solidFill>
                <a:schemeClr val="dk1"/>
              </a:solidFill>
              <a:latin typeface="Calibri"/>
              <a:ea typeface="Calibri"/>
              <a:cs typeface="Calibri"/>
              <a:sym typeface="Calibri"/>
            </a:endParaRPr>
          </a:p>
        </p:txBody>
      </p:sp>
      <p:sp>
        <p:nvSpPr>
          <p:cNvPr id="511" name="Google Shape;511;g26a118202fa_0_450"/>
          <p:cNvSpPr/>
          <p:nvPr/>
        </p:nvSpPr>
        <p:spPr>
          <a:xfrm>
            <a:off x="9145143" y="3759200"/>
            <a:ext cx="55761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6a118202fa_0_450"/>
          <p:cNvSpPr/>
          <p:nvPr/>
        </p:nvSpPr>
        <p:spPr>
          <a:xfrm>
            <a:off x="9145143" y="3759200"/>
            <a:ext cx="5779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Find your own path</a:t>
            </a:r>
            <a:endParaRPr b="0" i="0" sz="4800" u="none" cap="none" strike="noStrike">
              <a:solidFill>
                <a:schemeClr val="dk1"/>
              </a:solidFill>
              <a:latin typeface="Calibri"/>
              <a:ea typeface="Calibri"/>
              <a:cs typeface="Calibri"/>
              <a:sym typeface="Calibri"/>
            </a:endParaRPr>
          </a:p>
        </p:txBody>
      </p:sp>
      <p:sp>
        <p:nvSpPr>
          <p:cNvPr id="513" name="Google Shape;513;g26a118202fa_0_450"/>
          <p:cNvSpPr/>
          <p:nvPr/>
        </p:nvSpPr>
        <p:spPr>
          <a:xfrm>
            <a:off x="9145143" y="4775200"/>
            <a:ext cx="5711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27" name="Shape 27"/>
        <p:cNvGrpSpPr/>
        <p:nvPr/>
      </p:nvGrpSpPr>
      <p:grpSpPr>
        <a:xfrm>
          <a:off x="0" y="0"/>
          <a:ext cx="0" cy="0"/>
          <a:chOff x="0" y="0"/>
          <a:chExt cx="0" cy="0"/>
        </a:xfrm>
      </p:grpSpPr>
      <p:pic>
        <p:nvPicPr>
          <p:cNvPr descr=" " id="28" name="Google Shape;28;g26a118202fa_0_11"/>
          <p:cNvPicPr preferRelativeResize="0"/>
          <p:nvPr/>
        </p:nvPicPr>
        <p:blipFill rotWithShape="1">
          <a:blip r:embed="rId3">
            <a:alphaModFix/>
          </a:blip>
          <a:srcRect b="0" l="0" r="0" t="0"/>
          <a:stretch/>
        </p:blipFill>
        <p:spPr>
          <a:xfrm>
            <a:off x="0" y="685800"/>
            <a:ext cx="6422774" cy="2819400"/>
          </a:xfrm>
          <a:prstGeom prst="rect">
            <a:avLst/>
          </a:prstGeom>
          <a:noFill/>
          <a:ln>
            <a:noFill/>
          </a:ln>
        </p:spPr>
      </p:pic>
      <p:pic>
        <p:nvPicPr>
          <p:cNvPr descr=" " id="29" name="Google Shape;29;g26a118202fa_0_11"/>
          <p:cNvPicPr preferRelativeResize="0"/>
          <p:nvPr/>
        </p:nvPicPr>
        <p:blipFill rotWithShape="1">
          <a:blip r:embed="rId4">
            <a:alphaModFix/>
          </a:blip>
          <a:srcRect b="0" l="0" r="0" t="0"/>
          <a:stretch/>
        </p:blipFill>
        <p:spPr>
          <a:xfrm>
            <a:off x="18506213" y="2527300"/>
            <a:ext cx="5880835" cy="2819400"/>
          </a:xfrm>
          <a:prstGeom prst="rect">
            <a:avLst/>
          </a:prstGeom>
          <a:noFill/>
          <a:ln>
            <a:noFill/>
          </a:ln>
        </p:spPr>
      </p:pic>
      <p:pic>
        <p:nvPicPr>
          <p:cNvPr descr=" " id="30" name="Google Shape;30;g26a118202fa_0_11"/>
          <p:cNvPicPr preferRelativeResize="0"/>
          <p:nvPr/>
        </p:nvPicPr>
        <p:blipFill rotWithShape="1">
          <a:blip r:embed="rId5">
            <a:alphaModFix/>
          </a:blip>
          <a:srcRect b="0" l="0" r="0" t="0"/>
          <a:stretch/>
        </p:blipFill>
        <p:spPr>
          <a:xfrm>
            <a:off x="0" y="11430000"/>
            <a:ext cx="24387048" cy="2286000"/>
          </a:xfrm>
          <a:prstGeom prst="rect">
            <a:avLst/>
          </a:prstGeom>
          <a:noFill/>
          <a:ln>
            <a:noFill/>
          </a:ln>
        </p:spPr>
      </p:pic>
      <p:sp>
        <p:nvSpPr>
          <p:cNvPr id="31" name="Google Shape;31;g26a118202fa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6a118202fa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6a118202fa_0_11"/>
          <p:cNvSpPr/>
          <p:nvPr/>
        </p:nvSpPr>
        <p:spPr>
          <a:xfrm>
            <a:off x="8836071" y="2095500"/>
            <a:ext cx="6714900" cy="296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Welcome</a:t>
            </a:r>
            <a:endParaRPr b="0" i="0" sz="12800" u="none" cap="none" strike="noStrike">
              <a:solidFill>
                <a:schemeClr val="dk1"/>
              </a:solidFill>
              <a:latin typeface="Calibri"/>
              <a:ea typeface="Calibri"/>
              <a:cs typeface="Calibri"/>
              <a:sym typeface="Calibri"/>
            </a:endParaRPr>
          </a:p>
        </p:txBody>
      </p:sp>
      <p:sp>
        <p:nvSpPr>
          <p:cNvPr id="34" name="Google Shape;34;g26a118202fa_0_11"/>
          <p:cNvSpPr/>
          <p:nvPr/>
        </p:nvSpPr>
        <p:spPr>
          <a:xfrm>
            <a:off x="7108655" y="49022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518" name="Shape 518"/>
        <p:cNvGrpSpPr/>
        <p:nvPr/>
      </p:nvGrpSpPr>
      <p:grpSpPr>
        <a:xfrm>
          <a:off x="0" y="0"/>
          <a:ext cx="0" cy="0"/>
          <a:chOff x="0" y="0"/>
          <a:chExt cx="0" cy="0"/>
        </a:xfrm>
      </p:grpSpPr>
      <p:pic>
        <p:nvPicPr>
          <p:cNvPr descr=" " id="519" name="Google Shape;519;g26a118202fa_0_484"/>
          <p:cNvPicPr preferRelativeResize="0"/>
          <p:nvPr/>
        </p:nvPicPr>
        <p:blipFill rotWithShape="1">
          <a:blip r:embed="rId3">
            <a:alphaModFix/>
          </a:blip>
          <a:srcRect b="0" l="0" r="0" t="0"/>
          <a:stretch/>
        </p:blipFill>
        <p:spPr>
          <a:xfrm>
            <a:off x="685886" y="6858000"/>
            <a:ext cx="23701162" cy="6858000"/>
          </a:xfrm>
          <a:prstGeom prst="rect">
            <a:avLst/>
          </a:prstGeom>
          <a:noFill/>
          <a:ln>
            <a:noFill/>
          </a:ln>
        </p:spPr>
      </p:pic>
      <p:pic>
        <p:nvPicPr>
          <p:cNvPr descr=" " id="520" name="Google Shape;520;g26a118202fa_0_484"/>
          <p:cNvPicPr preferRelativeResize="0"/>
          <p:nvPr/>
        </p:nvPicPr>
        <p:blipFill rotWithShape="1">
          <a:blip r:embed="rId4">
            <a:alphaModFix/>
          </a:blip>
          <a:srcRect b="0" l="0" r="0" t="0"/>
          <a:stretch/>
        </p:blipFill>
        <p:spPr>
          <a:xfrm>
            <a:off x="0" y="8648700"/>
            <a:ext cx="24387048" cy="5067300"/>
          </a:xfrm>
          <a:prstGeom prst="rect">
            <a:avLst/>
          </a:prstGeom>
          <a:noFill/>
          <a:ln>
            <a:noFill/>
          </a:ln>
        </p:spPr>
      </p:pic>
      <p:pic>
        <p:nvPicPr>
          <p:cNvPr descr=" " id="521" name="Google Shape;521;g26a118202fa_0_484"/>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522" name="Google Shape;522;g26a118202fa_0_484"/>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523" name="Google Shape;523;g26a118202fa_0_484"/>
          <p:cNvSpPr/>
          <p:nvPr/>
        </p:nvSpPr>
        <p:spPr>
          <a:xfrm>
            <a:off x="5025595" y="1193800"/>
            <a:ext cx="14348700" cy="185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Fantasy Realm at a Glance</a:t>
            </a:r>
            <a:endParaRPr b="0" i="0" sz="8000" u="none" cap="none" strike="noStrike">
              <a:solidFill>
                <a:schemeClr val="dk1"/>
              </a:solidFill>
              <a:latin typeface="Calibri"/>
              <a:ea typeface="Calibri"/>
              <a:cs typeface="Calibri"/>
              <a:sym typeface="Calibri"/>
            </a:endParaRPr>
          </a:p>
        </p:txBody>
      </p:sp>
      <p:sp>
        <p:nvSpPr>
          <p:cNvPr id="524" name="Google Shape;524;g26a118202fa_0_484"/>
          <p:cNvSpPr/>
          <p:nvPr/>
        </p:nvSpPr>
        <p:spPr>
          <a:xfrm>
            <a:off x="1956044" y="43815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6a118202fa_0_484"/>
          <p:cNvSpPr/>
          <p:nvPr/>
        </p:nvSpPr>
        <p:spPr>
          <a:xfrm>
            <a:off x="1956044" y="43815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a118202fa_0_484"/>
          <p:cNvSpPr/>
          <p:nvPr/>
        </p:nvSpPr>
        <p:spPr>
          <a:xfrm>
            <a:off x="1956044" y="4381500"/>
            <a:ext cx="5982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The Forest</a:t>
            </a:r>
            <a:endParaRPr b="0" i="0" sz="4800" u="none" cap="none" strike="noStrike">
              <a:solidFill>
                <a:schemeClr val="dk1"/>
              </a:solidFill>
              <a:latin typeface="Calibri"/>
              <a:ea typeface="Calibri"/>
              <a:cs typeface="Calibri"/>
              <a:sym typeface="Calibri"/>
            </a:endParaRPr>
          </a:p>
        </p:txBody>
      </p:sp>
      <p:sp>
        <p:nvSpPr>
          <p:cNvPr id="527" name="Google Shape;527;g26a118202fa_0_484"/>
          <p:cNvSpPr/>
          <p:nvPr/>
        </p:nvSpPr>
        <p:spPr>
          <a:xfrm>
            <a:off x="1956044" y="53975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28" name="Google Shape;528;g26a118202fa_0_484"/>
          <p:cNvSpPr/>
          <p:nvPr/>
        </p:nvSpPr>
        <p:spPr>
          <a:xfrm>
            <a:off x="1956044" y="70739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a118202fa_0_484"/>
          <p:cNvSpPr/>
          <p:nvPr/>
        </p:nvSpPr>
        <p:spPr>
          <a:xfrm>
            <a:off x="1956044" y="70739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6a118202fa_0_484"/>
          <p:cNvSpPr/>
          <p:nvPr/>
        </p:nvSpPr>
        <p:spPr>
          <a:xfrm>
            <a:off x="1956044" y="7073900"/>
            <a:ext cx="5982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The Caves</a:t>
            </a:r>
            <a:endParaRPr b="0" i="0" sz="4800" u="none" cap="none" strike="noStrike">
              <a:solidFill>
                <a:schemeClr val="dk1"/>
              </a:solidFill>
              <a:latin typeface="Calibri"/>
              <a:ea typeface="Calibri"/>
              <a:cs typeface="Calibri"/>
              <a:sym typeface="Calibri"/>
            </a:endParaRPr>
          </a:p>
        </p:txBody>
      </p:sp>
      <p:sp>
        <p:nvSpPr>
          <p:cNvPr id="531" name="Google Shape;531;g26a118202fa_0_484"/>
          <p:cNvSpPr/>
          <p:nvPr/>
        </p:nvSpPr>
        <p:spPr>
          <a:xfrm>
            <a:off x="1956044" y="80899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32" name="Google Shape;532;g26a118202fa_0_484"/>
          <p:cNvSpPr/>
          <p:nvPr/>
        </p:nvSpPr>
        <p:spPr>
          <a:xfrm>
            <a:off x="1956044" y="97663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6a118202fa_0_484"/>
          <p:cNvSpPr/>
          <p:nvPr/>
        </p:nvSpPr>
        <p:spPr>
          <a:xfrm>
            <a:off x="1956044" y="9766300"/>
            <a:ext cx="57792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6a118202fa_0_484"/>
          <p:cNvSpPr/>
          <p:nvPr/>
        </p:nvSpPr>
        <p:spPr>
          <a:xfrm>
            <a:off x="1956044" y="9766300"/>
            <a:ext cx="5982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The Lair</a:t>
            </a:r>
            <a:endParaRPr b="0" i="0" sz="4800" u="none" cap="none" strike="noStrike">
              <a:solidFill>
                <a:schemeClr val="dk1"/>
              </a:solidFill>
              <a:latin typeface="Calibri"/>
              <a:ea typeface="Calibri"/>
              <a:cs typeface="Calibri"/>
              <a:sym typeface="Calibri"/>
            </a:endParaRPr>
          </a:p>
        </p:txBody>
      </p:sp>
      <p:sp>
        <p:nvSpPr>
          <p:cNvPr id="535" name="Google Shape;535;g26a118202fa_0_484"/>
          <p:cNvSpPr/>
          <p:nvPr/>
        </p:nvSpPr>
        <p:spPr>
          <a:xfrm>
            <a:off x="1956044" y="10782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540" name="Shape 540"/>
        <p:cNvGrpSpPr/>
        <p:nvPr/>
      </p:nvGrpSpPr>
      <p:grpSpPr>
        <a:xfrm>
          <a:off x="0" y="0"/>
          <a:ext cx="0" cy="0"/>
          <a:chOff x="0" y="0"/>
          <a:chExt cx="0" cy="0"/>
        </a:xfrm>
      </p:grpSpPr>
      <p:pic>
        <p:nvPicPr>
          <p:cNvPr descr=" " id="541" name="Google Shape;541;g26a118202fa_0_505"/>
          <p:cNvPicPr preferRelativeResize="0"/>
          <p:nvPr/>
        </p:nvPicPr>
        <p:blipFill rotWithShape="1">
          <a:blip r:embed="rId3">
            <a:alphaModFix/>
          </a:blip>
          <a:srcRect b="0" l="0" r="0" t="0"/>
          <a:stretch/>
        </p:blipFill>
        <p:spPr>
          <a:xfrm>
            <a:off x="11063083" y="0"/>
            <a:ext cx="13323965" cy="3810000"/>
          </a:xfrm>
          <a:prstGeom prst="rect">
            <a:avLst/>
          </a:prstGeom>
          <a:noFill/>
          <a:ln>
            <a:noFill/>
          </a:ln>
        </p:spPr>
      </p:pic>
      <p:pic>
        <p:nvPicPr>
          <p:cNvPr descr=" " id="542" name="Google Shape;542;g26a118202fa_0_505"/>
          <p:cNvPicPr preferRelativeResize="0"/>
          <p:nvPr/>
        </p:nvPicPr>
        <p:blipFill rotWithShape="1">
          <a:blip r:embed="rId4">
            <a:alphaModFix/>
          </a:blip>
          <a:srcRect b="0" l="0" r="0" t="0"/>
          <a:stretch/>
        </p:blipFill>
        <p:spPr>
          <a:xfrm>
            <a:off x="0" y="9690100"/>
            <a:ext cx="7023978" cy="3340100"/>
          </a:xfrm>
          <a:prstGeom prst="rect">
            <a:avLst/>
          </a:prstGeom>
          <a:noFill/>
          <a:ln>
            <a:noFill/>
          </a:ln>
        </p:spPr>
      </p:pic>
      <p:pic>
        <p:nvPicPr>
          <p:cNvPr descr=" " id="543" name="Google Shape;543;g26a118202fa_0_505"/>
          <p:cNvPicPr preferRelativeResize="0"/>
          <p:nvPr/>
        </p:nvPicPr>
        <p:blipFill rotWithShape="1">
          <a:blip r:embed="rId5">
            <a:alphaModFix/>
          </a:blip>
          <a:srcRect b="0" l="0" r="0" t="0"/>
          <a:stretch/>
        </p:blipFill>
        <p:spPr>
          <a:xfrm>
            <a:off x="0" y="9220200"/>
            <a:ext cx="15419727" cy="4495800"/>
          </a:xfrm>
          <a:prstGeom prst="rect">
            <a:avLst/>
          </a:prstGeom>
          <a:noFill/>
          <a:ln>
            <a:noFill/>
          </a:ln>
        </p:spPr>
      </p:pic>
      <p:sp>
        <p:nvSpPr>
          <p:cNvPr id="544" name="Google Shape;544;g26a118202fa_0_5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6a118202fa_0_5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6" name="Google Shape;546;g26a118202fa_0_505"/>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547" name="Google Shape;547;g26a118202fa_0_505"/>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6a118202fa_0_505"/>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549" name="Google Shape;549;g26a118202fa_0_505"/>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550" name="Google Shape;550;g26a118202fa_0_505"/>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551" name="Google Shape;551;g26a118202fa_0_505"/>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552" name="Google Shape;552;g26a118202fa_0_505"/>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553" name="Google Shape;553;g26a118202fa_0_505"/>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6a118202fa_0_505"/>
          <p:cNvPicPr preferRelativeResize="0"/>
          <p:nvPr/>
        </p:nvPicPr>
        <p:blipFill rotWithShape="1">
          <a:blip r:embed="rId13">
            <a:alphaModFix/>
          </a:blip>
          <a:srcRect b="0" l="0" r="0" t="0"/>
          <a:stretch/>
        </p:blipFill>
        <p:spPr>
          <a:xfrm>
            <a:off x="1371771" y="914400"/>
            <a:ext cx="6350794" cy="2946400"/>
          </a:xfrm>
          <a:prstGeom prst="rect">
            <a:avLst/>
          </a:prstGeom>
          <a:noFill/>
          <a:ln>
            <a:noFill/>
          </a:ln>
        </p:spPr>
      </p:pic>
      <p:sp>
        <p:nvSpPr>
          <p:cNvPr id="555" name="Google Shape;555;g26a118202fa_0_505"/>
          <p:cNvSpPr/>
          <p:nvPr/>
        </p:nvSpPr>
        <p:spPr>
          <a:xfrm>
            <a:off x="1371771" y="4165600"/>
            <a:ext cx="13083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6a118202fa_0_505"/>
          <p:cNvSpPr/>
          <p:nvPr/>
        </p:nvSpPr>
        <p:spPr>
          <a:xfrm>
            <a:off x="1371771" y="4165600"/>
            <a:ext cx="14607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Eclipse</a:t>
            </a:r>
            <a:endParaRPr b="0" i="0" sz="3600" u="none" cap="none" strike="noStrike">
              <a:solidFill>
                <a:schemeClr val="dk1"/>
              </a:solidFill>
              <a:latin typeface="Calibri"/>
              <a:ea typeface="Calibri"/>
              <a:cs typeface="Calibri"/>
              <a:sym typeface="Calibri"/>
            </a:endParaRPr>
          </a:p>
        </p:txBody>
      </p:sp>
      <p:sp>
        <p:nvSpPr>
          <p:cNvPr id="557" name="Google Shape;557;g26a118202fa_0_505"/>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6a118202fa_0_505"/>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59" name="Google Shape;559;g26a118202fa_0_505"/>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6a118202fa_0_505"/>
          <p:cNvSpPr/>
          <p:nvPr/>
        </p:nvSpPr>
        <p:spPr>
          <a:xfrm>
            <a:off x="5550594" y="7391400"/>
            <a:ext cx="15369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a118202fa_0_505"/>
          <p:cNvSpPr/>
          <p:nvPr/>
        </p:nvSpPr>
        <p:spPr>
          <a:xfrm>
            <a:off x="5550594" y="7391400"/>
            <a:ext cx="168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Invasion</a:t>
            </a:r>
            <a:endParaRPr b="0" i="0" sz="3600" u="none" cap="none" strike="noStrike">
              <a:solidFill>
                <a:schemeClr val="dk1"/>
              </a:solidFill>
              <a:latin typeface="Calibri"/>
              <a:ea typeface="Calibri"/>
              <a:cs typeface="Calibri"/>
              <a:sym typeface="Calibri"/>
            </a:endParaRPr>
          </a:p>
        </p:txBody>
      </p:sp>
      <p:sp>
        <p:nvSpPr>
          <p:cNvPr id="562" name="Google Shape;562;g26a118202fa_0_505"/>
          <p:cNvSpPr/>
          <p:nvPr/>
        </p:nvSpPr>
        <p:spPr>
          <a:xfrm>
            <a:off x="5550594" y="83820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6a118202fa_0_505"/>
          <p:cNvSpPr/>
          <p:nvPr/>
        </p:nvSpPr>
        <p:spPr>
          <a:xfrm>
            <a:off x="5550594" y="83820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64" name="Google Shape;564;g26a118202fa_0_505"/>
          <p:cNvPicPr preferRelativeResize="0"/>
          <p:nvPr/>
        </p:nvPicPr>
        <p:blipFill rotWithShape="1">
          <a:blip r:embed="rId14">
            <a:alphaModFix/>
          </a:blip>
          <a:srcRect b="0" l="0" r="0" t="0"/>
          <a:stretch/>
        </p:blipFill>
        <p:spPr>
          <a:xfrm>
            <a:off x="5550594" y="9906000"/>
            <a:ext cx="4128016" cy="3251200"/>
          </a:xfrm>
          <a:prstGeom prst="rect">
            <a:avLst/>
          </a:prstGeom>
          <a:noFill/>
          <a:ln>
            <a:noFill/>
          </a:ln>
        </p:spPr>
      </p:pic>
      <p:sp>
        <p:nvSpPr>
          <p:cNvPr id="565" name="Google Shape;565;g26a118202fa_0_505"/>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6a118202fa_0_505"/>
          <p:cNvSpPr/>
          <p:nvPr/>
        </p:nvSpPr>
        <p:spPr>
          <a:xfrm>
            <a:off x="13908238" y="7391400"/>
            <a:ext cx="15369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6a118202fa_0_505"/>
          <p:cNvSpPr/>
          <p:nvPr/>
        </p:nvSpPr>
        <p:spPr>
          <a:xfrm>
            <a:off x="13908238" y="7391400"/>
            <a:ext cx="168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Betrayal</a:t>
            </a:r>
            <a:endParaRPr b="0" i="0" sz="3600" u="none" cap="none" strike="noStrike">
              <a:solidFill>
                <a:schemeClr val="dk1"/>
              </a:solidFill>
              <a:latin typeface="Calibri"/>
              <a:ea typeface="Calibri"/>
              <a:cs typeface="Calibri"/>
              <a:sym typeface="Calibri"/>
            </a:endParaRPr>
          </a:p>
        </p:txBody>
      </p:sp>
      <p:sp>
        <p:nvSpPr>
          <p:cNvPr id="568" name="Google Shape;568;g26a118202fa_0_505"/>
          <p:cNvSpPr/>
          <p:nvPr/>
        </p:nvSpPr>
        <p:spPr>
          <a:xfrm>
            <a:off x="13908238" y="83820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a118202fa_0_505"/>
          <p:cNvSpPr/>
          <p:nvPr/>
        </p:nvSpPr>
        <p:spPr>
          <a:xfrm>
            <a:off x="13908238" y="83820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70" name="Google Shape;570;g26a118202fa_0_505"/>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6a118202fa_0_505"/>
          <p:cNvSpPr/>
          <p:nvPr/>
        </p:nvSpPr>
        <p:spPr>
          <a:xfrm>
            <a:off x="9729416" y="4406900"/>
            <a:ext cx="11049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6a118202fa_0_505"/>
          <p:cNvSpPr/>
          <p:nvPr/>
        </p:nvSpPr>
        <p:spPr>
          <a:xfrm>
            <a:off x="9729416" y="4406900"/>
            <a:ext cx="1257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Quest</a:t>
            </a:r>
            <a:endParaRPr b="0" i="0" sz="3600" u="none" cap="none" strike="noStrike">
              <a:solidFill>
                <a:schemeClr val="dk1"/>
              </a:solidFill>
              <a:latin typeface="Calibri"/>
              <a:ea typeface="Calibri"/>
              <a:cs typeface="Calibri"/>
              <a:sym typeface="Calibri"/>
            </a:endParaRPr>
          </a:p>
        </p:txBody>
      </p:sp>
      <p:sp>
        <p:nvSpPr>
          <p:cNvPr id="573" name="Google Shape;573;g26a118202fa_0_505"/>
          <p:cNvSpPr/>
          <p:nvPr/>
        </p:nvSpPr>
        <p:spPr>
          <a:xfrm>
            <a:off x="9729416" y="53975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6a118202fa_0_505"/>
          <p:cNvSpPr/>
          <p:nvPr/>
        </p:nvSpPr>
        <p:spPr>
          <a:xfrm>
            <a:off x="9729416" y="53975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75" name="Google Shape;575;g26a118202fa_0_505"/>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6a118202fa_0_505"/>
          <p:cNvPicPr preferRelativeResize="0"/>
          <p:nvPr/>
        </p:nvPicPr>
        <p:blipFill rotWithShape="1">
          <a:blip r:embed="rId15">
            <a:alphaModFix/>
          </a:blip>
          <a:srcRect b="0" l="0" r="0" t="0"/>
          <a:stretch/>
        </p:blipFill>
        <p:spPr>
          <a:xfrm>
            <a:off x="18087061" y="1841500"/>
            <a:ext cx="4839305" cy="2019300"/>
          </a:xfrm>
          <a:prstGeom prst="rect">
            <a:avLst/>
          </a:prstGeom>
          <a:noFill/>
          <a:ln>
            <a:noFill/>
          </a:ln>
        </p:spPr>
      </p:pic>
      <p:sp>
        <p:nvSpPr>
          <p:cNvPr id="577" name="Google Shape;577;g26a118202fa_0_505"/>
          <p:cNvSpPr/>
          <p:nvPr/>
        </p:nvSpPr>
        <p:spPr>
          <a:xfrm>
            <a:off x="18087061" y="4165600"/>
            <a:ext cx="12702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6a118202fa_0_505"/>
          <p:cNvSpPr/>
          <p:nvPr/>
        </p:nvSpPr>
        <p:spPr>
          <a:xfrm>
            <a:off x="18087061" y="4165600"/>
            <a:ext cx="1422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Obtain</a:t>
            </a:r>
            <a:endParaRPr b="0" i="0" sz="3600" u="none" cap="none" strike="noStrike">
              <a:solidFill>
                <a:schemeClr val="dk1"/>
              </a:solidFill>
              <a:latin typeface="Calibri"/>
              <a:ea typeface="Calibri"/>
              <a:cs typeface="Calibri"/>
              <a:sym typeface="Calibri"/>
            </a:endParaRPr>
          </a:p>
        </p:txBody>
      </p:sp>
      <p:sp>
        <p:nvSpPr>
          <p:cNvPr id="579" name="Google Shape;579;g26a118202fa_0_505"/>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6a118202fa_0_505"/>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81" name="Google Shape;581;g26a118202fa_0_505"/>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582" name="Google Shape;582;g26a118202fa_0_505"/>
          <p:cNvSpPr/>
          <p:nvPr/>
        </p:nvSpPr>
        <p:spPr>
          <a:xfrm>
            <a:off x="10317923" y="11722100"/>
            <a:ext cx="12278100" cy="1850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587" name="Shape 587"/>
        <p:cNvGrpSpPr/>
        <p:nvPr/>
      </p:nvGrpSpPr>
      <p:grpSpPr>
        <a:xfrm>
          <a:off x="0" y="0"/>
          <a:ext cx="0" cy="0"/>
          <a:chOff x="0" y="0"/>
          <a:chExt cx="0" cy="0"/>
        </a:xfrm>
      </p:grpSpPr>
      <p:pic>
        <p:nvPicPr>
          <p:cNvPr descr=" " id="588" name="Google Shape;588;g26a118202fa_0_551"/>
          <p:cNvPicPr preferRelativeResize="0"/>
          <p:nvPr/>
        </p:nvPicPr>
        <p:blipFill rotWithShape="1">
          <a:blip r:embed="rId3">
            <a:alphaModFix/>
          </a:blip>
          <a:srcRect b="0" l="0" r="0" t="0"/>
          <a:stretch/>
        </p:blipFill>
        <p:spPr>
          <a:xfrm>
            <a:off x="0" y="7442200"/>
            <a:ext cx="4902813" cy="6273800"/>
          </a:xfrm>
          <a:prstGeom prst="rect">
            <a:avLst/>
          </a:prstGeom>
          <a:noFill/>
          <a:ln>
            <a:noFill/>
          </a:ln>
        </p:spPr>
      </p:pic>
      <p:pic>
        <p:nvPicPr>
          <p:cNvPr descr=" " id="589" name="Google Shape;589;g26a118202fa_0_551"/>
          <p:cNvPicPr preferRelativeResize="0"/>
          <p:nvPr/>
        </p:nvPicPr>
        <p:blipFill rotWithShape="1">
          <a:blip r:embed="rId4">
            <a:alphaModFix/>
          </a:blip>
          <a:srcRect b="0" l="0" r="0" t="0"/>
          <a:stretch/>
        </p:blipFill>
        <p:spPr>
          <a:xfrm>
            <a:off x="3340518" y="8915400"/>
            <a:ext cx="21046530" cy="4800600"/>
          </a:xfrm>
          <a:prstGeom prst="rect">
            <a:avLst/>
          </a:prstGeom>
          <a:noFill/>
          <a:ln>
            <a:noFill/>
          </a:ln>
        </p:spPr>
      </p:pic>
      <p:sp>
        <p:nvSpPr>
          <p:cNvPr id="590" name="Google Shape;590;g26a118202fa_0_5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6a118202fa_0_5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2" name="Google Shape;592;g26a118202fa_0_551"/>
          <p:cNvSpPr/>
          <p:nvPr/>
        </p:nvSpPr>
        <p:spPr>
          <a:xfrm>
            <a:off x="7883452" y="1955800"/>
            <a:ext cx="5851200" cy="185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Our Team</a:t>
            </a:r>
            <a:endParaRPr b="0" i="0" sz="8000" u="none" cap="none" strike="noStrike">
              <a:solidFill>
                <a:schemeClr val="dk1"/>
              </a:solidFill>
              <a:latin typeface="Calibri"/>
              <a:ea typeface="Calibri"/>
              <a:cs typeface="Calibri"/>
              <a:sym typeface="Calibri"/>
            </a:endParaRPr>
          </a:p>
        </p:txBody>
      </p:sp>
      <p:sp>
        <p:nvSpPr>
          <p:cNvPr id="593" name="Google Shape;593;g26a118202fa_0_551"/>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6a118202fa_0_551"/>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95" name="Google Shape;595;g26a118202fa_0_551"/>
          <p:cNvSpPr/>
          <p:nvPr/>
        </p:nvSpPr>
        <p:spPr>
          <a:xfrm>
            <a:off x="6058657"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6a118202fa_0_551"/>
          <p:cNvSpPr/>
          <p:nvPr/>
        </p:nvSpPr>
        <p:spPr>
          <a:xfrm>
            <a:off x="6058657"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6a118202fa_0_551"/>
          <p:cNvSpPr/>
          <p:nvPr/>
        </p:nvSpPr>
        <p:spPr>
          <a:xfrm>
            <a:off x="6058657"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a118202fa_0_551"/>
          <p:cNvSpPr/>
          <p:nvPr/>
        </p:nvSpPr>
        <p:spPr>
          <a:xfrm>
            <a:off x="6058657" y="4470400"/>
            <a:ext cx="2070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Eldruin</a:t>
            </a:r>
            <a:endParaRPr b="0" i="0" sz="4800" u="none" cap="none" strike="noStrike">
              <a:solidFill>
                <a:schemeClr val="dk1"/>
              </a:solidFill>
              <a:latin typeface="Calibri"/>
              <a:ea typeface="Calibri"/>
              <a:cs typeface="Calibri"/>
              <a:sym typeface="Calibri"/>
            </a:endParaRPr>
          </a:p>
        </p:txBody>
      </p:sp>
      <p:sp>
        <p:nvSpPr>
          <p:cNvPr id="599" name="Google Shape;599;g26a118202fa_0_551"/>
          <p:cNvSpPr/>
          <p:nvPr/>
        </p:nvSpPr>
        <p:spPr>
          <a:xfrm>
            <a:off x="6058657" y="55372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0" name="Google Shape;600;g26a118202fa_0_551"/>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6a118202fa_0_551"/>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602" name="Google Shape;602;g26a118202fa_0_551"/>
          <p:cNvSpPr/>
          <p:nvPr/>
        </p:nvSpPr>
        <p:spPr>
          <a:xfrm>
            <a:off x="15381622"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6a118202fa_0_551"/>
          <p:cNvSpPr/>
          <p:nvPr/>
        </p:nvSpPr>
        <p:spPr>
          <a:xfrm>
            <a:off x="15381622"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6a118202fa_0_551"/>
          <p:cNvSpPr/>
          <p:nvPr/>
        </p:nvSpPr>
        <p:spPr>
          <a:xfrm>
            <a:off x="15381622"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6a118202fa_0_551"/>
          <p:cNvSpPr/>
          <p:nvPr/>
        </p:nvSpPr>
        <p:spPr>
          <a:xfrm>
            <a:off x="15381622" y="9347200"/>
            <a:ext cx="2070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Eldruin</a:t>
            </a:r>
            <a:endParaRPr b="0" i="0" sz="4800" u="none" cap="none" strike="noStrike">
              <a:solidFill>
                <a:schemeClr val="dk1"/>
              </a:solidFill>
              <a:latin typeface="Calibri"/>
              <a:ea typeface="Calibri"/>
              <a:cs typeface="Calibri"/>
              <a:sym typeface="Calibri"/>
            </a:endParaRPr>
          </a:p>
        </p:txBody>
      </p:sp>
      <p:sp>
        <p:nvSpPr>
          <p:cNvPr id="606" name="Google Shape;606;g26a118202fa_0_551"/>
          <p:cNvSpPr/>
          <p:nvPr/>
        </p:nvSpPr>
        <p:spPr>
          <a:xfrm>
            <a:off x="15381622" y="10414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7" name="Google Shape;607;g26a118202fa_0_551"/>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6a118202fa_0_551"/>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609" name="Google Shape;609;g26a118202fa_0_551"/>
          <p:cNvSpPr/>
          <p:nvPr/>
        </p:nvSpPr>
        <p:spPr>
          <a:xfrm>
            <a:off x="6058657"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6a118202fa_0_551"/>
          <p:cNvSpPr/>
          <p:nvPr/>
        </p:nvSpPr>
        <p:spPr>
          <a:xfrm>
            <a:off x="6058657"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6a118202fa_0_551"/>
          <p:cNvSpPr/>
          <p:nvPr/>
        </p:nvSpPr>
        <p:spPr>
          <a:xfrm>
            <a:off x="6058657" y="93472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6a118202fa_0_551"/>
          <p:cNvSpPr/>
          <p:nvPr/>
        </p:nvSpPr>
        <p:spPr>
          <a:xfrm>
            <a:off x="6058657" y="9347200"/>
            <a:ext cx="3238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Elementalen</a:t>
            </a:r>
            <a:endParaRPr b="0" i="0" sz="4800" u="none" cap="none" strike="noStrike">
              <a:solidFill>
                <a:schemeClr val="dk1"/>
              </a:solidFill>
              <a:latin typeface="Calibri"/>
              <a:ea typeface="Calibri"/>
              <a:cs typeface="Calibri"/>
              <a:sym typeface="Calibri"/>
            </a:endParaRPr>
          </a:p>
        </p:txBody>
      </p:sp>
      <p:sp>
        <p:nvSpPr>
          <p:cNvPr id="613" name="Google Shape;613;g26a118202fa_0_551"/>
          <p:cNvSpPr/>
          <p:nvPr/>
        </p:nvSpPr>
        <p:spPr>
          <a:xfrm>
            <a:off x="6058657" y="104140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14" name="Google Shape;614;g26a118202fa_0_551"/>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6a118202fa_0_551"/>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616" name="Google Shape;616;g26a118202fa_0_551"/>
          <p:cNvSpPr/>
          <p:nvPr/>
        </p:nvSpPr>
        <p:spPr>
          <a:xfrm>
            <a:off x="15381622"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6a118202fa_0_551"/>
          <p:cNvSpPr/>
          <p:nvPr/>
        </p:nvSpPr>
        <p:spPr>
          <a:xfrm>
            <a:off x="15381622"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6a118202fa_0_551"/>
          <p:cNvSpPr/>
          <p:nvPr/>
        </p:nvSpPr>
        <p:spPr>
          <a:xfrm>
            <a:off x="15381622" y="4470400"/>
            <a:ext cx="12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6a118202fa_0_551"/>
          <p:cNvSpPr/>
          <p:nvPr/>
        </p:nvSpPr>
        <p:spPr>
          <a:xfrm>
            <a:off x="15381622" y="4470400"/>
            <a:ext cx="2083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Lunaria</a:t>
            </a:r>
            <a:endParaRPr b="0" i="0" sz="4800" u="none" cap="none" strike="noStrike">
              <a:solidFill>
                <a:schemeClr val="dk1"/>
              </a:solidFill>
              <a:latin typeface="Calibri"/>
              <a:ea typeface="Calibri"/>
              <a:cs typeface="Calibri"/>
              <a:sym typeface="Calibri"/>
            </a:endParaRPr>
          </a:p>
        </p:txBody>
      </p:sp>
      <p:sp>
        <p:nvSpPr>
          <p:cNvPr id="620" name="Google Shape;620;g26a118202fa_0_551"/>
          <p:cNvSpPr/>
          <p:nvPr/>
        </p:nvSpPr>
        <p:spPr>
          <a:xfrm>
            <a:off x="15381622" y="55372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625" name="Shape 625"/>
        <p:cNvGrpSpPr/>
        <p:nvPr/>
      </p:nvGrpSpPr>
      <p:grpSpPr>
        <a:xfrm>
          <a:off x="0" y="0"/>
          <a:ext cx="0" cy="0"/>
          <a:chOff x="0" y="0"/>
          <a:chExt cx="0" cy="0"/>
        </a:xfrm>
      </p:grpSpPr>
      <p:pic>
        <p:nvPicPr>
          <p:cNvPr descr=" " id="626" name="Google Shape;626;g26a118202fa_0_588"/>
          <p:cNvPicPr preferRelativeResize="0"/>
          <p:nvPr/>
        </p:nvPicPr>
        <p:blipFill rotWithShape="1">
          <a:blip r:embed="rId3">
            <a:alphaModFix/>
          </a:blip>
          <a:srcRect b="0" l="0" r="0" t="0"/>
          <a:stretch/>
        </p:blipFill>
        <p:spPr>
          <a:xfrm>
            <a:off x="685886" y="6858000"/>
            <a:ext cx="23701162" cy="6858000"/>
          </a:xfrm>
          <a:prstGeom prst="rect">
            <a:avLst/>
          </a:prstGeom>
          <a:noFill/>
          <a:ln>
            <a:noFill/>
          </a:ln>
        </p:spPr>
      </p:pic>
      <p:pic>
        <p:nvPicPr>
          <p:cNvPr descr=" " id="627" name="Google Shape;627;g26a118202fa_0_588"/>
          <p:cNvPicPr preferRelativeResize="0"/>
          <p:nvPr/>
        </p:nvPicPr>
        <p:blipFill rotWithShape="1">
          <a:blip r:embed="rId4">
            <a:alphaModFix/>
          </a:blip>
          <a:srcRect b="0" l="0" r="0" t="0"/>
          <a:stretch/>
        </p:blipFill>
        <p:spPr>
          <a:xfrm>
            <a:off x="0" y="8648700"/>
            <a:ext cx="24387048" cy="5067300"/>
          </a:xfrm>
          <a:prstGeom prst="rect">
            <a:avLst/>
          </a:prstGeom>
          <a:noFill/>
          <a:ln>
            <a:noFill/>
          </a:ln>
        </p:spPr>
      </p:pic>
      <p:sp>
        <p:nvSpPr>
          <p:cNvPr id="628" name="Google Shape;628;g26a118202fa_0_5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6a118202fa_0_5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30" name="Google Shape;630;g26a118202fa_0_588"/>
          <p:cNvPicPr preferRelativeResize="0"/>
          <p:nvPr/>
        </p:nvPicPr>
        <p:blipFill rotWithShape="1">
          <a:blip r:embed="rId6">
            <a:alphaModFix/>
          </a:blip>
          <a:srcRect b="0" l="0" r="0" t="0"/>
          <a:stretch/>
        </p:blipFill>
        <p:spPr>
          <a:xfrm>
            <a:off x="0" y="0"/>
            <a:ext cx="7697162" cy="12369800"/>
          </a:xfrm>
          <a:prstGeom prst="rect">
            <a:avLst/>
          </a:prstGeom>
          <a:noFill/>
          <a:ln>
            <a:noFill/>
          </a:ln>
        </p:spPr>
      </p:pic>
      <p:sp>
        <p:nvSpPr>
          <p:cNvPr id="631" name="Google Shape;631;g26a118202fa_0_588"/>
          <p:cNvSpPr/>
          <p:nvPr/>
        </p:nvSpPr>
        <p:spPr>
          <a:xfrm>
            <a:off x="8510064" y="749300"/>
            <a:ext cx="18186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6a118202fa_0_588"/>
          <p:cNvPicPr preferRelativeResize="0"/>
          <p:nvPr/>
        </p:nvPicPr>
        <p:blipFill rotWithShape="1">
          <a:blip r:embed="rId7">
            <a:alphaModFix/>
          </a:blip>
          <a:srcRect b="0" l="0" r="0" t="0"/>
          <a:stretch/>
        </p:blipFill>
        <p:spPr>
          <a:xfrm>
            <a:off x="8577739" y="749300"/>
            <a:ext cx="1683305" cy="1625575"/>
          </a:xfrm>
          <a:prstGeom prst="rect">
            <a:avLst/>
          </a:prstGeom>
          <a:noFill/>
          <a:ln>
            <a:noFill/>
          </a:ln>
        </p:spPr>
      </p:pic>
      <p:pic>
        <p:nvPicPr>
          <p:cNvPr descr=" " id="633" name="Google Shape;633;g26a118202fa_0_588"/>
          <p:cNvPicPr preferRelativeResize="0"/>
          <p:nvPr/>
        </p:nvPicPr>
        <p:blipFill rotWithShape="1">
          <a:blip r:embed="rId8">
            <a:alphaModFix/>
          </a:blip>
          <a:srcRect b="0" l="0" r="0" t="0"/>
          <a:stretch/>
        </p:blipFill>
        <p:spPr>
          <a:xfrm>
            <a:off x="9381288" y="2374875"/>
            <a:ext cx="38105" cy="1625600"/>
          </a:xfrm>
          <a:prstGeom prst="rect">
            <a:avLst/>
          </a:prstGeom>
          <a:noFill/>
          <a:ln>
            <a:noFill/>
          </a:ln>
        </p:spPr>
      </p:pic>
      <p:pic>
        <p:nvPicPr>
          <p:cNvPr descr=" " id="634" name="Google Shape;634;g26a118202fa_0_588"/>
          <p:cNvPicPr preferRelativeResize="0"/>
          <p:nvPr/>
        </p:nvPicPr>
        <p:blipFill rotWithShape="1">
          <a:blip r:embed="rId9">
            <a:alphaModFix/>
          </a:blip>
          <a:srcRect b="0" l="0" r="0" t="0"/>
          <a:stretch/>
        </p:blipFill>
        <p:spPr>
          <a:xfrm>
            <a:off x="8546912" y="4000475"/>
            <a:ext cx="1744958" cy="1625600"/>
          </a:xfrm>
          <a:prstGeom prst="rect">
            <a:avLst/>
          </a:prstGeom>
          <a:noFill/>
          <a:ln>
            <a:noFill/>
          </a:ln>
        </p:spPr>
      </p:pic>
      <p:pic>
        <p:nvPicPr>
          <p:cNvPr descr=" " id="635" name="Google Shape;635;g26a118202fa_0_588"/>
          <p:cNvPicPr preferRelativeResize="0"/>
          <p:nvPr/>
        </p:nvPicPr>
        <p:blipFill rotWithShape="1">
          <a:blip r:embed="rId8">
            <a:alphaModFix/>
          </a:blip>
          <a:srcRect b="0" l="0" r="0" t="0"/>
          <a:stretch/>
        </p:blipFill>
        <p:spPr>
          <a:xfrm>
            <a:off x="9381288" y="5626075"/>
            <a:ext cx="38105" cy="1625600"/>
          </a:xfrm>
          <a:prstGeom prst="rect">
            <a:avLst/>
          </a:prstGeom>
          <a:noFill/>
          <a:ln>
            <a:noFill/>
          </a:ln>
        </p:spPr>
      </p:pic>
      <p:pic>
        <p:nvPicPr>
          <p:cNvPr descr=" " id="636" name="Google Shape;636;g26a118202fa_0_588"/>
          <p:cNvPicPr preferRelativeResize="0"/>
          <p:nvPr/>
        </p:nvPicPr>
        <p:blipFill rotWithShape="1">
          <a:blip r:embed="rId10">
            <a:alphaModFix/>
          </a:blip>
          <a:srcRect b="0" l="0" r="0" t="0"/>
          <a:stretch/>
        </p:blipFill>
        <p:spPr>
          <a:xfrm>
            <a:off x="8606150" y="7251675"/>
            <a:ext cx="1626482" cy="1625600"/>
          </a:xfrm>
          <a:prstGeom prst="rect">
            <a:avLst/>
          </a:prstGeom>
          <a:noFill/>
          <a:ln>
            <a:noFill/>
          </a:ln>
        </p:spPr>
      </p:pic>
      <p:pic>
        <p:nvPicPr>
          <p:cNvPr descr=" " id="637" name="Google Shape;637;g26a118202fa_0_588"/>
          <p:cNvPicPr preferRelativeResize="0"/>
          <p:nvPr/>
        </p:nvPicPr>
        <p:blipFill rotWithShape="1">
          <a:blip r:embed="rId8">
            <a:alphaModFix/>
          </a:blip>
          <a:srcRect b="0" l="0" r="0" t="0"/>
          <a:stretch/>
        </p:blipFill>
        <p:spPr>
          <a:xfrm>
            <a:off x="9381288" y="8877275"/>
            <a:ext cx="38105" cy="1625600"/>
          </a:xfrm>
          <a:prstGeom prst="rect">
            <a:avLst/>
          </a:prstGeom>
          <a:noFill/>
          <a:ln>
            <a:noFill/>
          </a:ln>
        </p:spPr>
      </p:pic>
      <p:pic>
        <p:nvPicPr>
          <p:cNvPr descr=" " id="638" name="Google Shape;638;g26a118202fa_0_588"/>
          <p:cNvPicPr preferRelativeResize="0"/>
          <p:nvPr/>
        </p:nvPicPr>
        <p:blipFill rotWithShape="1">
          <a:blip r:embed="rId11">
            <a:alphaModFix/>
          </a:blip>
          <a:srcRect b="0" l="0" r="0" t="0"/>
          <a:stretch/>
        </p:blipFill>
        <p:spPr>
          <a:xfrm>
            <a:off x="8510064" y="10502875"/>
            <a:ext cx="1818656" cy="1625600"/>
          </a:xfrm>
          <a:prstGeom prst="rect">
            <a:avLst/>
          </a:prstGeom>
          <a:noFill/>
          <a:ln>
            <a:noFill/>
          </a:ln>
        </p:spPr>
      </p:pic>
      <p:pic>
        <p:nvPicPr>
          <p:cNvPr descr=" " id="639" name="Google Shape;639;g26a118202fa_0_588"/>
          <p:cNvPicPr preferRelativeResize="0"/>
          <p:nvPr/>
        </p:nvPicPr>
        <p:blipFill rotWithShape="1">
          <a:blip r:embed="rId12">
            <a:alphaModFix/>
          </a:blip>
          <a:srcRect b="0" l="0" r="0" t="0"/>
          <a:stretch/>
        </p:blipFill>
        <p:spPr>
          <a:xfrm>
            <a:off x="9554285" y="10797654"/>
            <a:ext cx="773308" cy="994767"/>
          </a:xfrm>
          <a:prstGeom prst="rect">
            <a:avLst/>
          </a:prstGeom>
          <a:noFill/>
          <a:ln>
            <a:noFill/>
          </a:ln>
        </p:spPr>
      </p:pic>
      <p:pic>
        <p:nvPicPr>
          <p:cNvPr descr=" " id="640" name="Google Shape;640;g26a118202fa_0_588"/>
          <p:cNvPicPr preferRelativeResize="0"/>
          <p:nvPr/>
        </p:nvPicPr>
        <p:blipFill rotWithShape="1">
          <a:blip r:embed="rId13">
            <a:alphaModFix/>
          </a:blip>
          <a:srcRect b="0" l="0" r="0" t="0"/>
          <a:stretch/>
        </p:blipFill>
        <p:spPr>
          <a:xfrm>
            <a:off x="9344759" y="11279485"/>
            <a:ext cx="155343" cy="512564"/>
          </a:xfrm>
          <a:prstGeom prst="rect">
            <a:avLst/>
          </a:prstGeom>
          <a:noFill/>
          <a:ln>
            <a:noFill/>
          </a:ln>
        </p:spPr>
      </p:pic>
      <p:sp>
        <p:nvSpPr>
          <p:cNvPr id="641" name="Google Shape;641;g26a118202fa_0_588"/>
          <p:cNvSpPr/>
          <p:nvPr/>
        </p:nvSpPr>
        <p:spPr>
          <a:xfrm>
            <a:off x="10821753"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2" name="Google Shape;642;g26a118202fa_0_588"/>
          <p:cNvSpPr/>
          <p:nvPr/>
        </p:nvSpPr>
        <p:spPr>
          <a:xfrm>
            <a:off x="10821753"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3" name="Google Shape;643;g26a118202fa_0_588"/>
          <p:cNvSpPr/>
          <p:nvPr/>
        </p:nvSpPr>
        <p:spPr>
          <a:xfrm>
            <a:off x="10821753"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4" name="Google Shape;644;g26a118202fa_0_588"/>
          <p:cNvSpPr/>
          <p:nvPr/>
        </p:nvSpPr>
        <p:spPr>
          <a:xfrm>
            <a:off x="8878410" y="12446000"/>
            <a:ext cx="88107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649" name="Shape 649"/>
        <p:cNvGrpSpPr/>
        <p:nvPr/>
      </p:nvGrpSpPr>
      <p:grpSpPr>
        <a:xfrm>
          <a:off x="0" y="0"/>
          <a:ext cx="0" cy="0"/>
          <a:chOff x="0" y="0"/>
          <a:chExt cx="0" cy="0"/>
        </a:xfrm>
      </p:grpSpPr>
      <p:pic>
        <p:nvPicPr>
          <p:cNvPr descr=" " id="650" name="Google Shape;650;g26a118202fa_0_611"/>
          <p:cNvPicPr preferRelativeResize="0"/>
          <p:nvPr/>
        </p:nvPicPr>
        <p:blipFill rotWithShape="1">
          <a:blip r:embed="rId3">
            <a:alphaModFix/>
          </a:blip>
          <a:srcRect b="0" l="0" r="0" t="0"/>
          <a:stretch/>
        </p:blipFill>
        <p:spPr>
          <a:xfrm>
            <a:off x="11063083" y="0"/>
            <a:ext cx="13323965" cy="3810000"/>
          </a:xfrm>
          <a:prstGeom prst="rect">
            <a:avLst/>
          </a:prstGeom>
          <a:noFill/>
          <a:ln>
            <a:noFill/>
          </a:ln>
        </p:spPr>
      </p:pic>
      <p:pic>
        <p:nvPicPr>
          <p:cNvPr descr=" " id="651" name="Google Shape;651;g26a118202fa_0_611"/>
          <p:cNvPicPr preferRelativeResize="0"/>
          <p:nvPr/>
        </p:nvPicPr>
        <p:blipFill rotWithShape="1">
          <a:blip r:embed="rId4">
            <a:alphaModFix/>
          </a:blip>
          <a:srcRect b="0" l="0" r="0" t="0"/>
          <a:stretch/>
        </p:blipFill>
        <p:spPr>
          <a:xfrm>
            <a:off x="0" y="9690100"/>
            <a:ext cx="7023978" cy="3340100"/>
          </a:xfrm>
          <a:prstGeom prst="rect">
            <a:avLst/>
          </a:prstGeom>
          <a:noFill/>
          <a:ln>
            <a:noFill/>
          </a:ln>
        </p:spPr>
      </p:pic>
      <p:pic>
        <p:nvPicPr>
          <p:cNvPr descr=" " id="652" name="Google Shape;652;g26a118202fa_0_611"/>
          <p:cNvPicPr preferRelativeResize="0"/>
          <p:nvPr/>
        </p:nvPicPr>
        <p:blipFill rotWithShape="1">
          <a:blip r:embed="rId5">
            <a:alphaModFix/>
          </a:blip>
          <a:srcRect b="0" l="0" r="0" t="0"/>
          <a:stretch/>
        </p:blipFill>
        <p:spPr>
          <a:xfrm>
            <a:off x="0" y="9220200"/>
            <a:ext cx="15419727" cy="4495800"/>
          </a:xfrm>
          <a:prstGeom prst="rect">
            <a:avLst/>
          </a:prstGeom>
          <a:noFill/>
          <a:ln>
            <a:noFill/>
          </a:ln>
        </p:spPr>
      </p:pic>
      <p:sp>
        <p:nvSpPr>
          <p:cNvPr id="653" name="Google Shape;653;g26a118202fa_0_6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6a118202fa_0_6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55" name="Google Shape;655;g26a118202fa_0_611"/>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6a118202fa_0_611"/>
          <p:cNvPicPr preferRelativeResize="0"/>
          <p:nvPr/>
        </p:nvPicPr>
        <p:blipFill rotWithShape="1">
          <a:blip r:embed="rId7">
            <a:alphaModFix/>
          </a:blip>
          <a:srcRect b="0" l="0" r="0" t="0"/>
          <a:stretch/>
        </p:blipFill>
        <p:spPr>
          <a:xfrm>
            <a:off x="10173972" y="3759200"/>
            <a:ext cx="5131441" cy="1549400"/>
          </a:xfrm>
          <a:prstGeom prst="rect">
            <a:avLst/>
          </a:prstGeom>
          <a:noFill/>
          <a:ln>
            <a:noFill/>
          </a:ln>
        </p:spPr>
      </p:pic>
      <p:sp>
        <p:nvSpPr>
          <p:cNvPr id="657" name="Google Shape;657;g26a118202fa_0_611"/>
          <p:cNvSpPr/>
          <p:nvPr/>
        </p:nvSpPr>
        <p:spPr>
          <a:xfrm>
            <a:off x="10732841" y="36322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6a118202fa_0_611"/>
          <p:cNvSpPr/>
          <p:nvPr/>
        </p:nvSpPr>
        <p:spPr>
          <a:xfrm>
            <a:off x="11444130" y="37846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Chloe Ng</a:t>
            </a:r>
            <a:endParaRPr b="0" i="0" sz="3600" u="none" cap="none" strike="noStrike">
              <a:solidFill>
                <a:schemeClr val="dk1"/>
              </a:solidFill>
              <a:latin typeface="Calibri"/>
              <a:ea typeface="Calibri"/>
              <a:cs typeface="Calibri"/>
              <a:sym typeface="Calibri"/>
            </a:endParaRPr>
          </a:p>
        </p:txBody>
      </p:sp>
      <p:sp>
        <p:nvSpPr>
          <p:cNvPr id="659" name="Google Shape;659;g26a118202fa_0_611"/>
          <p:cNvSpPr/>
          <p:nvPr/>
        </p:nvSpPr>
        <p:spPr>
          <a:xfrm>
            <a:off x="11444130" y="46736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60" name="Google Shape;660;g26a118202fa_0_611"/>
          <p:cNvPicPr preferRelativeResize="0"/>
          <p:nvPr/>
        </p:nvPicPr>
        <p:blipFill rotWithShape="1">
          <a:blip r:embed="rId8">
            <a:alphaModFix/>
          </a:blip>
          <a:srcRect b="0" l="0" r="0" t="0"/>
          <a:stretch/>
        </p:blipFill>
        <p:spPr>
          <a:xfrm>
            <a:off x="10173972" y="3975100"/>
            <a:ext cx="1117740" cy="1117600"/>
          </a:xfrm>
          <a:prstGeom prst="rect">
            <a:avLst/>
          </a:prstGeom>
          <a:noFill/>
          <a:ln>
            <a:noFill/>
          </a:ln>
        </p:spPr>
      </p:pic>
      <p:pic>
        <p:nvPicPr>
          <p:cNvPr descr=" " id="661" name="Google Shape;661;g26a118202fa_0_611"/>
          <p:cNvPicPr preferRelativeResize="0"/>
          <p:nvPr/>
        </p:nvPicPr>
        <p:blipFill rotWithShape="1">
          <a:blip r:embed="rId7">
            <a:alphaModFix/>
          </a:blip>
          <a:srcRect b="0" l="0" r="0" t="0"/>
          <a:stretch/>
        </p:blipFill>
        <p:spPr>
          <a:xfrm>
            <a:off x="787498" y="6121400"/>
            <a:ext cx="5131441" cy="1549400"/>
          </a:xfrm>
          <a:prstGeom prst="rect">
            <a:avLst/>
          </a:prstGeom>
          <a:noFill/>
          <a:ln>
            <a:noFill/>
          </a:ln>
        </p:spPr>
      </p:pic>
      <p:sp>
        <p:nvSpPr>
          <p:cNvPr id="662" name="Google Shape;662;g26a118202fa_0_611"/>
          <p:cNvSpPr/>
          <p:nvPr/>
        </p:nvSpPr>
        <p:spPr>
          <a:xfrm>
            <a:off x="1346368" y="59944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6a118202fa_0_611"/>
          <p:cNvSpPr/>
          <p:nvPr/>
        </p:nvSpPr>
        <p:spPr>
          <a:xfrm>
            <a:off x="2057657" y="61468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Valtorin</a:t>
            </a:r>
            <a:endParaRPr b="0" i="0" sz="3600" u="none" cap="none" strike="noStrike">
              <a:solidFill>
                <a:schemeClr val="dk1"/>
              </a:solidFill>
              <a:latin typeface="Calibri"/>
              <a:ea typeface="Calibri"/>
              <a:cs typeface="Calibri"/>
              <a:sym typeface="Calibri"/>
            </a:endParaRPr>
          </a:p>
        </p:txBody>
      </p:sp>
      <p:sp>
        <p:nvSpPr>
          <p:cNvPr id="664" name="Google Shape;664;g26a118202fa_0_611"/>
          <p:cNvSpPr/>
          <p:nvPr/>
        </p:nvSpPr>
        <p:spPr>
          <a:xfrm>
            <a:off x="2057657" y="7035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65" name="Google Shape;665;g26a118202fa_0_611"/>
          <p:cNvPicPr preferRelativeResize="0"/>
          <p:nvPr/>
        </p:nvPicPr>
        <p:blipFill rotWithShape="1">
          <a:blip r:embed="rId9">
            <a:alphaModFix/>
          </a:blip>
          <a:srcRect b="0" l="0" r="0" t="0"/>
          <a:stretch/>
        </p:blipFill>
        <p:spPr>
          <a:xfrm>
            <a:off x="787498" y="6337300"/>
            <a:ext cx="1117740" cy="1117600"/>
          </a:xfrm>
          <a:prstGeom prst="rect">
            <a:avLst/>
          </a:prstGeom>
          <a:noFill/>
          <a:ln>
            <a:noFill/>
          </a:ln>
        </p:spPr>
      </p:pic>
      <p:pic>
        <p:nvPicPr>
          <p:cNvPr descr=" " id="666" name="Google Shape;666;g26a118202fa_0_611"/>
          <p:cNvPicPr preferRelativeResize="0"/>
          <p:nvPr/>
        </p:nvPicPr>
        <p:blipFill rotWithShape="1">
          <a:blip r:embed="rId7">
            <a:alphaModFix/>
          </a:blip>
          <a:srcRect b="0" l="0" r="0" t="0"/>
          <a:stretch/>
        </p:blipFill>
        <p:spPr>
          <a:xfrm>
            <a:off x="787498" y="8483600"/>
            <a:ext cx="5131441" cy="1549400"/>
          </a:xfrm>
          <a:prstGeom prst="rect">
            <a:avLst/>
          </a:prstGeom>
          <a:noFill/>
          <a:ln>
            <a:noFill/>
          </a:ln>
        </p:spPr>
      </p:pic>
      <p:sp>
        <p:nvSpPr>
          <p:cNvPr id="667" name="Google Shape;667;g26a118202fa_0_611"/>
          <p:cNvSpPr/>
          <p:nvPr/>
        </p:nvSpPr>
        <p:spPr>
          <a:xfrm>
            <a:off x="1346368" y="83566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6a118202fa_0_611"/>
          <p:cNvSpPr/>
          <p:nvPr/>
        </p:nvSpPr>
        <p:spPr>
          <a:xfrm>
            <a:off x="2057657" y="85090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Lyrisa</a:t>
            </a:r>
            <a:endParaRPr b="0" i="0" sz="3600" u="none" cap="none" strike="noStrike">
              <a:solidFill>
                <a:schemeClr val="dk1"/>
              </a:solidFill>
              <a:latin typeface="Calibri"/>
              <a:ea typeface="Calibri"/>
              <a:cs typeface="Calibri"/>
              <a:sym typeface="Calibri"/>
            </a:endParaRPr>
          </a:p>
        </p:txBody>
      </p:sp>
      <p:sp>
        <p:nvSpPr>
          <p:cNvPr id="669" name="Google Shape;669;g26a118202fa_0_611"/>
          <p:cNvSpPr/>
          <p:nvPr/>
        </p:nvSpPr>
        <p:spPr>
          <a:xfrm>
            <a:off x="2057657" y="9398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70" name="Google Shape;670;g26a118202fa_0_611"/>
          <p:cNvPicPr preferRelativeResize="0"/>
          <p:nvPr/>
        </p:nvPicPr>
        <p:blipFill rotWithShape="1">
          <a:blip r:embed="rId10">
            <a:alphaModFix/>
          </a:blip>
          <a:srcRect b="0" l="0" r="0" t="0"/>
          <a:stretch/>
        </p:blipFill>
        <p:spPr>
          <a:xfrm>
            <a:off x="787498" y="8699500"/>
            <a:ext cx="1117740" cy="1117600"/>
          </a:xfrm>
          <a:prstGeom prst="rect">
            <a:avLst/>
          </a:prstGeom>
          <a:noFill/>
          <a:ln>
            <a:noFill/>
          </a:ln>
        </p:spPr>
      </p:pic>
      <p:pic>
        <p:nvPicPr>
          <p:cNvPr descr=" " id="671" name="Google Shape;671;g26a118202fa_0_611"/>
          <p:cNvPicPr preferRelativeResize="0"/>
          <p:nvPr/>
        </p:nvPicPr>
        <p:blipFill rotWithShape="1">
          <a:blip r:embed="rId7">
            <a:alphaModFix/>
          </a:blip>
          <a:srcRect b="0" l="0" r="0" t="0"/>
          <a:stretch/>
        </p:blipFill>
        <p:spPr>
          <a:xfrm>
            <a:off x="6681035" y="8483600"/>
            <a:ext cx="5131441" cy="1549400"/>
          </a:xfrm>
          <a:prstGeom prst="rect">
            <a:avLst/>
          </a:prstGeom>
          <a:noFill/>
          <a:ln>
            <a:noFill/>
          </a:ln>
        </p:spPr>
      </p:pic>
      <p:sp>
        <p:nvSpPr>
          <p:cNvPr id="672" name="Google Shape;672;g26a118202fa_0_611"/>
          <p:cNvSpPr/>
          <p:nvPr/>
        </p:nvSpPr>
        <p:spPr>
          <a:xfrm>
            <a:off x="7239905" y="83566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6a118202fa_0_611"/>
          <p:cNvSpPr/>
          <p:nvPr/>
        </p:nvSpPr>
        <p:spPr>
          <a:xfrm>
            <a:off x="7951194" y="85090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Lucian</a:t>
            </a:r>
            <a:endParaRPr b="0" i="0" sz="3600" u="none" cap="none" strike="noStrike">
              <a:solidFill>
                <a:schemeClr val="dk1"/>
              </a:solidFill>
              <a:latin typeface="Calibri"/>
              <a:ea typeface="Calibri"/>
              <a:cs typeface="Calibri"/>
              <a:sym typeface="Calibri"/>
            </a:endParaRPr>
          </a:p>
        </p:txBody>
      </p:sp>
      <p:sp>
        <p:nvSpPr>
          <p:cNvPr id="674" name="Google Shape;674;g26a118202fa_0_611"/>
          <p:cNvSpPr/>
          <p:nvPr/>
        </p:nvSpPr>
        <p:spPr>
          <a:xfrm>
            <a:off x="7951194" y="9398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75" name="Google Shape;675;g26a118202fa_0_611"/>
          <p:cNvPicPr preferRelativeResize="0"/>
          <p:nvPr/>
        </p:nvPicPr>
        <p:blipFill rotWithShape="1">
          <a:blip r:embed="rId11">
            <a:alphaModFix/>
          </a:blip>
          <a:srcRect b="0" l="0" r="0" t="0"/>
          <a:stretch/>
        </p:blipFill>
        <p:spPr>
          <a:xfrm>
            <a:off x="6681035" y="8699500"/>
            <a:ext cx="1117740" cy="1117600"/>
          </a:xfrm>
          <a:prstGeom prst="rect">
            <a:avLst/>
          </a:prstGeom>
          <a:noFill/>
          <a:ln>
            <a:noFill/>
          </a:ln>
        </p:spPr>
      </p:pic>
      <p:pic>
        <p:nvPicPr>
          <p:cNvPr descr=" " id="676" name="Google Shape;676;g26a118202fa_0_611"/>
          <p:cNvPicPr preferRelativeResize="0"/>
          <p:nvPr/>
        </p:nvPicPr>
        <p:blipFill rotWithShape="1">
          <a:blip r:embed="rId7">
            <a:alphaModFix/>
          </a:blip>
          <a:srcRect b="0" l="0" r="0" t="0"/>
          <a:stretch/>
        </p:blipFill>
        <p:spPr>
          <a:xfrm>
            <a:off x="6681035" y="10845800"/>
            <a:ext cx="5131441" cy="1549400"/>
          </a:xfrm>
          <a:prstGeom prst="rect">
            <a:avLst/>
          </a:prstGeom>
          <a:noFill/>
          <a:ln>
            <a:noFill/>
          </a:ln>
        </p:spPr>
      </p:pic>
      <p:sp>
        <p:nvSpPr>
          <p:cNvPr id="677" name="Google Shape;677;g26a118202fa_0_611"/>
          <p:cNvSpPr/>
          <p:nvPr/>
        </p:nvSpPr>
        <p:spPr>
          <a:xfrm>
            <a:off x="7239905" y="107188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6a118202fa_0_611"/>
          <p:cNvSpPr/>
          <p:nvPr/>
        </p:nvSpPr>
        <p:spPr>
          <a:xfrm>
            <a:off x="7951194" y="108712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Cedric</a:t>
            </a:r>
            <a:endParaRPr b="0" i="0" sz="3600" u="none" cap="none" strike="noStrike">
              <a:solidFill>
                <a:schemeClr val="dk1"/>
              </a:solidFill>
              <a:latin typeface="Calibri"/>
              <a:ea typeface="Calibri"/>
              <a:cs typeface="Calibri"/>
              <a:sym typeface="Calibri"/>
            </a:endParaRPr>
          </a:p>
        </p:txBody>
      </p:sp>
      <p:sp>
        <p:nvSpPr>
          <p:cNvPr id="679" name="Google Shape;679;g26a118202fa_0_611"/>
          <p:cNvSpPr/>
          <p:nvPr/>
        </p:nvSpPr>
        <p:spPr>
          <a:xfrm>
            <a:off x="7951194" y="11760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80" name="Google Shape;680;g26a118202fa_0_611"/>
          <p:cNvPicPr preferRelativeResize="0"/>
          <p:nvPr/>
        </p:nvPicPr>
        <p:blipFill rotWithShape="1">
          <a:blip r:embed="rId12">
            <a:alphaModFix/>
          </a:blip>
          <a:srcRect b="0" l="0" r="0" t="0"/>
          <a:stretch/>
        </p:blipFill>
        <p:spPr>
          <a:xfrm>
            <a:off x="6681035" y="11061700"/>
            <a:ext cx="1117740" cy="1117600"/>
          </a:xfrm>
          <a:prstGeom prst="rect">
            <a:avLst/>
          </a:prstGeom>
          <a:noFill/>
          <a:ln>
            <a:noFill/>
          </a:ln>
        </p:spPr>
      </p:pic>
      <p:pic>
        <p:nvPicPr>
          <p:cNvPr descr=" " id="681" name="Google Shape;681;g26a118202fa_0_611"/>
          <p:cNvPicPr preferRelativeResize="0"/>
          <p:nvPr/>
        </p:nvPicPr>
        <p:blipFill rotWithShape="1">
          <a:blip r:embed="rId7">
            <a:alphaModFix/>
          </a:blip>
          <a:srcRect b="0" l="0" r="0" t="0"/>
          <a:stretch/>
        </p:blipFill>
        <p:spPr>
          <a:xfrm>
            <a:off x="12574572" y="8483600"/>
            <a:ext cx="5131441" cy="1549400"/>
          </a:xfrm>
          <a:prstGeom prst="rect">
            <a:avLst/>
          </a:prstGeom>
          <a:noFill/>
          <a:ln>
            <a:noFill/>
          </a:ln>
        </p:spPr>
      </p:pic>
      <p:sp>
        <p:nvSpPr>
          <p:cNvPr id="682" name="Google Shape;682;g26a118202fa_0_611"/>
          <p:cNvSpPr/>
          <p:nvPr/>
        </p:nvSpPr>
        <p:spPr>
          <a:xfrm>
            <a:off x="13133441" y="83566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6a118202fa_0_611"/>
          <p:cNvSpPr/>
          <p:nvPr/>
        </p:nvSpPr>
        <p:spPr>
          <a:xfrm>
            <a:off x="13844730" y="85090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Elvina</a:t>
            </a:r>
            <a:endParaRPr b="0" i="0" sz="3600" u="none" cap="none" strike="noStrike">
              <a:solidFill>
                <a:schemeClr val="dk1"/>
              </a:solidFill>
              <a:latin typeface="Calibri"/>
              <a:ea typeface="Calibri"/>
              <a:cs typeface="Calibri"/>
              <a:sym typeface="Calibri"/>
            </a:endParaRPr>
          </a:p>
        </p:txBody>
      </p:sp>
      <p:sp>
        <p:nvSpPr>
          <p:cNvPr id="684" name="Google Shape;684;g26a118202fa_0_611"/>
          <p:cNvSpPr/>
          <p:nvPr/>
        </p:nvSpPr>
        <p:spPr>
          <a:xfrm>
            <a:off x="13844730" y="9398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85" name="Google Shape;685;g26a118202fa_0_611"/>
          <p:cNvPicPr preferRelativeResize="0"/>
          <p:nvPr/>
        </p:nvPicPr>
        <p:blipFill rotWithShape="1">
          <a:blip r:embed="rId13">
            <a:alphaModFix/>
          </a:blip>
          <a:srcRect b="0" l="0" r="0" t="0"/>
          <a:stretch/>
        </p:blipFill>
        <p:spPr>
          <a:xfrm>
            <a:off x="12574572" y="8699500"/>
            <a:ext cx="1117740" cy="1117600"/>
          </a:xfrm>
          <a:prstGeom prst="rect">
            <a:avLst/>
          </a:prstGeom>
          <a:noFill/>
          <a:ln>
            <a:noFill/>
          </a:ln>
        </p:spPr>
      </p:pic>
      <p:pic>
        <p:nvPicPr>
          <p:cNvPr descr=" " id="686" name="Google Shape;686;g26a118202fa_0_611"/>
          <p:cNvPicPr preferRelativeResize="0"/>
          <p:nvPr/>
        </p:nvPicPr>
        <p:blipFill rotWithShape="1">
          <a:blip r:embed="rId7">
            <a:alphaModFix/>
          </a:blip>
          <a:srcRect b="0" l="0" r="0" t="0"/>
          <a:stretch/>
        </p:blipFill>
        <p:spPr>
          <a:xfrm>
            <a:off x="12574572" y="10845800"/>
            <a:ext cx="5131441" cy="1549400"/>
          </a:xfrm>
          <a:prstGeom prst="rect">
            <a:avLst/>
          </a:prstGeom>
          <a:noFill/>
          <a:ln>
            <a:noFill/>
          </a:ln>
        </p:spPr>
      </p:pic>
      <p:sp>
        <p:nvSpPr>
          <p:cNvPr id="687" name="Google Shape;687;g26a118202fa_0_611"/>
          <p:cNvSpPr/>
          <p:nvPr/>
        </p:nvSpPr>
        <p:spPr>
          <a:xfrm>
            <a:off x="13133441" y="107188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6a118202fa_0_611"/>
          <p:cNvSpPr/>
          <p:nvPr/>
        </p:nvSpPr>
        <p:spPr>
          <a:xfrm>
            <a:off x="13844730" y="108712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Seraphina</a:t>
            </a:r>
            <a:endParaRPr b="0" i="0" sz="3600" u="none" cap="none" strike="noStrike">
              <a:solidFill>
                <a:schemeClr val="dk1"/>
              </a:solidFill>
              <a:latin typeface="Calibri"/>
              <a:ea typeface="Calibri"/>
              <a:cs typeface="Calibri"/>
              <a:sym typeface="Calibri"/>
            </a:endParaRPr>
          </a:p>
        </p:txBody>
      </p:sp>
      <p:sp>
        <p:nvSpPr>
          <p:cNvPr id="689" name="Google Shape;689;g26a118202fa_0_611"/>
          <p:cNvSpPr/>
          <p:nvPr/>
        </p:nvSpPr>
        <p:spPr>
          <a:xfrm>
            <a:off x="13844730" y="117602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90" name="Google Shape;690;g26a118202fa_0_611"/>
          <p:cNvPicPr preferRelativeResize="0"/>
          <p:nvPr/>
        </p:nvPicPr>
        <p:blipFill rotWithShape="1">
          <a:blip r:embed="rId14">
            <a:alphaModFix/>
          </a:blip>
          <a:srcRect b="0" l="0" r="0" t="0"/>
          <a:stretch/>
        </p:blipFill>
        <p:spPr>
          <a:xfrm>
            <a:off x="12574572" y="11061700"/>
            <a:ext cx="1117740" cy="1117600"/>
          </a:xfrm>
          <a:prstGeom prst="rect">
            <a:avLst/>
          </a:prstGeom>
          <a:noFill/>
          <a:ln>
            <a:noFill/>
          </a:ln>
        </p:spPr>
      </p:pic>
      <p:pic>
        <p:nvPicPr>
          <p:cNvPr descr=" " id="691" name="Google Shape;691;g26a118202fa_0_611"/>
          <p:cNvPicPr preferRelativeResize="0"/>
          <p:nvPr/>
        </p:nvPicPr>
        <p:blipFill rotWithShape="1">
          <a:blip r:embed="rId7">
            <a:alphaModFix/>
          </a:blip>
          <a:srcRect b="0" l="0" r="0" t="0"/>
          <a:stretch/>
        </p:blipFill>
        <p:spPr>
          <a:xfrm>
            <a:off x="18468108" y="8483600"/>
            <a:ext cx="5131441" cy="1549400"/>
          </a:xfrm>
          <a:prstGeom prst="rect">
            <a:avLst/>
          </a:prstGeom>
          <a:noFill/>
          <a:ln>
            <a:noFill/>
          </a:ln>
        </p:spPr>
      </p:pic>
      <p:sp>
        <p:nvSpPr>
          <p:cNvPr id="692" name="Google Shape;692;g26a118202fa_0_611"/>
          <p:cNvSpPr/>
          <p:nvPr/>
        </p:nvSpPr>
        <p:spPr>
          <a:xfrm>
            <a:off x="19026978" y="83566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6a118202fa_0_611"/>
          <p:cNvSpPr/>
          <p:nvPr/>
        </p:nvSpPr>
        <p:spPr>
          <a:xfrm>
            <a:off x="19738267" y="85090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Kaelen</a:t>
            </a:r>
            <a:endParaRPr b="0" i="0" sz="3600" u="none" cap="none" strike="noStrike">
              <a:solidFill>
                <a:schemeClr val="dk1"/>
              </a:solidFill>
              <a:latin typeface="Calibri"/>
              <a:ea typeface="Calibri"/>
              <a:cs typeface="Calibri"/>
              <a:sym typeface="Calibri"/>
            </a:endParaRPr>
          </a:p>
        </p:txBody>
      </p:sp>
      <p:sp>
        <p:nvSpPr>
          <p:cNvPr id="694" name="Google Shape;694;g26a118202fa_0_611"/>
          <p:cNvSpPr/>
          <p:nvPr/>
        </p:nvSpPr>
        <p:spPr>
          <a:xfrm>
            <a:off x="19738267" y="93980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95" name="Google Shape;695;g26a118202fa_0_611"/>
          <p:cNvPicPr preferRelativeResize="0"/>
          <p:nvPr/>
        </p:nvPicPr>
        <p:blipFill rotWithShape="1">
          <a:blip r:embed="rId15">
            <a:alphaModFix/>
          </a:blip>
          <a:srcRect b="0" l="0" r="0" t="0"/>
          <a:stretch/>
        </p:blipFill>
        <p:spPr>
          <a:xfrm>
            <a:off x="18468108" y="8699500"/>
            <a:ext cx="1117740" cy="1117600"/>
          </a:xfrm>
          <a:prstGeom prst="rect">
            <a:avLst/>
          </a:prstGeom>
          <a:noFill/>
          <a:ln>
            <a:noFill/>
          </a:ln>
        </p:spPr>
      </p:pic>
      <p:pic>
        <p:nvPicPr>
          <p:cNvPr descr=" " id="696" name="Google Shape;696;g26a118202fa_0_611"/>
          <p:cNvPicPr preferRelativeResize="0"/>
          <p:nvPr/>
        </p:nvPicPr>
        <p:blipFill rotWithShape="1">
          <a:blip r:embed="rId7">
            <a:alphaModFix/>
          </a:blip>
          <a:srcRect b="0" l="0" r="0" t="0"/>
          <a:stretch/>
        </p:blipFill>
        <p:spPr>
          <a:xfrm>
            <a:off x="6681035" y="6121400"/>
            <a:ext cx="5131441" cy="1549400"/>
          </a:xfrm>
          <a:prstGeom prst="rect">
            <a:avLst/>
          </a:prstGeom>
          <a:noFill/>
          <a:ln>
            <a:noFill/>
          </a:ln>
        </p:spPr>
      </p:pic>
      <p:sp>
        <p:nvSpPr>
          <p:cNvPr id="697" name="Google Shape;697;g26a118202fa_0_611"/>
          <p:cNvSpPr/>
          <p:nvPr/>
        </p:nvSpPr>
        <p:spPr>
          <a:xfrm>
            <a:off x="7239905" y="59944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6a118202fa_0_611"/>
          <p:cNvSpPr/>
          <p:nvPr/>
        </p:nvSpPr>
        <p:spPr>
          <a:xfrm>
            <a:off x="7951194" y="61468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Aurielle</a:t>
            </a:r>
            <a:endParaRPr b="0" i="0" sz="3600" u="none" cap="none" strike="noStrike">
              <a:solidFill>
                <a:schemeClr val="dk1"/>
              </a:solidFill>
              <a:latin typeface="Calibri"/>
              <a:ea typeface="Calibri"/>
              <a:cs typeface="Calibri"/>
              <a:sym typeface="Calibri"/>
            </a:endParaRPr>
          </a:p>
        </p:txBody>
      </p:sp>
      <p:sp>
        <p:nvSpPr>
          <p:cNvPr id="699" name="Google Shape;699;g26a118202fa_0_611"/>
          <p:cNvSpPr/>
          <p:nvPr/>
        </p:nvSpPr>
        <p:spPr>
          <a:xfrm>
            <a:off x="7951194" y="7035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00" name="Google Shape;700;g26a118202fa_0_611"/>
          <p:cNvPicPr preferRelativeResize="0"/>
          <p:nvPr/>
        </p:nvPicPr>
        <p:blipFill rotWithShape="1">
          <a:blip r:embed="rId16">
            <a:alphaModFix/>
          </a:blip>
          <a:srcRect b="0" l="0" r="0" t="0"/>
          <a:stretch/>
        </p:blipFill>
        <p:spPr>
          <a:xfrm>
            <a:off x="6681035" y="6337300"/>
            <a:ext cx="1117740" cy="1117600"/>
          </a:xfrm>
          <a:prstGeom prst="rect">
            <a:avLst/>
          </a:prstGeom>
          <a:noFill/>
          <a:ln>
            <a:noFill/>
          </a:ln>
        </p:spPr>
      </p:pic>
      <p:pic>
        <p:nvPicPr>
          <p:cNvPr descr=" " id="701" name="Google Shape;701;g26a118202fa_0_611"/>
          <p:cNvPicPr preferRelativeResize="0"/>
          <p:nvPr/>
        </p:nvPicPr>
        <p:blipFill rotWithShape="1">
          <a:blip r:embed="rId7">
            <a:alphaModFix/>
          </a:blip>
          <a:srcRect b="0" l="0" r="0" t="0"/>
          <a:stretch/>
        </p:blipFill>
        <p:spPr>
          <a:xfrm>
            <a:off x="18468108" y="6121400"/>
            <a:ext cx="5131441" cy="1549400"/>
          </a:xfrm>
          <a:prstGeom prst="rect">
            <a:avLst/>
          </a:prstGeom>
          <a:noFill/>
          <a:ln>
            <a:noFill/>
          </a:ln>
        </p:spPr>
      </p:pic>
      <p:sp>
        <p:nvSpPr>
          <p:cNvPr id="702" name="Google Shape;702;g26a118202fa_0_611"/>
          <p:cNvSpPr/>
          <p:nvPr/>
        </p:nvSpPr>
        <p:spPr>
          <a:xfrm>
            <a:off x="19026978" y="59944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6a118202fa_0_611"/>
          <p:cNvSpPr/>
          <p:nvPr/>
        </p:nvSpPr>
        <p:spPr>
          <a:xfrm>
            <a:off x="19738267" y="61468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Dariana</a:t>
            </a:r>
            <a:endParaRPr b="0" i="0" sz="3600" u="none" cap="none" strike="noStrike">
              <a:solidFill>
                <a:schemeClr val="dk1"/>
              </a:solidFill>
              <a:latin typeface="Calibri"/>
              <a:ea typeface="Calibri"/>
              <a:cs typeface="Calibri"/>
              <a:sym typeface="Calibri"/>
            </a:endParaRPr>
          </a:p>
        </p:txBody>
      </p:sp>
      <p:sp>
        <p:nvSpPr>
          <p:cNvPr id="704" name="Google Shape;704;g26a118202fa_0_611"/>
          <p:cNvSpPr/>
          <p:nvPr/>
        </p:nvSpPr>
        <p:spPr>
          <a:xfrm>
            <a:off x="19738267" y="7035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05" name="Google Shape;705;g26a118202fa_0_611"/>
          <p:cNvPicPr preferRelativeResize="0"/>
          <p:nvPr/>
        </p:nvPicPr>
        <p:blipFill rotWithShape="1">
          <a:blip r:embed="rId17">
            <a:alphaModFix/>
          </a:blip>
          <a:srcRect b="0" l="0" r="0" t="0"/>
          <a:stretch/>
        </p:blipFill>
        <p:spPr>
          <a:xfrm>
            <a:off x="18468108" y="6337300"/>
            <a:ext cx="1117740" cy="1117600"/>
          </a:xfrm>
          <a:prstGeom prst="rect">
            <a:avLst/>
          </a:prstGeom>
          <a:noFill/>
          <a:ln>
            <a:noFill/>
          </a:ln>
        </p:spPr>
      </p:pic>
      <p:pic>
        <p:nvPicPr>
          <p:cNvPr descr=" " id="706" name="Google Shape;706;g26a118202fa_0_611"/>
          <p:cNvPicPr preferRelativeResize="0"/>
          <p:nvPr/>
        </p:nvPicPr>
        <p:blipFill rotWithShape="1">
          <a:blip r:embed="rId7">
            <a:alphaModFix/>
          </a:blip>
          <a:srcRect b="0" l="0" r="0" t="0"/>
          <a:stretch/>
        </p:blipFill>
        <p:spPr>
          <a:xfrm>
            <a:off x="12574572" y="6121400"/>
            <a:ext cx="5131441" cy="1549400"/>
          </a:xfrm>
          <a:prstGeom prst="rect">
            <a:avLst/>
          </a:prstGeom>
          <a:noFill/>
          <a:ln>
            <a:noFill/>
          </a:ln>
        </p:spPr>
      </p:pic>
      <p:sp>
        <p:nvSpPr>
          <p:cNvPr id="707" name="Google Shape;707;g26a118202fa_0_611"/>
          <p:cNvSpPr/>
          <p:nvPr/>
        </p:nvSpPr>
        <p:spPr>
          <a:xfrm>
            <a:off x="13133441" y="5994400"/>
            <a:ext cx="4572600" cy="1803300"/>
          </a:xfrm>
          <a:prstGeom prst="roundRect">
            <a:avLst>
              <a:gd fmla="val 304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26a118202fa_0_611"/>
          <p:cNvSpPr/>
          <p:nvPr/>
        </p:nvSpPr>
        <p:spPr>
          <a:xfrm>
            <a:off x="13844730" y="6146800"/>
            <a:ext cx="381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Theronis</a:t>
            </a:r>
            <a:endParaRPr b="0" i="0" sz="3600" u="none" cap="none" strike="noStrike">
              <a:solidFill>
                <a:schemeClr val="dk1"/>
              </a:solidFill>
              <a:latin typeface="Calibri"/>
              <a:ea typeface="Calibri"/>
              <a:cs typeface="Calibri"/>
              <a:sym typeface="Calibri"/>
            </a:endParaRPr>
          </a:p>
        </p:txBody>
      </p:sp>
      <p:sp>
        <p:nvSpPr>
          <p:cNvPr id="709" name="Google Shape;709;g26a118202fa_0_611"/>
          <p:cNvSpPr/>
          <p:nvPr/>
        </p:nvSpPr>
        <p:spPr>
          <a:xfrm>
            <a:off x="13844730" y="70358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10" name="Google Shape;710;g26a118202fa_0_611"/>
          <p:cNvPicPr preferRelativeResize="0"/>
          <p:nvPr/>
        </p:nvPicPr>
        <p:blipFill rotWithShape="1">
          <a:blip r:embed="rId18">
            <a:alphaModFix/>
          </a:blip>
          <a:srcRect b="0" l="0" r="0" t="0"/>
          <a:stretch/>
        </p:blipFill>
        <p:spPr>
          <a:xfrm>
            <a:off x="12574572" y="6337300"/>
            <a:ext cx="1117740" cy="1117600"/>
          </a:xfrm>
          <a:prstGeom prst="rect">
            <a:avLst/>
          </a:prstGeom>
          <a:noFill/>
          <a:ln>
            <a:noFill/>
          </a:ln>
        </p:spPr>
      </p:pic>
      <p:pic>
        <p:nvPicPr>
          <p:cNvPr descr=" " id="711" name="Google Shape;711;g26a118202fa_0_611"/>
          <p:cNvPicPr preferRelativeResize="0"/>
          <p:nvPr/>
        </p:nvPicPr>
        <p:blipFill rotWithShape="1">
          <a:blip r:embed="rId19">
            <a:alphaModFix/>
          </a:blip>
          <a:srcRect b="0" l="0" r="0" t="0"/>
          <a:stretch/>
        </p:blipFill>
        <p:spPr>
          <a:xfrm>
            <a:off x="3353219" y="5702300"/>
            <a:ext cx="17680610" cy="12700"/>
          </a:xfrm>
          <a:prstGeom prst="rect">
            <a:avLst/>
          </a:prstGeom>
          <a:noFill/>
          <a:ln>
            <a:noFill/>
          </a:ln>
        </p:spPr>
      </p:pic>
      <p:pic>
        <p:nvPicPr>
          <p:cNvPr descr=" " id="712" name="Google Shape;712;g26a118202fa_0_611"/>
          <p:cNvPicPr preferRelativeResize="0"/>
          <p:nvPr/>
        </p:nvPicPr>
        <p:blipFill rotWithShape="1">
          <a:blip r:embed="rId20">
            <a:alphaModFix/>
          </a:blip>
          <a:srcRect b="0" l="0" r="0" t="0"/>
          <a:stretch/>
        </p:blipFill>
        <p:spPr>
          <a:xfrm>
            <a:off x="13006426" y="5308600"/>
            <a:ext cx="12702" cy="406400"/>
          </a:xfrm>
          <a:prstGeom prst="rect">
            <a:avLst/>
          </a:prstGeom>
          <a:noFill/>
          <a:ln>
            <a:noFill/>
          </a:ln>
        </p:spPr>
      </p:pic>
      <p:pic>
        <p:nvPicPr>
          <p:cNvPr descr=" " id="713" name="Google Shape;713;g26a118202fa_0_611"/>
          <p:cNvPicPr preferRelativeResize="0"/>
          <p:nvPr/>
        </p:nvPicPr>
        <p:blipFill rotWithShape="1">
          <a:blip r:embed="rId21">
            <a:alphaModFix/>
          </a:blip>
          <a:srcRect b="0" l="0" r="0" t="0"/>
          <a:stretch/>
        </p:blipFill>
        <p:spPr>
          <a:xfrm>
            <a:off x="3353219" y="5715000"/>
            <a:ext cx="12702" cy="419100"/>
          </a:xfrm>
          <a:prstGeom prst="rect">
            <a:avLst/>
          </a:prstGeom>
          <a:noFill/>
          <a:ln>
            <a:noFill/>
          </a:ln>
        </p:spPr>
      </p:pic>
      <p:pic>
        <p:nvPicPr>
          <p:cNvPr descr=" " id="714" name="Google Shape;714;g26a118202fa_0_611"/>
          <p:cNvPicPr preferRelativeResize="0"/>
          <p:nvPr/>
        </p:nvPicPr>
        <p:blipFill rotWithShape="1">
          <a:blip r:embed="rId21">
            <a:alphaModFix/>
          </a:blip>
          <a:srcRect b="0" l="0" r="0" t="0"/>
          <a:stretch/>
        </p:blipFill>
        <p:spPr>
          <a:xfrm>
            <a:off x="9513489" y="5715000"/>
            <a:ext cx="12702" cy="419100"/>
          </a:xfrm>
          <a:prstGeom prst="rect">
            <a:avLst/>
          </a:prstGeom>
          <a:noFill/>
          <a:ln>
            <a:noFill/>
          </a:ln>
        </p:spPr>
      </p:pic>
      <p:pic>
        <p:nvPicPr>
          <p:cNvPr descr=" " id="715" name="Google Shape;715;g26a118202fa_0_611"/>
          <p:cNvPicPr preferRelativeResize="0"/>
          <p:nvPr/>
        </p:nvPicPr>
        <p:blipFill rotWithShape="1">
          <a:blip r:embed="rId21">
            <a:alphaModFix/>
          </a:blip>
          <a:srcRect b="0" l="0" r="0" t="0"/>
          <a:stretch/>
        </p:blipFill>
        <p:spPr>
          <a:xfrm>
            <a:off x="15407026" y="5715000"/>
            <a:ext cx="12702" cy="419100"/>
          </a:xfrm>
          <a:prstGeom prst="rect">
            <a:avLst/>
          </a:prstGeom>
          <a:noFill/>
          <a:ln>
            <a:noFill/>
          </a:ln>
        </p:spPr>
      </p:pic>
      <p:pic>
        <p:nvPicPr>
          <p:cNvPr descr=" " id="716" name="Google Shape;716;g26a118202fa_0_611"/>
          <p:cNvPicPr preferRelativeResize="0"/>
          <p:nvPr/>
        </p:nvPicPr>
        <p:blipFill rotWithShape="1">
          <a:blip r:embed="rId21">
            <a:alphaModFix/>
          </a:blip>
          <a:srcRect b="0" l="0" r="0" t="0"/>
          <a:stretch/>
        </p:blipFill>
        <p:spPr>
          <a:xfrm>
            <a:off x="21021127" y="5715000"/>
            <a:ext cx="12702" cy="419100"/>
          </a:xfrm>
          <a:prstGeom prst="rect">
            <a:avLst/>
          </a:prstGeom>
          <a:noFill/>
          <a:ln>
            <a:noFill/>
          </a:ln>
        </p:spPr>
      </p:pic>
      <p:pic>
        <p:nvPicPr>
          <p:cNvPr descr=" " id="717" name="Google Shape;717;g26a118202fa_0_611"/>
          <p:cNvPicPr preferRelativeResize="0"/>
          <p:nvPr/>
        </p:nvPicPr>
        <p:blipFill rotWithShape="1">
          <a:blip r:embed="rId22">
            <a:alphaModFix/>
          </a:blip>
          <a:srcRect b="0" l="0" r="0" t="0"/>
          <a:stretch/>
        </p:blipFill>
        <p:spPr>
          <a:xfrm>
            <a:off x="3353219" y="7670800"/>
            <a:ext cx="12702" cy="812800"/>
          </a:xfrm>
          <a:prstGeom prst="rect">
            <a:avLst/>
          </a:prstGeom>
          <a:noFill/>
          <a:ln>
            <a:noFill/>
          </a:ln>
        </p:spPr>
      </p:pic>
      <p:pic>
        <p:nvPicPr>
          <p:cNvPr descr=" " id="718" name="Google Shape;718;g26a118202fa_0_611"/>
          <p:cNvPicPr preferRelativeResize="0"/>
          <p:nvPr/>
        </p:nvPicPr>
        <p:blipFill rotWithShape="1">
          <a:blip r:embed="rId22">
            <a:alphaModFix/>
          </a:blip>
          <a:srcRect b="0" l="0" r="0" t="0"/>
          <a:stretch/>
        </p:blipFill>
        <p:spPr>
          <a:xfrm>
            <a:off x="9513489" y="7670800"/>
            <a:ext cx="12702" cy="812800"/>
          </a:xfrm>
          <a:prstGeom prst="rect">
            <a:avLst/>
          </a:prstGeom>
          <a:noFill/>
          <a:ln>
            <a:noFill/>
          </a:ln>
        </p:spPr>
      </p:pic>
      <p:pic>
        <p:nvPicPr>
          <p:cNvPr descr=" " id="719" name="Google Shape;719;g26a118202fa_0_611"/>
          <p:cNvPicPr preferRelativeResize="0"/>
          <p:nvPr/>
        </p:nvPicPr>
        <p:blipFill rotWithShape="1">
          <a:blip r:embed="rId22">
            <a:alphaModFix/>
          </a:blip>
          <a:srcRect b="0" l="0" r="0" t="0"/>
          <a:stretch/>
        </p:blipFill>
        <p:spPr>
          <a:xfrm>
            <a:off x="15407026" y="7670800"/>
            <a:ext cx="12702" cy="812800"/>
          </a:xfrm>
          <a:prstGeom prst="rect">
            <a:avLst/>
          </a:prstGeom>
          <a:noFill/>
          <a:ln>
            <a:noFill/>
          </a:ln>
        </p:spPr>
      </p:pic>
      <p:pic>
        <p:nvPicPr>
          <p:cNvPr descr=" " id="720" name="Google Shape;720;g26a118202fa_0_611"/>
          <p:cNvPicPr preferRelativeResize="0"/>
          <p:nvPr/>
        </p:nvPicPr>
        <p:blipFill rotWithShape="1">
          <a:blip r:embed="rId22">
            <a:alphaModFix/>
          </a:blip>
          <a:srcRect b="0" l="0" r="0" t="0"/>
          <a:stretch/>
        </p:blipFill>
        <p:spPr>
          <a:xfrm>
            <a:off x="21021127" y="7670800"/>
            <a:ext cx="12702" cy="812800"/>
          </a:xfrm>
          <a:prstGeom prst="rect">
            <a:avLst/>
          </a:prstGeom>
          <a:noFill/>
          <a:ln>
            <a:noFill/>
          </a:ln>
        </p:spPr>
      </p:pic>
      <p:pic>
        <p:nvPicPr>
          <p:cNvPr descr=" " id="721" name="Google Shape;721;g26a118202fa_0_611"/>
          <p:cNvPicPr preferRelativeResize="0"/>
          <p:nvPr/>
        </p:nvPicPr>
        <p:blipFill rotWithShape="1">
          <a:blip r:embed="rId22">
            <a:alphaModFix/>
          </a:blip>
          <a:srcRect b="0" l="0" r="0" t="0"/>
          <a:stretch/>
        </p:blipFill>
        <p:spPr>
          <a:xfrm>
            <a:off x="9513489" y="10033000"/>
            <a:ext cx="12702" cy="812800"/>
          </a:xfrm>
          <a:prstGeom prst="rect">
            <a:avLst/>
          </a:prstGeom>
          <a:noFill/>
          <a:ln>
            <a:noFill/>
          </a:ln>
        </p:spPr>
      </p:pic>
      <p:pic>
        <p:nvPicPr>
          <p:cNvPr descr=" " id="722" name="Google Shape;722;g26a118202fa_0_611"/>
          <p:cNvPicPr preferRelativeResize="0"/>
          <p:nvPr/>
        </p:nvPicPr>
        <p:blipFill rotWithShape="1">
          <a:blip r:embed="rId22">
            <a:alphaModFix/>
          </a:blip>
          <a:srcRect b="0" l="0" r="0" t="0"/>
          <a:stretch/>
        </p:blipFill>
        <p:spPr>
          <a:xfrm>
            <a:off x="15407026" y="10033000"/>
            <a:ext cx="12702" cy="812800"/>
          </a:xfrm>
          <a:prstGeom prst="rect">
            <a:avLst/>
          </a:prstGeom>
          <a:noFill/>
          <a:ln>
            <a:noFill/>
          </a:ln>
        </p:spPr>
      </p:pic>
      <p:sp>
        <p:nvSpPr>
          <p:cNvPr id="723" name="Google Shape;723;g26a118202fa_0_611"/>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4" name="Google Shape;724;g26a118202fa_0_611"/>
          <p:cNvSpPr/>
          <p:nvPr/>
        </p:nvSpPr>
        <p:spPr>
          <a:xfrm>
            <a:off x="6816519" y="1676400"/>
            <a:ext cx="10754100" cy="185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729" name="Shape 729"/>
        <p:cNvGrpSpPr/>
        <p:nvPr/>
      </p:nvGrpSpPr>
      <p:grpSpPr>
        <a:xfrm>
          <a:off x="0" y="0"/>
          <a:ext cx="0" cy="0"/>
          <a:chOff x="0" y="0"/>
          <a:chExt cx="0" cy="0"/>
        </a:xfrm>
      </p:grpSpPr>
      <p:pic>
        <p:nvPicPr>
          <p:cNvPr descr=" " id="730" name="Google Shape;730;g26a118202fa_0_690"/>
          <p:cNvPicPr preferRelativeResize="0"/>
          <p:nvPr/>
        </p:nvPicPr>
        <p:blipFill rotWithShape="1">
          <a:blip r:embed="rId3">
            <a:alphaModFix/>
          </a:blip>
          <a:srcRect b="0" l="0" r="0" t="0"/>
          <a:stretch/>
        </p:blipFill>
        <p:spPr>
          <a:xfrm>
            <a:off x="17964274" y="685800"/>
            <a:ext cx="6422774" cy="2819400"/>
          </a:xfrm>
          <a:prstGeom prst="rect">
            <a:avLst/>
          </a:prstGeom>
          <a:noFill/>
          <a:ln>
            <a:noFill/>
          </a:ln>
        </p:spPr>
      </p:pic>
      <p:pic>
        <p:nvPicPr>
          <p:cNvPr descr=" " id="731" name="Google Shape;731;g26a118202fa_0_690"/>
          <p:cNvPicPr preferRelativeResize="0"/>
          <p:nvPr/>
        </p:nvPicPr>
        <p:blipFill rotWithShape="1">
          <a:blip r:embed="rId4">
            <a:alphaModFix/>
          </a:blip>
          <a:srcRect b="0" l="0" r="0" t="0"/>
          <a:stretch/>
        </p:blipFill>
        <p:spPr>
          <a:xfrm>
            <a:off x="0" y="2527300"/>
            <a:ext cx="5880835" cy="2819400"/>
          </a:xfrm>
          <a:prstGeom prst="rect">
            <a:avLst/>
          </a:prstGeom>
          <a:noFill/>
          <a:ln>
            <a:noFill/>
          </a:ln>
        </p:spPr>
      </p:pic>
      <p:pic>
        <p:nvPicPr>
          <p:cNvPr descr=" " id="732" name="Google Shape;732;g26a118202fa_0_690"/>
          <p:cNvPicPr preferRelativeResize="0"/>
          <p:nvPr/>
        </p:nvPicPr>
        <p:blipFill rotWithShape="1">
          <a:blip r:embed="rId5">
            <a:alphaModFix/>
          </a:blip>
          <a:srcRect b="0" l="0" r="0" t="0"/>
          <a:stretch/>
        </p:blipFill>
        <p:spPr>
          <a:xfrm>
            <a:off x="0" y="11430000"/>
            <a:ext cx="24387048" cy="2286000"/>
          </a:xfrm>
          <a:prstGeom prst="rect">
            <a:avLst/>
          </a:prstGeom>
          <a:noFill/>
          <a:ln>
            <a:noFill/>
          </a:ln>
        </p:spPr>
      </p:pic>
      <p:pic>
        <p:nvPicPr>
          <p:cNvPr descr=" " id="733" name="Google Shape;733;g26a118202fa_0_690"/>
          <p:cNvPicPr preferRelativeResize="0"/>
          <p:nvPr/>
        </p:nvPicPr>
        <p:blipFill rotWithShape="1">
          <a:blip r:embed="rId6">
            <a:alphaModFix/>
          </a:blip>
          <a:srcRect b="0" l="0" r="0" t="0"/>
          <a:stretch/>
        </p:blipFill>
        <p:spPr>
          <a:xfrm>
            <a:off x="0" y="1143000"/>
            <a:ext cx="12981022" cy="11417300"/>
          </a:xfrm>
          <a:prstGeom prst="rect">
            <a:avLst/>
          </a:prstGeom>
          <a:noFill/>
          <a:ln>
            <a:noFill/>
          </a:ln>
        </p:spPr>
      </p:pic>
      <p:sp>
        <p:nvSpPr>
          <p:cNvPr id="734" name="Google Shape;734;g26a118202fa_0_690"/>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5" name="Google Shape;735;g26a118202fa_0_690"/>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736" name="Google Shape;736;g26a118202fa_0_690"/>
          <p:cNvSpPr/>
          <p:nvPr/>
        </p:nvSpPr>
        <p:spPr>
          <a:xfrm>
            <a:off x="12752394" y="5969000"/>
            <a:ext cx="105507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7" name="Google Shape;737;g26a118202fa_0_690"/>
          <p:cNvSpPr/>
          <p:nvPr/>
        </p:nvSpPr>
        <p:spPr>
          <a:xfrm>
            <a:off x="12752394" y="2527300"/>
            <a:ext cx="10614300" cy="336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Thank you for choosing EaTemp</a:t>
            </a:r>
            <a:endParaRPr b="0" i="0" sz="8000" u="none" cap="none" strike="noStrike">
              <a:solidFill>
                <a:schemeClr val="dk1"/>
              </a:solidFill>
              <a:latin typeface="Calibri"/>
              <a:ea typeface="Calibri"/>
              <a:cs typeface="Calibri"/>
              <a:sym typeface="Calibri"/>
            </a:endParaRPr>
          </a:p>
        </p:txBody>
      </p:sp>
      <p:sp>
        <p:nvSpPr>
          <p:cNvPr id="738" name="Google Shape;738;g26a118202fa_0_690"/>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39" name="Shape 39"/>
        <p:cNvGrpSpPr/>
        <p:nvPr/>
      </p:nvGrpSpPr>
      <p:grpSpPr>
        <a:xfrm>
          <a:off x="0" y="0"/>
          <a:ext cx="0" cy="0"/>
          <a:chOff x="0" y="0"/>
          <a:chExt cx="0" cy="0"/>
        </a:xfrm>
      </p:grpSpPr>
      <p:pic>
        <p:nvPicPr>
          <p:cNvPr descr=" " id="40" name="Google Shape;40;g26a118202fa_0_22"/>
          <p:cNvPicPr preferRelativeResize="0"/>
          <p:nvPr/>
        </p:nvPicPr>
        <p:blipFill rotWithShape="1">
          <a:blip r:embed="rId3">
            <a:alphaModFix/>
          </a:blip>
          <a:srcRect b="0" l="0" r="0" t="0"/>
          <a:stretch/>
        </p:blipFill>
        <p:spPr>
          <a:xfrm>
            <a:off x="685886" y="6858000"/>
            <a:ext cx="23701162" cy="6858000"/>
          </a:xfrm>
          <a:prstGeom prst="rect">
            <a:avLst/>
          </a:prstGeom>
          <a:noFill/>
          <a:ln>
            <a:noFill/>
          </a:ln>
        </p:spPr>
      </p:pic>
      <p:pic>
        <p:nvPicPr>
          <p:cNvPr descr=" " id="41" name="Google Shape;41;g26a118202fa_0_22"/>
          <p:cNvPicPr preferRelativeResize="0"/>
          <p:nvPr/>
        </p:nvPicPr>
        <p:blipFill rotWithShape="1">
          <a:blip r:embed="rId4">
            <a:alphaModFix/>
          </a:blip>
          <a:srcRect b="0" l="0" r="0" t="0"/>
          <a:stretch/>
        </p:blipFill>
        <p:spPr>
          <a:xfrm>
            <a:off x="0" y="8648700"/>
            <a:ext cx="24387048" cy="5067300"/>
          </a:xfrm>
          <a:prstGeom prst="rect">
            <a:avLst/>
          </a:prstGeom>
          <a:noFill/>
          <a:ln>
            <a:noFill/>
          </a:ln>
        </p:spPr>
      </p:pic>
      <p:pic>
        <p:nvPicPr>
          <p:cNvPr descr=" " id="42" name="Google Shape;42;g26a118202fa_0_22"/>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3" name="Google Shape;43;g26a118202fa_0_22"/>
          <p:cNvSpPr/>
          <p:nvPr/>
        </p:nvSpPr>
        <p:spPr>
          <a:xfrm rot="-5400000">
            <a:off x="-1457087" y="5648419"/>
            <a:ext cx="118335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12800"/>
              <a:buFont typeface="Rakkas"/>
              <a:buNone/>
            </a:pPr>
            <a:r>
              <a:rPr b="0" i="0" lang="en-US" sz="12800" u="none" cap="none" strike="noStrike">
                <a:solidFill>
                  <a:srgbClr val="7EC2CA"/>
                </a:solidFill>
                <a:latin typeface="Rakkas"/>
                <a:ea typeface="Rakkas"/>
                <a:cs typeface="Rakkas"/>
                <a:sym typeface="Rakkas"/>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6a118202fa_0_22"/>
          <p:cNvSpPr/>
          <p:nvPr/>
        </p:nvSpPr>
        <p:spPr>
          <a:xfrm>
            <a:off x="6287286" y="1968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6a118202fa_0_22"/>
          <p:cNvPicPr preferRelativeResize="0"/>
          <p:nvPr/>
        </p:nvPicPr>
        <p:blipFill rotWithShape="1">
          <a:blip r:embed="rId6">
            <a:alphaModFix/>
          </a:blip>
          <a:srcRect b="0" l="0" r="0" t="0"/>
          <a:stretch/>
        </p:blipFill>
        <p:spPr>
          <a:xfrm>
            <a:off x="6287286" y="1968500"/>
            <a:ext cx="1625803" cy="1625600"/>
          </a:xfrm>
          <a:prstGeom prst="rect">
            <a:avLst/>
          </a:prstGeom>
          <a:noFill/>
          <a:ln>
            <a:noFill/>
          </a:ln>
        </p:spPr>
      </p:pic>
      <p:sp>
        <p:nvSpPr>
          <p:cNvPr id="46" name="Google Shape;46;g26a118202fa_0_22"/>
          <p:cNvSpPr/>
          <p:nvPr/>
        </p:nvSpPr>
        <p:spPr>
          <a:xfrm>
            <a:off x="6287286" y="1968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6a118202fa_0_22"/>
          <p:cNvSpPr/>
          <p:nvPr/>
        </p:nvSpPr>
        <p:spPr>
          <a:xfrm>
            <a:off x="6712789" y="2222500"/>
            <a:ext cx="7749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kkas"/>
              <a:buNone/>
            </a:pPr>
            <a:r>
              <a:rPr b="0" i="0" lang="en-US" sz="4800" u="none" cap="none" strike="noStrike">
                <a:solidFill>
                  <a:srgbClr val="000000"/>
                </a:solidFill>
                <a:latin typeface="Rakkas"/>
                <a:ea typeface="Rakkas"/>
                <a:cs typeface="Rakkas"/>
                <a:sym typeface="Rakkas"/>
              </a:rPr>
              <a:t>01</a:t>
            </a:r>
            <a:endParaRPr b="0" i="0" sz="4800" u="none" cap="none" strike="noStrike">
              <a:solidFill>
                <a:schemeClr val="dk1"/>
              </a:solidFill>
              <a:latin typeface="Calibri"/>
              <a:ea typeface="Calibri"/>
              <a:cs typeface="Calibri"/>
              <a:sym typeface="Calibri"/>
            </a:endParaRPr>
          </a:p>
        </p:txBody>
      </p:sp>
      <p:sp>
        <p:nvSpPr>
          <p:cNvPr id="48" name="Google Shape;48;g26a118202fa_0_22"/>
          <p:cNvSpPr/>
          <p:nvPr/>
        </p:nvSpPr>
        <p:spPr>
          <a:xfrm>
            <a:off x="8116314" y="1968500"/>
            <a:ext cx="5931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a118202fa_0_22"/>
          <p:cNvSpPr/>
          <p:nvPr/>
        </p:nvSpPr>
        <p:spPr>
          <a:xfrm>
            <a:off x="8116314" y="19685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Introduction</a:t>
            </a:r>
            <a:endParaRPr b="0" i="0" sz="4800" u="none" cap="none" strike="noStrike">
              <a:solidFill>
                <a:schemeClr val="dk1"/>
              </a:solidFill>
              <a:latin typeface="Calibri"/>
              <a:ea typeface="Calibri"/>
              <a:cs typeface="Calibri"/>
              <a:sym typeface="Calibri"/>
            </a:endParaRPr>
          </a:p>
        </p:txBody>
      </p:sp>
      <p:sp>
        <p:nvSpPr>
          <p:cNvPr id="50" name="Google Shape;50;g26a118202fa_0_22"/>
          <p:cNvSpPr/>
          <p:nvPr/>
        </p:nvSpPr>
        <p:spPr>
          <a:xfrm>
            <a:off x="8116314" y="2984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6a118202fa_0_22"/>
          <p:cNvSpPr/>
          <p:nvPr/>
        </p:nvSpPr>
        <p:spPr>
          <a:xfrm>
            <a:off x="6287286" y="4686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6a118202fa_0_22"/>
          <p:cNvPicPr preferRelativeResize="0"/>
          <p:nvPr/>
        </p:nvPicPr>
        <p:blipFill rotWithShape="1">
          <a:blip r:embed="rId6">
            <a:alphaModFix/>
          </a:blip>
          <a:srcRect b="0" l="0" r="0" t="0"/>
          <a:stretch/>
        </p:blipFill>
        <p:spPr>
          <a:xfrm>
            <a:off x="6287286" y="4686300"/>
            <a:ext cx="1625803" cy="1625600"/>
          </a:xfrm>
          <a:prstGeom prst="rect">
            <a:avLst/>
          </a:prstGeom>
          <a:noFill/>
          <a:ln>
            <a:noFill/>
          </a:ln>
        </p:spPr>
      </p:pic>
      <p:sp>
        <p:nvSpPr>
          <p:cNvPr id="53" name="Google Shape;53;g26a118202fa_0_22"/>
          <p:cNvSpPr/>
          <p:nvPr/>
        </p:nvSpPr>
        <p:spPr>
          <a:xfrm>
            <a:off x="6287286" y="4686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a118202fa_0_22"/>
          <p:cNvSpPr/>
          <p:nvPr/>
        </p:nvSpPr>
        <p:spPr>
          <a:xfrm>
            <a:off x="6655632" y="4940300"/>
            <a:ext cx="889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kkas"/>
              <a:buNone/>
            </a:pPr>
            <a:r>
              <a:rPr b="0" i="0" lang="en-US" sz="4800" u="none" cap="none" strike="noStrike">
                <a:solidFill>
                  <a:srgbClr val="000000"/>
                </a:solidFill>
                <a:latin typeface="Rakkas"/>
                <a:ea typeface="Rakkas"/>
                <a:cs typeface="Rakkas"/>
                <a:sym typeface="Rakkas"/>
              </a:rPr>
              <a:t>02</a:t>
            </a:r>
            <a:endParaRPr b="0" i="0" sz="4800" u="none" cap="none" strike="noStrike">
              <a:solidFill>
                <a:schemeClr val="dk1"/>
              </a:solidFill>
              <a:latin typeface="Calibri"/>
              <a:ea typeface="Calibri"/>
              <a:cs typeface="Calibri"/>
              <a:sym typeface="Calibri"/>
            </a:endParaRPr>
          </a:p>
        </p:txBody>
      </p:sp>
      <p:sp>
        <p:nvSpPr>
          <p:cNvPr id="55" name="Google Shape;55;g26a118202fa_0_22"/>
          <p:cNvSpPr/>
          <p:nvPr/>
        </p:nvSpPr>
        <p:spPr>
          <a:xfrm>
            <a:off x="8116314" y="4686300"/>
            <a:ext cx="5931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a118202fa_0_22"/>
          <p:cNvSpPr/>
          <p:nvPr/>
        </p:nvSpPr>
        <p:spPr>
          <a:xfrm>
            <a:off x="8116314" y="46863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Encounters</a:t>
            </a:r>
            <a:endParaRPr b="0" i="0" sz="4800" u="none" cap="none" strike="noStrike">
              <a:solidFill>
                <a:schemeClr val="dk1"/>
              </a:solidFill>
              <a:latin typeface="Calibri"/>
              <a:ea typeface="Calibri"/>
              <a:cs typeface="Calibri"/>
              <a:sym typeface="Calibri"/>
            </a:endParaRPr>
          </a:p>
        </p:txBody>
      </p:sp>
      <p:sp>
        <p:nvSpPr>
          <p:cNvPr id="57" name="Google Shape;57;g26a118202fa_0_22"/>
          <p:cNvSpPr/>
          <p:nvPr/>
        </p:nvSpPr>
        <p:spPr>
          <a:xfrm>
            <a:off x="8116314" y="5702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6a118202fa_0_22"/>
          <p:cNvSpPr/>
          <p:nvPr/>
        </p:nvSpPr>
        <p:spPr>
          <a:xfrm>
            <a:off x="6287286" y="7404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6a118202fa_0_22"/>
          <p:cNvPicPr preferRelativeResize="0"/>
          <p:nvPr/>
        </p:nvPicPr>
        <p:blipFill rotWithShape="1">
          <a:blip r:embed="rId6">
            <a:alphaModFix/>
          </a:blip>
          <a:srcRect b="0" l="0" r="0" t="0"/>
          <a:stretch/>
        </p:blipFill>
        <p:spPr>
          <a:xfrm>
            <a:off x="6287286" y="7404100"/>
            <a:ext cx="1625803" cy="1625600"/>
          </a:xfrm>
          <a:prstGeom prst="rect">
            <a:avLst/>
          </a:prstGeom>
          <a:noFill/>
          <a:ln>
            <a:noFill/>
          </a:ln>
        </p:spPr>
      </p:pic>
      <p:sp>
        <p:nvSpPr>
          <p:cNvPr id="60" name="Google Shape;60;g26a118202fa_0_22"/>
          <p:cNvSpPr/>
          <p:nvPr/>
        </p:nvSpPr>
        <p:spPr>
          <a:xfrm>
            <a:off x="6287286" y="7404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a118202fa_0_22"/>
          <p:cNvSpPr/>
          <p:nvPr/>
        </p:nvSpPr>
        <p:spPr>
          <a:xfrm>
            <a:off x="6655632" y="7658100"/>
            <a:ext cx="889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kkas"/>
              <a:buNone/>
            </a:pPr>
            <a:r>
              <a:rPr b="0" i="0" lang="en-US" sz="4800" u="none" cap="none" strike="noStrike">
                <a:solidFill>
                  <a:srgbClr val="000000"/>
                </a:solidFill>
                <a:latin typeface="Rakkas"/>
                <a:ea typeface="Rakkas"/>
                <a:cs typeface="Rakkas"/>
                <a:sym typeface="Rakkas"/>
              </a:rPr>
              <a:t>03</a:t>
            </a:r>
            <a:endParaRPr b="0" i="0" sz="4800" u="none" cap="none" strike="noStrike">
              <a:solidFill>
                <a:schemeClr val="dk1"/>
              </a:solidFill>
              <a:latin typeface="Calibri"/>
              <a:ea typeface="Calibri"/>
              <a:cs typeface="Calibri"/>
              <a:sym typeface="Calibri"/>
            </a:endParaRPr>
          </a:p>
        </p:txBody>
      </p:sp>
      <p:sp>
        <p:nvSpPr>
          <p:cNvPr id="62" name="Google Shape;62;g26a118202fa_0_22"/>
          <p:cNvSpPr/>
          <p:nvPr/>
        </p:nvSpPr>
        <p:spPr>
          <a:xfrm>
            <a:off x="8116314" y="7404100"/>
            <a:ext cx="5931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a118202fa_0_22"/>
          <p:cNvSpPr/>
          <p:nvPr/>
        </p:nvSpPr>
        <p:spPr>
          <a:xfrm>
            <a:off x="8116314" y="74041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Wonders</a:t>
            </a:r>
            <a:endParaRPr b="0" i="0" sz="4800" u="none" cap="none" strike="noStrike">
              <a:solidFill>
                <a:schemeClr val="dk1"/>
              </a:solidFill>
              <a:latin typeface="Calibri"/>
              <a:ea typeface="Calibri"/>
              <a:cs typeface="Calibri"/>
              <a:sym typeface="Calibri"/>
            </a:endParaRPr>
          </a:p>
        </p:txBody>
      </p:sp>
      <p:sp>
        <p:nvSpPr>
          <p:cNvPr id="64" name="Google Shape;64;g26a118202fa_0_22"/>
          <p:cNvSpPr/>
          <p:nvPr/>
        </p:nvSpPr>
        <p:spPr>
          <a:xfrm>
            <a:off x="8116314" y="8420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26a118202fa_0_22"/>
          <p:cNvSpPr/>
          <p:nvPr/>
        </p:nvSpPr>
        <p:spPr>
          <a:xfrm>
            <a:off x="6287286" y="10121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6a118202fa_0_22"/>
          <p:cNvPicPr preferRelativeResize="0"/>
          <p:nvPr/>
        </p:nvPicPr>
        <p:blipFill rotWithShape="1">
          <a:blip r:embed="rId6">
            <a:alphaModFix/>
          </a:blip>
          <a:srcRect b="0" l="0" r="0" t="0"/>
          <a:stretch/>
        </p:blipFill>
        <p:spPr>
          <a:xfrm>
            <a:off x="6287286" y="10121900"/>
            <a:ext cx="1625803" cy="1625600"/>
          </a:xfrm>
          <a:prstGeom prst="rect">
            <a:avLst/>
          </a:prstGeom>
          <a:noFill/>
          <a:ln>
            <a:noFill/>
          </a:ln>
        </p:spPr>
      </p:pic>
      <p:sp>
        <p:nvSpPr>
          <p:cNvPr id="67" name="Google Shape;67;g26a118202fa_0_22"/>
          <p:cNvSpPr/>
          <p:nvPr/>
        </p:nvSpPr>
        <p:spPr>
          <a:xfrm>
            <a:off x="6287286" y="10121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a118202fa_0_22"/>
          <p:cNvSpPr/>
          <p:nvPr/>
        </p:nvSpPr>
        <p:spPr>
          <a:xfrm>
            <a:off x="6623878" y="103759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kkas"/>
              <a:buNone/>
            </a:pPr>
            <a:r>
              <a:rPr b="0" i="0" lang="en-US" sz="4800" u="none" cap="none" strike="noStrike">
                <a:solidFill>
                  <a:srgbClr val="000000"/>
                </a:solidFill>
                <a:latin typeface="Rakkas"/>
                <a:ea typeface="Rakkas"/>
                <a:cs typeface="Rakkas"/>
                <a:sym typeface="Rakkas"/>
              </a:rPr>
              <a:t>04</a:t>
            </a:r>
            <a:endParaRPr b="0" i="0" sz="4800" u="none" cap="none" strike="noStrike">
              <a:solidFill>
                <a:schemeClr val="dk1"/>
              </a:solidFill>
              <a:latin typeface="Calibri"/>
              <a:ea typeface="Calibri"/>
              <a:cs typeface="Calibri"/>
              <a:sym typeface="Calibri"/>
            </a:endParaRPr>
          </a:p>
        </p:txBody>
      </p:sp>
      <p:sp>
        <p:nvSpPr>
          <p:cNvPr id="69" name="Google Shape;69;g26a118202fa_0_22"/>
          <p:cNvSpPr/>
          <p:nvPr/>
        </p:nvSpPr>
        <p:spPr>
          <a:xfrm>
            <a:off x="8116314" y="10121900"/>
            <a:ext cx="5931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a118202fa_0_22"/>
          <p:cNvSpPr/>
          <p:nvPr/>
        </p:nvSpPr>
        <p:spPr>
          <a:xfrm>
            <a:off x="8116314" y="101219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Magic</a:t>
            </a:r>
            <a:endParaRPr b="0" i="0" sz="4800" u="none" cap="none" strike="noStrike">
              <a:solidFill>
                <a:schemeClr val="dk1"/>
              </a:solidFill>
              <a:latin typeface="Calibri"/>
              <a:ea typeface="Calibri"/>
              <a:cs typeface="Calibri"/>
              <a:sym typeface="Calibri"/>
            </a:endParaRPr>
          </a:p>
        </p:txBody>
      </p:sp>
      <p:sp>
        <p:nvSpPr>
          <p:cNvPr id="71" name="Google Shape;71;g26a118202fa_0_22"/>
          <p:cNvSpPr/>
          <p:nvPr/>
        </p:nvSpPr>
        <p:spPr>
          <a:xfrm>
            <a:off x="8116314" y="11137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6a118202fa_0_22"/>
          <p:cNvSpPr/>
          <p:nvPr/>
        </p:nvSpPr>
        <p:spPr>
          <a:xfrm>
            <a:off x="8116314" y="4140200"/>
            <a:ext cx="49155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6a118202fa_0_22"/>
          <p:cNvPicPr preferRelativeResize="0"/>
          <p:nvPr/>
        </p:nvPicPr>
        <p:blipFill rotWithShape="1">
          <a:blip r:embed="rId7">
            <a:alphaModFix/>
          </a:blip>
          <a:srcRect b="0" l="0" r="0" t="0"/>
          <a:stretch/>
        </p:blipFill>
        <p:spPr>
          <a:xfrm>
            <a:off x="8116314" y="4102100"/>
            <a:ext cx="4915514" cy="38100"/>
          </a:xfrm>
          <a:prstGeom prst="rect">
            <a:avLst/>
          </a:prstGeom>
          <a:noFill/>
          <a:ln>
            <a:noFill/>
          </a:ln>
        </p:spPr>
      </p:pic>
      <p:sp>
        <p:nvSpPr>
          <p:cNvPr id="74" name="Google Shape;74;g26a118202fa_0_22"/>
          <p:cNvSpPr/>
          <p:nvPr/>
        </p:nvSpPr>
        <p:spPr>
          <a:xfrm>
            <a:off x="8116314" y="6858000"/>
            <a:ext cx="49155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6a118202fa_0_22"/>
          <p:cNvPicPr preferRelativeResize="0"/>
          <p:nvPr/>
        </p:nvPicPr>
        <p:blipFill rotWithShape="1">
          <a:blip r:embed="rId7">
            <a:alphaModFix/>
          </a:blip>
          <a:srcRect b="0" l="0" r="0" t="0"/>
          <a:stretch/>
        </p:blipFill>
        <p:spPr>
          <a:xfrm>
            <a:off x="8116314" y="6819900"/>
            <a:ext cx="4915514" cy="38100"/>
          </a:xfrm>
          <a:prstGeom prst="rect">
            <a:avLst/>
          </a:prstGeom>
          <a:noFill/>
          <a:ln>
            <a:noFill/>
          </a:ln>
        </p:spPr>
      </p:pic>
      <p:sp>
        <p:nvSpPr>
          <p:cNvPr id="76" name="Google Shape;76;g26a118202fa_0_22"/>
          <p:cNvSpPr/>
          <p:nvPr/>
        </p:nvSpPr>
        <p:spPr>
          <a:xfrm>
            <a:off x="8116314" y="9575800"/>
            <a:ext cx="49155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6a118202fa_0_22"/>
          <p:cNvPicPr preferRelativeResize="0"/>
          <p:nvPr/>
        </p:nvPicPr>
        <p:blipFill rotWithShape="1">
          <a:blip r:embed="rId7">
            <a:alphaModFix/>
          </a:blip>
          <a:srcRect b="0" l="0" r="0" t="0"/>
          <a:stretch/>
        </p:blipFill>
        <p:spPr>
          <a:xfrm>
            <a:off x="8116314" y="9537700"/>
            <a:ext cx="4915514" cy="38100"/>
          </a:xfrm>
          <a:prstGeom prst="rect">
            <a:avLst/>
          </a:prstGeom>
          <a:noFill/>
          <a:ln>
            <a:noFill/>
          </a:ln>
        </p:spPr>
      </p:pic>
      <p:pic>
        <p:nvPicPr>
          <p:cNvPr descr=" " id="78" name="Google Shape;78;g26a118202fa_0_22"/>
          <p:cNvPicPr preferRelativeResize="0"/>
          <p:nvPr/>
        </p:nvPicPr>
        <p:blipFill rotWithShape="1">
          <a:blip r:embed="rId8">
            <a:alphaModFix/>
          </a:blip>
          <a:srcRect b="0" l="0" r="0" t="0"/>
          <a:stretch/>
        </p:blipFill>
        <p:spPr>
          <a:xfrm>
            <a:off x="12866708" y="2197100"/>
            <a:ext cx="11063083" cy="10096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83" name="Shape 83"/>
        <p:cNvGrpSpPr/>
        <p:nvPr/>
      </p:nvGrpSpPr>
      <p:grpSpPr>
        <a:xfrm>
          <a:off x="0" y="0"/>
          <a:ext cx="0" cy="0"/>
          <a:chOff x="0" y="0"/>
          <a:chExt cx="0" cy="0"/>
        </a:xfrm>
      </p:grpSpPr>
      <p:pic>
        <p:nvPicPr>
          <p:cNvPr descr=" " id="84" name="Google Shape;84;g26a118202fa_0_65"/>
          <p:cNvPicPr preferRelativeResize="0"/>
          <p:nvPr/>
        </p:nvPicPr>
        <p:blipFill rotWithShape="1">
          <a:blip r:embed="rId3">
            <a:alphaModFix/>
          </a:blip>
          <a:srcRect b="0" l="0" r="0" t="0"/>
          <a:stretch/>
        </p:blipFill>
        <p:spPr>
          <a:xfrm>
            <a:off x="11063083" y="0"/>
            <a:ext cx="13323965" cy="3810000"/>
          </a:xfrm>
          <a:prstGeom prst="rect">
            <a:avLst/>
          </a:prstGeom>
          <a:noFill/>
          <a:ln>
            <a:noFill/>
          </a:ln>
        </p:spPr>
      </p:pic>
      <p:pic>
        <p:nvPicPr>
          <p:cNvPr descr=" " id="85" name="Google Shape;85;g26a118202fa_0_65"/>
          <p:cNvPicPr preferRelativeResize="0"/>
          <p:nvPr/>
        </p:nvPicPr>
        <p:blipFill rotWithShape="1">
          <a:blip r:embed="rId4">
            <a:alphaModFix/>
          </a:blip>
          <a:srcRect b="0" l="0" r="0" t="0"/>
          <a:stretch/>
        </p:blipFill>
        <p:spPr>
          <a:xfrm>
            <a:off x="0" y="9690100"/>
            <a:ext cx="7023978" cy="3340100"/>
          </a:xfrm>
          <a:prstGeom prst="rect">
            <a:avLst/>
          </a:prstGeom>
          <a:noFill/>
          <a:ln>
            <a:noFill/>
          </a:ln>
        </p:spPr>
      </p:pic>
      <p:pic>
        <p:nvPicPr>
          <p:cNvPr descr=" " id="86" name="Google Shape;86;g26a118202fa_0_65"/>
          <p:cNvPicPr preferRelativeResize="0"/>
          <p:nvPr/>
        </p:nvPicPr>
        <p:blipFill rotWithShape="1">
          <a:blip r:embed="rId5">
            <a:alphaModFix/>
          </a:blip>
          <a:srcRect b="0" l="0" r="0" t="0"/>
          <a:stretch/>
        </p:blipFill>
        <p:spPr>
          <a:xfrm>
            <a:off x="0" y="9220200"/>
            <a:ext cx="15419727" cy="4495800"/>
          </a:xfrm>
          <a:prstGeom prst="rect">
            <a:avLst/>
          </a:prstGeom>
          <a:noFill/>
          <a:ln>
            <a:noFill/>
          </a:ln>
        </p:spPr>
      </p:pic>
      <p:sp>
        <p:nvSpPr>
          <p:cNvPr id="87" name="Google Shape;87;g26a118202fa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6a118202fa_0_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9" name="Google Shape;89;g26a118202fa_0_65"/>
          <p:cNvSpPr/>
          <p:nvPr/>
        </p:nvSpPr>
        <p:spPr>
          <a:xfrm>
            <a:off x="2959470" y="2603500"/>
            <a:ext cx="130656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The Realm of the Extraordinary</a:t>
            </a:r>
            <a:endParaRPr b="0" i="0" sz="8000" u="none" cap="none" strike="noStrike">
              <a:solidFill>
                <a:schemeClr val="dk1"/>
              </a:solidFill>
              <a:latin typeface="Calibri"/>
              <a:ea typeface="Calibri"/>
              <a:cs typeface="Calibri"/>
              <a:sym typeface="Calibri"/>
            </a:endParaRPr>
          </a:p>
        </p:txBody>
      </p:sp>
      <p:sp>
        <p:nvSpPr>
          <p:cNvPr id="90" name="Google Shape;90;g26a118202fa_0_65"/>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g26a118202fa_0_65"/>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96" name="Shape 96"/>
        <p:cNvGrpSpPr/>
        <p:nvPr/>
      </p:nvGrpSpPr>
      <p:grpSpPr>
        <a:xfrm>
          <a:off x="0" y="0"/>
          <a:ext cx="0" cy="0"/>
          <a:chOff x="0" y="0"/>
          <a:chExt cx="0" cy="0"/>
        </a:xfrm>
      </p:grpSpPr>
      <p:pic>
        <p:nvPicPr>
          <p:cNvPr descr=" " id="97" name="Google Shape;97;g26a118202fa_0_77"/>
          <p:cNvPicPr preferRelativeResize="0"/>
          <p:nvPr/>
        </p:nvPicPr>
        <p:blipFill rotWithShape="1">
          <a:blip r:embed="rId3">
            <a:alphaModFix/>
          </a:blip>
          <a:srcRect b="0" l="0" r="0" t="0"/>
          <a:stretch/>
        </p:blipFill>
        <p:spPr>
          <a:xfrm>
            <a:off x="0" y="7442200"/>
            <a:ext cx="4902813" cy="6273800"/>
          </a:xfrm>
          <a:prstGeom prst="rect">
            <a:avLst/>
          </a:prstGeom>
          <a:noFill/>
          <a:ln>
            <a:noFill/>
          </a:ln>
        </p:spPr>
      </p:pic>
      <p:pic>
        <p:nvPicPr>
          <p:cNvPr descr=" " id="98" name="Google Shape;98;g26a118202fa_0_77"/>
          <p:cNvPicPr preferRelativeResize="0"/>
          <p:nvPr/>
        </p:nvPicPr>
        <p:blipFill rotWithShape="1">
          <a:blip r:embed="rId4">
            <a:alphaModFix/>
          </a:blip>
          <a:srcRect b="0" l="0" r="0" t="0"/>
          <a:stretch/>
        </p:blipFill>
        <p:spPr>
          <a:xfrm>
            <a:off x="3340518" y="8915400"/>
            <a:ext cx="21046530" cy="4800600"/>
          </a:xfrm>
          <a:prstGeom prst="rect">
            <a:avLst/>
          </a:prstGeom>
          <a:noFill/>
          <a:ln>
            <a:noFill/>
          </a:ln>
        </p:spPr>
      </p:pic>
      <p:sp>
        <p:nvSpPr>
          <p:cNvPr id="99" name="Google Shape;99;g26a118202fa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6a118202fa_0_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1" name="Google Shape;101;g26a118202fa_0_77"/>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2" name="Google Shape;102;g26a118202fa_0_77"/>
          <p:cNvSpPr/>
          <p:nvPr/>
        </p:nvSpPr>
        <p:spPr>
          <a:xfrm>
            <a:off x="2502213" y="2489200"/>
            <a:ext cx="7875000"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6a118202fa_0_77"/>
          <p:cNvPicPr preferRelativeResize="0"/>
          <p:nvPr/>
        </p:nvPicPr>
        <p:blipFill rotWithShape="1">
          <a:blip r:embed="rId7">
            <a:alphaModFix/>
          </a:blip>
          <a:srcRect b="0" l="0" r="0" t="0"/>
          <a:stretch/>
        </p:blipFill>
        <p:spPr>
          <a:xfrm>
            <a:off x="2502213" y="2489200"/>
            <a:ext cx="1146517" cy="1016000"/>
          </a:xfrm>
          <a:prstGeom prst="rect">
            <a:avLst/>
          </a:prstGeom>
          <a:noFill/>
          <a:ln>
            <a:noFill/>
          </a:ln>
        </p:spPr>
      </p:pic>
      <p:sp>
        <p:nvSpPr>
          <p:cNvPr id="104" name="Google Shape;104;g26a118202fa_0_77"/>
          <p:cNvSpPr/>
          <p:nvPr/>
        </p:nvSpPr>
        <p:spPr>
          <a:xfrm>
            <a:off x="2502213" y="38100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6a118202fa_0_77"/>
          <p:cNvSpPr/>
          <p:nvPr/>
        </p:nvSpPr>
        <p:spPr>
          <a:xfrm>
            <a:off x="2502213" y="38100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g26a118202fa_0_77"/>
          <p:cNvSpPr/>
          <p:nvPr/>
        </p:nvSpPr>
        <p:spPr>
          <a:xfrm>
            <a:off x="2502213" y="4927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g26a118202fa_0_77"/>
          <p:cNvSpPr/>
          <p:nvPr/>
        </p:nvSpPr>
        <p:spPr>
          <a:xfrm>
            <a:off x="2502213" y="8001000"/>
            <a:ext cx="7875000"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6a118202fa_0_77"/>
          <p:cNvPicPr preferRelativeResize="0"/>
          <p:nvPr/>
        </p:nvPicPr>
        <p:blipFill rotWithShape="1">
          <a:blip r:embed="rId8">
            <a:alphaModFix/>
          </a:blip>
          <a:srcRect b="0" l="0" r="0" t="0"/>
          <a:stretch/>
        </p:blipFill>
        <p:spPr>
          <a:xfrm>
            <a:off x="2502213" y="8001000"/>
            <a:ext cx="1046637" cy="1016000"/>
          </a:xfrm>
          <a:prstGeom prst="rect">
            <a:avLst/>
          </a:prstGeom>
          <a:noFill/>
          <a:ln>
            <a:noFill/>
          </a:ln>
        </p:spPr>
      </p:pic>
      <p:sp>
        <p:nvSpPr>
          <p:cNvPr id="109" name="Google Shape;109;g26a118202fa_0_77"/>
          <p:cNvSpPr/>
          <p:nvPr/>
        </p:nvSpPr>
        <p:spPr>
          <a:xfrm>
            <a:off x="2502213" y="93218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6a118202fa_0_77"/>
          <p:cNvSpPr/>
          <p:nvPr/>
        </p:nvSpPr>
        <p:spPr>
          <a:xfrm>
            <a:off x="2502213" y="93218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Dragon Taming</a:t>
            </a:r>
            <a:endParaRPr b="0" i="0" sz="4800" u="none" cap="none" strike="noStrike">
              <a:solidFill>
                <a:schemeClr val="dk1"/>
              </a:solidFill>
              <a:latin typeface="Calibri"/>
              <a:ea typeface="Calibri"/>
              <a:cs typeface="Calibri"/>
              <a:sym typeface="Calibri"/>
            </a:endParaRPr>
          </a:p>
        </p:txBody>
      </p:sp>
      <p:sp>
        <p:nvSpPr>
          <p:cNvPr id="111" name="Google Shape;111;g26a118202fa_0_77"/>
          <p:cNvSpPr/>
          <p:nvPr/>
        </p:nvSpPr>
        <p:spPr>
          <a:xfrm>
            <a:off x="2502213" y="10439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16" name="Shape 116"/>
        <p:cNvGrpSpPr/>
        <p:nvPr/>
      </p:nvGrpSpPr>
      <p:grpSpPr>
        <a:xfrm>
          <a:off x="0" y="0"/>
          <a:ext cx="0" cy="0"/>
          <a:chOff x="0" y="0"/>
          <a:chExt cx="0" cy="0"/>
        </a:xfrm>
      </p:grpSpPr>
      <p:pic>
        <p:nvPicPr>
          <p:cNvPr descr=" " id="117" name="Google Shape;117;g26a118202fa_0_96"/>
          <p:cNvPicPr preferRelativeResize="0"/>
          <p:nvPr/>
        </p:nvPicPr>
        <p:blipFill rotWithShape="1">
          <a:blip r:embed="rId3">
            <a:alphaModFix/>
          </a:blip>
          <a:srcRect b="0" l="0" r="0" t="0"/>
          <a:stretch/>
        </p:blipFill>
        <p:spPr>
          <a:xfrm>
            <a:off x="685886" y="0"/>
            <a:ext cx="23701162" cy="6858000"/>
          </a:xfrm>
          <a:prstGeom prst="rect">
            <a:avLst/>
          </a:prstGeom>
          <a:noFill/>
          <a:ln>
            <a:noFill/>
          </a:ln>
        </p:spPr>
      </p:pic>
      <p:pic>
        <p:nvPicPr>
          <p:cNvPr descr=" " id="118" name="Google Shape;118;g26a118202fa_0_96"/>
          <p:cNvPicPr preferRelativeResize="0"/>
          <p:nvPr/>
        </p:nvPicPr>
        <p:blipFill rotWithShape="1">
          <a:blip r:embed="rId4">
            <a:alphaModFix/>
          </a:blip>
          <a:srcRect b="0" l="0" r="0" t="0"/>
          <a:stretch/>
        </p:blipFill>
        <p:spPr>
          <a:xfrm>
            <a:off x="0" y="0"/>
            <a:ext cx="24387048" cy="5067300"/>
          </a:xfrm>
          <a:prstGeom prst="rect">
            <a:avLst/>
          </a:prstGeom>
          <a:noFill/>
          <a:ln>
            <a:noFill/>
          </a:ln>
        </p:spPr>
      </p:pic>
      <p:sp>
        <p:nvSpPr>
          <p:cNvPr id="119" name="Google Shape;119;g26a118202fa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6a118202fa_0_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1" name="Google Shape;121;g26a118202fa_0_96"/>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6a118202fa_0_96"/>
          <p:cNvPicPr preferRelativeResize="0"/>
          <p:nvPr/>
        </p:nvPicPr>
        <p:blipFill rotWithShape="1">
          <a:blip r:embed="rId6">
            <a:alphaModFix/>
          </a:blip>
          <a:srcRect b="0" l="0" r="0" t="0"/>
          <a:stretch/>
        </p:blipFill>
        <p:spPr>
          <a:xfrm>
            <a:off x="800200" y="1181100"/>
            <a:ext cx="7049381" cy="5118100"/>
          </a:xfrm>
          <a:prstGeom prst="rect">
            <a:avLst/>
          </a:prstGeom>
          <a:noFill/>
          <a:ln>
            <a:noFill/>
          </a:ln>
        </p:spPr>
      </p:pic>
      <p:sp>
        <p:nvSpPr>
          <p:cNvPr id="123" name="Google Shape;123;g26a118202fa_0_96"/>
          <p:cNvSpPr/>
          <p:nvPr/>
        </p:nvSpPr>
        <p:spPr>
          <a:xfrm>
            <a:off x="2108464" y="6908800"/>
            <a:ext cx="44328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6a118202fa_0_96"/>
          <p:cNvSpPr/>
          <p:nvPr/>
        </p:nvSpPr>
        <p:spPr>
          <a:xfrm>
            <a:off x="2108464" y="6908800"/>
            <a:ext cx="4636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6a118202fa_0_96"/>
          <p:cNvSpPr/>
          <p:nvPr/>
        </p:nvSpPr>
        <p:spPr>
          <a:xfrm>
            <a:off x="800200" y="8432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6a118202fa_0_96"/>
          <p:cNvSpPr/>
          <p:nvPr/>
        </p:nvSpPr>
        <p:spPr>
          <a:xfrm>
            <a:off x="732458" y="8432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7" name="Google Shape;127;g26a118202fa_0_96"/>
          <p:cNvSpPr/>
          <p:nvPr/>
        </p:nvSpPr>
        <p:spPr>
          <a:xfrm>
            <a:off x="3746968" y="11480800"/>
            <a:ext cx="11559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6a118202fa_0_96"/>
          <p:cNvSpPr/>
          <p:nvPr/>
        </p:nvSpPr>
        <p:spPr>
          <a:xfrm>
            <a:off x="3746968" y="11480800"/>
            <a:ext cx="135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4800"/>
              <a:buFont typeface="Rakkas"/>
              <a:buNone/>
            </a:pPr>
            <a:r>
              <a:rPr b="0" i="0" lang="en-US" sz="4800" u="none" cap="none" strike="noStrike">
                <a:solidFill>
                  <a:srgbClr val="75ACB6"/>
                </a:solidFill>
                <a:latin typeface="Rakkas"/>
                <a:ea typeface="Rakkas"/>
                <a:cs typeface="Rakkas"/>
                <a:sym typeface="Rakkas"/>
              </a:rPr>
              <a:t>45%</a:t>
            </a:r>
            <a:endParaRPr b="0" i="0" sz="4800" u="none" cap="none" strike="noStrike">
              <a:solidFill>
                <a:schemeClr val="dk1"/>
              </a:solidFill>
              <a:latin typeface="Calibri"/>
              <a:ea typeface="Calibri"/>
              <a:cs typeface="Calibri"/>
              <a:sym typeface="Calibri"/>
            </a:endParaRPr>
          </a:p>
        </p:txBody>
      </p:sp>
      <p:sp>
        <p:nvSpPr>
          <p:cNvPr id="129" name="Google Shape;129;g26a118202fa_0_96"/>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a118202fa_0_96"/>
          <p:cNvPicPr preferRelativeResize="0"/>
          <p:nvPr/>
        </p:nvPicPr>
        <p:blipFill rotWithShape="1">
          <a:blip r:embed="rId7">
            <a:alphaModFix/>
          </a:blip>
          <a:srcRect b="0" l="0" r="0" t="0"/>
          <a:stretch/>
        </p:blipFill>
        <p:spPr>
          <a:xfrm>
            <a:off x="16016702" y="1181100"/>
            <a:ext cx="7049381" cy="5118100"/>
          </a:xfrm>
          <a:prstGeom prst="rect">
            <a:avLst/>
          </a:prstGeom>
          <a:noFill/>
          <a:ln>
            <a:noFill/>
          </a:ln>
        </p:spPr>
      </p:pic>
      <p:sp>
        <p:nvSpPr>
          <p:cNvPr id="131" name="Google Shape;131;g26a118202fa_0_96"/>
          <p:cNvSpPr/>
          <p:nvPr/>
        </p:nvSpPr>
        <p:spPr>
          <a:xfrm>
            <a:off x="17324965" y="6908800"/>
            <a:ext cx="44328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a118202fa_0_96"/>
          <p:cNvSpPr/>
          <p:nvPr/>
        </p:nvSpPr>
        <p:spPr>
          <a:xfrm>
            <a:off x="17324965" y="6908800"/>
            <a:ext cx="4636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6a118202fa_0_96"/>
          <p:cNvSpPr/>
          <p:nvPr/>
        </p:nvSpPr>
        <p:spPr>
          <a:xfrm>
            <a:off x="16016702" y="8432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a118202fa_0_96"/>
          <p:cNvSpPr/>
          <p:nvPr/>
        </p:nvSpPr>
        <p:spPr>
          <a:xfrm>
            <a:off x="15948960" y="8432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5" name="Google Shape;135;g26a118202fa_0_96"/>
          <p:cNvSpPr/>
          <p:nvPr/>
        </p:nvSpPr>
        <p:spPr>
          <a:xfrm>
            <a:off x="18963470" y="11480800"/>
            <a:ext cx="11559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6a118202fa_0_96"/>
          <p:cNvSpPr/>
          <p:nvPr/>
        </p:nvSpPr>
        <p:spPr>
          <a:xfrm>
            <a:off x="18963470" y="11480800"/>
            <a:ext cx="135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4800"/>
              <a:buFont typeface="Rakkas"/>
              <a:buNone/>
            </a:pPr>
            <a:r>
              <a:rPr b="0" i="0" lang="en-US" sz="4800" u="none" cap="none" strike="noStrike">
                <a:solidFill>
                  <a:srgbClr val="75ACB6"/>
                </a:solidFill>
                <a:latin typeface="Rakkas"/>
                <a:ea typeface="Rakkas"/>
                <a:cs typeface="Rakkas"/>
                <a:sym typeface="Rakkas"/>
              </a:rPr>
              <a:t>45%</a:t>
            </a:r>
            <a:endParaRPr b="0" i="0" sz="4800" u="none" cap="none" strike="noStrike">
              <a:solidFill>
                <a:schemeClr val="dk1"/>
              </a:solidFill>
              <a:latin typeface="Calibri"/>
              <a:ea typeface="Calibri"/>
              <a:cs typeface="Calibri"/>
              <a:sym typeface="Calibri"/>
            </a:endParaRPr>
          </a:p>
        </p:txBody>
      </p:sp>
      <p:sp>
        <p:nvSpPr>
          <p:cNvPr id="137" name="Google Shape;137;g26a118202fa_0_96"/>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6a118202fa_0_96"/>
          <p:cNvSpPr/>
          <p:nvPr/>
        </p:nvSpPr>
        <p:spPr>
          <a:xfrm>
            <a:off x="10046956" y="1181100"/>
            <a:ext cx="37725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6a118202fa_0_96"/>
          <p:cNvSpPr/>
          <p:nvPr/>
        </p:nvSpPr>
        <p:spPr>
          <a:xfrm>
            <a:off x="10046956" y="1181100"/>
            <a:ext cx="39756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Dragon Taming</a:t>
            </a:r>
            <a:endParaRPr b="0" i="0" sz="4800" u="none" cap="none" strike="noStrike">
              <a:solidFill>
                <a:schemeClr val="dk1"/>
              </a:solidFill>
              <a:latin typeface="Calibri"/>
              <a:ea typeface="Calibri"/>
              <a:cs typeface="Calibri"/>
              <a:sym typeface="Calibri"/>
            </a:endParaRPr>
          </a:p>
        </p:txBody>
      </p:sp>
      <p:sp>
        <p:nvSpPr>
          <p:cNvPr id="140" name="Google Shape;140;g26a118202fa_0_96"/>
          <p:cNvSpPr/>
          <p:nvPr/>
        </p:nvSpPr>
        <p:spPr>
          <a:xfrm>
            <a:off x="8408451" y="27051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6a118202fa_0_96"/>
          <p:cNvSpPr/>
          <p:nvPr/>
        </p:nvSpPr>
        <p:spPr>
          <a:xfrm>
            <a:off x="8340709" y="27051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g26a118202fa_0_96"/>
          <p:cNvPicPr preferRelativeResize="0"/>
          <p:nvPr/>
        </p:nvPicPr>
        <p:blipFill rotWithShape="1">
          <a:blip r:embed="rId8">
            <a:alphaModFix/>
          </a:blip>
          <a:srcRect b="0" l="0" r="0" t="0"/>
          <a:stretch/>
        </p:blipFill>
        <p:spPr>
          <a:xfrm>
            <a:off x="8408451" y="5753100"/>
            <a:ext cx="7049381" cy="5118100"/>
          </a:xfrm>
          <a:prstGeom prst="rect">
            <a:avLst/>
          </a:prstGeom>
          <a:noFill/>
          <a:ln>
            <a:noFill/>
          </a:ln>
        </p:spPr>
      </p:pic>
      <p:sp>
        <p:nvSpPr>
          <p:cNvPr id="143" name="Google Shape;143;g26a118202fa_0_96"/>
          <p:cNvSpPr/>
          <p:nvPr/>
        </p:nvSpPr>
        <p:spPr>
          <a:xfrm>
            <a:off x="11386973" y="11480800"/>
            <a:ext cx="10923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6a118202fa_0_96"/>
          <p:cNvSpPr/>
          <p:nvPr/>
        </p:nvSpPr>
        <p:spPr>
          <a:xfrm>
            <a:off x="11386973" y="11480800"/>
            <a:ext cx="1295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5ACB6"/>
              </a:buClr>
              <a:buSzPts val="4800"/>
              <a:buFont typeface="Rakkas"/>
              <a:buNone/>
            </a:pPr>
            <a:r>
              <a:rPr b="0" i="0" lang="en-US" sz="4800" u="none" cap="none" strike="noStrike">
                <a:solidFill>
                  <a:srgbClr val="75ACB6"/>
                </a:solidFill>
                <a:latin typeface="Rakkas"/>
                <a:ea typeface="Rakkas"/>
                <a:cs typeface="Rakkas"/>
                <a:sym typeface="Rakkas"/>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49" name="Shape 149"/>
        <p:cNvGrpSpPr/>
        <p:nvPr/>
      </p:nvGrpSpPr>
      <p:grpSpPr>
        <a:xfrm>
          <a:off x="0" y="0"/>
          <a:ext cx="0" cy="0"/>
          <a:chOff x="0" y="0"/>
          <a:chExt cx="0" cy="0"/>
        </a:xfrm>
      </p:grpSpPr>
      <p:pic>
        <p:nvPicPr>
          <p:cNvPr descr=" " id="150" name="Google Shape;150;g26a118202fa_0_128"/>
          <p:cNvPicPr preferRelativeResize="0"/>
          <p:nvPr/>
        </p:nvPicPr>
        <p:blipFill rotWithShape="1">
          <a:blip r:embed="rId3">
            <a:alphaModFix/>
          </a:blip>
          <a:srcRect b="0" l="0" r="0" t="0"/>
          <a:stretch/>
        </p:blipFill>
        <p:spPr>
          <a:xfrm>
            <a:off x="0" y="685800"/>
            <a:ext cx="6422774" cy="2819400"/>
          </a:xfrm>
          <a:prstGeom prst="rect">
            <a:avLst/>
          </a:prstGeom>
          <a:noFill/>
          <a:ln>
            <a:noFill/>
          </a:ln>
        </p:spPr>
      </p:pic>
      <p:pic>
        <p:nvPicPr>
          <p:cNvPr descr=" " id="151" name="Google Shape;151;g26a118202fa_0_128"/>
          <p:cNvPicPr preferRelativeResize="0"/>
          <p:nvPr/>
        </p:nvPicPr>
        <p:blipFill rotWithShape="1">
          <a:blip r:embed="rId4">
            <a:alphaModFix/>
          </a:blip>
          <a:srcRect b="0" l="0" r="0" t="0"/>
          <a:stretch/>
        </p:blipFill>
        <p:spPr>
          <a:xfrm>
            <a:off x="18506213" y="2527300"/>
            <a:ext cx="5880835" cy="2819400"/>
          </a:xfrm>
          <a:prstGeom prst="rect">
            <a:avLst/>
          </a:prstGeom>
          <a:noFill/>
          <a:ln>
            <a:noFill/>
          </a:ln>
        </p:spPr>
      </p:pic>
      <p:pic>
        <p:nvPicPr>
          <p:cNvPr descr=" " id="152" name="Google Shape;152;g26a118202fa_0_128"/>
          <p:cNvPicPr preferRelativeResize="0"/>
          <p:nvPr/>
        </p:nvPicPr>
        <p:blipFill rotWithShape="1">
          <a:blip r:embed="rId5">
            <a:alphaModFix/>
          </a:blip>
          <a:srcRect b="0" l="0" r="0" t="0"/>
          <a:stretch/>
        </p:blipFill>
        <p:spPr>
          <a:xfrm>
            <a:off x="0" y="11430000"/>
            <a:ext cx="24387048" cy="2286000"/>
          </a:xfrm>
          <a:prstGeom prst="rect">
            <a:avLst/>
          </a:prstGeom>
          <a:noFill/>
          <a:ln>
            <a:noFill/>
          </a:ln>
        </p:spPr>
      </p:pic>
      <p:sp>
        <p:nvSpPr>
          <p:cNvPr id="153" name="Google Shape;153;g26a118202fa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6a118202fa_0_1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5" name="Google Shape;155;g26a118202fa_0_128"/>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56" name="Google Shape;156;g26a118202fa_0_128"/>
          <p:cNvSpPr/>
          <p:nvPr/>
        </p:nvSpPr>
        <p:spPr>
          <a:xfrm>
            <a:off x="5398175" y="4540250"/>
            <a:ext cx="136035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a118202fa_0_128"/>
          <p:cNvSpPr/>
          <p:nvPr/>
        </p:nvSpPr>
        <p:spPr>
          <a:xfrm>
            <a:off x="5398175" y="4540250"/>
            <a:ext cx="13806600" cy="386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8" name="Google Shape;158;g26a118202fa_0_128"/>
          <p:cNvSpPr/>
          <p:nvPr/>
        </p:nvSpPr>
        <p:spPr>
          <a:xfrm>
            <a:off x="15445130" y="850265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63" name="Shape 163"/>
        <p:cNvGrpSpPr/>
        <p:nvPr/>
      </p:nvGrpSpPr>
      <p:grpSpPr>
        <a:xfrm>
          <a:off x="0" y="0"/>
          <a:ext cx="0" cy="0"/>
          <a:chOff x="0" y="0"/>
          <a:chExt cx="0" cy="0"/>
        </a:xfrm>
      </p:grpSpPr>
      <p:pic>
        <p:nvPicPr>
          <p:cNvPr descr=" " id="164" name="Google Shape;164;g26a118202fa_0_141"/>
          <p:cNvPicPr preferRelativeResize="0"/>
          <p:nvPr/>
        </p:nvPicPr>
        <p:blipFill rotWithShape="1">
          <a:blip r:embed="rId3">
            <a:alphaModFix/>
          </a:blip>
          <a:srcRect b="0" l="0" r="0" t="0"/>
          <a:stretch/>
        </p:blipFill>
        <p:spPr>
          <a:xfrm>
            <a:off x="11063083" y="0"/>
            <a:ext cx="13323965" cy="3810000"/>
          </a:xfrm>
          <a:prstGeom prst="rect">
            <a:avLst/>
          </a:prstGeom>
          <a:noFill/>
          <a:ln>
            <a:noFill/>
          </a:ln>
        </p:spPr>
      </p:pic>
      <p:pic>
        <p:nvPicPr>
          <p:cNvPr descr=" " id="165" name="Google Shape;165;g26a118202fa_0_141"/>
          <p:cNvPicPr preferRelativeResize="0"/>
          <p:nvPr/>
        </p:nvPicPr>
        <p:blipFill rotWithShape="1">
          <a:blip r:embed="rId4">
            <a:alphaModFix/>
          </a:blip>
          <a:srcRect b="0" l="0" r="0" t="0"/>
          <a:stretch/>
        </p:blipFill>
        <p:spPr>
          <a:xfrm>
            <a:off x="0" y="9690100"/>
            <a:ext cx="7023978" cy="3340100"/>
          </a:xfrm>
          <a:prstGeom prst="rect">
            <a:avLst/>
          </a:prstGeom>
          <a:noFill/>
          <a:ln>
            <a:noFill/>
          </a:ln>
        </p:spPr>
      </p:pic>
      <p:pic>
        <p:nvPicPr>
          <p:cNvPr descr=" " id="166" name="Google Shape;166;g26a118202fa_0_141"/>
          <p:cNvPicPr preferRelativeResize="0"/>
          <p:nvPr/>
        </p:nvPicPr>
        <p:blipFill rotWithShape="1">
          <a:blip r:embed="rId5">
            <a:alphaModFix/>
          </a:blip>
          <a:srcRect b="0" l="0" r="0" t="0"/>
          <a:stretch/>
        </p:blipFill>
        <p:spPr>
          <a:xfrm>
            <a:off x="0" y="9220200"/>
            <a:ext cx="15419727" cy="4495800"/>
          </a:xfrm>
          <a:prstGeom prst="rect">
            <a:avLst/>
          </a:prstGeom>
          <a:noFill/>
          <a:ln>
            <a:noFill/>
          </a:ln>
        </p:spPr>
      </p:pic>
      <p:sp>
        <p:nvSpPr>
          <p:cNvPr id="167" name="Google Shape;167;g26a118202fa_0_141"/>
          <p:cNvSpPr/>
          <p:nvPr/>
        </p:nvSpPr>
        <p:spPr>
          <a:xfrm>
            <a:off x="1621569" y="1422400"/>
            <a:ext cx="20216700" cy="185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The Magic of Dragons: A Research</a:t>
            </a:r>
            <a:endParaRPr b="0" i="0" sz="8000" u="none" cap="none" strike="noStrike">
              <a:solidFill>
                <a:schemeClr val="dk1"/>
              </a:solidFill>
              <a:latin typeface="Calibri"/>
              <a:ea typeface="Calibri"/>
              <a:cs typeface="Calibri"/>
              <a:sym typeface="Calibri"/>
            </a:endParaRPr>
          </a:p>
        </p:txBody>
      </p:sp>
      <p:sp>
        <p:nvSpPr>
          <p:cNvPr id="168" name="Google Shape;168;g26a118202fa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6a118202fa_0_14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0" name="Google Shape;170;g26a118202fa_0_141"/>
          <p:cNvSpPr/>
          <p:nvPr/>
        </p:nvSpPr>
        <p:spPr>
          <a:xfrm>
            <a:off x="2121165" y="3695700"/>
            <a:ext cx="6096900" cy="6096000"/>
          </a:xfrm>
          <a:prstGeom prst="roundRect">
            <a:avLst>
              <a:gd fmla="val 9150" name="adj"/>
            </a:avLst>
          </a:prstGeom>
          <a:noFill/>
          <a:ln cap="flat" cmpd="sng" w="38100">
            <a:solidFill>
              <a:srgbClr val="75ACB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6a118202fa_0_141"/>
          <p:cNvPicPr preferRelativeResize="0"/>
          <p:nvPr/>
        </p:nvPicPr>
        <p:blipFill rotWithShape="1">
          <a:blip r:embed="rId7">
            <a:alphaModFix/>
          </a:blip>
          <a:srcRect b="0" l="0" r="0" t="0"/>
          <a:stretch/>
        </p:blipFill>
        <p:spPr>
          <a:xfrm>
            <a:off x="4396303" y="5321300"/>
            <a:ext cx="1546486" cy="1625600"/>
          </a:xfrm>
          <a:prstGeom prst="rect">
            <a:avLst/>
          </a:prstGeom>
          <a:noFill/>
          <a:ln>
            <a:noFill/>
          </a:ln>
        </p:spPr>
      </p:pic>
      <p:sp>
        <p:nvSpPr>
          <p:cNvPr id="172" name="Google Shape;172;g26a118202fa_0_141"/>
          <p:cNvSpPr/>
          <p:nvPr/>
        </p:nvSpPr>
        <p:spPr>
          <a:xfrm>
            <a:off x="2273584" y="7251700"/>
            <a:ext cx="57918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a118202fa_0_141"/>
          <p:cNvSpPr/>
          <p:nvPr/>
        </p:nvSpPr>
        <p:spPr>
          <a:xfrm>
            <a:off x="2171971" y="7251700"/>
            <a:ext cx="5995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Unicorn Sighting</a:t>
            </a:r>
            <a:endParaRPr b="0" i="0" sz="4800" u="none" cap="none" strike="noStrike">
              <a:solidFill>
                <a:schemeClr val="dk1"/>
              </a:solidFill>
              <a:latin typeface="Calibri"/>
              <a:ea typeface="Calibri"/>
              <a:cs typeface="Calibri"/>
              <a:sym typeface="Calibri"/>
            </a:endParaRPr>
          </a:p>
        </p:txBody>
      </p:sp>
      <p:sp>
        <p:nvSpPr>
          <p:cNvPr id="174" name="Google Shape;174;g26a118202fa_0_141"/>
          <p:cNvSpPr/>
          <p:nvPr/>
        </p:nvSpPr>
        <p:spPr>
          <a:xfrm>
            <a:off x="9145143" y="3695700"/>
            <a:ext cx="6096900" cy="6096000"/>
          </a:xfrm>
          <a:prstGeom prst="roundRect">
            <a:avLst>
              <a:gd fmla="val 2083350" name="adj"/>
            </a:avLst>
          </a:prstGeom>
          <a:noFill/>
          <a:ln cap="flat" cmpd="sng" w="38100">
            <a:solidFill>
              <a:srgbClr val="75ACB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6a118202fa_0_141"/>
          <p:cNvPicPr preferRelativeResize="0"/>
          <p:nvPr/>
        </p:nvPicPr>
        <p:blipFill rotWithShape="1">
          <a:blip r:embed="rId8">
            <a:alphaModFix/>
          </a:blip>
          <a:srcRect b="0" l="0" r="0" t="0"/>
          <a:stretch/>
        </p:blipFill>
        <p:spPr>
          <a:xfrm>
            <a:off x="11380796" y="5321300"/>
            <a:ext cx="1625459" cy="1625600"/>
          </a:xfrm>
          <a:prstGeom prst="rect">
            <a:avLst/>
          </a:prstGeom>
          <a:noFill/>
          <a:ln>
            <a:noFill/>
          </a:ln>
        </p:spPr>
      </p:pic>
      <p:sp>
        <p:nvSpPr>
          <p:cNvPr id="176" name="Google Shape;176;g26a118202fa_0_141"/>
          <p:cNvSpPr/>
          <p:nvPr/>
        </p:nvSpPr>
        <p:spPr>
          <a:xfrm>
            <a:off x="9297562" y="7251700"/>
            <a:ext cx="57918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a118202fa_0_141"/>
          <p:cNvSpPr/>
          <p:nvPr/>
        </p:nvSpPr>
        <p:spPr>
          <a:xfrm>
            <a:off x="9195949" y="7251700"/>
            <a:ext cx="5995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Dragon Taming</a:t>
            </a:r>
            <a:endParaRPr b="0" i="0" sz="4800" u="none" cap="none" strike="noStrike">
              <a:solidFill>
                <a:schemeClr val="dk1"/>
              </a:solidFill>
              <a:latin typeface="Calibri"/>
              <a:ea typeface="Calibri"/>
              <a:cs typeface="Calibri"/>
              <a:sym typeface="Calibri"/>
            </a:endParaRPr>
          </a:p>
        </p:txBody>
      </p:sp>
      <p:sp>
        <p:nvSpPr>
          <p:cNvPr id="178" name="Google Shape;178;g26a118202fa_0_141"/>
          <p:cNvSpPr/>
          <p:nvPr/>
        </p:nvSpPr>
        <p:spPr>
          <a:xfrm>
            <a:off x="16169121" y="3695700"/>
            <a:ext cx="6096900" cy="6096000"/>
          </a:xfrm>
          <a:prstGeom prst="roundRect">
            <a:avLst>
              <a:gd fmla="val 9150" name="adj"/>
            </a:avLst>
          </a:prstGeom>
          <a:noFill/>
          <a:ln cap="flat" cmpd="sng" w="38100">
            <a:solidFill>
              <a:srgbClr val="75ACB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6a118202fa_0_141"/>
          <p:cNvPicPr preferRelativeResize="0"/>
          <p:nvPr/>
        </p:nvPicPr>
        <p:blipFill rotWithShape="1">
          <a:blip r:embed="rId9">
            <a:alphaModFix/>
          </a:blip>
          <a:srcRect b="0" l="0" r="0" t="0"/>
          <a:stretch/>
        </p:blipFill>
        <p:spPr>
          <a:xfrm>
            <a:off x="18401199" y="5321300"/>
            <a:ext cx="1632604" cy="1625600"/>
          </a:xfrm>
          <a:prstGeom prst="rect">
            <a:avLst/>
          </a:prstGeom>
          <a:noFill/>
          <a:ln>
            <a:noFill/>
          </a:ln>
        </p:spPr>
      </p:pic>
      <p:sp>
        <p:nvSpPr>
          <p:cNvPr id="180" name="Google Shape;180;g26a118202fa_0_141"/>
          <p:cNvSpPr/>
          <p:nvPr/>
        </p:nvSpPr>
        <p:spPr>
          <a:xfrm>
            <a:off x="16321540" y="7251700"/>
            <a:ext cx="57918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6a118202fa_0_141"/>
          <p:cNvSpPr/>
          <p:nvPr/>
        </p:nvSpPr>
        <p:spPr>
          <a:xfrm>
            <a:off x="16219927" y="7251700"/>
            <a:ext cx="5995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Rainbow Seeing</a:t>
            </a:r>
            <a:endParaRPr b="0" i="0" sz="4800" u="none" cap="none" strike="noStrike">
              <a:solidFill>
                <a:schemeClr val="dk1"/>
              </a:solidFill>
              <a:latin typeface="Calibri"/>
              <a:ea typeface="Calibri"/>
              <a:cs typeface="Calibri"/>
              <a:sym typeface="Calibri"/>
            </a:endParaRPr>
          </a:p>
        </p:txBody>
      </p:sp>
      <p:sp>
        <p:nvSpPr>
          <p:cNvPr id="182" name="Google Shape;182;g26a118202fa_0_14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6a118202fa_0_14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6a118202fa_0_141"/>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5" name="Google Shape;185;g26a118202fa_0_14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a118202fa_0_14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6a118202fa_0_141"/>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8" name="Google Shape;188;g26a118202fa_0_14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a118202fa_0_14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6a118202fa_0_141"/>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95" name="Shape 195"/>
        <p:cNvGrpSpPr/>
        <p:nvPr/>
      </p:nvGrpSpPr>
      <p:grpSpPr>
        <a:xfrm>
          <a:off x="0" y="0"/>
          <a:ext cx="0" cy="0"/>
          <a:chOff x="0" y="0"/>
          <a:chExt cx="0" cy="0"/>
        </a:xfrm>
      </p:grpSpPr>
      <p:pic>
        <p:nvPicPr>
          <p:cNvPr descr=" " id="196" name="Google Shape;196;g26a118202fa_0_172"/>
          <p:cNvPicPr preferRelativeResize="0"/>
          <p:nvPr/>
        </p:nvPicPr>
        <p:blipFill rotWithShape="1">
          <a:blip r:embed="rId3">
            <a:alphaModFix/>
          </a:blip>
          <a:srcRect b="0" l="0" r="0" t="0"/>
          <a:stretch/>
        </p:blipFill>
        <p:spPr>
          <a:xfrm>
            <a:off x="685886" y="6858000"/>
            <a:ext cx="23701162" cy="6858000"/>
          </a:xfrm>
          <a:prstGeom prst="rect">
            <a:avLst/>
          </a:prstGeom>
          <a:noFill/>
          <a:ln>
            <a:noFill/>
          </a:ln>
        </p:spPr>
      </p:pic>
      <p:pic>
        <p:nvPicPr>
          <p:cNvPr descr=" " id="197" name="Google Shape;197;g26a118202fa_0_172"/>
          <p:cNvPicPr preferRelativeResize="0"/>
          <p:nvPr/>
        </p:nvPicPr>
        <p:blipFill rotWithShape="1">
          <a:blip r:embed="rId4">
            <a:alphaModFix/>
          </a:blip>
          <a:srcRect b="0" l="0" r="0" t="0"/>
          <a:stretch/>
        </p:blipFill>
        <p:spPr>
          <a:xfrm>
            <a:off x="0" y="8648700"/>
            <a:ext cx="24387048" cy="5067300"/>
          </a:xfrm>
          <a:prstGeom prst="rect">
            <a:avLst/>
          </a:prstGeom>
          <a:noFill/>
          <a:ln>
            <a:noFill/>
          </a:ln>
        </p:spPr>
      </p:pic>
      <p:sp>
        <p:nvSpPr>
          <p:cNvPr id="198" name="Google Shape;198;g26a118202fa_0_1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6a118202fa_0_1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0" name="Google Shape;200;g26a118202fa_0_172"/>
          <p:cNvSpPr/>
          <p:nvPr/>
        </p:nvSpPr>
        <p:spPr>
          <a:xfrm>
            <a:off x="1778222" y="469900"/>
            <a:ext cx="53685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C2CA"/>
              </a:buClr>
              <a:buSzPts val="8000"/>
              <a:buFont typeface="Rakkas"/>
              <a:buNone/>
            </a:pPr>
            <a:r>
              <a:rPr b="0" i="0" lang="en-US" sz="8000" u="none" cap="none" strike="noStrike">
                <a:solidFill>
                  <a:srgbClr val="7EC2CA"/>
                </a:solidFill>
                <a:latin typeface="Rakkas"/>
                <a:ea typeface="Rakkas"/>
                <a:cs typeface="Rakkas"/>
                <a:sym typeface="Rakkas"/>
              </a:rPr>
              <a:t>Pricing Plan</a:t>
            </a:r>
            <a:endParaRPr b="0" i="0" sz="8000" u="none" cap="none" strike="noStrike">
              <a:solidFill>
                <a:schemeClr val="dk1"/>
              </a:solidFill>
              <a:latin typeface="Calibri"/>
              <a:ea typeface="Calibri"/>
              <a:cs typeface="Calibri"/>
              <a:sym typeface="Calibri"/>
            </a:endParaRPr>
          </a:p>
        </p:txBody>
      </p:sp>
      <p:sp>
        <p:nvSpPr>
          <p:cNvPr id="201" name="Google Shape;201;g26a118202fa_0_172"/>
          <p:cNvSpPr/>
          <p:nvPr/>
        </p:nvSpPr>
        <p:spPr>
          <a:xfrm>
            <a:off x="1778222" y="2286000"/>
            <a:ext cx="20843400" cy="105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6a118202fa_0_172"/>
          <p:cNvSpPr/>
          <p:nvPr/>
        </p:nvSpPr>
        <p:spPr>
          <a:xfrm>
            <a:off x="1778222" y="2286000"/>
            <a:ext cx="6439800" cy="10566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6a118202fa_0_172"/>
          <p:cNvPicPr preferRelativeResize="0"/>
          <p:nvPr/>
        </p:nvPicPr>
        <p:blipFill rotWithShape="1">
          <a:blip r:embed="rId6">
            <a:alphaModFix/>
          </a:blip>
          <a:srcRect b="0" l="0" r="0" t="0"/>
          <a:stretch/>
        </p:blipFill>
        <p:spPr>
          <a:xfrm>
            <a:off x="4185003" y="2743200"/>
            <a:ext cx="1626141" cy="1625600"/>
          </a:xfrm>
          <a:prstGeom prst="rect">
            <a:avLst/>
          </a:prstGeom>
          <a:noFill/>
          <a:ln>
            <a:noFill/>
          </a:ln>
        </p:spPr>
      </p:pic>
      <p:sp>
        <p:nvSpPr>
          <p:cNvPr id="204" name="Google Shape;204;g26a118202fa_0_172"/>
          <p:cNvSpPr/>
          <p:nvPr/>
        </p:nvSpPr>
        <p:spPr>
          <a:xfrm>
            <a:off x="4235979" y="4673600"/>
            <a:ext cx="15243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5ACB6"/>
              </a:buClr>
              <a:buSzPts val="4800"/>
              <a:buFont typeface="Rakkas"/>
              <a:buNone/>
            </a:pPr>
            <a:r>
              <a:rPr b="0" i="0" lang="en-US" sz="4800" u="none" cap="none" strike="noStrike">
                <a:solidFill>
                  <a:srgbClr val="75ACB6"/>
                </a:solidFill>
                <a:latin typeface="Rakkas"/>
                <a:ea typeface="Rakkas"/>
                <a:cs typeface="Rakkas"/>
                <a:sym typeface="Rakkas"/>
              </a:rPr>
              <a:t>Basic</a:t>
            </a:r>
            <a:endParaRPr b="0" i="0" sz="4800" u="none" cap="none" strike="noStrike">
              <a:solidFill>
                <a:schemeClr val="dk1"/>
              </a:solidFill>
              <a:latin typeface="Calibri"/>
              <a:ea typeface="Calibri"/>
              <a:cs typeface="Calibri"/>
              <a:sym typeface="Calibri"/>
            </a:endParaRPr>
          </a:p>
        </p:txBody>
      </p:sp>
      <p:sp>
        <p:nvSpPr>
          <p:cNvPr id="205" name="Google Shape;205;g26a118202fa_0_172"/>
          <p:cNvSpPr/>
          <p:nvPr/>
        </p:nvSpPr>
        <p:spPr>
          <a:xfrm>
            <a:off x="2235479"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6" name="Google Shape;206;g26a118202fa_0_172"/>
          <p:cNvSpPr/>
          <p:nvPr/>
        </p:nvSpPr>
        <p:spPr>
          <a:xfrm>
            <a:off x="3569146" y="11480800"/>
            <a:ext cx="28578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$10/month</a:t>
            </a:r>
            <a:endParaRPr b="0" i="0" sz="4800" u="none" cap="none" strike="noStrike">
              <a:solidFill>
                <a:schemeClr val="dk1"/>
              </a:solidFill>
              <a:latin typeface="Calibri"/>
              <a:ea typeface="Calibri"/>
              <a:cs typeface="Calibri"/>
              <a:sym typeface="Calibri"/>
            </a:endParaRPr>
          </a:p>
        </p:txBody>
      </p:sp>
      <p:sp>
        <p:nvSpPr>
          <p:cNvPr id="207" name="Google Shape;207;g26a118202fa_0_172"/>
          <p:cNvSpPr/>
          <p:nvPr/>
        </p:nvSpPr>
        <p:spPr>
          <a:xfrm>
            <a:off x="8980022" y="2286000"/>
            <a:ext cx="6439800" cy="10566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6a118202fa_0_172"/>
          <p:cNvPicPr preferRelativeResize="0"/>
          <p:nvPr/>
        </p:nvPicPr>
        <p:blipFill rotWithShape="1">
          <a:blip r:embed="rId7">
            <a:alphaModFix/>
          </a:blip>
          <a:srcRect b="0" l="0" r="0" t="0"/>
          <a:stretch/>
        </p:blipFill>
        <p:spPr>
          <a:xfrm>
            <a:off x="11473323" y="2743200"/>
            <a:ext cx="1453101" cy="1625600"/>
          </a:xfrm>
          <a:prstGeom prst="rect">
            <a:avLst/>
          </a:prstGeom>
          <a:noFill/>
          <a:ln>
            <a:noFill/>
          </a:ln>
        </p:spPr>
      </p:pic>
      <p:sp>
        <p:nvSpPr>
          <p:cNvPr id="209" name="Google Shape;209;g26a118202fa_0_172"/>
          <p:cNvSpPr/>
          <p:nvPr/>
        </p:nvSpPr>
        <p:spPr>
          <a:xfrm>
            <a:off x="11520340" y="4673600"/>
            <a:ext cx="1359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5ACB6"/>
              </a:buClr>
              <a:buSzPts val="4800"/>
              <a:buFont typeface="Rakkas"/>
              <a:buNone/>
            </a:pPr>
            <a:r>
              <a:rPr b="0" i="0" lang="en-US" sz="4800" u="none" cap="none" strike="noStrike">
                <a:solidFill>
                  <a:srgbClr val="75ACB6"/>
                </a:solidFill>
                <a:latin typeface="Rakkas"/>
                <a:ea typeface="Rakkas"/>
                <a:cs typeface="Rakkas"/>
                <a:sym typeface="Rakkas"/>
              </a:rPr>
              <a:t>Elite</a:t>
            </a:r>
            <a:endParaRPr b="0" i="0" sz="4800" u="none" cap="none" strike="noStrike">
              <a:solidFill>
                <a:schemeClr val="dk1"/>
              </a:solidFill>
              <a:latin typeface="Calibri"/>
              <a:ea typeface="Calibri"/>
              <a:cs typeface="Calibri"/>
              <a:sym typeface="Calibri"/>
            </a:endParaRPr>
          </a:p>
        </p:txBody>
      </p:sp>
      <p:sp>
        <p:nvSpPr>
          <p:cNvPr id="210" name="Google Shape;210;g26a118202fa_0_172"/>
          <p:cNvSpPr/>
          <p:nvPr/>
        </p:nvSpPr>
        <p:spPr>
          <a:xfrm>
            <a:off x="94372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26a118202fa_0_172"/>
          <p:cNvSpPr/>
          <p:nvPr/>
        </p:nvSpPr>
        <p:spPr>
          <a:xfrm>
            <a:off x="10720140" y="11480800"/>
            <a:ext cx="29595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$50/month</a:t>
            </a:r>
            <a:endParaRPr b="0" i="0" sz="4800" u="none" cap="none" strike="noStrike">
              <a:solidFill>
                <a:schemeClr val="dk1"/>
              </a:solidFill>
              <a:latin typeface="Calibri"/>
              <a:ea typeface="Calibri"/>
              <a:cs typeface="Calibri"/>
              <a:sym typeface="Calibri"/>
            </a:endParaRPr>
          </a:p>
        </p:txBody>
      </p:sp>
      <p:sp>
        <p:nvSpPr>
          <p:cNvPr id="212" name="Google Shape;212;g26a118202fa_0_172"/>
          <p:cNvSpPr/>
          <p:nvPr/>
        </p:nvSpPr>
        <p:spPr>
          <a:xfrm>
            <a:off x="16181822" y="2286000"/>
            <a:ext cx="6439800" cy="105663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6a118202fa_0_172"/>
          <p:cNvPicPr preferRelativeResize="0"/>
          <p:nvPr/>
        </p:nvPicPr>
        <p:blipFill rotWithShape="1">
          <a:blip r:embed="rId8">
            <a:alphaModFix/>
          </a:blip>
          <a:srcRect b="0" l="0" r="0" t="0"/>
          <a:stretch/>
        </p:blipFill>
        <p:spPr>
          <a:xfrm>
            <a:off x="18594867" y="2743200"/>
            <a:ext cx="1613619" cy="1625600"/>
          </a:xfrm>
          <a:prstGeom prst="rect">
            <a:avLst/>
          </a:prstGeom>
          <a:noFill/>
          <a:ln>
            <a:noFill/>
          </a:ln>
        </p:spPr>
      </p:pic>
      <p:sp>
        <p:nvSpPr>
          <p:cNvPr id="214" name="Google Shape;214;g26a118202fa_0_172"/>
          <p:cNvSpPr/>
          <p:nvPr/>
        </p:nvSpPr>
        <p:spPr>
          <a:xfrm>
            <a:off x="18004500" y="4673600"/>
            <a:ext cx="2794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5ACB6"/>
              </a:buClr>
              <a:buSzPts val="4800"/>
              <a:buFont typeface="Rakkas"/>
              <a:buNone/>
            </a:pPr>
            <a:r>
              <a:rPr b="0" i="0" lang="en-US" sz="4800" u="none" cap="none" strike="noStrike">
                <a:solidFill>
                  <a:srgbClr val="75ACB6"/>
                </a:solidFill>
                <a:latin typeface="Rakkas"/>
                <a:ea typeface="Rakkas"/>
                <a:cs typeface="Rakkas"/>
                <a:sym typeface="Rakkas"/>
              </a:rPr>
              <a:t>Legendary</a:t>
            </a:r>
            <a:endParaRPr b="0" i="0" sz="4800" u="none" cap="none" strike="noStrike">
              <a:solidFill>
                <a:schemeClr val="dk1"/>
              </a:solidFill>
              <a:latin typeface="Calibri"/>
              <a:ea typeface="Calibri"/>
              <a:cs typeface="Calibri"/>
              <a:sym typeface="Calibri"/>
            </a:endParaRPr>
          </a:p>
        </p:txBody>
      </p:sp>
      <p:sp>
        <p:nvSpPr>
          <p:cNvPr id="215" name="Google Shape;215;g26a118202fa_0_172"/>
          <p:cNvSpPr/>
          <p:nvPr/>
        </p:nvSpPr>
        <p:spPr>
          <a:xfrm>
            <a:off x="166390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6" name="Google Shape;216;g26a118202fa_0_172"/>
          <p:cNvSpPr/>
          <p:nvPr/>
        </p:nvSpPr>
        <p:spPr>
          <a:xfrm>
            <a:off x="17788573" y="11480800"/>
            <a:ext cx="3226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2024-02-26T08:28:01Z</dcterms:created>
  <dc:creator>PptxGenJS</dc:creator>
</cp:coreProperties>
</file>