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Lato"/>
      <p:bold r:id="rId31"/>
      <p:boldItalic r:id="rId32"/>
    </p:embeddedFont>
    <p:embeddedFont>
      <p:font typeface="Montserrat"/>
      <p:regular r:id="rId33"/>
      <p:bold r:id="rId34"/>
      <p:italic r:id="rId35"/>
      <p:boldItalic r:id="rId36"/>
    </p:embeddedFont>
    <p:embeddedFont>
      <p:font typeface="Inter"/>
      <p:regular r:id="rId37"/>
      <p:bold r:id="rId38"/>
    </p:embeddedFont>
    <p:embeddedFont>
      <p:font typeface="Lalezar"/>
      <p:regular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0" roundtripDataSignature="AMtx7mgc0tF5DhedId3sXjau7sPrQf3EQ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Montserrat-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Montserrat-italic.fntdata"/><Relationship Id="rId12" Type="http://schemas.openxmlformats.org/officeDocument/2006/relationships/slide" Target="slides/slide8.xml"/><Relationship Id="rId34" Type="http://schemas.openxmlformats.org/officeDocument/2006/relationships/font" Target="fonts/Montserrat-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Montserrat-boldItalic.fntdata"/><Relationship Id="rId17" Type="http://schemas.openxmlformats.org/officeDocument/2006/relationships/slide" Target="slides/slide13.xml"/><Relationship Id="rId39" Type="http://schemas.openxmlformats.org/officeDocument/2006/relationships/font" Target="fonts/Lalezar-regular.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aaba6387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aaba6387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aaba6387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baaba63878_0_1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g2baaba63878_0_1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g2baaba63878_0_1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baaba63878_0_2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g2baaba63878_0_2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g2baaba63878_0_2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baaba63878_0_2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g2baaba63878_0_2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g2baaba63878_0_2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2baaba63878_0_3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g2baaba63878_0_3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g2baaba63878_0_3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2baaba63878_0_3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7" name="Google Shape;367;g2baaba63878_0_3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8" name="Google Shape;368;g2baaba63878_0_3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2baaba63878_0_3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5" name="Google Shape;385;g2baaba63878_0_3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 name="Google Shape;386;g2baaba63878_0_3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2baaba63878_0_3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g2baaba63878_0_3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g2baaba63878_0_3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2baaba63878_0_4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g2baaba63878_0_4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g2baaba63878_0_4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2baaba63878_0_4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g2baaba63878_0_4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g2baaba63878_0_4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2baaba63878_0_4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2" name="Google Shape;522;g2baaba63878_0_4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g2baaba63878_0_4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baaba63878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baaba63878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baaba63878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2baaba63878_0_5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1" name="Google Shape;541;g2baaba63878_0_5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g2baaba63878_0_5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2baaba63878_0_5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g2baaba63878_0_5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g2baaba63878_0_5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2baaba63878_0_5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5" name="Google Shape;575;g2baaba63878_0_5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g2baaba63878_0_5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2baaba63878_0_5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1" name="Google Shape;631;g2baaba63878_0_5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2" name="Google Shape;632;g2baaba63878_0_5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2baaba63878_0_6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1" name="Google Shape;661;g2baaba63878_0_6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2" name="Google Shape;662;g2baaba63878_0_6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g2baaba63878_0_6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5" name="Google Shape;685;g2baaba63878_0_6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6" name="Google Shape;686;g2baaba63878_0_6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g2baaba63878_0_7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6" name="Google Shape;756;g2baaba63878_0_7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7" name="Google Shape;757;g2baaba63878_0_7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g2baaba6387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 name="Google Shape;43;g2baaba6387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 name="Google Shape;44;g2baaba63878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baaba63878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g2baaba63878_0_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g2baaba63878_0_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baaba63878_0_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 name="Google Shape;107;g2baaba63878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g2baaba63878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baaba63878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2baaba63878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2baaba63878_0_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baaba63878_0_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g2baaba63878_0_1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g2baaba63878_0_1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baaba63878_0_1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g2baaba63878_0_1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g2baaba63878_0_1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baaba63878_0_1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g2baaba63878_0_1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g2baaba63878_0_1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14.png"/><Relationship Id="rId6" Type="http://schemas.openxmlformats.org/officeDocument/2006/relationships/image" Target="../media/image20.png"/><Relationship Id="rId7" Type="http://schemas.openxmlformats.org/officeDocument/2006/relationships/image" Target="../media/image10.png"/><Relationship Id="rId8" Type="http://schemas.openxmlformats.org/officeDocument/2006/relationships/image" Target="../media/image3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3.png"/><Relationship Id="rId10" Type="http://schemas.openxmlformats.org/officeDocument/2006/relationships/image" Target="../media/image61.png"/><Relationship Id="rId9" Type="http://schemas.openxmlformats.org/officeDocument/2006/relationships/image" Target="../media/image114.png"/><Relationship Id="rId5" Type="http://schemas.openxmlformats.org/officeDocument/2006/relationships/image" Target="../media/image14.png"/><Relationship Id="rId6" Type="http://schemas.openxmlformats.org/officeDocument/2006/relationships/image" Target="../media/image41.png"/><Relationship Id="rId7" Type="http://schemas.openxmlformats.org/officeDocument/2006/relationships/image" Target="../media/image10.png"/><Relationship Id="rId8" Type="http://schemas.openxmlformats.org/officeDocument/2006/relationships/image" Target="../media/image1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1.png"/><Relationship Id="rId4" Type="http://schemas.openxmlformats.org/officeDocument/2006/relationships/image" Target="../media/image13.png"/><Relationship Id="rId10" Type="http://schemas.openxmlformats.org/officeDocument/2006/relationships/image" Target="../media/image126.png"/><Relationship Id="rId9" Type="http://schemas.openxmlformats.org/officeDocument/2006/relationships/image" Target="../media/image70.png"/><Relationship Id="rId5" Type="http://schemas.openxmlformats.org/officeDocument/2006/relationships/image" Target="../media/image18.png"/><Relationship Id="rId6" Type="http://schemas.openxmlformats.org/officeDocument/2006/relationships/image" Target="../media/image30.png"/><Relationship Id="rId7" Type="http://schemas.openxmlformats.org/officeDocument/2006/relationships/image" Target="../media/image10.png"/><Relationship Id="rId8" Type="http://schemas.openxmlformats.org/officeDocument/2006/relationships/image" Target="../media/image90.png"/></Relationships>
</file>

<file path=ppt/slides/_rels/slide12.xml.rels><?xml version="1.0" encoding="UTF-8" standalone="yes"?><Relationships xmlns="http://schemas.openxmlformats.org/package/2006/relationships"><Relationship Id="rId11" Type="http://schemas.openxmlformats.org/officeDocument/2006/relationships/image" Target="../media/image130.png"/><Relationship Id="rId10" Type="http://schemas.openxmlformats.org/officeDocument/2006/relationships/image" Target="../media/image91.png"/><Relationship Id="rId13" Type="http://schemas.openxmlformats.org/officeDocument/2006/relationships/image" Target="../media/image81.png"/><Relationship Id="rId12" Type="http://schemas.openxmlformats.org/officeDocument/2006/relationships/image" Target="../media/image127.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2.png"/><Relationship Id="rId9" Type="http://schemas.openxmlformats.org/officeDocument/2006/relationships/image" Target="../media/image71.png"/><Relationship Id="rId5" Type="http://schemas.openxmlformats.org/officeDocument/2006/relationships/image" Target="../media/image12.png"/><Relationship Id="rId6" Type="http://schemas.openxmlformats.org/officeDocument/2006/relationships/image" Target="../media/image29.png"/><Relationship Id="rId7" Type="http://schemas.openxmlformats.org/officeDocument/2006/relationships/image" Target="../media/image10.png"/><Relationship Id="rId8" Type="http://schemas.openxmlformats.org/officeDocument/2006/relationships/image" Target="../media/image6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141.png"/><Relationship Id="rId5" Type="http://schemas.openxmlformats.org/officeDocument/2006/relationships/image" Target="../media/image14.png"/><Relationship Id="rId6" Type="http://schemas.openxmlformats.org/officeDocument/2006/relationships/image" Target="../media/image41.png"/><Relationship Id="rId7" Type="http://schemas.openxmlformats.org/officeDocument/2006/relationships/image" Target="../media/image10.png"/><Relationship Id="rId8" Type="http://schemas.openxmlformats.org/officeDocument/2006/relationships/image" Target="../media/image9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4.png"/><Relationship Id="rId5" Type="http://schemas.openxmlformats.org/officeDocument/2006/relationships/image" Target="../media/image23.png"/><Relationship Id="rId6" Type="http://schemas.openxmlformats.org/officeDocument/2006/relationships/image" Target="../media/image5.png"/><Relationship Id="rId7" Type="http://schemas.openxmlformats.org/officeDocument/2006/relationships/image" Target="../media/image8.png"/><Relationship Id="rId8"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2.png"/><Relationship Id="rId6" Type="http://schemas.openxmlformats.org/officeDocument/2006/relationships/image" Target="../media/image29.png"/><Relationship Id="rId7" Type="http://schemas.openxmlformats.org/officeDocument/2006/relationships/image" Target="../media/image10.png"/></Relationships>
</file>

<file path=ppt/slides/_rels/slide16.xml.rels><?xml version="1.0" encoding="UTF-8" standalone="yes"?><Relationships xmlns="http://schemas.openxmlformats.org/package/2006/relationships"><Relationship Id="rId20" Type="http://schemas.openxmlformats.org/officeDocument/2006/relationships/image" Target="../media/image123.png"/><Relationship Id="rId22" Type="http://schemas.openxmlformats.org/officeDocument/2006/relationships/image" Target="../media/image125.png"/><Relationship Id="rId21" Type="http://schemas.openxmlformats.org/officeDocument/2006/relationships/image" Target="../media/image113.png"/><Relationship Id="rId24" Type="http://schemas.openxmlformats.org/officeDocument/2006/relationships/image" Target="../media/image137.png"/><Relationship Id="rId23" Type="http://schemas.openxmlformats.org/officeDocument/2006/relationships/image" Target="../media/image147.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1.png"/><Relationship Id="rId4" Type="http://schemas.openxmlformats.org/officeDocument/2006/relationships/image" Target="../media/image13.png"/><Relationship Id="rId9" Type="http://schemas.openxmlformats.org/officeDocument/2006/relationships/image" Target="../media/image99.png"/><Relationship Id="rId26" Type="http://schemas.openxmlformats.org/officeDocument/2006/relationships/image" Target="../media/image134.png"/><Relationship Id="rId25" Type="http://schemas.openxmlformats.org/officeDocument/2006/relationships/image" Target="../media/image155.png"/><Relationship Id="rId28" Type="http://schemas.openxmlformats.org/officeDocument/2006/relationships/image" Target="../media/image118.png"/><Relationship Id="rId27" Type="http://schemas.openxmlformats.org/officeDocument/2006/relationships/image" Target="../media/image117.png"/><Relationship Id="rId5" Type="http://schemas.openxmlformats.org/officeDocument/2006/relationships/image" Target="../media/image18.png"/><Relationship Id="rId6" Type="http://schemas.openxmlformats.org/officeDocument/2006/relationships/image" Target="../media/image30.png"/><Relationship Id="rId29" Type="http://schemas.openxmlformats.org/officeDocument/2006/relationships/image" Target="../media/image119.png"/><Relationship Id="rId7" Type="http://schemas.openxmlformats.org/officeDocument/2006/relationships/image" Target="../media/image10.png"/><Relationship Id="rId8" Type="http://schemas.openxmlformats.org/officeDocument/2006/relationships/image" Target="../media/image102.png"/><Relationship Id="rId31" Type="http://schemas.openxmlformats.org/officeDocument/2006/relationships/image" Target="../media/image124.png"/><Relationship Id="rId30" Type="http://schemas.openxmlformats.org/officeDocument/2006/relationships/image" Target="../media/image122.png"/><Relationship Id="rId11" Type="http://schemas.openxmlformats.org/officeDocument/2006/relationships/image" Target="../media/image120.png"/><Relationship Id="rId10" Type="http://schemas.openxmlformats.org/officeDocument/2006/relationships/image" Target="../media/image108.png"/><Relationship Id="rId13" Type="http://schemas.openxmlformats.org/officeDocument/2006/relationships/image" Target="../media/image107.png"/><Relationship Id="rId12" Type="http://schemas.openxmlformats.org/officeDocument/2006/relationships/image" Target="../media/image111.png"/><Relationship Id="rId15" Type="http://schemas.openxmlformats.org/officeDocument/2006/relationships/image" Target="../media/image156.png"/><Relationship Id="rId14" Type="http://schemas.openxmlformats.org/officeDocument/2006/relationships/image" Target="../media/image105.png"/><Relationship Id="rId17" Type="http://schemas.openxmlformats.org/officeDocument/2006/relationships/image" Target="../media/image128.png"/><Relationship Id="rId16" Type="http://schemas.openxmlformats.org/officeDocument/2006/relationships/image" Target="../media/image151.png"/><Relationship Id="rId19" Type="http://schemas.openxmlformats.org/officeDocument/2006/relationships/image" Target="../media/image112.png"/><Relationship Id="rId18" Type="http://schemas.openxmlformats.org/officeDocument/2006/relationships/image" Target="../media/image1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142.png"/><Relationship Id="rId5" Type="http://schemas.openxmlformats.org/officeDocument/2006/relationships/image" Target="../media/image14.png"/><Relationship Id="rId6" Type="http://schemas.openxmlformats.org/officeDocument/2006/relationships/image" Target="../media/image41.png"/><Relationship Id="rId7" Type="http://schemas.openxmlformats.org/officeDocument/2006/relationships/image" Target="../media/image10.png"/><Relationship Id="rId8" Type="http://schemas.openxmlformats.org/officeDocument/2006/relationships/image" Target="../media/image1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2.png"/><Relationship Id="rId9" Type="http://schemas.openxmlformats.org/officeDocument/2006/relationships/image" Target="../media/image149.png"/><Relationship Id="rId5" Type="http://schemas.openxmlformats.org/officeDocument/2006/relationships/image" Target="../media/image12.png"/><Relationship Id="rId6" Type="http://schemas.openxmlformats.org/officeDocument/2006/relationships/image" Target="../media/image29.png"/><Relationship Id="rId7" Type="http://schemas.openxmlformats.org/officeDocument/2006/relationships/image" Target="../media/image10.png"/><Relationship Id="rId8" Type="http://schemas.openxmlformats.org/officeDocument/2006/relationships/image" Target="../media/image14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1.png"/><Relationship Id="rId4" Type="http://schemas.openxmlformats.org/officeDocument/2006/relationships/image" Target="../media/image13.png"/><Relationship Id="rId9" Type="http://schemas.openxmlformats.org/officeDocument/2006/relationships/image" Target="../media/image179.png"/><Relationship Id="rId5" Type="http://schemas.openxmlformats.org/officeDocument/2006/relationships/image" Target="../media/image18.png"/><Relationship Id="rId6" Type="http://schemas.openxmlformats.org/officeDocument/2006/relationships/image" Target="../media/image30.png"/><Relationship Id="rId7" Type="http://schemas.openxmlformats.org/officeDocument/2006/relationships/image" Target="../media/image10.png"/><Relationship Id="rId8" Type="http://schemas.openxmlformats.org/officeDocument/2006/relationships/image" Target="../media/image15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4.png"/><Relationship Id="rId9" Type="http://schemas.openxmlformats.org/officeDocument/2006/relationships/image" Target="../media/image27.png"/><Relationship Id="rId5" Type="http://schemas.openxmlformats.org/officeDocument/2006/relationships/image" Target="../media/image23.png"/><Relationship Id="rId6" Type="http://schemas.openxmlformats.org/officeDocument/2006/relationships/image" Target="../media/image5.png"/><Relationship Id="rId7" Type="http://schemas.openxmlformats.org/officeDocument/2006/relationships/image" Target="../media/image8.png"/><Relationship Id="rId8"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15.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2.png"/><Relationship Id="rId6" Type="http://schemas.openxmlformats.org/officeDocument/2006/relationships/image" Target="../media/image29.png"/><Relationship Id="rId7" Type="http://schemas.openxmlformats.org/officeDocument/2006/relationships/image" Target="../media/image10.png"/><Relationship Id="rId8" Type="http://schemas.openxmlformats.org/officeDocument/2006/relationships/image" Target="../media/image17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1.png"/><Relationship Id="rId4" Type="http://schemas.openxmlformats.org/officeDocument/2006/relationships/image" Target="../media/image13.png"/><Relationship Id="rId9" Type="http://schemas.openxmlformats.org/officeDocument/2006/relationships/image" Target="../media/image182.png"/><Relationship Id="rId5" Type="http://schemas.openxmlformats.org/officeDocument/2006/relationships/image" Target="../media/image18.png"/><Relationship Id="rId6" Type="http://schemas.openxmlformats.org/officeDocument/2006/relationships/image" Target="../media/image30.png"/><Relationship Id="rId7" Type="http://schemas.openxmlformats.org/officeDocument/2006/relationships/image" Target="../media/image10.png"/><Relationship Id="rId8" Type="http://schemas.openxmlformats.org/officeDocument/2006/relationships/image" Target="../media/image160.png"/><Relationship Id="rId11" Type="http://schemas.openxmlformats.org/officeDocument/2006/relationships/image" Target="../media/image168.png"/><Relationship Id="rId10" Type="http://schemas.openxmlformats.org/officeDocument/2006/relationships/image" Target="../media/image192.png"/><Relationship Id="rId13" Type="http://schemas.openxmlformats.org/officeDocument/2006/relationships/image" Target="../media/image181.png"/><Relationship Id="rId12" Type="http://schemas.openxmlformats.org/officeDocument/2006/relationships/image" Target="../media/image173.png"/><Relationship Id="rId14" Type="http://schemas.openxmlformats.org/officeDocument/2006/relationships/image" Target="../media/image17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7.png"/><Relationship Id="rId4" Type="http://schemas.openxmlformats.org/officeDocument/2006/relationships/image" Target="../media/image3.png"/><Relationship Id="rId9" Type="http://schemas.openxmlformats.org/officeDocument/2006/relationships/image" Target="../media/image176.png"/><Relationship Id="rId5" Type="http://schemas.openxmlformats.org/officeDocument/2006/relationships/image" Target="../media/image14.png"/><Relationship Id="rId6" Type="http://schemas.openxmlformats.org/officeDocument/2006/relationships/image" Target="../media/image41.png"/><Relationship Id="rId7" Type="http://schemas.openxmlformats.org/officeDocument/2006/relationships/image" Target="../media/image10.png"/><Relationship Id="rId8" Type="http://schemas.openxmlformats.org/officeDocument/2006/relationships/image" Target="../media/image191.png"/><Relationship Id="rId10" Type="http://schemas.openxmlformats.org/officeDocument/2006/relationships/image" Target="../media/image19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2.png"/><Relationship Id="rId9" Type="http://schemas.openxmlformats.org/officeDocument/2006/relationships/image" Target="../media/image188.png"/><Relationship Id="rId5" Type="http://schemas.openxmlformats.org/officeDocument/2006/relationships/image" Target="../media/image12.png"/><Relationship Id="rId6" Type="http://schemas.openxmlformats.org/officeDocument/2006/relationships/image" Target="../media/image29.png"/><Relationship Id="rId7" Type="http://schemas.openxmlformats.org/officeDocument/2006/relationships/image" Target="../media/image223.png"/><Relationship Id="rId8" Type="http://schemas.openxmlformats.org/officeDocument/2006/relationships/image" Target="../media/image10.png"/><Relationship Id="rId11" Type="http://schemas.openxmlformats.org/officeDocument/2006/relationships/image" Target="../media/image231.png"/><Relationship Id="rId10" Type="http://schemas.openxmlformats.org/officeDocument/2006/relationships/image" Target="../media/image193.png"/><Relationship Id="rId13" Type="http://schemas.openxmlformats.org/officeDocument/2006/relationships/image" Target="../media/image205.png"/><Relationship Id="rId12" Type="http://schemas.openxmlformats.org/officeDocument/2006/relationships/image" Target="../media/image208.png"/></Relationships>
</file>

<file path=ppt/slides/_rels/slide25.xml.rels><?xml version="1.0" encoding="UTF-8" standalone="yes"?><Relationships xmlns="http://schemas.openxmlformats.org/package/2006/relationships"><Relationship Id="rId20" Type="http://schemas.openxmlformats.org/officeDocument/2006/relationships/image" Target="../media/image219.png"/><Relationship Id="rId22" Type="http://schemas.openxmlformats.org/officeDocument/2006/relationships/image" Target="../media/image226.png"/><Relationship Id="rId21" Type="http://schemas.openxmlformats.org/officeDocument/2006/relationships/image" Target="../media/image213.png"/><Relationship Id="rId23" Type="http://schemas.openxmlformats.org/officeDocument/2006/relationships/image" Target="../media/image222.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1.png"/><Relationship Id="rId4" Type="http://schemas.openxmlformats.org/officeDocument/2006/relationships/image" Target="../media/image13.png"/><Relationship Id="rId9" Type="http://schemas.openxmlformats.org/officeDocument/2006/relationships/image" Target="../media/image202.png"/><Relationship Id="rId5" Type="http://schemas.openxmlformats.org/officeDocument/2006/relationships/image" Target="../media/image18.png"/><Relationship Id="rId6" Type="http://schemas.openxmlformats.org/officeDocument/2006/relationships/image" Target="../media/image30.png"/><Relationship Id="rId7" Type="http://schemas.openxmlformats.org/officeDocument/2006/relationships/image" Target="../media/image10.png"/><Relationship Id="rId8" Type="http://schemas.openxmlformats.org/officeDocument/2006/relationships/hyperlink" Target="https://eatemp.com/powerpoint-org-chart-template/" TargetMode="External"/><Relationship Id="rId11" Type="http://schemas.openxmlformats.org/officeDocument/2006/relationships/image" Target="../media/image199.png"/><Relationship Id="rId10" Type="http://schemas.openxmlformats.org/officeDocument/2006/relationships/image" Target="../media/image203.png"/><Relationship Id="rId13" Type="http://schemas.openxmlformats.org/officeDocument/2006/relationships/image" Target="../media/image221.png"/><Relationship Id="rId12" Type="http://schemas.openxmlformats.org/officeDocument/2006/relationships/image" Target="../media/image204.png"/><Relationship Id="rId15" Type="http://schemas.openxmlformats.org/officeDocument/2006/relationships/image" Target="../media/image201.png"/><Relationship Id="rId14" Type="http://schemas.openxmlformats.org/officeDocument/2006/relationships/image" Target="../media/image216.png"/><Relationship Id="rId17" Type="http://schemas.openxmlformats.org/officeDocument/2006/relationships/image" Target="../media/image207.png"/><Relationship Id="rId16" Type="http://schemas.openxmlformats.org/officeDocument/2006/relationships/image" Target="../media/image209.png"/><Relationship Id="rId19" Type="http://schemas.openxmlformats.org/officeDocument/2006/relationships/image" Target="../media/image211.png"/><Relationship Id="rId18" Type="http://schemas.openxmlformats.org/officeDocument/2006/relationships/image" Target="../media/image23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29.png"/><Relationship Id="rId4" Type="http://schemas.openxmlformats.org/officeDocument/2006/relationships/image" Target="../media/image232.png"/><Relationship Id="rId5" Type="http://schemas.openxmlformats.org/officeDocument/2006/relationships/image" Target="../media/image224.png"/><Relationship Id="rId6" Type="http://schemas.openxmlformats.org/officeDocument/2006/relationships/image" Target="../media/image10.png"/><Relationship Id="rId7" Type="http://schemas.openxmlformats.org/officeDocument/2006/relationships/hyperlink" Target="https://unsplash.com/" TargetMode="External"/><Relationship Id="rId8" Type="http://schemas.openxmlformats.org/officeDocument/2006/relationships/image" Target="../media/image2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12.png"/><Relationship Id="rId6" Type="http://schemas.openxmlformats.org/officeDocument/2006/relationships/image" Target="../media/image29.png"/><Relationship Id="rId7"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4.png"/><Relationship Id="rId5" Type="http://schemas.openxmlformats.org/officeDocument/2006/relationships/image" Target="../media/image23.png"/><Relationship Id="rId6" Type="http://schemas.openxmlformats.org/officeDocument/2006/relationships/image" Target="../media/image5.png"/><Relationship Id="rId7" Type="http://schemas.openxmlformats.org/officeDocument/2006/relationships/image" Target="../media/image8.png"/><Relationship Id="rId8"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1.png"/><Relationship Id="rId4" Type="http://schemas.openxmlformats.org/officeDocument/2006/relationships/image" Target="../media/image13.png"/><Relationship Id="rId5" Type="http://schemas.openxmlformats.org/officeDocument/2006/relationships/image" Target="../media/image18.png"/><Relationship Id="rId6" Type="http://schemas.openxmlformats.org/officeDocument/2006/relationships/image" Target="../media/image30.png"/><Relationship Id="rId7"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3.png"/><Relationship Id="rId10" Type="http://schemas.openxmlformats.org/officeDocument/2006/relationships/image" Target="../media/image28.png"/><Relationship Id="rId9" Type="http://schemas.openxmlformats.org/officeDocument/2006/relationships/image" Target="../media/image25.png"/><Relationship Id="rId5" Type="http://schemas.openxmlformats.org/officeDocument/2006/relationships/image" Target="../media/image14.png"/><Relationship Id="rId6" Type="http://schemas.openxmlformats.org/officeDocument/2006/relationships/image" Target="../media/image41.png"/><Relationship Id="rId7" Type="http://schemas.openxmlformats.org/officeDocument/2006/relationships/image" Target="../media/image60.png"/><Relationship Id="rId8" Type="http://schemas.openxmlformats.org/officeDocument/2006/relationships/image" Target="../media/image5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2.png"/><Relationship Id="rId9" Type="http://schemas.openxmlformats.org/officeDocument/2006/relationships/image" Target="../media/image49.png"/><Relationship Id="rId5" Type="http://schemas.openxmlformats.org/officeDocument/2006/relationships/image" Target="../media/image12.png"/><Relationship Id="rId6" Type="http://schemas.openxmlformats.org/officeDocument/2006/relationships/image" Target="../media/image29.png"/><Relationship Id="rId7" Type="http://schemas.openxmlformats.org/officeDocument/2006/relationships/image" Target="../media/image10.png"/><Relationship Id="rId8" Type="http://schemas.openxmlformats.org/officeDocument/2006/relationships/image" Target="../media/image6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4.png"/><Relationship Id="rId9" Type="http://schemas.openxmlformats.org/officeDocument/2006/relationships/image" Target="../media/image55.png"/><Relationship Id="rId5" Type="http://schemas.openxmlformats.org/officeDocument/2006/relationships/image" Target="../media/image23.png"/><Relationship Id="rId6" Type="http://schemas.openxmlformats.org/officeDocument/2006/relationships/image" Target="../media/image5.png"/><Relationship Id="rId7" Type="http://schemas.openxmlformats.org/officeDocument/2006/relationships/image" Target="../media/image8.png"/><Relationship Id="rId8"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1.png"/><Relationship Id="rId4" Type="http://schemas.openxmlformats.org/officeDocument/2006/relationships/image" Target="../media/image13.png"/><Relationship Id="rId9" Type="http://schemas.openxmlformats.org/officeDocument/2006/relationships/image" Target="../media/image10.png"/><Relationship Id="rId5" Type="http://schemas.openxmlformats.org/officeDocument/2006/relationships/image" Target="../media/image18.png"/><Relationship Id="rId6" Type="http://schemas.openxmlformats.org/officeDocument/2006/relationships/image" Target="../media/image30.png"/><Relationship Id="rId7" Type="http://schemas.openxmlformats.org/officeDocument/2006/relationships/image" Target="../media/image73.png"/><Relationship Id="rId8" Type="http://schemas.openxmlformats.org/officeDocument/2006/relationships/image" Target="../media/image7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15" name="Shape 15"/>
        <p:cNvGrpSpPr/>
        <p:nvPr/>
      </p:nvGrpSpPr>
      <p:grpSpPr>
        <a:xfrm>
          <a:off x="0" y="0"/>
          <a:ext cx="0" cy="0"/>
          <a:chOff x="0" y="0"/>
          <a:chExt cx="0" cy="0"/>
        </a:xfrm>
      </p:grpSpPr>
      <p:pic>
        <p:nvPicPr>
          <p:cNvPr descr=" " id="16" name="Google Shape;16;g2baaba63878_0_0"/>
          <p:cNvPicPr preferRelativeResize="0"/>
          <p:nvPr/>
        </p:nvPicPr>
        <p:blipFill rotWithShape="1">
          <a:blip r:embed="rId3">
            <a:alphaModFix/>
          </a:blip>
          <a:srcRect b="0" l="0" r="0" t="0"/>
          <a:stretch/>
        </p:blipFill>
        <p:spPr>
          <a:xfrm>
            <a:off x="0" y="0"/>
            <a:ext cx="6236479" cy="5829299"/>
          </a:xfrm>
          <a:prstGeom prst="rect">
            <a:avLst/>
          </a:prstGeom>
          <a:noFill/>
          <a:ln>
            <a:noFill/>
          </a:ln>
        </p:spPr>
      </p:pic>
      <p:pic>
        <p:nvPicPr>
          <p:cNvPr descr=" " id="17" name="Google Shape;17;g2baaba63878_0_0"/>
          <p:cNvPicPr preferRelativeResize="0"/>
          <p:nvPr/>
        </p:nvPicPr>
        <p:blipFill rotWithShape="1">
          <a:blip r:embed="rId4">
            <a:alphaModFix/>
          </a:blip>
          <a:srcRect b="0" l="0" r="0" t="0"/>
          <a:stretch/>
        </p:blipFill>
        <p:spPr>
          <a:xfrm>
            <a:off x="16219927" y="6858000"/>
            <a:ext cx="8167121" cy="6858000"/>
          </a:xfrm>
          <a:prstGeom prst="rect">
            <a:avLst/>
          </a:prstGeom>
          <a:noFill/>
          <a:ln>
            <a:noFill/>
          </a:ln>
        </p:spPr>
      </p:pic>
      <p:pic>
        <p:nvPicPr>
          <p:cNvPr descr=" " id="18" name="Google Shape;18;g2baaba63878_0_0"/>
          <p:cNvPicPr preferRelativeResize="0"/>
          <p:nvPr/>
        </p:nvPicPr>
        <p:blipFill rotWithShape="1">
          <a:blip r:embed="rId5">
            <a:alphaModFix/>
          </a:blip>
          <a:srcRect b="0" l="0" r="0" t="0"/>
          <a:stretch/>
        </p:blipFill>
        <p:spPr>
          <a:xfrm>
            <a:off x="19217502" y="8369300"/>
            <a:ext cx="5169546" cy="5346700"/>
          </a:xfrm>
          <a:prstGeom prst="rect">
            <a:avLst/>
          </a:prstGeom>
          <a:noFill/>
          <a:ln>
            <a:noFill/>
          </a:ln>
        </p:spPr>
      </p:pic>
      <p:pic>
        <p:nvPicPr>
          <p:cNvPr descr=" " id="19" name="Google Shape;19;g2baaba63878_0_0"/>
          <p:cNvPicPr preferRelativeResize="0"/>
          <p:nvPr/>
        </p:nvPicPr>
        <p:blipFill rotWithShape="1">
          <a:blip r:embed="rId6">
            <a:alphaModFix/>
          </a:blip>
          <a:srcRect b="0" l="0" r="0" t="0"/>
          <a:stretch/>
        </p:blipFill>
        <p:spPr>
          <a:xfrm>
            <a:off x="0" y="0"/>
            <a:ext cx="3686040" cy="3114416"/>
          </a:xfrm>
          <a:prstGeom prst="rect">
            <a:avLst/>
          </a:prstGeom>
          <a:noFill/>
          <a:ln>
            <a:noFill/>
          </a:ln>
        </p:spPr>
      </p:pic>
      <p:sp>
        <p:nvSpPr>
          <p:cNvPr id="20" name="Google Shape;20;g2baaba63878_0_0"/>
          <p:cNvSpPr/>
          <p:nvPr/>
        </p:nvSpPr>
        <p:spPr>
          <a:xfrm>
            <a:off x="3188098" y="1181100"/>
            <a:ext cx="182817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2baaba63878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baaba63878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3" name="Google Shape;23;g2baaba63878_0_0"/>
          <p:cNvSpPr/>
          <p:nvPr/>
        </p:nvSpPr>
        <p:spPr>
          <a:xfrm>
            <a:off x="88911" y="1981200"/>
            <a:ext cx="24806100" cy="579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24000"/>
              <a:buFont typeface="Lalezar"/>
              <a:buNone/>
            </a:pPr>
            <a:r>
              <a:rPr b="0" i="0" lang="en-US" sz="24000" u="none" cap="none" strike="noStrike">
                <a:solidFill>
                  <a:srgbClr val="4D2C0B"/>
                </a:solidFill>
                <a:latin typeface="Lalezar"/>
                <a:ea typeface="Lalezar"/>
                <a:cs typeface="Lalezar"/>
                <a:sym typeface="Lalezar"/>
              </a:rPr>
              <a:t>RETIREMENT </a:t>
            </a:r>
            <a:r>
              <a:rPr b="0" i="0" lang="en-US" sz="24000" u="none" cap="none" strike="noStrike">
                <a:solidFill>
                  <a:srgbClr val="D7AE90"/>
                </a:solidFill>
                <a:latin typeface="Lalezar"/>
                <a:ea typeface="Lalezar"/>
                <a:cs typeface="Lalezar"/>
                <a:sym typeface="Lalezar"/>
              </a:rPr>
              <a:t>PLAN</a:t>
            </a:r>
            <a:endParaRPr b="0" i="0" sz="24000" u="none" cap="none" strike="noStrike">
              <a:solidFill>
                <a:schemeClr val="dk1"/>
              </a:solidFill>
              <a:latin typeface="Calibri"/>
              <a:ea typeface="Calibri"/>
              <a:cs typeface="Calibri"/>
              <a:sym typeface="Calibri"/>
            </a:endParaRPr>
          </a:p>
        </p:txBody>
      </p:sp>
      <p:pic>
        <p:nvPicPr>
          <p:cNvPr descr=" " id="24" name="Google Shape;24;g2baaba63878_0_0"/>
          <p:cNvPicPr preferRelativeResize="0"/>
          <p:nvPr/>
        </p:nvPicPr>
        <p:blipFill rotWithShape="1">
          <a:blip r:embed="rId8">
            <a:alphaModFix/>
          </a:blip>
          <a:srcRect b="0" l="0" r="0" t="0"/>
          <a:stretch/>
        </p:blipFill>
        <p:spPr>
          <a:xfrm>
            <a:off x="6287286" y="4025900"/>
            <a:ext cx="11825178" cy="9690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209" name="Shape 209"/>
        <p:cNvGrpSpPr/>
        <p:nvPr/>
      </p:nvGrpSpPr>
      <p:grpSpPr>
        <a:xfrm>
          <a:off x="0" y="0"/>
          <a:ext cx="0" cy="0"/>
          <a:chOff x="0" y="0"/>
          <a:chExt cx="0" cy="0"/>
        </a:xfrm>
      </p:grpSpPr>
      <p:pic>
        <p:nvPicPr>
          <p:cNvPr descr=" " id="210" name="Google Shape;210;g2baaba63878_0_185"/>
          <p:cNvPicPr preferRelativeResize="0"/>
          <p:nvPr/>
        </p:nvPicPr>
        <p:blipFill rotWithShape="1">
          <a:blip r:embed="rId3">
            <a:alphaModFix/>
          </a:blip>
          <a:srcRect b="0" l="0" r="0" t="0"/>
          <a:stretch/>
        </p:blipFill>
        <p:spPr>
          <a:xfrm>
            <a:off x="0" y="0"/>
            <a:ext cx="6236479" cy="5829300"/>
          </a:xfrm>
          <a:prstGeom prst="rect">
            <a:avLst/>
          </a:prstGeom>
          <a:noFill/>
          <a:ln>
            <a:noFill/>
          </a:ln>
        </p:spPr>
      </p:pic>
      <p:pic>
        <p:nvPicPr>
          <p:cNvPr descr=" " id="211" name="Google Shape;211;g2baaba63878_0_185"/>
          <p:cNvPicPr preferRelativeResize="0"/>
          <p:nvPr/>
        </p:nvPicPr>
        <p:blipFill rotWithShape="1">
          <a:blip r:embed="rId4">
            <a:alphaModFix/>
          </a:blip>
          <a:srcRect b="0" l="0" r="0" t="0"/>
          <a:stretch/>
        </p:blipFill>
        <p:spPr>
          <a:xfrm>
            <a:off x="16219927" y="6858000"/>
            <a:ext cx="8167121" cy="6858000"/>
          </a:xfrm>
          <a:prstGeom prst="rect">
            <a:avLst/>
          </a:prstGeom>
          <a:noFill/>
          <a:ln>
            <a:noFill/>
          </a:ln>
        </p:spPr>
      </p:pic>
      <p:pic>
        <p:nvPicPr>
          <p:cNvPr descr=" " id="212" name="Google Shape;212;g2baaba63878_0_185"/>
          <p:cNvPicPr preferRelativeResize="0"/>
          <p:nvPr/>
        </p:nvPicPr>
        <p:blipFill rotWithShape="1">
          <a:blip r:embed="rId5">
            <a:alphaModFix/>
          </a:blip>
          <a:srcRect b="0" l="0" r="0" t="0"/>
          <a:stretch/>
        </p:blipFill>
        <p:spPr>
          <a:xfrm>
            <a:off x="19217502" y="8369300"/>
            <a:ext cx="5169546" cy="5346700"/>
          </a:xfrm>
          <a:prstGeom prst="rect">
            <a:avLst/>
          </a:prstGeom>
          <a:noFill/>
          <a:ln>
            <a:noFill/>
          </a:ln>
        </p:spPr>
      </p:pic>
      <p:pic>
        <p:nvPicPr>
          <p:cNvPr descr=" " id="213" name="Google Shape;213;g2baaba63878_0_185"/>
          <p:cNvPicPr preferRelativeResize="0"/>
          <p:nvPr/>
        </p:nvPicPr>
        <p:blipFill rotWithShape="1">
          <a:blip r:embed="rId6">
            <a:alphaModFix/>
          </a:blip>
          <a:srcRect b="0" l="0" r="0" t="0"/>
          <a:stretch/>
        </p:blipFill>
        <p:spPr>
          <a:xfrm>
            <a:off x="0" y="0"/>
            <a:ext cx="3686040" cy="3114415"/>
          </a:xfrm>
          <a:prstGeom prst="rect">
            <a:avLst/>
          </a:prstGeom>
          <a:noFill/>
          <a:ln>
            <a:noFill/>
          </a:ln>
        </p:spPr>
      </p:pic>
      <p:sp>
        <p:nvSpPr>
          <p:cNvPr id="214" name="Google Shape;214;g2baaba63878_0_185"/>
          <p:cNvSpPr/>
          <p:nvPr/>
        </p:nvSpPr>
        <p:spPr>
          <a:xfrm>
            <a:off x="4261383" y="1397000"/>
            <a:ext cx="162537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THE MAGIC OF DRAGONS: A RESEARCH</a:t>
            </a:r>
            <a:endParaRPr b="0" i="0" sz="8000" u="none" cap="none" strike="noStrike">
              <a:solidFill>
                <a:schemeClr val="dk1"/>
              </a:solidFill>
              <a:latin typeface="Calibri"/>
              <a:ea typeface="Calibri"/>
              <a:cs typeface="Calibri"/>
              <a:sym typeface="Calibri"/>
            </a:endParaRPr>
          </a:p>
        </p:txBody>
      </p:sp>
      <p:sp>
        <p:nvSpPr>
          <p:cNvPr id="215" name="Google Shape;215;g2baaba63878_0_185"/>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baaba63878_0_185"/>
          <p:cNvSpPr/>
          <p:nvPr/>
        </p:nvSpPr>
        <p:spPr>
          <a:xfrm>
            <a:off x="14200375" y="4406900"/>
            <a:ext cx="8205300" cy="82041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baaba63878_0_185"/>
          <p:cNvSpPr/>
          <p:nvPr/>
        </p:nvSpPr>
        <p:spPr>
          <a:xfrm>
            <a:off x="15229203" y="6299200"/>
            <a:ext cx="6160200" cy="61596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baaba63878_0_185"/>
          <p:cNvSpPr/>
          <p:nvPr/>
        </p:nvSpPr>
        <p:spPr>
          <a:xfrm>
            <a:off x="16258032" y="8178800"/>
            <a:ext cx="4089900" cy="4089300"/>
          </a:xfrm>
          <a:prstGeom prst="ellipse">
            <a:avLst/>
          </a:prstGeom>
          <a:no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baaba63878_0_185"/>
          <p:cNvSpPr/>
          <p:nvPr/>
        </p:nvSpPr>
        <p:spPr>
          <a:xfrm>
            <a:off x="17553594" y="4838700"/>
            <a:ext cx="1473300" cy="1155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Lalezar"/>
              <a:buNone/>
            </a:pPr>
            <a:r>
              <a:rPr b="0" i="0" lang="en-US" sz="4800" u="none" cap="none" strike="noStrike">
                <a:solidFill>
                  <a:srgbClr val="272727"/>
                </a:solidFill>
                <a:latin typeface="Lalezar"/>
                <a:ea typeface="Lalezar"/>
                <a:cs typeface="Lalezar"/>
                <a:sym typeface="Lalezar"/>
              </a:rPr>
              <a:t>6.7M</a:t>
            </a:r>
            <a:endParaRPr b="0" i="0" sz="4800" u="none" cap="none" strike="noStrike">
              <a:solidFill>
                <a:schemeClr val="dk1"/>
              </a:solidFill>
              <a:latin typeface="Calibri"/>
              <a:ea typeface="Calibri"/>
              <a:cs typeface="Calibri"/>
              <a:sym typeface="Calibri"/>
            </a:endParaRPr>
          </a:p>
        </p:txBody>
      </p:sp>
      <p:sp>
        <p:nvSpPr>
          <p:cNvPr id="220" name="Google Shape;220;g2baaba63878_0_185"/>
          <p:cNvSpPr/>
          <p:nvPr/>
        </p:nvSpPr>
        <p:spPr>
          <a:xfrm>
            <a:off x="17566296" y="9652000"/>
            <a:ext cx="1473300" cy="1155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Lalezar"/>
              <a:buNone/>
            </a:pPr>
            <a:r>
              <a:rPr b="0" i="0" lang="en-US" sz="4800" u="none" cap="none" strike="noStrike">
                <a:solidFill>
                  <a:srgbClr val="272727"/>
                </a:solidFill>
                <a:latin typeface="Lalezar"/>
                <a:ea typeface="Lalezar"/>
                <a:cs typeface="Lalezar"/>
                <a:sym typeface="Lalezar"/>
              </a:rPr>
              <a:t>2.3M</a:t>
            </a:r>
            <a:endParaRPr b="0" i="0" sz="4800" u="none" cap="none" strike="noStrike">
              <a:solidFill>
                <a:schemeClr val="dk1"/>
              </a:solidFill>
              <a:latin typeface="Calibri"/>
              <a:ea typeface="Calibri"/>
              <a:cs typeface="Calibri"/>
              <a:sym typeface="Calibri"/>
            </a:endParaRPr>
          </a:p>
        </p:txBody>
      </p:sp>
      <p:sp>
        <p:nvSpPr>
          <p:cNvPr id="221" name="Google Shape;221;g2baaba63878_0_185"/>
          <p:cNvSpPr/>
          <p:nvPr/>
        </p:nvSpPr>
        <p:spPr>
          <a:xfrm>
            <a:off x="17540892" y="6718300"/>
            <a:ext cx="1524300" cy="1155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Lalezar"/>
              <a:buNone/>
            </a:pPr>
            <a:r>
              <a:rPr b="0" i="0" lang="en-US" sz="4800" u="none" cap="none" strike="noStrike">
                <a:solidFill>
                  <a:srgbClr val="272727"/>
                </a:solidFill>
                <a:latin typeface="Lalezar"/>
                <a:ea typeface="Lalezar"/>
                <a:cs typeface="Lalezar"/>
                <a:sym typeface="Lalezar"/>
              </a:rPr>
              <a:t>4.4M</a:t>
            </a:r>
            <a:endParaRPr b="0" i="0" sz="4800" u="none" cap="none" strike="noStrike">
              <a:solidFill>
                <a:schemeClr val="dk1"/>
              </a:solidFill>
              <a:latin typeface="Calibri"/>
              <a:ea typeface="Calibri"/>
              <a:cs typeface="Calibri"/>
              <a:sym typeface="Calibri"/>
            </a:endParaRPr>
          </a:p>
        </p:txBody>
      </p:sp>
      <p:sp>
        <p:nvSpPr>
          <p:cNvPr id="222" name="Google Shape;222;g2baaba63878_0_1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g2baaba63878_0_18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24" name="Google Shape;224;g2baaba63878_0_185"/>
          <p:cNvSpPr/>
          <p:nvPr/>
        </p:nvSpPr>
        <p:spPr>
          <a:xfrm>
            <a:off x="3734267" y="35941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5" name="Google Shape;225;g2baaba63878_0_185"/>
          <p:cNvPicPr preferRelativeResize="0"/>
          <p:nvPr/>
        </p:nvPicPr>
        <p:blipFill rotWithShape="1">
          <a:blip r:embed="rId8">
            <a:alphaModFix/>
          </a:blip>
          <a:srcRect b="0" l="0" r="0" t="0"/>
          <a:stretch/>
        </p:blipFill>
        <p:spPr>
          <a:xfrm>
            <a:off x="3734267" y="3594100"/>
            <a:ext cx="1131685" cy="1016000"/>
          </a:xfrm>
          <a:prstGeom prst="rect">
            <a:avLst/>
          </a:prstGeom>
          <a:noFill/>
          <a:ln>
            <a:noFill/>
          </a:ln>
        </p:spPr>
      </p:pic>
      <p:sp>
        <p:nvSpPr>
          <p:cNvPr id="226" name="Google Shape;226;g2baaba63878_0_185"/>
          <p:cNvSpPr/>
          <p:nvPr/>
        </p:nvSpPr>
        <p:spPr>
          <a:xfrm>
            <a:off x="3734267" y="49149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baaba63878_0_185"/>
          <p:cNvSpPr/>
          <p:nvPr/>
        </p:nvSpPr>
        <p:spPr>
          <a:xfrm>
            <a:off x="3734267" y="49149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8" name="Google Shape;228;g2baaba63878_0_185"/>
          <p:cNvSpPr/>
          <p:nvPr/>
        </p:nvSpPr>
        <p:spPr>
          <a:xfrm>
            <a:off x="3734267" y="6946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9" name="Google Shape;229;g2baaba63878_0_185"/>
          <p:cNvPicPr preferRelativeResize="0"/>
          <p:nvPr/>
        </p:nvPicPr>
        <p:blipFill rotWithShape="1">
          <a:blip r:embed="rId9">
            <a:alphaModFix/>
          </a:blip>
          <a:srcRect b="0" l="0" r="0" t="0"/>
          <a:stretch/>
        </p:blipFill>
        <p:spPr>
          <a:xfrm>
            <a:off x="3734267" y="6946900"/>
            <a:ext cx="983998" cy="1016000"/>
          </a:xfrm>
          <a:prstGeom prst="rect">
            <a:avLst/>
          </a:prstGeom>
          <a:noFill/>
          <a:ln>
            <a:noFill/>
          </a:ln>
        </p:spPr>
      </p:pic>
      <p:sp>
        <p:nvSpPr>
          <p:cNvPr id="230" name="Google Shape;230;g2baaba63878_0_185"/>
          <p:cNvSpPr/>
          <p:nvPr/>
        </p:nvSpPr>
        <p:spPr>
          <a:xfrm>
            <a:off x="3734267" y="8267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baaba63878_0_185"/>
          <p:cNvSpPr/>
          <p:nvPr/>
        </p:nvSpPr>
        <p:spPr>
          <a:xfrm>
            <a:off x="3734267" y="8267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32" name="Google Shape;232;g2baaba63878_0_185"/>
          <p:cNvSpPr/>
          <p:nvPr/>
        </p:nvSpPr>
        <p:spPr>
          <a:xfrm>
            <a:off x="3734267" y="10299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2baaba63878_0_185"/>
          <p:cNvPicPr preferRelativeResize="0"/>
          <p:nvPr/>
        </p:nvPicPr>
        <p:blipFill rotWithShape="1">
          <a:blip r:embed="rId10">
            <a:alphaModFix/>
          </a:blip>
          <a:srcRect b="0" l="0" r="0" t="0"/>
          <a:stretch/>
        </p:blipFill>
        <p:spPr>
          <a:xfrm>
            <a:off x="3734267" y="10299700"/>
            <a:ext cx="619202" cy="1016000"/>
          </a:xfrm>
          <a:prstGeom prst="rect">
            <a:avLst/>
          </a:prstGeom>
          <a:noFill/>
          <a:ln>
            <a:noFill/>
          </a:ln>
        </p:spPr>
      </p:pic>
      <p:sp>
        <p:nvSpPr>
          <p:cNvPr id="234" name="Google Shape;234;g2baaba63878_0_185"/>
          <p:cNvSpPr/>
          <p:nvPr/>
        </p:nvSpPr>
        <p:spPr>
          <a:xfrm>
            <a:off x="3734267" y="11620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baaba63878_0_185"/>
          <p:cNvSpPr/>
          <p:nvPr/>
        </p:nvSpPr>
        <p:spPr>
          <a:xfrm>
            <a:off x="3734267" y="11620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240" name="Shape 240"/>
        <p:cNvGrpSpPr/>
        <p:nvPr/>
      </p:nvGrpSpPr>
      <p:grpSpPr>
        <a:xfrm>
          <a:off x="0" y="0"/>
          <a:ext cx="0" cy="0"/>
          <a:chOff x="0" y="0"/>
          <a:chExt cx="0" cy="0"/>
        </a:xfrm>
      </p:grpSpPr>
      <p:pic>
        <p:nvPicPr>
          <p:cNvPr descr=" " id="241" name="Google Shape;241;g2baaba63878_0_215"/>
          <p:cNvPicPr preferRelativeResize="0"/>
          <p:nvPr/>
        </p:nvPicPr>
        <p:blipFill rotWithShape="1">
          <a:blip r:embed="rId3">
            <a:alphaModFix/>
          </a:blip>
          <a:srcRect b="0" l="0" r="0" t="0"/>
          <a:stretch/>
        </p:blipFill>
        <p:spPr>
          <a:xfrm>
            <a:off x="0" y="0"/>
            <a:ext cx="6909664" cy="6858000"/>
          </a:xfrm>
          <a:prstGeom prst="rect">
            <a:avLst/>
          </a:prstGeom>
          <a:noFill/>
          <a:ln>
            <a:noFill/>
          </a:ln>
        </p:spPr>
      </p:pic>
      <p:pic>
        <p:nvPicPr>
          <p:cNvPr descr=" " id="242" name="Google Shape;242;g2baaba63878_0_215"/>
          <p:cNvPicPr preferRelativeResize="0"/>
          <p:nvPr/>
        </p:nvPicPr>
        <p:blipFill rotWithShape="1">
          <a:blip r:embed="rId4">
            <a:alphaModFix/>
          </a:blip>
          <a:srcRect b="0" l="0" r="0" t="0"/>
          <a:stretch/>
        </p:blipFill>
        <p:spPr>
          <a:xfrm>
            <a:off x="17324965" y="5067300"/>
            <a:ext cx="7062083" cy="8648700"/>
          </a:xfrm>
          <a:prstGeom prst="rect">
            <a:avLst/>
          </a:prstGeom>
          <a:noFill/>
          <a:ln>
            <a:noFill/>
          </a:ln>
        </p:spPr>
      </p:pic>
      <p:pic>
        <p:nvPicPr>
          <p:cNvPr descr=" " id="243" name="Google Shape;243;g2baaba63878_0_215"/>
          <p:cNvPicPr preferRelativeResize="0"/>
          <p:nvPr/>
        </p:nvPicPr>
        <p:blipFill rotWithShape="1">
          <a:blip r:embed="rId5">
            <a:alphaModFix/>
          </a:blip>
          <a:srcRect b="0" l="0" r="0" t="0"/>
          <a:stretch/>
        </p:blipFill>
        <p:spPr>
          <a:xfrm>
            <a:off x="20563870" y="8267700"/>
            <a:ext cx="3576272" cy="5448300"/>
          </a:xfrm>
          <a:prstGeom prst="rect">
            <a:avLst/>
          </a:prstGeom>
          <a:noFill/>
          <a:ln>
            <a:noFill/>
          </a:ln>
        </p:spPr>
      </p:pic>
      <p:pic>
        <p:nvPicPr>
          <p:cNvPr descr=" " id="244" name="Google Shape;244;g2baaba63878_0_215"/>
          <p:cNvPicPr preferRelativeResize="0"/>
          <p:nvPr/>
        </p:nvPicPr>
        <p:blipFill rotWithShape="1">
          <a:blip r:embed="rId6">
            <a:alphaModFix/>
          </a:blip>
          <a:srcRect b="0" l="0" r="0" t="0"/>
          <a:stretch/>
        </p:blipFill>
        <p:spPr>
          <a:xfrm>
            <a:off x="0" y="0"/>
            <a:ext cx="2614821" cy="4102100"/>
          </a:xfrm>
          <a:prstGeom prst="rect">
            <a:avLst/>
          </a:prstGeom>
          <a:noFill/>
          <a:ln>
            <a:noFill/>
          </a:ln>
        </p:spPr>
      </p:pic>
      <p:sp>
        <p:nvSpPr>
          <p:cNvPr id="245" name="Google Shape;245;g2baaba63878_0_2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6" name="Google Shape;246;g2baaba63878_0_21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47" name="Google Shape;247;g2baaba63878_0_215"/>
          <p:cNvSpPr/>
          <p:nvPr/>
        </p:nvSpPr>
        <p:spPr>
          <a:xfrm>
            <a:off x="9557945" y="1244600"/>
            <a:ext cx="62832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PRICING PLAN</a:t>
            </a:r>
            <a:endParaRPr b="0" i="0" sz="8000" u="none" cap="none" strike="noStrike">
              <a:solidFill>
                <a:schemeClr val="dk1"/>
              </a:solidFill>
              <a:latin typeface="Calibri"/>
              <a:ea typeface="Calibri"/>
              <a:cs typeface="Calibri"/>
              <a:sym typeface="Calibri"/>
            </a:endParaRPr>
          </a:p>
        </p:txBody>
      </p:sp>
      <p:sp>
        <p:nvSpPr>
          <p:cNvPr id="248" name="Google Shape;248;g2baaba63878_0_215"/>
          <p:cNvSpPr/>
          <p:nvPr/>
        </p:nvSpPr>
        <p:spPr>
          <a:xfrm>
            <a:off x="1778222" y="3632200"/>
            <a:ext cx="20843400" cy="866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baaba63878_0_215"/>
          <p:cNvSpPr/>
          <p:nvPr/>
        </p:nvSpPr>
        <p:spPr>
          <a:xfrm>
            <a:off x="1778222" y="3632200"/>
            <a:ext cx="6439800" cy="86613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0" name="Google Shape;250;g2baaba63878_0_215"/>
          <p:cNvPicPr preferRelativeResize="0"/>
          <p:nvPr/>
        </p:nvPicPr>
        <p:blipFill rotWithShape="1">
          <a:blip r:embed="rId8">
            <a:alphaModFix/>
          </a:blip>
          <a:srcRect b="0" l="0" r="0" t="0"/>
          <a:stretch/>
        </p:blipFill>
        <p:spPr>
          <a:xfrm>
            <a:off x="4132897" y="4089400"/>
            <a:ext cx="1730356" cy="1625600"/>
          </a:xfrm>
          <a:prstGeom prst="rect">
            <a:avLst/>
          </a:prstGeom>
          <a:noFill/>
          <a:ln>
            <a:noFill/>
          </a:ln>
        </p:spPr>
      </p:pic>
      <p:sp>
        <p:nvSpPr>
          <p:cNvPr id="251" name="Google Shape;251;g2baaba63878_0_215"/>
          <p:cNvSpPr/>
          <p:nvPr/>
        </p:nvSpPr>
        <p:spPr>
          <a:xfrm>
            <a:off x="4140718" y="6019800"/>
            <a:ext cx="17148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B3F2C"/>
              </a:buClr>
              <a:buSzPts val="4800"/>
              <a:buFont typeface="Lalezar"/>
              <a:buNone/>
            </a:pPr>
            <a:r>
              <a:rPr b="0" i="0" lang="en-US" sz="4800" u="none" cap="none" strike="noStrike">
                <a:solidFill>
                  <a:srgbClr val="5B3F2C"/>
                </a:solidFill>
                <a:latin typeface="Lalezar"/>
                <a:ea typeface="Lalezar"/>
                <a:cs typeface="Lalezar"/>
                <a:sym typeface="Lalezar"/>
              </a:rPr>
              <a:t>BASIC</a:t>
            </a:r>
            <a:endParaRPr b="0" i="0" sz="4800" u="none" cap="none" strike="noStrike">
              <a:solidFill>
                <a:schemeClr val="dk1"/>
              </a:solidFill>
              <a:latin typeface="Calibri"/>
              <a:ea typeface="Calibri"/>
              <a:cs typeface="Calibri"/>
              <a:sym typeface="Calibri"/>
            </a:endParaRPr>
          </a:p>
        </p:txBody>
      </p:sp>
      <p:sp>
        <p:nvSpPr>
          <p:cNvPr id="252" name="Google Shape;252;g2baaba63878_0_215"/>
          <p:cNvSpPr/>
          <p:nvPr/>
        </p:nvSpPr>
        <p:spPr>
          <a:xfrm>
            <a:off x="2235479" y="72771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3" name="Google Shape;253;g2baaba63878_0_215"/>
          <p:cNvSpPr/>
          <p:nvPr/>
        </p:nvSpPr>
        <p:spPr>
          <a:xfrm>
            <a:off x="3315114" y="10883900"/>
            <a:ext cx="33660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$10/MONTH</a:t>
            </a:r>
            <a:endParaRPr b="0" i="0" sz="4800" u="none" cap="none" strike="noStrike">
              <a:solidFill>
                <a:schemeClr val="dk1"/>
              </a:solidFill>
              <a:latin typeface="Calibri"/>
              <a:ea typeface="Calibri"/>
              <a:cs typeface="Calibri"/>
              <a:sym typeface="Calibri"/>
            </a:endParaRPr>
          </a:p>
        </p:txBody>
      </p:sp>
      <p:sp>
        <p:nvSpPr>
          <p:cNvPr id="254" name="Google Shape;254;g2baaba63878_0_215"/>
          <p:cNvSpPr/>
          <p:nvPr/>
        </p:nvSpPr>
        <p:spPr>
          <a:xfrm>
            <a:off x="8980022" y="3632200"/>
            <a:ext cx="6439800" cy="86613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g2baaba63878_0_215"/>
          <p:cNvPicPr preferRelativeResize="0"/>
          <p:nvPr/>
        </p:nvPicPr>
        <p:blipFill rotWithShape="1">
          <a:blip r:embed="rId9">
            <a:alphaModFix/>
          </a:blip>
          <a:srcRect b="0" l="0" r="0" t="0"/>
          <a:stretch/>
        </p:blipFill>
        <p:spPr>
          <a:xfrm>
            <a:off x="11304844" y="4089400"/>
            <a:ext cx="1790062" cy="1625600"/>
          </a:xfrm>
          <a:prstGeom prst="rect">
            <a:avLst/>
          </a:prstGeom>
          <a:noFill/>
          <a:ln>
            <a:noFill/>
          </a:ln>
        </p:spPr>
      </p:pic>
      <p:sp>
        <p:nvSpPr>
          <p:cNvPr id="256" name="Google Shape;256;g2baaba63878_0_215"/>
          <p:cNvSpPr/>
          <p:nvPr/>
        </p:nvSpPr>
        <p:spPr>
          <a:xfrm>
            <a:off x="11412376" y="6019800"/>
            <a:ext cx="15750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B3F2C"/>
              </a:buClr>
              <a:buSzPts val="4800"/>
              <a:buFont typeface="Lalezar"/>
              <a:buNone/>
            </a:pPr>
            <a:r>
              <a:rPr b="0" i="0" lang="en-US" sz="4800" u="none" cap="none" strike="noStrike">
                <a:solidFill>
                  <a:srgbClr val="5B3F2C"/>
                </a:solidFill>
                <a:latin typeface="Lalezar"/>
                <a:ea typeface="Lalezar"/>
                <a:cs typeface="Lalezar"/>
                <a:sym typeface="Lalezar"/>
              </a:rPr>
              <a:t>ELITE</a:t>
            </a:r>
            <a:endParaRPr b="0" i="0" sz="4800" u="none" cap="none" strike="noStrike">
              <a:solidFill>
                <a:schemeClr val="dk1"/>
              </a:solidFill>
              <a:latin typeface="Calibri"/>
              <a:ea typeface="Calibri"/>
              <a:cs typeface="Calibri"/>
              <a:sym typeface="Calibri"/>
            </a:endParaRPr>
          </a:p>
        </p:txBody>
      </p:sp>
      <p:sp>
        <p:nvSpPr>
          <p:cNvPr id="257" name="Google Shape;257;g2baaba63878_0_215"/>
          <p:cNvSpPr/>
          <p:nvPr/>
        </p:nvSpPr>
        <p:spPr>
          <a:xfrm>
            <a:off x="9437280" y="72771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58" name="Google Shape;258;g2baaba63878_0_215"/>
          <p:cNvSpPr/>
          <p:nvPr/>
        </p:nvSpPr>
        <p:spPr>
          <a:xfrm>
            <a:off x="10485160" y="10883900"/>
            <a:ext cx="34293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$50/MONTH</a:t>
            </a:r>
            <a:endParaRPr b="0" i="0" sz="4800" u="none" cap="none" strike="noStrike">
              <a:solidFill>
                <a:schemeClr val="dk1"/>
              </a:solidFill>
              <a:latin typeface="Calibri"/>
              <a:ea typeface="Calibri"/>
              <a:cs typeface="Calibri"/>
              <a:sym typeface="Calibri"/>
            </a:endParaRPr>
          </a:p>
        </p:txBody>
      </p:sp>
      <p:sp>
        <p:nvSpPr>
          <p:cNvPr id="259" name="Google Shape;259;g2baaba63878_0_215"/>
          <p:cNvSpPr/>
          <p:nvPr/>
        </p:nvSpPr>
        <p:spPr>
          <a:xfrm>
            <a:off x="16181822" y="3632200"/>
            <a:ext cx="6439800" cy="86613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0" name="Google Shape;260;g2baaba63878_0_215"/>
          <p:cNvPicPr preferRelativeResize="0"/>
          <p:nvPr/>
        </p:nvPicPr>
        <p:blipFill rotWithShape="1">
          <a:blip r:embed="rId10">
            <a:alphaModFix/>
          </a:blip>
          <a:srcRect b="0" l="0" r="0" t="0"/>
          <a:stretch/>
        </p:blipFill>
        <p:spPr>
          <a:xfrm>
            <a:off x="18444429" y="4089400"/>
            <a:ext cx="1914488" cy="1625600"/>
          </a:xfrm>
          <a:prstGeom prst="rect">
            <a:avLst/>
          </a:prstGeom>
          <a:noFill/>
          <a:ln>
            <a:noFill/>
          </a:ln>
        </p:spPr>
      </p:pic>
      <p:sp>
        <p:nvSpPr>
          <p:cNvPr id="261" name="Google Shape;261;g2baaba63878_0_215"/>
          <p:cNvSpPr/>
          <p:nvPr/>
        </p:nvSpPr>
        <p:spPr>
          <a:xfrm>
            <a:off x="17775872" y="6019800"/>
            <a:ext cx="32517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B3F2C"/>
              </a:buClr>
              <a:buSzPts val="4800"/>
              <a:buFont typeface="Lalezar"/>
              <a:buNone/>
            </a:pPr>
            <a:r>
              <a:rPr b="0" i="0" lang="en-US" sz="4800" u="none" cap="none" strike="noStrike">
                <a:solidFill>
                  <a:srgbClr val="5B3F2C"/>
                </a:solidFill>
                <a:latin typeface="Lalezar"/>
                <a:ea typeface="Lalezar"/>
                <a:cs typeface="Lalezar"/>
                <a:sym typeface="Lalezar"/>
              </a:rPr>
              <a:t>LEGENDARY</a:t>
            </a:r>
            <a:endParaRPr b="0" i="0" sz="4800" u="none" cap="none" strike="noStrike">
              <a:solidFill>
                <a:schemeClr val="dk1"/>
              </a:solidFill>
              <a:latin typeface="Calibri"/>
              <a:ea typeface="Calibri"/>
              <a:cs typeface="Calibri"/>
              <a:sym typeface="Calibri"/>
            </a:endParaRPr>
          </a:p>
        </p:txBody>
      </p:sp>
      <p:sp>
        <p:nvSpPr>
          <p:cNvPr id="262" name="Google Shape;262;g2baaba63878_0_215"/>
          <p:cNvSpPr/>
          <p:nvPr/>
        </p:nvSpPr>
        <p:spPr>
          <a:xfrm>
            <a:off x="16639080" y="72771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63" name="Google Shape;263;g2baaba63878_0_215"/>
          <p:cNvSpPr/>
          <p:nvPr/>
        </p:nvSpPr>
        <p:spPr>
          <a:xfrm>
            <a:off x="17540892" y="10883900"/>
            <a:ext cx="37215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268" name="Shape 268"/>
        <p:cNvGrpSpPr/>
        <p:nvPr/>
      </p:nvGrpSpPr>
      <p:grpSpPr>
        <a:xfrm>
          <a:off x="0" y="0"/>
          <a:ext cx="0" cy="0"/>
          <a:chOff x="0" y="0"/>
          <a:chExt cx="0" cy="0"/>
        </a:xfrm>
      </p:grpSpPr>
      <p:pic>
        <p:nvPicPr>
          <p:cNvPr descr=" " id="269" name="Google Shape;269;g2baaba63878_0_242"/>
          <p:cNvPicPr preferRelativeResize="0"/>
          <p:nvPr/>
        </p:nvPicPr>
        <p:blipFill rotWithShape="1">
          <a:blip r:embed="rId3">
            <a:alphaModFix/>
          </a:blip>
          <a:srcRect b="0" l="0" r="0" t="0"/>
          <a:stretch/>
        </p:blipFill>
        <p:spPr>
          <a:xfrm>
            <a:off x="13019127" y="0"/>
            <a:ext cx="11367921" cy="6057900"/>
          </a:xfrm>
          <a:prstGeom prst="rect">
            <a:avLst/>
          </a:prstGeom>
          <a:noFill/>
          <a:ln>
            <a:noFill/>
          </a:ln>
        </p:spPr>
      </p:pic>
      <p:pic>
        <p:nvPicPr>
          <p:cNvPr descr=" " id="270" name="Google Shape;270;g2baaba63878_0_242"/>
          <p:cNvPicPr preferRelativeResize="0"/>
          <p:nvPr/>
        </p:nvPicPr>
        <p:blipFill rotWithShape="1">
          <a:blip r:embed="rId4">
            <a:alphaModFix/>
          </a:blip>
          <a:srcRect b="0" l="0" r="0" t="0"/>
          <a:stretch/>
        </p:blipFill>
        <p:spPr>
          <a:xfrm>
            <a:off x="0" y="7200900"/>
            <a:ext cx="6376197" cy="6515100"/>
          </a:xfrm>
          <a:prstGeom prst="rect">
            <a:avLst/>
          </a:prstGeom>
          <a:noFill/>
          <a:ln>
            <a:noFill/>
          </a:ln>
        </p:spPr>
      </p:pic>
      <p:pic>
        <p:nvPicPr>
          <p:cNvPr descr=" " id="271" name="Google Shape;271;g2baaba63878_0_242"/>
          <p:cNvPicPr preferRelativeResize="0"/>
          <p:nvPr/>
        </p:nvPicPr>
        <p:blipFill rotWithShape="1">
          <a:blip r:embed="rId5">
            <a:alphaModFix/>
          </a:blip>
          <a:srcRect b="0" l="0" r="0" t="0"/>
          <a:stretch/>
        </p:blipFill>
        <p:spPr>
          <a:xfrm>
            <a:off x="0" y="9144000"/>
            <a:ext cx="3161855" cy="4572000"/>
          </a:xfrm>
          <a:prstGeom prst="rect">
            <a:avLst/>
          </a:prstGeom>
          <a:noFill/>
          <a:ln>
            <a:noFill/>
          </a:ln>
        </p:spPr>
      </p:pic>
      <p:pic>
        <p:nvPicPr>
          <p:cNvPr descr=" " id="272" name="Google Shape;272;g2baaba63878_0_242"/>
          <p:cNvPicPr preferRelativeResize="0"/>
          <p:nvPr/>
        </p:nvPicPr>
        <p:blipFill rotWithShape="1">
          <a:blip r:embed="rId6">
            <a:alphaModFix/>
          </a:blip>
          <a:srcRect b="0" l="0" r="0" t="0"/>
          <a:stretch/>
        </p:blipFill>
        <p:spPr>
          <a:xfrm>
            <a:off x="21562889" y="0"/>
            <a:ext cx="2824159" cy="4070697"/>
          </a:xfrm>
          <a:prstGeom prst="rect">
            <a:avLst/>
          </a:prstGeom>
          <a:noFill/>
          <a:ln>
            <a:noFill/>
          </a:ln>
        </p:spPr>
      </p:pic>
      <p:sp>
        <p:nvSpPr>
          <p:cNvPr id="273" name="Google Shape;273;g2baaba63878_0_2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4" name="Google Shape;274;g2baaba63878_0_24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75" name="Google Shape;275;g2baaba63878_0_242"/>
          <p:cNvPicPr preferRelativeResize="0"/>
          <p:nvPr/>
        </p:nvPicPr>
        <p:blipFill rotWithShape="1">
          <a:blip r:embed="rId8">
            <a:alphaModFix/>
          </a:blip>
          <a:srcRect b="0" l="0" r="0" t="0"/>
          <a:stretch/>
        </p:blipFill>
        <p:spPr>
          <a:xfrm>
            <a:off x="381048" y="2146300"/>
            <a:ext cx="23637654" cy="9144000"/>
          </a:xfrm>
          <a:prstGeom prst="rect">
            <a:avLst/>
          </a:prstGeom>
          <a:noFill/>
          <a:ln>
            <a:noFill/>
          </a:ln>
        </p:spPr>
      </p:pic>
      <p:sp>
        <p:nvSpPr>
          <p:cNvPr id="276" name="Google Shape;276;g2baaba63878_0_242"/>
          <p:cNvSpPr/>
          <p:nvPr/>
        </p:nvSpPr>
        <p:spPr>
          <a:xfrm>
            <a:off x="381048" y="3441700"/>
            <a:ext cx="5347500" cy="79122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baaba63878_0_242"/>
          <p:cNvSpPr/>
          <p:nvPr/>
        </p:nvSpPr>
        <p:spPr>
          <a:xfrm>
            <a:off x="685886" y="4851400"/>
            <a:ext cx="4737600" cy="619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baaba63878_0_242"/>
          <p:cNvSpPr/>
          <p:nvPr/>
        </p:nvSpPr>
        <p:spPr>
          <a:xfrm>
            <a:off x="685886" y="4851400"/>
            <a:ext cx="4737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baaba63878_0_242"/>
          <p:cNvSpPr/>
          <p:nvPr/>
        </p:nvSpPr>
        <p:spPr>
          <a:xfrm>
            <a:off x="685886" y="4851400"/>
            <a:ext cx="4737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baaba63878_0_242"/>
          <p:cNvSpPr/>
          <p:nvPr/>
        </p:nvSpPr>
        <p:spPr>
          <a:xfrm>
            <a:off x="609676" y="4851400"/>
            <a:ext cx="4890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ECLIPSE</a:t>
            </a:r>
            <a:endParaRPr b="0" i="0" sz="3600" u="none" cap="none" strike="noStrike">
              <a:solidFill>
                <a:schemeClr val="dk1"/>
              </a:solidFill>
              <a:latin typeface="Calibri"/>
              <a:ea typeface="Calibri"/>
              <a:cs typeface="Calibri"/>
              <a:sym typeface="Calibri"/>
            </a:endParaRPr>
          </a:p>
        </p:txBody>
      </p:sp>
      <p:sp>
        <p:nvSpPr>
          <p:cNvPr id="281" name="Google Shape;281;g2baaba63878_0_242"/>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2" name="Google Shape;282;g2baaba63878_0_242"/>
          <p:cNvPicPr preferRelativeResize="0"/>
          <p:nvPr/>
        </p:nvPicPr>
        <p:blipFill rotWithShape="1">
          <a:blip r:embed="rId9">
            <a:alphaModFix/>
          </a:blip>
          <a:srcRect b="0" l="0" r="0" t="0"/>
          <a:stretch/>
        </p:blipFill>
        <p:spPr>
          <a:xfrm>
            <a:off x="2241830" y="7137400"/>
            <a:ext cx="1625803" cy="1625600"/>
          </a:xfrm>
          <a:prstGeom prst="rect">
            <a:avLst/>
          </a:prstGeom>
          <a:noFill/>
          <a:ln>
            <a:noFill/>
          </a:ln>
        </p:spPr>
      </p:pic>
      <p:pic>
        <p:nvPicPr>
          <p:cNvPr descr=" " id="283" name="Google Shape;283;g2baaba63878_0_242"/>
          <p:cNvPicPr preferRelativeResize="0"/>
          <p:nvPr/>
        </p:nvPicPr>
        <p:blipFill rotWithShape="1">
          <a:blip r:embed="rId10">
            <a:alphaModFix/>
          </a:blip>
          <a:srcRect b="0" l="0" r="0" t="0"/>
          <a:stretch/>
        </p:blipFill>
        <p:spPr>
          <a:xfrm>
            <a:off x="2326518" y="7222083"/>
            <a:ext cx="1456422" cy="1456246"/>
          </a:xfrm>
          <a:prstGeom prst="rect">
            <a:avLst/>
          </a:prstGeom>
          <a:noFill/>
          <a:ln>
            <a:noFill/>
          </a:ln>
        </p:spPr>
      </p:pic>
      <p:sp>
        <p:nvSpPr>
          <p:cNvPr id="284" name="Google Shape;284;g2baaba63878_0_242"/>
          <p:cNvSpPr/>
          <p:nvPr/>
        </p:nvSpPr>
        <p:spPr>
          <a:xfrm>
            <a:off x="685886" y="9169400"/>
            <a:ext cx="4737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baaba63878_0_242"/>
          <p:cNvSpPr/>
          <p:nvPr/>
        </p:nvSpPr>
        <p:spPr>
          <a:xfrm>
            <a:off x="685886" y="9169400"/>
            <a:ext cx="4737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baaba63878_0_242"/>
          <p:cNvSpPr/>
          <p:nvPr/>
        </p:nvSpPr>
        <p:spPr>
          <a:xfrm>
            <a:off x="609676" y="9169400"/>
            <a:ext cx="4890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QUEST</a:t>
            </a:r>
            <a:endParaRPr b="0" i="0" sz="3600" u="none" cap="none" strike="noStrike">
              <a:solidFill>
                <a:schemeClr val="dk1"/>
              </a:solidFill>
              <a:latin typeface="Calibri"/>
              <a:ea typeface="Calibri"/>
              <a:cs typeface="Calibri"/>
              <a:sym typeface="Calibri"/>
            </a:endParaRPr>
          </a:p>
        </p:txBody>
      </p:sp>
      <p:sp>
        <p:nvSpPr>
          <p:cNvPr id="287" name="Google Shape;287;g2baaba63878_0_242"/>
          <p:cNvSpPr/>
          <p:nvPr/>
        </p:nvSpPr>
        <p:spPr>
          <a:xfrm>
            <a:off x="618144" y="10083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88" name="Google Shape;288;g2baaba63878_0_242"/>
          <p:cNvSpPr/>
          <p:nvPr/>
        </p:nvSpPr>
        <p:spPr>
          <a:xfrm>
            <a:off x="6477810" y="3441700"/>
            <a:ext cx="5347500" cy="79122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baaba63878_0_242"/>
          <p:cNvSpPr/>
          <p:nvPr/>
        </p:nvSpPr>
        <p:spPr>
          <a:xfrm>
            <a:off x="6782648" y="4851400"/>
            <a:ext cx="4737600" cy="619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baaba63878_0_242"/>
          <p:cNvSpPr/>
          <p:nvPr/>
        </p:nvSpPr>
        <p:spPr>
          <a:xfrm>
            <a:off x="6782648" y="4851400"/>
            <a:ext cx="4737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baaba63878_0_242"/>
          <p:cNvSpPr/>
          <p:nvPr/>
        </p:nvSpPr>
        <p:spPr>
          <a:xfrm>
            <a:off x="6782648" y="4851400"/>
            <a:ext cx="4737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baaba63878_0_242"/>
          <p:cNvSpPr/>
          <p:nvPr/>
        </p:nvSpPr>
        <p:spPr>
          <a:xfrm>
            <a:off x="6706438" y="4851400"/>
            <a:ext cx="4890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ECLIPSE</a:t>
            </a:r>
            <a:endParaRPr b="0" i="0" sz="3600" u="none" cap="none" strike="noStrike">
              <a:solidFill>
                <a:schemeClr val="dk1"/>
              </a:solidFill>
              <a:latin typeface="Calibri"/>
              <a:ea typeface="Calibri"/>
              <a:cs typeface="Calibri"/>
              <a:sym typeface="Calibri"/>
            </a:endParaRPr>
          </a:p>
        </p:txBody>
      </p:sp>
      <p:sp>
        <p:nvSpPr>
          <p:cNvPr id="293" name="Google Shape;293;g2baaba63878_0_242"/>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4" name="Google Shape;294;g2baaba63878_0_242"/>
          <p:cNvPicPr preferRelativeResize="0"/>
          <p:nvPr/>
        </p:nvPicPr>
        <p:blipFill rotWithShape="1">
          <a:blip r:embed="rId9">
            <a:alphaModFix/>
          </a:blip>
          <a:srcRect b="0" l="0" r="0" t="0"/>
          <a:stretch/>
        </p:blipFill>
        <p:spPr>
          <a:xfrm>
            <a:off x="8338592" y="7137400"/>
            <a:ext cx="1625803" cy="1625600"/>
          </a:xfrm>
          <a:prstGeom prst="rect">
            <a:avLst/>
          </a:prstGeom>
          <a:noFill/>
          <a:ln>
            <a:noFill/>
          </a:ln>
        </p:spPr>
      </p:pic>
      <p:pic>
        <p:nvPicPr>
          <p:cNvPr descr=" " id="295" name="Google Shape;295;g2baaba63878_0_242"/>
          <p:cNvPicPr preferRelativeResize="0"/>
          <p:nvPr/>
        </p:nvPicPr>
        <p:blipFill rotWithShape="1">
          <a:blip r:embed="rId11">
            <a:alphaModFix/>
          </a:blip>
          <a:srcRect b="0" l="0" r="0" t="0"/>
          <a:stretch/>
        </p:blipFill>
        <p:spPr>
          <a:xfrm>
            <a:off x="8541818" y="7340600"/>
            <a:ext cx="1192256" cy="1190414"/>
          </a:xfrm>
          <a:prstGeom prst="rect">
            <a:avLst/>
          </a:prstGeom>
          <a:noFill/>
          <a:ln>
            <a:noFill/>
          </a:ln>
        </p:spPr>
      </p:pic>
      <p:sp>
        <p:nvSpPr>
          <p:cNvPr id="296" name="Google Shape;296;g2baaba63878_0_242"/>
          <p:cNvSpPr/>
          <p:nvPr/>
        </p:nvSpPr>
        <p:spPr>
          <a:xfrm>
            <a:off x="6782648" y="9169400"/>
            <a:ext cx="4737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baaba63878_0_242"/>
          <p:cNvSpPr/>
          <p:nvPr/>
        </p:nvSpPr>
        <p:spPr>
          <a:xfrm>
            <a:off x="6782648" y="9169400"/>
            <a:ext cx="4737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baaba63878_0_242"/>
          <p:cNvSpPr/>
          <p:nvPr/>
        </p:nvSpPr>
        <p:spPr>
          <a:xfrm>
            <a:off x="6706438" y="9169400"/>
            <a:ext cx="4890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QUEST</a:t>
            </a:r>
            <a:endParaRPr b="0" i="0" sz="3600" u="none" cap="none" strike="noStrike">
              <a:solidFill>
                <a:schemeClr val="dk1"/>
              </a:solidFill>
              <a:latin typeface="Calibri"/>
              <a:ea typeface="Calibri"/>
              <a:cs typeface="Calibri"/>
              <a:sym typeface="Calibri"/>
            </a:endParaRPr>
          </a:p>
        </p:txBody>
      </p:sp>
      <p:sp>
        <p:nvSpPr>
          <p:cNvPr id="299" name="Google Shape;299;g2baaba63878_0_242"/>
          <p:cNvSpPr/>
          <p:nvPr/>
        </p:nvSpPr>
        <p:spPr>
          <a:xfrm>
            <a:off x="6714906" y="10083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300" name="Google Shape;300;g2baaba63878_0_242"/>
          <p:cNvSpPr/>
          <p:nvPr/>
        </p:nvSpPr>
        <p:spPr>
          <a:xfrm>
            <a:off x="12574572" y="3441700"/>
            <a:ext cx="5347500" cy="79122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baaba63878_0_242"/>
          <p:cNvSpPr/>
          <p:nvPr/>
        </p:nvSpPr>
        <p:spPr>
          <a:xfrm>
            <a:off x="12879410" y="4851400"/>
            <a:ext cx="4737600" cy="619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baaba63878_0_242"/>
          <p:cNvSpPr/>
          <p:nvPr/>
        </p:nvSpPr>
        <p:spPr>
          <a:xfrm>
            <a:off x="12879410" y="4851400"/>
            <a:ext cx="4737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baaba63878_0_242"/>
          <p:cNvSpPr/>
          <p:nvPr/>
        </p:nvSpPr>
        <p:spPr>
          <a:xfrm>
            <a:off x="12879410" y="4851400"/>
            <a:ext cx="4737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baaba63878_0_242"/>
          <p:cNvSpPr/>
          <p:nvPr/>
        </p:nvSpPr>
        <p:spPr>
          <a:xfrm>
            <a:off x="12803200" y="4851400"/>
            <a:ext cx="4890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ECLIPSE</a:t>
            </a:r>
            <a:endParaRPr b="0" i="0" sz="3600" u="none" cap="none" strike="noStrike">
              <a:solidFill>
                <a:schemeClr val="dk1"/>
              </a:solidFill>
              <a:latin typeface="Calibri"/>
              <a:ea typeface="Calibri"/>
              <a:cs typeface="Calibri"/>
              <a:sym typeface="Calibri"/>
            </a:endParaRPr>
          </a:p>
        </p:txBody>
      </p:sp>
      <p:sp>
        <p:nvSpPr>
          <p:cNvPr id="305" name="Google Shape;305;g2baaba63878_0_242"/>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06" name="Google Shape;306;g2baaba63878_0_242"/>
          <p:cNvPicPr preferRelativeResize="0"/>
          <p:nvPr/>
        </p:nvPicPr>
        <p:blipFill rotWithShape="1">
          <a:blip r:embed="rId9">
            <a:alphaModFix/>
          </a:blip>
          <a:srcRect b="0" l="0" r="0" t="0"/>
          <a:stretch/>
        </p:blipFill>
        <p:spPr>
          <a:xfrm>
            <a:off x="14435354" y="7137400"/>
            <a:ext cx="1625803" cy="1625600"/>
          </a:xfrm>
          <a:prstGeom prst="rect">
            <a:avLst/>
          </a:prstGeom>
          <a:noFill/>
          <a:ln>
            <a:noFill/>
          </a:ln>
        </p:spPr>
      </p:pic>
      <p:pic>
        <p:nvPicPr>
          <p:cNvPr descr=" " id="307" name="Google Shape;307;g2baaba63878_0_242"/>
          <p:cNvPicPr preferRelativeResize="0"/>
          <p:nvPr/>
        </p:nvPicPr>
        <p:blipFill rotWithShape="1">
          <a:blip r:embed="rId12">
            <a:alphaModFix/>
          </a:blip>
          <a:srcRect b="0" l="0" r="0" t="0"/>
          <a:stretch/>
        </p:blipFill>
        <p:spPr>
          <a:xfrm>
            <a:off x="14536942" y="7142162"/>
            <a:ext cx="1519452" cy="1519262"/>
          </a:xfrm>
          <a:prstGeom prst="rect">
            <a:avLst/>
          </a:prstGeom>
          <a:noFill/>
          <a:ln>
            <a:noFill/>
          </a:ln>
        </p:spPr>
      </p:pic>
      <p:sp>
        <p:nvSpPr>
          <p:cNvPr id="308" name="Google Shape;308;g2baaba63878_0_242"/>
          <p:cNvSpPr/>
          <p:nvPr/>
        </p:nvSpPr>
        <p:spPr>
          <a:xfrm>
            <a:off x="12879410" y="9169400"/>
            <a:ext cx="4737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baaba63878_0_242"/>
          <p:cNvSpPr/>
          <p:nvPr/>
        </p:nvSpPr>
        <p:spPr>
          <a:xfrm>
            <a:off x="12879410" y="9169400"/>
            <a:ext cx="4737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baaba63878_0_242"/>
          <p:cNvSpPr/>
          <p:nvPr/>
        </p:nvSpPr>
        <p:spPr>
          <a:xfrm>
            <a:off x="12803200" y="9169400"/>
            <a:ext cx="4890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QUEST</a:t>
            </a:r>
            <a:endParaRPr b="0" i="0" sz="3600" u="none" cap="none" strike="noStrike">
              <a:solidFill>
                <a:schemeClr val="dk1"/>
              </a:solidFill>
              <a:latin typeface="Calibri"/>
              <a:ea typeface="Calibri"/>
              <a:cs typeface="Calibri"/>
              <a:sym typeface="Calibri"/>
            </a:endParaRPr>
          </a:p>
        </p:txBody>
      </p:sp>
      <p:sp>
        <p:nvSpPr>
          <p:cNvPr id="311" name="Google Shape;311;g2baaba63878_0_242"/>
          <p:cNvSpPr/>
          <p:nvPr/>
        </p:nvSpPr>
        <p:spPr>
          <a:xfrm>
            <a:off x="12811668" y="10083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312" name="Google Shape;312;g2baaba63878_0_242"/>
          <p:cNvSpPr/>
          <p:nvPr/>
        </p:nvSpPr>
        <p:spPr>
          <a:xfrm>
            <a:off x="18671334" y="3441700"/>
            <a:ext cx="5347500" cy="79122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baaba63878_0_242"/>
          <p:cNvSpPr/>
          <p:nvPr/>
        </p:nvSpPr>
        <p:spPr>
          <a:xfrm>
            <a:off x="18976172" y="4851400"/>
            <a:ext cx="4737600" cy="619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baaba63878_0_242"/>
          <p:cNvSpPr/>
          <p:nvPr/>
        </p:nvSpPr>
        <p:spPr>
          <a:xfrm>
            <a:off x="18976172" y="4851400"/>
            <a:ext cx="4737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baaba63878_0_242"/>
          <p:cNvSpPr/>
          <p:nvPr/>
        </p:nvSpPr>
        <p:spPr>
          <a:xfrm>
            <a:off x="18976172" y="4851400"/>
            <a:ext cx="4737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baaba63878_0_242"/>
          <p:cNvSpPr/>
          <p:nvPr/>
        </p:nvSpPr>
        <p:spPr>
          <a:xfrm>
            <a:off x="18899962" y="4851400"/>
            <a:ext cx="4890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ECLIPSE</a:t>
            </a:r>
            <a:endParaRPr b="0" i="0" sz="3600" u="none" cap="none" strike="noStrike">
              <a:solidFill>
                <a:schemeClr val="dk1"/>
              </a:solidFill>
              <a:latin typeface="Calibri"/>
              <a:ea typeface="Calibri"/>
              <a:cs typeface="Calibri"/>
              <a:sym typeface="Calibri"/>
            </a:endParaRPr>
          </a:p>
        </p:txBody>
      </p:sp>
      <p:sp>
        <p:nvSpPr>
          <p:cNvPr id="317" name="Google Shape;317;g2baaba63878_0_242"/>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18" name="Google Shape;318;g2baaba63878_0_242"/>
          <p:cNvPicPr preferRelativeResize="0"/>
          <p:nvPr/>
        </p:nvPicPr>
        <p:blipFill rotWithShape="1">
          <a:blip r:embed="rId9">
            <a:alphaModFix/>
          </a:blip>
          <a:srcRect b="0" l="0" r="0" t="0"/>
          <a:stretch/>
        </p:blipFill>
        <p:spPr>
          <a:xfrm>
            <a:off x="20532116" y="7137400"/>
            <a:ext cx="1625803" cy="1625600"/>
          </a:xfrm>
          <a:prstGeom prst="rect">
            <a:avLst/>
          </a:prstGeom>
          <a:noFill/>
          <a:ln>
            <a:noFill/>
          </a:ln>
        </p:spPr>
      </p:pic>
      <p:pic>
        <p:nvPicPr>
          <p:cNvPr descr=" " id="319" name="Google Shape;319;g2baaba63878_0_242"/>
          <p:cNvPicPr preferRelativeResize="0"/>
          <p:nvPr/>
        </p:nvPicPr>
        <p:blipFill rotWithShape="1">
          <a:blip r:embed="rId13">
            <a:alphaModFix/>
          </a:blip>
          <a:srcRect b="0" l="0" r="0" t="0"/>
          <a:stretch/>
        </p:blipFill>
        <p:spPr>
          <a:xfrm>
            <a:off x="20599860" y="7137400"/>
            <a:ext cx="1490319" cy="1625600"/>
          </a:xfrm>
          <a:prstGeom prst="rect">
            <a:avLst/>
          </a:prstGeom>
          <a:noFill/>
          <a:ln>
            <a:noFill/>
          </a:ln>
        </p:spPr>
      </p:pic>
      <p:sp>
        <p:nvSpPr>
          <p:cNvPr id="320" name="Google Shape;320;g2baaba63878_0_242"/>
          <p:cNvSpPr/>
          <p:nvPr/>
        </p:nvSpPr>
        <p:spPr>
          <a:xfrm>
            <a:off x="18976172" y="9169400"/>
            <a:ext cx="4737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baaba63878_0_242"/>
          <p:cNvSpPr/>
          <p:nvPr/>
        </p:nvSpPr>
        <p:spPr>
          <a:xfrm>
            <a:off x="18976172" y="9169400"/>
            <a:ext cx="4737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baaba63878_0_242"/>
          <p:cNvSpPr/>
          <p:nvPr/>
        </p:nvSpPr>
        <p:spPr>
          <a:xfrm>
            <a:off x="18899962" y="9169400"/>
            <a:ext cx="4890000" cy="863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QUEST</a:t>
            </a:r>
            <a:endParaRPr b="0" i="0" sz="3600" u="none" cap="none" strike="noStrike">
              <a:solidFill>
                <a:schemeClr val="dk1"/>
              </a:solidFill>
              <a:latin typeface="Calibri"/>
              <a:ea typeface="Calibri"/>
              <a:cs typeface="Calibri"/>
              <a:sym typeface="Calibri"/>
            </a:endParaRPr>
          </a:p>
        </p:txBody>
      </p:sp>
      <p:sp>
        <p:nvSpPr>
          <p:cNvPr id="323" name="Google Shape;323;g2baaba63878_0_242"/>
          <p:cNvSpPr/>
          <p:nvPr/>
        </p:nvSpPr>
        <p:spPr>
          <a:xfrm>
            <a:off x="18908430" y="10083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324" name="Google Shape;324;g2baaba63878_0_242"/>
          <p:cNvSpPr/>
          <p:nvPr/>
        </p:nvSpPr>
        <p:spPr>
          <a:xfrm>
            <a:off x="1994149" y="2146300"/>
            <a:ext cx="2133900" cy="2133600"/>
          </a:xfrm>
          <a:prstGeom prst="roundRect">
            <a:avLst>
              <a:gd fmla="val 198429" name="adj"/>
            </a:avLst>
          </a:prstGeom>
          <a:solidFill>
            <a:srgbClr val="5B3F2C"/>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baaba63878_0_242"/>
          <p:cNvSpPr/>
          <p:nvPr/>
        </p:nvSpPr>
        <p:spPr>
          <a:xfrm>
            <a:off x="2794349" y="2419350"/>
            <a:ext cx="8721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S</a:t>
            </a:r>
            <a:endParaRPr b="0" i="0" sz="8000" u="none" cap="none" strike="noStrike">
              <a:solidFill>
                <a:schemeClr val="dk1"/>
              </a:solidFill>
              <a:latin typeface="Calibri"/>
              <a:ea typeface="Calibri"/>
              <a:cs typeface="Calibri"/>
              <a:sym typeface="Calibri"/>
            </a:endParaRPr>
          </a:p>
        </p:txBody>
      </p:sp>
      <p:sp>
        <p:nvSpPr>
          <p:cNvPr id="326" name="Google Shape;326;g2baaba63878_0_242"/>
          <p:cNvSpPr/>
          <p:nvPr/>
        </p:nvSpPr>
        <p:spPr>
          <a:xfrm>
            <a:off x="8090911" y="2146300"/>
            <a:ext cx="2133900" cy="2133600"/>
          </a:xfrm>
          <a:prstGeom prst="roundRect">
            <a:avLst>
              <a:gd fmla="val 198429" name="adj"/>
            </a:avLst>
          </a:prstGeom>
          <a:solidFill>
            <a:srgbClr val="5B3F2C"/>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baaba63878_0_242"/>
          <p:cNvSpPr/>
          <p:nvPr/>
        </p:nvSpPr>
        <p:spPr>
          <a:xfrm>
            <a:off x="8687886" y="2419350"/>
            <a:ext cx="12786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W</a:t>
            </a:r>
            <a:endParaRPr b="0" i="0" sz="8000" u="none" cap="none" strike="noStrike">
              <a:solidFill>
                <a:schemeClr val="dk1"/>
              </a:solidFill>
              <a:latin typeface="Calibri"/>
              <a:ea typeface="Calibri"/>
              <a:cs typeface="Calibri"/>
              <a:sym typeface="Calibri"/>
            </a:endParaRPr>
          </a:p>
        </p:txBody>
      </p:sp>
      <p:sp>
        <p:nvSpPr>
          <p:cNvPr id="328" name="Google Shape;328;g2baaba63878_0_242"/>
          <p:cNvSpPr/>
          <p:nvPr/>
        </p:nvSpPr>
        <p:spPr>
          <a:xfrm>
            <a:off x="14187673" y="2146300"/>
            <a:ext cx="2133900" cy="2133600"/>
          </a:xfrm>
          <a:prstGeom prst="roundRect">
            <a:avLst>
              <a:gd fmla="val 198429" name="adj"/>
            </a:avLst>
          </a:prstGeom>
          <a:solidFill>
            <a:srgbClr val="5B3F2C"/>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baaba63878_0_242"/>
          <p:cNvSpPr/>
          <p:nvPr/>
        </p:nvSpPr>
        <p:spPr>
          <a:xfrm>
            <a:off x="14924365" y="2419350"/>
            <a:ext cx="9993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O</a:t>
            </a:r>
            <a:endParaRPr b="0" i="0" sz="8000" u="none" cap="none" strike="noStrike">
              <a:solidFill>
                <a:schemeClr val="dk1"/>
              </a:solidFill>
              <a:latin typeface="Calibri"/>
              <a:ea typeface="Calibri"/>
              <a:cs typeface="Calibri"/>
              <a:sym typeface="Calibri"/>
            </a:endParaRPr>
          </a:p>
        </p:txBody>
      </p:sp>
      <p:sp>
        <p:nvSpPr>
          <p:cNvPr id="330" name="Google Shape;330;g2baaba63878_0_242"/>
          <p:cNvSpPr/>
          <p:nvPr/>
        </p:nvSpPr>
        <p:spPr>
          <a:xfrm>
            <a:off x="20284435" y="2146300"/>
            <a:ext cx="2133900" cy="2133600"/>
          </a:xfrm>
          <a:prstGeom prst="roundRect">
            <a:avLst>
              <a:gd fmla="val 198429" name="adj"/>
            </a:avLst>
          </a:prstGeom>
          <a:solidFill>
            <a:srgbClr val="5B3F2C"/>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baaba63878_0_242"/>
          <p:cNvSpPr/>
          <p:nvPr/>
        </p:nvSpPr>
        <p:spPr>
          <a:xfrm>
            <a:off x="21084635" y="2419350"/>
            <a:ext cx="8721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Lalezar"/>
              <a:buNone/>
            </a:pPr>
            <a:r>
              <a:rPr b="0" i="0" lang="en-US" sz="8000" u="none" cap="none" strike="noStrike">
                <a:solidFill>
                  <a:srgbClr val="FFFFFF"/>
                </a:solidFill>
                <a:latin typeface="Lalezar"/>
                <a:ea typeface="Lalezar"/>
                <a:cs typeface="Lalezar"/>
                <a:sym typeface="Lalezar"/>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336" name="Shape 336"/>
        <p:cNvGrpSpPr/>
        <p:nvPr/>
      </p:nvGrpSpPr>
      <p:grpSpPr>
        <a:xfrm>
          <a:off x="0" y="0"/>
          <a:ext cx="0" cy="0"/>
          <a:chOff x="0" y="0"/>
          <a:chExt cx="0" cy="0"/>
        </a:xfrm>
      </p:grpSpPr>
      <p:pic>
        <p:nvPicPr>
          <p:cNvPr descr=" " id="337" name="Google Shape;337;g2baaba63878_0_309"/>
          <p:cNvPicPr preferRelativeResize="0"/>
          <p:nvPr/>
        </p:nvPicPr>
        <p:blipFill rotWithShape="1">
          <a:blip r:embed="rId3">
            <a:alphaModFix/>
          </a:blip>
          <a:srcRect b="0" l="0" r="0" t="0"/>
          <a:stretch/>
        </p:blipFill>
        <p:spPr>
          <a:xfrm>
            <a:off x="0" y="0"/>
            <a:ext cx="6236479" cy="5829300"/>
          </a:xfrm>
          <a:prstGeom prst="rect">
            <a:avLst/>
          </a:prstGeom>
          <a:noFill/>
          <a:ln>
            <a:noFill/>
          </a:ln>
        </p:spPr>
      </p:pic>
      <p:pic>
        <p:nvPicPr>
          <p:cNvPr descr=" " id="338" name="Google Shape;338;g2baaba63878_0_309"/>
          <p:cNvPicPr preferRelativeResize="0"/>
          <p:nvPr/>
        </p:nvPicPr>
        <p:blipFill rotWithShape="1">
          <a:blip r:embed="rId4">
            <a:alphaModFix/>
          </a:blip>
          <a:srcRect b="0" l="0" r="0" t="0"/>
          <a:stretch/>
        </p:blipFill>
        <p:spPr>
          <a:xfrm>
            <a:off x="16219927" y="6858000"/>
            <a:ext cx="8167121" cy="6858000"/>
          </a:xfrm>
          <a:prstGeom prst="rect">
            <a:avLst/>
          </a:prstGeom>
          <a:noFill/>
          <a:ln>
            <a:noFill/>
          </a:ln>
        </p:spPr>
      </p:pic>
      <p:pic>
        <p:nvPicPr>
          <p:cNvPr descr=" " id="339" name="Google Shape;339;g2baaba63878_0_309"/>
          <p:cNvPicPr preferRelativeResize="0"/>
          <p:nvPr/>
        </p:nvPicPr>
        <p:blipFill rotWithShape="1">
          <a:blip r:embed="rId5">
            <a:alphaModFix/>
          </a:blip>
          <a:srcRect b="0" l="0" r="0" t="0"/>
          <a:stretch/>
        </p:blipFill>
        <p:spPr>
          <a:xfrm>
            <a:off x="19217502" y="8369300"/>
            <a:ext cx="5169546" cy="5346700"/>
          </a:xfrm>
          <a:prstGeom prst="rect">
            <a:avLst/>
          </a:prstGeom>
          <a:noFill/>
          <a:ln>
            <a:noFill/>
          </a:ln>
        </p:spPr>
      </p:pic>
      <p:pic>
        <p:nvPicPr>
          <p:cNvPr descr=" " id="340" name="Google Shape;340;g2baaba63878_0_309"/>
          <p:cNvPicPr preferRelativeResize="0"/>
          <p:nvPr/>
        </p:nvPicPr>
        <p:blipFill rotWithShape="1">
          <a:blip r:embed="rId6">
            <a:alphaModFix/>
          </a:blip>
          <a:srcRect b="0" l="0" r="0" t="0"/>
          <a:stretch/>
        </p:blipFill>
        <p:spPr>
          <a:xfrm>
            <a:off x="0" y="0"/>
            <a:ext cx="3686040" cy="3114415"/>
          </a:xfrm>
          <a:prstGeom prst="rect">
            <a:avLst/>
          </a:prstGeom>
          <a:noFill/>
          <a:ln>
            <a:noFill/>
          </a:ln>
        </p:spPr>
      </p:pic>
      <p:sp>
        <p:nvSpPr>
          <p:cNvPr id="341" name="Google Shape;341;g2baaba63878_0_3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2" name="Google Shape;342;g2baaba63878_0_30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43" name="Google Shape;343;g2baaba63878_0_309"/>
          <p:cNvPicPr preferRelativeResize="0"/>
          <p:nvPr/>
        </p:nvPicPr>
        <p:blipFill rotWithShape="1">
          <a:blip r:embed="rId8">
            <a:alphaModFix/>
          </a:blip>
          <a:srcRect b="0" l="0" r="0" t="0"/>
          <a:stretch/>
        </p:blipFill>
        <p:spPr>
          <a:xfrm>
            <a:off x="17286861" y="787400"/>
            <a:ext cx="6084060" cy="12369800"/>
          </a:xfrm>
          <a:prstGeom prst="rect">
            <a:avLst/>
          </a:prstGeom>
          <a:noFill/>
          <a:ln>
            <a:noFill/>
          </a:ln>
        </p:spPr>
      </p:pic>
      <p:pic>
        <p:nvPicPr>
          <p:cNvPr descr=" " id="344" name="Google Shape;344;g2baaba63878_0_309"/>
          <p:cNvPicPr preferRelativeResize="0"/>
          <p:nvPr/>
        </p:nvPicPr>
        <p:blipFill rotWithShape="1">
          <a:blip r:embed="rId9">
            <a:alphaModFix/>
          </a:blip>
          <a:srcRect b="0" l="0" r="0" t="0"/>
          <a:stretch/>
        </p:blipFill>
        <p:spPr>
          <a:xfrm>
            <a:off x="685886" y="787400"/>
            <a:ext cx="6084060" cy="12369800"/>
          </a:xfrm>
          <a:prstGeom prst="rect">
            <a:avLst/>
          </a:prstGeom>
          <a:noFill/>
          <a:ln>
            <a:noFill/>
          </a:ln>
        </p:spPr>
      </p:pic>
      <p:sp>
        <p:nvSpPr>
          <p:cNvPr id="345" name="Google Shape;345;g2baaba63878_0_309"/>
          <p:cNvSpPr/>
          <p:nvPr/>
        </p:nvSpPr>
        <p:spPr>
          <a:xfrm>
            <a:off x="8548168" y="2235200"/>
            <a:ext cx="52797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Lalezar"/>
              <a:buNone/>
            </a:pPr>
            <a:r>
              <a:rPr b="0" i="0" lang="en-US" sz="8000" u="none" cap="none" strike="noStrike">
                <a:solidFill>
                  <a:srgbClr val="0E0E0E"/>
                </a:solidFill>
                <a:latin typeface="Lalezar"/>
                <a:ea typeface="Lalezar"/>
                <a:cs typeface="Lalezar"/>
                <a:sym typeface="Lalezar"/>
              </a:rPr>
              <a:t>SOME DATA</a:t>
            </a:r>
            <a:endParaRPr b="0" i="0" sz="8000" u="none" cap="none" strike="noStrike">
              <a:solidFill>
                <a:schemeClr val="dk1"/>
              </a:solidFill>
              <a:latin typeface="Calibri"/>
              <a:ea typeface="Calibri"/>
              <a:cs typeface="Calibri"/>
              <a:sym typeface="Calibri"/>
            </a:endParaRPr>
          </a:p>
        </p:txBody>
      </p:sp>
      <p:sp>
        <p:nvSpPr>
          <p:cNvPr id="346" name="Google Shape;346;g2baaba63878_0_309"/>
          <p:cNvSpPr/>
          <p:nvPr/>
        </p:nvSpPr>
        <p:spPr>
          <a:xfrm>
            <a:off x="7900387" y="5029200"/>
            <a:ext cx="8573700" cy="781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baaba63878_0_309"/>
          <p:cNvSpPr/>
          <p:nvPr/>
        </p:nvSpPr>
        <p:spPr>
          <a:xfrm>
            <a:off x="7900387" y="5029200"/>
            <a:ext cx="8573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baaba63878_0_309"/>
          <p:cNvSpPr/>
          <p:nvPr/>
        </p:nvSpPr>
        <p:spPr>
          <a:xfrm>
            <a:off x="7900387" y="5029200"/>
            <a:ext cx="3276900" cy="21972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baaba63878_0_309"/>
          <p:cNvSpPr/>
          <p:nvPr/>
        </p:nvSpPr>
        <p:spPr>
          <a:xfrm>
            <a:off x="8662483" y="5334000"/>
            <a:ext cx="20916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70%</a:t>
            </a:r>
            <a:endParaRPr b="0" i="0" sz="8000" u="none" cap="none" strike="noStrike">
              <a:solidFill>
                <a:schemeClr val="dk1"/>
              </a:solidFill>
              <a:latin typeface="Calibri"/>
              <a:ea typeface="Calibri"/>
              <a:cs typeface="Calibri"/>
              <a:sym typeface="Calibri"/>
            </a:endParaRPr>
          </a:p>
        </p:txBody>
      </p:sp>
      <p:sp>
        <p:nvSpPr>
          <p:cNvPr id="350" name="Google Shape;350;g2baaba63878_0_309"/>
          <p:cNvSpPr/>
          <p:nvPr/>
        </p:nvSpPr>
        <p:spPr>
          <a:xfrm>
            <a:off x="11380622" y="5238750"/>
            <a:ext cx="50934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2baaba63878_0_309"/>
          <p:cNvSpPr/>
          <p:nvPr/>
        </p:nvSpPr>
        <p:spPr>
          <a:xfrm>
            <a:off x="11380622" y="5238750"/>
            <a:ext cx="52458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ENCHANTED CREATURES</a:t>
            </a:r>
            <a:endParaRPr b="0" i="0" sz="3600" u="none" cap="none" strike="noStrike">
              <a:solidFill>
                <a:schemeClr val="dk1"/>
              </a:solidFill>
              <a:latin typeface="Calibri"/>
              <a:ea typeface="Calibri"/>
              <a:cs typeface="Calibri"/>
              <a:sym typeface="Calibri"/>
            </a:endParaRPr>
          </a:p>
        </p:txBody>
      </p:sp>
      <p:sp>
        <p:nvSpPr>
          <p:cNvPr id="352" name="Google Shape;352;g2baaba63878_0_309"/>
          <p:cNvSpPr/>
          <p:nvPr/>
        </p:nvSpPr>
        <p:spPr>
          <a:xfrm>
            <a:off x="11380622" y="6051550"/>
            <a:ext cx="5228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353" name="Google Shape;353;g2baaba63878_0_309"/>
          <p:cNvSpPr/>
          <p:nvPr/>
        </p:nvSpPr>
        <p:spPr>
          <a:xfrm>
            <a:off x="7900387" y="7835900"/>
            <a:ext cx="8573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baaba63878_0_309"/>
          <p:cNvSpPr/>
          <p:nvPr/>
        </p:nvSpPr>
        <p:spPr>
          <a:xfrm>
            <a:off x="7900387" y="7835900"/>
            <a:ext cx="3340500" cy="21972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baaba63878_0_309"/>
          <p:cNvSpPr/>
          <p:nvPr/>
        </p:nvSpPr>
        <p:spPr>
          <a:xfrm>
            <a:off x="8662483" y="8140700"/>
            <a:ext cx="21549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60%</a:t>
            </a:r>
            <a:endParaRPr b="0" i="0" sz="8000" u="none" cap="none" strike="noStrike">
              <a:solidFill>
                <a:schemeClr val="dk1"/>
              </a:solidFill>
              <a:latin typeface="Calibri"/>
              <a:ea typeface="Calibri"/>
              <a:cs typeface="Calibri"/>
              <a:sym typeface="Calibri"/>
            </a:endParaRPr>
          </a:p>
        </p:txBody>
      </p:sp>
      <p:sp>
        <p:nvSpPr>
          <p:cNvPr id="356" name="Google Shape;356;g2baaba63878_0_309"/>
          <p:cNvSpPr/>
          <p:nvPr/>
        </p:nvSpPr>
        <p:spPr>
          <a:xfrm>
            <a:off x="11444130" y="7931150"/>
            <a:ext cx="50298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baaba63878_0_309"/>
          <p:cNvSpPr/>
          <p:nvPr/>
        </p:nvSpPr>
        <p:spPr>
          <a:xfrm>
            <a:off x="11444130" y="7931150"/>
            <a:ext cx="5182200" cy="15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MAGIC-WIELDING INDIVIDUALS</a:t>
            </a:r>
            <a:endParaRPr b="0" i="0" sz="3600" u="none" cap="none" strike="noStrike">
              <a:solidFill>
                <a:schemeClr val="dk1"/>
              </a:solidFill>
              <a:latin typeface="Calibri"/>
              <a:ea typeface="Calibri"/>
              <a:cs typeface="Calibri"/>
              <a:sym typeface="Calibri"/>
            </a:endParaRPr>
          </a:p>
        </p:txBody>
      </p:sp>
      <p:sp>
        <p:nvSpPr>
          <p:cNvPr id="358" name="Google Shape;358;g2baaba63878_0_309"/>
          <p:cNvSpPr/>
          <p:nvPr/>
        </p:nvSpPr>
        <p:spPr>
          <a:xfrm>
            <a:off x="11444130" y="9455150"/>
            <a:ext cx="5165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59" name="Google Shape;359;g2baaba63878_0_309"/>
          <p:cNvSpPr/>
          <p:nvPr/>
        </p:nvSpPr>
        <p:spPr>
          <a:xfrm>
            <a:off x="7900387" y="10642600"/>
            <a:ext cx="8573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baaba63878_0_309"/>
          <p:cNvSpPr/>
          <p:nvPr/>
        </p:nvSpPr>
        <p:spPr>
          <a:xfrm>
            <a:off x="7900387" y="10642600"/>
            <a:ext cx="3340500" cy="21972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baaba63878_0_309"/>
          <p:cNvSpPr/>
          <p:nvPr/>
        </p:nvSpPr>
        <p:spPr>
          <a:xfrm>
            <a:off x="8662483" y="10947400"/>
            <a:ext cx="21549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90%</a:t>
            </a:r>
            <a:endParaRPr b="0" i="0" sz="8000" u="none" cap="none" strike="noStrike">
              <a:solidFill>
                <a:schemeClr val="dk1"/>
              </a:solidFill>
              <a:latin typeface="Calibri"/>
              <a:ea typeface="Calibri"/>
              <a:cs typeface="Calibri"/>
              <a:sym typeface="Calibri"/>
            </a:endParaRPr>
          </a:p>
        </p:txBody>
      </p:sp>
      <p:sp>
        <p:nvSpPr>
          <p:cNvPr id="362" name="Google Shape;362;g2baaba63878_0_309"/>
          <p:cNvSpPr/>
          <p:nvPr/>
        </p:nvSpPr>
        <p:spPr>
          <a:xfrm>
            <a:off x="11444130" y="10852150"/>
            <a:ext cx="50298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baaba63878_0_309"/>
          <p:cNvSpPr/>
          <p:nvPr/>
        </p:nvSpPr>
        <p:spPr>
          <a:xfrm>
            <a:off x="11444130" y="10852150"/>
            <a:ext cx="51822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SPELLS CAST</a:t>
            </a:r>
            <a:endParaRPr b="0" i="0" sz="3600" u="none" cap="none" strike="noStrike">
              <a:solidFill>
                <a:schemeClr val="dk1"/>
              </a:solidFill>
              <a:latin typeface="Calibri"/>
              <a:ea typeface="Calibri"/>
              <a:cs typeface="Calibri"/>
              <a:sym typeface="Calibri"/>
            </a:endParaRPr>
          </a:p>
        </p:txBody>
      </p:sp>
      <p:sp>
        <p:nvSpPr>
          <p:cNvPr id="364" name="Google Shape;364;g2baaba63878_0_309"/>
          <p:cNvSpPr/>
          <p:nvPr/>
        </p:nvSpPr>
        <p:spPr>
          <a:xfrm>
            <a:off x="11444130" y="11664950"/>
            <a:ext cx="5165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369" name="Shape 369"/>
        <p:cNvGrpSpPr/>
        <p:nvPr/>
      </p:nvGrpSpPr>
      <p:grpSpPr>
        <a:xfrm>
          <a:off x="0" y="0"/>
          <a:ext cx="0" cy="0"/>
          <a:chOff x="0" y="0"/>
          <a:chExt cx="0" cy="0"/>
        </a:xfrm>
      </p:grpSpPr>
      <p:sp>
        <p:nvSpPr>
          <p:cNvPr id="370" name="Google Shape;370;g2baaba63878_0_341"/>
          <p:cNvSpPr/>
          <p:nvPr/>
        </p:nvSpPr>
        <p:spPr>
          <a:xfrm>
            <a:off x="38105" y="-12700"/>
            <a:ext cx="24310800" cy="13932000"/>
          </a:xfrm>
          <a:prstGeom prst="rect">
            <a:avLst/>
          </a:prstGeom>
          <a:solidFill>
            <a:srgbClr val="D7AE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1" name="Google Shape;371;g2baaba63878_0_341"/>
          <p:cNvPicPr preferRelativeResize="0"/>
          <p:nvPr/>
        </p:nvPicPr>
        <p:blipFill rotWithShape="1">
          <a:blip r:embed="rId3">
            <a:alphaModFix/>
          </a:blip>
          <a:srcRect b="0" l="0" r="0" t="0"/>
          <a:stretch/>
        </p:blipFill>
        <p:spPr>
          <a:xfrm>
            <a:off x="2057657" y="838200"/>
            <a:ext cx="19471534" cy="12877800"/>
          </a:xfrm>
          <a:prstGeom prst="rect">
            <a:avLst/>
          </a:prstGeom>
          <a:noFill/>
          <a:ln>
            <a:noFill/>
          </a:ln>
        </p:spPr>
      </p:pic>
      <p:pic>
        <p:nvPicPr>
          <p:cNvPr descr=" " id="372" name="Google Shape;372;g2baaba63878_0_341"/>
          <p:cNvPicPr preferRelativeResize="0"/>
          <p:nvPr/>
        </p:nvPicPr>
        <p:blipFill rotWithShape="1">
          <a:blip r:embed="rId4">
            <a:alphaModFix/>
          </a:blip>
          <a:srcRect b="0" l="0" r="0" t="0"/>
          <a:stretch/>
        </p:blipFill>
        <p:spPr>
          <a:xfrm>
            <a:off x="723990" y="0"/>
            <a:ext cx="2668834" cy="4343400"/>
          </a:xfrm>
          <a:prstGeom prst="rect">
            <a:avLst/>
          </a:prstGeom>
          <a:noFill/>
          <a:ln>
            <a:noFill/>
          </a:ln>
        </p:spPr>
      </p:pic>
      <p:pic>
        <p:nvPicPr>
          <p:cNvPr descr=" " id="373" name="Google Shape;373;g2baaba63878_0_341"/>
          <p:cNvPicPr preferRelativeResize="0"/>
          <p:nvPr/>
        </p:nvPicPr>
        <p:blipFill rotWithShape="1">
          <a:blip r:embed="rId5">
            <a:alphaModFix/>
          </a:blip>
          <a:srcRect b="0" l="0" r="0" t="0"/>
          <a:stretch/>
        </p:blipFill>
        <p:spPr>
          <a:xfrm>
            <a:off x="20360645" y="0"/>
            <a:ext cx="3667084" cy="5016500"/>
          </a:xfrm>
          <a:prstGeom prst="rect">
            <a:avLst/>
          </a:prstGeom>
          <a:noFill/>
          <a:ln>
            <a:noFill/>
          </a:ln>
        </p:spPr>
      </p:pic>
      <p:pic>
        <p:nvPicPr>
          <p:cNvPr descr=" " id="374" name="Google Shape;374;g2baaba63878_0_341"/>
          <p:cNvPicPr preferRelativeResize="0"/>
          <p:nvPr/>
        </p:nvPicPr>
        <p:blipFill rotWithShape="1">
          <a:blip r:embed="rId6">
            <a:alphaModFix/>
          </a:blip>
          <a:srcRect b="0" l="0" r="0" t="0"/>
          <a:stretch/>
        </p:blipFill>
        <p:spPr>
          <a:xfrm>
            <a:off x="723990" y="8813800"/>
            <a:ext cx="3451653" cy="4902200"/>
          </a:xfrm>
          <a:prstGeom prst="rect">
            <a:avLst/>
          </a:prstGeom>
          <a:noFill/>
          <a:ln>
            <a:noFill/>
          </a:ln>
        </p:spPr>
      </p:pic>
      <p:pic>
        <p:nvPicPr>
          <p:cNvPr descr=" " id="375" name="Google Shape;375;g2baaba63878_0_341"/>
          <p:cNvPicPr preferRelativeResize="0"/>
          <p:nvPr/>
        </p:nvPicPr>
        <p:blipFill rotWithShape="1">
          <a:blip r:embed="rId7">
            <a:alphaModFix/>
          </a:blip>
          <a:srcRect b="0" l="0" r="0" t="0"/>
          <a:stretch/>
        </p:blipFill>
        <p:spPr>
          <a:xfrm>
            <a:off x="18518915" y="8813800"/>
            <a:ext cx="4322270" cy="4902200"/>
          </a:xfrm>
          <a:prstGeom prst="rect">
            <a:avLst/>
          </a:prstGeom>
          <a:noFill/>
          <a:ln>
            <a:noFill/>
          </a:ln>
        </p:spPr>
      </p:pic>
      <p:sp>
        <p:nvSpPr>
          <p:cNvPr id="376" name="Google Shape;376;g2baaba63878_0_3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7" name="Google Shape;377;g2baaba63878_0_34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78" name="Google Shape;378;g2baaba63878_0_341"/>
          <p:cNvSpPr/>
          <p:nvPr/>
        </p:nvSpPr>
        <p:spPr>
          <a:xfrm>
            <a:off x="4305838" y="3403600"/>
            <a:ext cx="15762600" cy="732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baaba63878_0_341"/>
          <p:cNvSpPr/>
          <p:nvPr/>
        </p:nvSpPr>
        <p:spPr>
          <a:xfrm>
            <a:off x="4305838" y="3403600"/>
            <a:ext cx="15762600" cy="595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baaba63878_0_341"/>
          <p:cNvSpPr/>
          <p:nvPr/>
        </p:nvSpPr>
        <p:spPr>
          <a:xfrm>
            <a:off x="7189099" y="3403600"/>
            <a:ext cx="11012400" cy="579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24000"/>
              <a:buFont typeface="Lalezar"/>
              <a:buNone/>
            </a:pPr>
            <a:r>
              <a:rPr b="0" i="0" lang="en-US" sz="24000" u="none" cap="none" strike="noStrike">
                <a:solidFill>
                  <a:srgbClr val="4D2C0B"/>
                </a:solidFill>
                <a:latin typeface="Lalezar"/>
                <a:ea typeface="Lalezar"/>
                <a:cs typeface="Lalezar"/>
                <a:sym typeface="Lalezar"/>
              </a:rPr>
              <a:t>234,567</a:t>
            </a:r>
            <a:endParaRPr b="0" i="0" sz="24000" u="none" cap="none" strike="noStrike">
              <a:solidFill>
                <a:schemeClr val="dk1"/>
              </a:solidFill>
              <a:latin typeface="Calibri"/>
              <a:ea typeface="Calibri"/>
              <a:cs typeface="Calibri"/>
              <a:sym typeface="Calibri"/>
            </a:endParaRPr>
          </a:p>
        </p:txBody>
      </p:sp>
      <p:sp>
        <p:nvSpPr>
          <p:cNvPr id="381" name="Google Shape;381;g2baaba63878_0_341"/>
          <p:cNvSpPr/>
          <p:nvPr/>
        </p:nvSpPr>
        <p:spPr>
          <a:xfrm>
            <a:off x="4170355" y="83820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82" name="Google Shape;382;g2baaba63878_0_341"/>
          <p:cNvSpPr/>
          <p:nvPr/>
        </p:nvSpPr>
        <p:spPr>
          <a:xfrm>
            <a:off x="7483352" y="97663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387" name="Shape 387"/>
        <p:cNvGrpSpPr/>
        <p:nvPr/>
      </p:nvGrpSpPr>
      <p:grpSpPr>
        <a:xfrm>
          <a:off x="0" y="0"/>
          <a:ext cx="0" cy="0"/>
          <a:chOff x="0" y="0"/>
          <a:chExt cx="0" cy="0"/>
        </a:xfrm>
      </p:grpSpPr>
      <p:pic>
        <p:nvPicPr>
          <p:cNvPr descr=" " id="388" name="Google Shape;388;g2baaba63878_0_358"/>
          <p:cNvPicPr preferRelativeResize="0"/>
          <p:nvPr/>
        </p:nvPicPr>
        <p:blipFill rotWithShape="1">
          <a:blip r:embed="rId3">
            <a:alphaModFix/>
          </a:blip>
          <a:srcRect b="0" l="0" r="0" t="0"/>
          <a:stretch/>
        </p:blipFill>
        <p:spPr>
          <a:xfrm>
            <a:off x="13019127" y="0"/>
            <a:ext cx="11367921" cy="6057900"/>
          </a:xfrm>
          <a:prstGeom prst="rect">
            <a:avLst/>
          </a:prstGeom>
          <a:noFill/>
          <a:ln>
            <a:noFill/>
          </a:ln>
        </p:spPr>
      </p:pic>
      <p:pic>
        <p:nvPicPr>
          <p:cNvPr descr=" " id="389" name="Google Shape;389;g2baaba63878_0_358"/>
          <p:cNvPicPr preferRelativeResize="0"/>
          <p:nvPr/>
        </p:nvPicPr>
        <p:blipFill rotWithShape="1">
          <a:blip r:embed="rId4">
            <a:alphaModFix/>
          </a:blip>
          <a:srcRect b="0" l="0" r="0" t="0"/>
          <a:stretch/>
        </p:blipFill>
        <p:spPr>
          <a:xfrm>
            <a:off x="0" y="7200900"/>
            <a:ext cx="6376197" cy="6515100"/>
          </a:xfrm>
          <a:prstGeom prst="rect">
            <a:avLst/>
          </a:prstGeom>
          <a:noFill/>
          <a:ln>
            <a:noFill/>
          </a:ln>
        </p:spPr>
      </p:pic>
      <p:pic>
        <p:nvPicPr>
          <p:cNvPr descr=" " id="390" name="Google Shape;390;g2baaba63878_0_358"/>
          <p:cNvPicPr preferRelativeResize="0"/>
          <p:nvPr/>
        </p:nvPicPr>
        <p:blipFill rotWithShape="1">
          <a:blip r:embed="rId5">
            <a:alphaModFix/>
          </a:blip>
          <a:srcRect b="0" l="0" r="0" t="0"/>
          <a:stretch/>
        </p:blipFill>
        <p:spPr>
          <a:xfrm>
            <a:off x="0" y="9144000"/>
            <a:ext cx="3161855" cy="4572000"/>
          </a:xfrm>
          <a:prstGeom prst="rect">
            <a:avLst/>
          </a:prstGeom>
          <a:noFill/>
          <a:ln>
            <a:noFill/>
          </a:ln>
        </p:spPr>
      </p:pic>
      <p:pic>
        <p:nvPicPr>
          <p:cNvPr descr=" " id="391" name="Google Shape;391;g2baaba63878_0_358"/>
          <p:cNvPicPr preferRelativeResize="0"/>
          <p:nvPr/>
        </p:nvPicPr>
        <p:blipFill rotWithShape="1">
          <a:blip r:embed="rId6">
            <a:alphaModFix/>
          </a:blip>
          <a:srcRect b="0" l="0" r="0" t="0"/>
          <a:stretch/>
        </p:blipFill>
        <p:spPr>
          <a:xfrm>
            <a:off x="21562889" y="0"/>
            <a:ext cx="2824159" cy="4070697"/>
          </a:xfrm>
          <a:prstGeom prst="rect">
            <a:avLst/>
          </a:prstGeom>
          <a:noFill/>
          <a:ln>
            <a:noFill/>
          </a:ln>
        </p:spPr>
      </p:pic>
      <p:sp>
        <p:nvSpPr>
          <p:cNvPr id="392" name="Google Shape;392;g2baaba63878_0_3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3" name="Google Shape;393;g2baaba63878_0_35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94" name="Google Shape;394;g2baaba63878_0_358"/>
          <p:cNvSpPr/>
          <p:nvPr/>
        </p:nvSpPr>
        <p:spPr>
          <a:xfrm>
            <a:off x="3391324" y="2476500"/>
            <a:ext cx="7875000" cy="394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baaba63878_0_358"/>
          <p:cNvSpPr/>
          <p:nvPr/>
        </p:nvSpPr>
        <p:spPr>
          <a:xfrm>
            <a:off x="3149994" y="2476500"/>
            <a:ext cx="8357700" cy="31623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baaba63878_0_358"/>
          <p:cNvSpPr/>
          <p:nvPr/>
        </p:nvSpPr>
        <p:spPr>
          <a:xfrm>
            <a:off x="3370155" y="2781300"/>
            <a:ext cx="7375500" cy="3094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2C0B"/>
              </a:buClr>
              <a:buSzPts val="12800"/>
              <a:buFont typeface="Lalezar"/>
              <a:buNone/>
            </a:pPr>
            <a:r>
              <a:rPr b="0" i="0" lang="en-US" sz="12800" u="none" cap="none" strike="noStrike">
                <a:solidFill>
                  <a:srgbClr val="4D2C0B"/>
                </a:solidFill>
                <a:latin typeface="Lalezar"/>
                <a:ea typeface="Lalezar"/>
                <a:cs typeface="Lalezar"/>
                <a:sym typeface="Lalezar"/>
              </a:rPr>
              <a:t>233 COINS</a:t>
            </a:r>
            <a:endParaRPr b="0" i="0" sz="12800" u="none" cap="none" strike="noStrike">
              <a:solidFill>
                <a:schemeClr val="dk1"/>
              </a:solidFill>
              <a:latin typeface="Calibri"/>
              <a:ea typeface="Calibri"/>
              <a:cs typeface="Calibri"/>
              <a:sym typeface="Calibri"/>
            </a:endParaRPr>
          </a:p>
        </p:txBody>
      </p:sp>
      <p:sp>
        <p:nvSpPr>
          <p:cNvPr id="397" name="Google Shape;397;g2baaba63878_0_358"/>
          <p:cNvSpPr/>
          <p:nvPr/>
        </p:nvSpPr>
        <p:spPr>
          <a:xfrm>
            <a:off x="3391324" y="5943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2baaba63878_0_358"/>
          <p:cNvSpPr/>
          <p:nvPr/>
        </p:nvSpPr>
        <p:spPr>
          <a:xfrm>
            <a:off x="3323582" y="5943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99" name="Google Shape;399;g2baaba63878_0_358"/>
          <p:cNvSpPr/>
          <p:nvPr/>
        </p:nvSpPr>
        <p:spPr>
          <a:xfrm>
            <a:off x="3391324" y="7226300"/>
            <a:ext cx="7875000" cy="394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baaba63878_0_358"/>
          <p:cNvSpPr/>
          <p:nvPr/>
        </p:nvSpPr>
        <p:spPr>
          <a:xfrm>
            <a:off x="2762595" y="7226300"/>
            <a:ext cx="9132300" cy="31623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g2baaba63878_0_358"/>
          <p:cNvSpPr/>
          <p:nvPr/>
        </p:nvSpPr>
        <p:spPr>
          <a:xfrm>
            <a:off x="2982756" y="7531100"/>
            <a:ext cx="8150100" cy="3094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2C0B"/>
              </a:buClr>
              <a:buSzPts val="12800"/>
              <a:buFont typeface="Lalezar"/>
              <a:buNone/>
            </a:pPr>
            <a:r>
              <a:rPr b="0" i="0" lang="en-US" sz="12800" u="none" cap="none" strike="noStrike">
                <a:solidFill>
                  <a:srgbClr val="4D2C0B"/>
                </a:solidFill>
                <a:latin typeface="Lalezar"/>
                <a:ea typeface="Lalezar"/>
                <a:cs typeface="Lalezar"/>
                <a:sym typeface="Lalezar"/>
              </a:rPr>
              <a:t>456 HOURS</a:t>
            </a:r>
            <a:endParaRPr b="0" i="0" sz="12800" u="none" cap="none" strike="noStrike">
              <a:solidFill>
                <a:schemeClr val="dk1"/>
              </a:solidFill>
              <a:latin typeface="Calibri"/>
              <a:ea typeface="Calibri"/>
              <a:cs typeface="Calibri"/>
              <a:sym typeface="Calibri"/>
            </a:endParaRPr>
          </a:p>
        </p:txBody>
      </p:sp>
      <p:sp>
        <p:nvSpPr>
          <p:cNvPr id="402" name="Google Shape;402;g2baaba63878_0_358"/>
          <p:cNvSpPr/>
          <p:nvPr/>
        </p:nvSpPr>
        <p:spPr>
          <a:xfrm>
            <a:off x="3391324" y="10693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baaba63878_0_358"/>
          <p:cNvSpPr/>
          <p:nvPr/>
        </p:nvSpPr>
        <p:spPr>
          <a:xfrm>
            <a:off x="3323582" y="10693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404" name="Google Shape;404;g2baaba63878_0_358"/>
          <p:cNvSpPr/>
          <p:nvPr/>
        </p:nvSpPr>
        <p:spPr>
          <a:xfrm>
            <a:off x="13552594" y="2476500"/>
            <a:ext cx="7875000" cy="394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baaba63878_0_358"/>
          <p:cNvSpPr/>
          <p:nvPr/>
        </p:nvSpPr>
        <p:spPr>
          <a:xfrm>
            <a:off x="15324465" y="2476500"/>
            <a:ext cx="4331100" cy="31623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g2baaba63878_0_358"/>
          <p:cNvSpPr/>
          <p:nvPr/>
        </p:nvSpPr>
        <p:spPr>
          <a:xfrm>
            <a:off x="15544626" y="2781300"/>
            <a:ext cx="3348900" cy="3094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2C0B"/>
              </a:buClr>
              <a:buSzPts val="12800"/>
              <a:buFont typeface="Lalezar"/>
              <a:buNone/>
            </a:pPr>
            <a:r>
              <a:rPr b="0" i="0" lang="en-US" sz="12800" u="none" cap="none" strike="noStrike">
                <a:solidFill>
                  <a:srgbClr val="4D2C0B"/>
                </a:solidFill>
                <a:latin typeface="Lalezar"/>
                <a:ea typeface="Lalezar"/>
                <a:cs typeface="Lalezar"/>
                <a:sym typeface="Lalezar"/>
              </a:rPr>
              <a:t>85%</a:t>
            </a:r>
            <a:endParaRPr b="0" i="0" sz="12800" u="none" cap="none" strike="noStrike">
              <a:solidFill>
                <a:schemeClr val="dk1"/>
              </a:solidFill>
              <a:latin typeface="Calibri"/>
              <a:ea typeface="Calibri"/>
              <a:cs typeface="Calibri"/>
              <a:sym typeface="Calibri"/>
            </a:endParaRPr>
          </a:p>
        </p:txBody>
      </p:sp>
      <p:sp>
        <p:nvSpPr>
          <p:cNvPr id="407" name="Google Shape;407;g2baaba63878_0_358"/>
          <p:cNvSpPr/>
          <p:nvPr/>
        </p:nvSpPr>
        <p:spPr>
          <a:xfrm>
            <a:off x="13552594" y="59436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baaba63878_0_358"/>
          <p:cNvSpPr/>
          <p:nvPr/>
        </p:nvSpPr>
        <p:spPr>
          <a:xfrm>
            <a:off x="13484852" y="59436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409" name="Google Shape;409;g2baaba63878_0_358"/>
          <p:cNvSpPr/>
          <p:nvPr/>
        </p:nvSpPr>
        <p:spPr>
          <a:xfrm>
            <a:off x="13552594" y="7226300"/>
            <a:ext cx="7875000" cy="394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baaba63878_0_358"/>
          <p:cNvSpPr/>
          <p:nvPr/>
        </p:nvSpPr>
        <p:spPr>
          <a:xfrm>
            <a:off x="14238480" y="7226300"/>
            <a:ext cx="6503100" cy="31623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2baaba63878_0_358"/>
          <p:cNvSpPr/>
          <p:nvPr/>
        </p:nvSpPr>
        <p:spPr>
          <a:xfrm>
            <a:off x="14458640" y="7531100"/>
            <a:ext cx="5520900" cy="3094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4D2C0B"/>
              </a:buClr>
              <a:buSzPts val="12800"/>
              <a:buFont typeface="Lalezar"/>
              <a:buNone/>
            </a:pPr>
            <a:r>
              <a:rPr b="0" i="0" lang="en-US" sz="12800" u="none" cap="none" strike="noStrike">
                <a:solidFill>
                  <a:srgbClr val="4D2C0B"/>
                </a:solidFill>
                <a:latin typeface="Lalezar"/>
                <a:ea typeface="Lalezar"/>
                <a:cs typeface="Lalezar"/>
                <a:sym typeface="Lalezar"/>
              </a:rPr>
              <a:t>674 KM</a:t>
            </a:r>
            <a:endParaRPr b="0" i="0" sz="12800" u="none" cap="none" strike="noStrike">
              <a:solidFill>
                <a:schemeClr val="dk1"/>
              </a:solidFill>
              <a:latin typeface="Calibri"/>
              <a:ea typeface="Calibri"/>
              <a:cs typeface="Calibri"/>
              <a:sym typeface="Calibri"/>
            </a:endParaRPr>
          </a:p>
        </p:txBody>
      </p:sp>
      <p:sp>
        <p:nvSpPr>
          <p:cNvPr id="412" name="Google Shape;412;g2baaba63878_0_358"/>
          <p:cNvSpPr/>
          <p:nvPr/>
        </p:nvSpPr>
        <p:spPr>
          <a:xfrm>
            <a:off x="13552594" y="106934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baaba63878_0_358"/>
          <p:cNvSpPr/>
          <p:nvPr/>
        </p:nvSpPr>
        <p:spPr>
          <a:xfrm>
            <a:off x="13484852" y="106934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418" name="Shape 418"/>
        <p:cNvGrpSpPr/>
        <p:nvPr/>
      </p:nvGrpSpPr>
      <p:grpSpPr>
        <a:xfrm>
          <a:off x="0" y="0"/>
          <a:ext cx="0" cy="0"/>
          <a:chOff x="0" y="0"/>
          <a:chExt cx="0" cy="0"/>
        </a:xfrm>
      </p:grpSpPr>
      <p:pic>
        <p:nvPicPr>
          <p:cNvPr descr=" " id="419" name="Google Shape;419;g2baaba63878_0_388"/>
          <p:cNvPicPr preferRelativeResize="0"/>
          <p:nvPr/>
        </p:nvPicPr>
        <p:blipFill rotWithShape="1">
          <a:blip r:embed="rId3">
            <a:alphaModFix/>
          </a:blip>
          <a:srcRect b="0" l="0" r="0" t="0"/>
          <a:stretch/>
        </p:blipFill>
        <p:spPr>
          <a:xfrm>
            <a:off x="0" y="0"/>
            <a:ext cx="6909664" cy="6858000"/>
          </a:xfrm>
          <a:prstGeom prst="rect">
            <a:avLst/>
          </a:prstGeom>
          <a:noFill/>
          <a:ln>
            <a:noFill/>
          </a:ln>
        </p:spPr>
      </p:pic>
      <p:pic>
        <p:nvPicPr>
          <p:cNvPr descr=" " id="420" name="Google Shape;420;g2baaba63878_0_388"/>
          <p:cNvPicPr preferRelativeResize="0"/>
          <p:nvPr/>
        </p:nvPicPr>
        <p:blipFill rotWithShape="1">
          <a:blip r:embed="rId4">
            <a:alphaModFix/>
          </a:blip>
          <a:srcRect b="0" l="0" r="0" t="0"/>
          <a:stretch/>
        </p:blipFill>
        <p:spPr>
          <a:xfrm>
            <a:off x="17324965" y="5067300"/>
            <a:ext cx="7062083" cy="8648700"/>
          </a:xfrm>
          <a:prstGeom prst="rect">
            <a:avLst/>
          </a:prstGeom>
          <a:noFill/>
          <a:ln>
            <a:noFill/>
          </a:ln>
        </p:spPr>
      </p:pic>
      <p:pic>
        <p:nvPicPr>
          <p:cNvPr descr=" " id="421" name="Google Shape;421;g2baaba63878_0_388"/>
          <p:cNvPicPr preferRelativeResize="0"/>
          <p:nvPr/>
        </p:nvPicPr>
        <p:blipFill rotWithShape="1">
          <a:blip r:embed="rId5">
            <a:alphaModFix/>
          </a:blip>
          <a:srcRect b="0" l="0" r="0" t="0"/>
          <a:stretch/>
        </p:blipFill>
        <p:spPr>
          <a:xfrm>
            <a:off x="20563870" y="8267700"/>
            <a:ext cx="3576272" cy="5448300"/>
          </a:xfrm>
          <a:prstGeom prst="rect">
            <a:avLst/>
          </a:prstGeom>
          <a:noFill/>
          <a:ln>
            <a:noFill/>
          </a:ln>
        </p:spPr>
      </p:pic>
      <p:pic>
        <p:nvPicPr>
          <p:cNvPr descr=" " id="422" name="Google Shape;422;g2baaba63878_0_388"/>
          <p:cNvPicPr preferRelativeResize="0"/>
          <p:nvPr/>
        </p:nvPicPr>
        <p:blipFill rotWithShape="1">
          <a:blip r:embed="rId6">
            <a:alphaModFix/>
          </a:blip>
          <a:srcRect b="0" l="0" r="0" t="0"/>
          <a:stretch/>
        </p:blipFill>
        <p:spPr>
          <a:xfrm>
            <a:off x="0" y="0"/>
            <a:ext cx="2614821" cy="4102100"/>
          </a:xfrm>
          <a:prstGeom prst="rect">
            <a:avLst/>
          </a:prstGeom>
          <a:noFill/>
          <a:ln>
            <a:noFill/>
          </a:ln>
        </p:spPr>
      </p:pic>
      <p:sp>
        <p:nvSpPr>
          <p:cNvPr id="423" name="Google Shape;423;g2baaba63878_0_3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4" name="Google Shape;424;g2baaba63878_0_38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25" name="Google Shape;425;g2baaba63878_0_388"/>
          <p:cNvSpPr/>
          <p:nvPr/>
        </p:nvSpPr>
        <p:spPr>
          <a:xfrm>
            <a:off x="9361070" y="1447800"/>
            <a:ext cx="59781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SOME GRAPH</a:t>
            </a:r>
            <a:endParaRPr b="0" i="0" sz="8000" u="none" cap="none" strike="noStrike">
              <a:solidFill>
                <a:schemeClr val="dk1"/>
              </a:solidFill>
              <a:latin typeface="Calibri"/>
              <a:ea typeface="Calibri"/>
              <a:cs typeface="Calibri"/>
              <a:sym typeface="Calibri"/>
            </a:endParaRPr>
          </a:p>
        </p:txBody>
      </p:sp>
      <p:sp>
        <p:nvSpPr>
          <p:cNvPr id="426" name="Google Shape;426;g2baaba63878_0_38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baaba63878_0_38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F2C"/>
              </a:buClr>
              <a:buSzPts val="1820"/>
              <a:buFont typeface="Lato"/>
              <a:buNone/>
            </a:pPr>
            <a:r>
              <a:rPr b="0" i="0" lang="en-US" sz="1820" u="none" cap="none" strike="noStrike">
                <a:solidFill>
                  <a:srgbClr val="5B3F2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28" name="Google Shape;428;g2baaba63878_0_38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F2C"/>
              </a:buClr>
              <a:buSzPts val="2185"/>
              <a:buFont typeface="Lato"/>
              <a:buNone/>
            </a:pPr>
            <a:r>
              <a:rPr b="0" i="0" lang="en-US" sz="2185" u="none" cap="none" strike="noStrike">
                <a:solidFill>
                  <a:srgbClr val="5B3F2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29" name="Google Shape;429;g2baaba63878_0_38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F2C"/>
              </a:buClr>
              <a:buSzPts val="2185"/>
              <a:buFont typeface="Lato"/>
              <a:buNone/>
            </a:pPr>
            <a:r>
              <a:rPr b="0" i="0" lang="en-US" sz="2185" u="none" cap="none" strike="noStrike">
                <a:solidFill>
                  <a:srgbClr val="5B3F2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30" name="Google Shape;430;g2baaba63878_0_38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F2C"/>
              </a:buClr>
              <a:buSzPts val="2185"/>
              <a:buFont typeface="Lato"/>
              <a:buNone/>
            </a:pPr>
            <a:r>
              <a:rPr b="0" i="0" lang="en-US" sz="2185" u="none" cap="none" strike="noStrike">
                <a:solidFill>
                  <a:srgbClr val="5B3F2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31" name="Google Shape;431;g2baaba63878_0_38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F2C"/>
              </a:buClr>
              <a:buSzPts val="2185"/>
              <a:buFont typeface="Lato"/>
              <a:buNone/>
            </a:pPr>
            <a:r>
              <a:rPr b="0" i="0" lang="en-US" sz="2185" u="none" cap="none" strike="noStrike">
                <a:solidFill>
                  <a:srgbClr val="5B3F2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32" name="Google Shape;432;g2baaba63878_0_38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F2C"/>
              </a:buClr>
              <a:buSzPts val="2185"/>
              <a:buFont typeface="Lato"/>
              <a:buNone/>
            </a:pPr>
            <a:r>
              <a:rPr b="0" i="0" lang="en-US" sz="2185" u="none" cap="none" strike="noStrike">
                <a:solidFill>
                  <a:srgbClr val="5B3F2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33" name="Google Shape;433;g2baaba63878_0_38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F2C"/>
              </a:buClr>
              <a:buSzPts val="2185"/>
              <a:buFont typeface="Lato"/>
              <a:buNone/>
            </a:pPr>
            <a:r>
              <a:rPr b="0" i="0" lang="en-US" sz="2185" u="none" cap="none" strike="noStrike">
                <a:solidFill>
                  <a:srgbClr val="5B3F2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34" name="Google Shape;434;g2baaba63878_0_38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F2C"/>
              </a:buClr>
              <a:buSzPts val="2185"/>
              <a:buFont typeface="Lato"/>
              <a:buNone/>
            </a:pPr>
            <a:r>
              <a:rPr b="0" i="0" lang="en-US" sz="2185" u="none" cap="none" strike="noStrike">
                <a:solidFill>
                  <a:srgbClr val="5B3F2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35" name="Google Shape;435;g2baaba63878_0_38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F2C"/>
              </a:buClr>
              <a:buSzPts val="2185"/>
              <a:buFont typeface="Lato"/>
              <a:buNone/>
            </a:pPr>
            <a:r>
              <a:rPr b="0" i="0" lang="en-US" sz="2185" u="none" cap="none" strike="noStrike">
                <a:solidFill>
                  <a:srgbClr val="5B3F2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36" name="Google Shape;436;g2baaba63878_0_38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F2C"/>
              </a:buClr>
              <a:buSzPts val="1820"/>
              <a:buFont typeface="Lato"/>
              <a:buNone/>
            </a:pPr>
            <a:r>
              <a:rPr b="0" i="0" lang="en-US" sz="1820" u="none" cap="none" strike="noStrike">
                <a:solidFill>
                  <a:srgbClr val="5B3F2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37" name="Google Shape;437;g2baaba63878_0_38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F2C"/>
              </a:buClr>
              <a:buSzPts val="1820"/>
              <a:buFont typeface="Lato"/>
              <a:buNone/>
            </a:pPr>
            <a:r>
              <a:rPr b="0" i="0" lang="en-US" sz="1820" u="none" cap="none" strike="noStrike">
                <a:solidFill>
                  <a:srgbClr val="5B3F2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38" name="Google Shape;438;g2baaba63878_0_38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F2C"/>
              </a:buClr>
              <a:buSzPts val="1820"/>
              <a:buFont typeface="Lato"/>
              <a:buNone/>
            </a:pPr>
            <a:r>
              <a:rPr b="0" i="0" lang="en-US" sz="1820" u="none" cap="none" strike="noStrike">
                <a:solidFill>
                  <a:srgbClr val="5B3F2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39" name="Google Shape;439;g2baaba63878_0_38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F2C"/>
              </a:buClr>
              <a:buSzPts val="1820"/>
              <a:buFont typeface="Lato"/>
              <a:buNone/>
            </a:pPr>
            <a:r>
              <a:rPr b="0" i="0" lang="en-US" sz="1820" u="none" cap="none" strike="noStrike">
                <a:solidFill>
                  <a:srgbClr val="5B3F2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40" name="Google Shape;440;g2baaba63878_0_38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F2C"/>
              </a:buClr>
              <a:buSzPts val="1820"/>
              <a:buFont typeface="Lato"/>
              <a:buNone/>
            </a:pPr>
            <a:r>
              <a:rPr b="0" i="0" lang="en-US" sz="1820" u="none" cap="none" strike="noStrike">
                <a:solidFill>
                  <a:srgbClr val="5B3F2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41" name="Google Shape;441;g2baaba63878_0_38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F2C"/>
              </a:buClr>
              <a:buSzPts val="1820"/>
              <a:buFont typeface="Lato"/>
              <a:buNone/>
            </a:pPr>
            <a:r>
              <a:rPr b="0" i="0" lang="en-US" sz="1820" u="none" cap="none" strike="noStrike">
                <a:solidFill>
                  <a:srgbClr val="5B3F2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42" name="Google Shape;442;g2baaba63878_0_38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F2C"/>
              </a:buClr>
              <a:buSzPts val="1820"/>
              <a:buFont typeface="Lato"/>
              <a:buNone/>
            </a:pPr>
            <a:r>
              <a:rPr b="0" i="0" lang="en-US" sz="1820" u="none" cap="none" strike="noStrike">
                <a:solidFill>
                  <a:srgbClr val="5B3F2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43" name="Google Shape;443;g2baaba63878_0_38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F2C"/>
              </a:buClr>
              <a:buSzPts val="1820"/>
              <a:buFont typeface="Lato"/>
              <a:buNone/>
            </a:pPr>
            <a:r>
              <a:rPr b="0" i="0" lang="en-US" sz="1820" u="none" cap="none" strike="noStrike">
                <a:solidFill>
                  <a:srgbClr val="5B3F2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44" name="Google Shape;444;g2baaba63878_0_38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F2C"/>
              </a:buClr>
              <a:buSzPts val="1820"/>
              <a:buFont typeface="Lato"/>
              <a:buNone/>
            </a:pPr>
            <a:r>
              <a:rPr b="0" i="0" lang="en-US" sz="1820" u="none" cap="none" strike="noStrike">
                <a:solidFill>
                  <a:srgbClr val="5B3F2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45" name="Google Shape;445;g2baaba63878_0_38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B3F2C"/>
              </a:buClr>
              <a:buSzPts val="1820"/>
              <a:buFont typeface="Lato"/>
              <a:buNone/>
            </a:pPr>
            <a:r>
              <a:rPr b="0" i="0" lang="en-US" sz="1820" u="none" cap="none" strike="noStrike">
                <a:solidFill>
                  <a:srgbClr val="5B3F2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46" name="Google Shape;446;g2baaba63878_0_388"/>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447" name="Google Shape;447;g2baaba63878_0_388"/>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48" name="Google Shape;448;g2baaba63878_0_388"/>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49" name="Google Shape;449;g2baaba63878_0_388"/>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50" name="Google Shape;450;g2baaba63878_0_388"/>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51" name="Google Shape;451;g2baaba63878_0_388"/>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52" name="Google Shape;452;g2baaba63878_0_388"/>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53" name="Google Shape;453;g2baaba63878_0_388"/>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54" name="Google Shape;454;g2baaba63878_0_388"/>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55" name="Google Shape;455;g2baaba63878_0_388"/>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56" name="Google Shape;456;g2baaba63878_0_388"/>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57" name="Google Shape;457;g2baaba63878_0_388"/>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58" name="Google Shape;458;g2baaba63878_0_388"/>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59" name="Google Shape;459;g2baaba63878_0_388"/>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60" name="Google Shape;460;g2baaba63878_0_388"/>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61" name="Google Shape;461;g2baaba63878_0_388"/>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62" name="Google Shape;462;g2baaba63878_0_388"/>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63" name="Google Shape;463;g2baaba63878_0_388"/>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64" name="Google Shape;464;g2baaba63878_0_388"/>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65" name="Google Shape;465;g2baaba63878_0_388"/>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66" name="Google Shape;466;g2baaba63878_0_388"/>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67" name="Google Shape;467;g2baaba63878_0_388"/>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68" name="Google Shape;468;g2baaba63878_0_38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baaba63878_0_38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0" name="Google Shape;470;g2baaba63878_0_388"/>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71" name="Google Shape;471;g2baaba63878_0_388"/>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72" name="Google Shape;472;g2baaba63878_0_388"/>
          <p:cNvSpPr/>
          <p:nvPr/>
        </p:nvSpPr>
        <p:spPr>
          <a:xfrm>
            <a:off x="16353294" y="6365379"/>
            <a:ext cx="16893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baaba63878_0_388"/>
          <p:cNvSpPr/>
          <p:nvPr/>
        </p:nvSpPr>
        <p:spPr>
          <a:xfrm>
            <a:off x="16353294" y="6261100"/>
            <a:ext cx="18924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34.574</a:t>
            </a:r>
            <a:endParaRPr b="0" i="0" sz="4800" u="none" cap="none" strike="noStrike">
              <a:solidFill>
                <a:schemeClr val="dk1"/>
              </a:solidFill>
              <a:latin typeface="Calibri"/>
              <a:ea typeface="Calibri"/>
              <a:cs typeface="Calibri"/>
              <a:sym typeface="Calibri"/>
            </a:endParaRPr>
          </a:p>
        </p:txBody>
      </p:sp>
      <p:sp>
        <p:nvSpPr>
          <p:cNvPr id="474" name="Google Shape;474;g2baaba63878_0_388"/>
          <p:cNvSpPr/>
          <p:nvPr/>
        </p:nvSpPr>
        <p:spPr>
          <a:xfrm>
            <a:off x="16753394" y="721360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75" name="Google Shape;475;g2baaba63878_0_388"/>
          <p:cNvSpPr/>
          <p:nvPr/>
        </p:nvSpPr>
        <p:spPr>
          <a:xfrm>
            <a:off x="13260457" y="10515600"/>
            <a:ext cx="78750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baaba63878_0_388"/>
          <p:cNvSpPr/>
          <p:nvPr/>
        </p:nvSpPr>
        <p:spPr>
          <a:xfrm>
            <a:off x="13260457" y="10515600"/>
            <a:ext cx="78750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baaba63878_0_388"/>
          <p:cNvSpPr/>
          <p:nvPr/>
        </p:nvSpPr>
        <p:spPr>
          <a:xfrm>
            <a:off x="13158845" y="10515600"/>
            <a:ext cx="80781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TREASURE FOUND</a:t>
            </a:r>
            <a:endParaRPr b="0" i="0" sz="4800" u="none" cap="none" strike="noStrike">
              <a:solidFill>
                <a:schemeClr val="dk1"/>
              </a:solidFill>
              <a:latin typeface="Calibri"/>
              <a:ea typeface="Calibri"/>
              <a:cs typeface="Calibri"/>
              <a:sym typeface="Calibri"/>
            </a:endParaRPr>
          </a:p>
        </p:txBody>
      </p:sp>
      <p:sp>
        <p:nvSpPr>
          <p:cNvPr id="478" name="Google Shape;478;g2baaba63878_0_388"/>
          <p:cNvSpPr/>
          <p:nvPr/>
        </p:nvSpPr>
        <p:spPr>
          <a:xfrm>
            <a:off x="13192716" y="115697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79" name="Google Shape;479;g2baaba63878_0_388"/>
          <p:cNvSpPr/>
          <p:nvPr/>
        </p:nvSpPr>
        <p:spPr>
          <a:xfrm>
            <a:off x="3251606" y="10515600"/>
            <a:ext cx="78750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baaba63878_0_388"/>
          <p:cNvSpPr/>
          <p:nvPr/>
        </p:nvSpPr>
        <p:spPr>
          <a:xfrm>
            <a:off x="3251606" y="10515600"/>
            <a:ext cx="78750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baaba63878_0_388"/>
          <p:cNvSpPr/>
          <p:nvPr/>
        </p:nvSpPr>
        <p:spPr>
          <a:xfrm>
            <a:off x="3149994" y="10515600"/>
            <a:ext cx="80781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SPELLCASTING PROGRESS</a:t>
            </a:r>
            <a:endParaRPr b="0" i="0" sz="4800" u="none" cap="none" strike="noStrike">
              <a:solidFill>
                <a:schemeClr val="dk1"/>
              </a:solidFill>
              <a:latin typeface="Calibri"/>
              <a:ea typeface="Calibri"/>
              <a:cs typeface="Calibri"/>
              <a:sym typeface="Calibri"/>
            </a:endParaRPr>
          </a:p>
        </p:txBody>
      </p:sp>
      <p:sp>
        <p:nvSpPr>
          <p:cNvPr id="482" name="Google Shape;482;g2baaba63878_0_388"/>
          <p:cNvSpPr/>
          <p:nvPr/>
        </p:nvSpPr>
        <p:spPr>
          <a:xfrm>
            <a:off x="3183865" y="115697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487" name="Shape 487"/>
        <p:cNvGrpSpPr/>
        <p:nvPr/>
      </p:nvGrpSpPr>
      <p:grpSpPr>
        <a:xfrm>
          <a:off x="0" y="0"/>
          <a:ext cx="0" cy="0"/>
          <a:chOff x="0" y="0"/>
          <a:chExt cx="0" cy="0"/>
        </a:xfrm>
      </p:grpSpPr>
      <p:pic>
        <p:nvPicPr>
          <p:cNvPr descr=" " id="488" name="Google Shape;488;g2baaba63878_0_456"/>
          <p:cNvPicPr preferRelativeResize="0"/>
          <p:nvPr/>
        </p:nvPicPr>
        <p:blipFill rotWithShape="1">
          <a:blip r:embed="rId3">
            <a:alphaModFix/>
          </a:blip>
          <a:srcRect b="0" l="0" r="0" t="0"/>
          <a:stretch/>
        </p:blipFill>
        <p:spPr>
          <a:xfrm>
            <a:off x="0" y="0"/>
            <a:ext cx="6236479" cy="5829300"/>
          </a:xfrm>
          <a:prstGeom prst="rect">
            <a:avLst/>
          </a:prstGeom>
          <a:noFill/>
          <a:ln>
            <a:noFill/>
          </a:ln>
        </p:spPr>
      </p:pic>
      <p:pic>
        <p:nvPicPr>
          <p:cNvPr descr=" " id="489" name="Google Shape;489;g2baaba63878_0_456"/>
          <p:cNvPicPr preferRelativeResize="0"/>
          <p:nvPr/>
        </p:nvPicPr>
        <p:blipFill rotWithShape="1">
          <a:blip r:embed="rId4">
            <a:alphaModFix/>
          </a:blip>
          <a:srcRect b="0" l="0" r="0" t="0"/>
          <a:stretch/>
        </p:blipFill>
        <p:spPr>
          <a:xfrm>
            <a:off x="16219927" y="6858000"/>
            <a:ext cx="8167121" cy="6858000"/>
          </a:xfrm>
          <a:prstGeom prst="rect">
            <a:avLst/>
          </a:prstGeom>
          <a:noFill/>
          <a:ln>
            <a:noFill/>
          </a:ln>
        </p:spPr>
      </p:pic>
      <p:pic>
        <p:nvPicPr>
          <p:cNvPr descr=" " id="490" name="Google Shape;490;g2baaba63878_0_456"/>
          <p:cNvPicPr preferRelativeResize="0"/>
          <p:nvPr/>
        </p:nvPicPr>
        <p:blipFill rotWithShape="1">
          <a:blip r:embed="rId5">
            <a:alphaModFix/>
          </a:blip>
          <a:srcRect b="0" l="0" r="0" t="0"/>
          <a:stretch/>
        </p:blipFill>
        <p:spPr>
          <a:xfrm>
            <a:off x="19217502" y="8369300"/>
            <a:ext cx="5169546" cy="5346700"/>
          </a:xfrm>
          <a:prstGeom prst="rect">
            <a:avLst/>
          </a:prstGeom>
          <a:noFill/>
          <a:ln>
            <a:noFill/>
          </a:ln>
        </p:spPr>
      </p:pic>
      <p:pic>
        <p:nvPicPr>
          <p:cNvPr descr=" " id="491" name="Google Shape;491;g2baaba63878_0_456"/>
          <p:cNvPicPr preferRelativeResize="0"/>
          <p:nvPr/>
        </p:nvPicPr>
        <p:blipFill rotWithShape="1">
          <a:blip r:embed="rId6">
            <a:alphaModFix/>
          </a:blip>
          <a:srcRect b="0" l="0" r="0" t="0"/>
          <a:stretch/>
        </p:blipFill>
        <p:spPr>
          <a:xfrm>
            <a:off x="0" y="0"/>
            <a:ext cx="3686040" cy="3114427"/>
          </a:xfrm>
          <a:prstGeom prst="rect">
            <a:avLst/>
          </a:prstGeom>
          <a:noFill/>
          <a:ln>
            <a:noFill/>
          </a:ln>
        </p:spPr>
      </p:pic>
      <p:sp>
        <p:nvSpPr>
          <p:cNvPr id="492" name="Google Shape;492;g2baaba63878_0_4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3" name="Google Shape;493;g2baaba63878_0_45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94" name="Google Shape;494;g2baaba63878_0_456"/>
          <p:cNvSpPr/>
          <p:nvPr/>
        </p:nvSpPr>
        <p:spPr>
          <a:xfrm>
            <a:off x="13450981" y="5753100"/>
            <a:ext cx="87387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baaba63878_0_456"/>
          <p:cNvSpPr/>
          <p:nvPr/>
        </p:nvSpPr>
        <p:spPr>
          <a:xfrm>
            <a:off x="13450981" y="5753100"/>
            <a:ext cx="87387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baaba63878_0_456"/>
          <p:cNvSpPr/>
          <p:nvPr/>
        </p:nvSpPr>
        <p:spPr>
          <a:xfrm>
            <a:off x="13450981" y="5753100"/>
            <a:ext cx="89418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A WEB APPLICATION</a:t>
            </a:r>
            <a:endParaRPr b="0" i="0" sz="4800" u="none" cap="none" strike="noStrike">
              <a:solidFill>
                <a:schemeClr val="dk1"/>
              </a:solidFill>
              <a:latin typeface="Calibri"/>
              <a:ea typeface="Calibri"/>
              <a:cs typeface="Calibri"/>
              <a:sym typeface="Calibri"/>
            </a:endParaRPr>
          </a:p>
        </p:txBody>
      </p:sp>
      <p:sp>
        <p:nvSpPr>
          <p:cNvPr id="497" name="Google Shape;497;g2baaba63878_0_456"/>
          <p:cNvSpPr/>
          <p:nvPr/>
        </p:nvSpPr>
        <p:spPr>
          <a:xfrm>
            <a:off x="13450981" y="69088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98" name="Google Shape;498;g2baaba63878_0_456"/>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99" name="Google Shape;499;g2baaba63878_0_456"/>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500" name="Google Shape;500;g2baaba63878_0_456"/>
          <p:cNvSpPr/>
          <p:nvPr/>
        </p:nvSpPr>
        <p:spPr>
          <a:xfrm>
            <a:off x="7633654" y="1524000"/>
            <a:ext cx="103983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505" name="Shape 505"/>
        <p:cNvGrpSpPr/>
        <p:nvPr/>
      </p:nvGrpSpPr>
      <p:grpSpPr>
        <a:xfrm>
          <a:off x="0" y="0"/>
          <a:ext cx="0" cy="0"/>
          <a:chOff x="0" y="0"/>
          <a:chExt cx="0" cy="0"/>
        </a:xfrm>
      </p:grpSpPr>
      <p:pic>
        <p:nvPicPr>
          <p:cNvPr descr=" " id="506" name="Google Shape;506;g2baaba63878_0_473"/>
          <p:cNvPicPr preferRelativeResize="0"/>
          <p:nvPr/>
        </p:nvPicPr>
        <p:blipFill rotWithShape="1">
          <a:blip r:embed="rId3">
            <a:alphaModFix/>
          </a:blip>
          <a:srcRect b="0" l="0" r="0" t="0"/>
          <a:stretch/>
        </p:blipFill>
        <p:spPr>
          <a:xfrm>
            <a:off x="13019127" y="0"/>
            <a:ext cx="11367921" cy="6057900"/>
          </a:xfrm>
          <a:prstGeom prst="rect">
            <a:avLst/>
          </a:prstGeom>
          <a:noFill/>
          <a:ln>
            <a:noFill/>
          </a:ln>
        </p:spPr>
      </p:pic>
      <p:pic>
        <p:nvPicPr>
          <p:cNvPr descr=" " id="507" name="Google Shape;507;g2baaba63878_0_473"/>
          <p:cNvPicPr preferRelativeResize="0"/>
          <p:nvPr/>
        </p:nvPicPr>
        <p:blipFill rotWithShape="1">
          <a:blip r:embed="rId4">
            <a:alphaModFix/>
          </a:blip>
          <a:srcRect b="0" l="0" r="0" t="0"/>
          <a:stretch/>
        </p:blipFill>
        <p:spPr>
          <a:xfrm>
            <a:off x="0" y="7200900"/>
            <a:ext cx="6376197" cy="6515100"/>
          </a:xfrm>
          <a:prstGeom prst="rect">
            <a:avLst/>
          </a:prstGeom>
          <a:noFill/>
          <a:ln>
            <a:noFill/>
          </a:ln>
        </p:spPr>
      </p:pic>
      <p:pic>
        <p:nvPicPr>
          <p:cNvPr descr=" " id="508" name="Google Shape;508;g2baaba63878_0_473"/>
          <p:cNvPicPr preferRelativeResize="0"/>
          <p:nvPr/>
        </p:nvPicPr>
        <p:blipFill rotWithShape="1">
          <a:blip r:embed="rId5">
            <a:alphaModFix/>
          </a:blip>
          <a:srcRect b="0" l="0" r="0" t="0"/>
          <a:stretch/>
        </p:blipFill>
        <p:spPr>
          <a:xfrm>
            <a:off x="0" y="9144000"/>
            <a:ext cx="3161855" cy="4572000"/>
          </a:xfrm>
          <a:prstGeom prst="rect">
            <a:avLst/>
          </a:prstGeom>
          <a:noFill/>
          <a:ln>
            <a:noFill/>
          </a:ln>
        </p:spPr>
      </p:pic>
      <p:pic>
        <p:nvPicPr>
          <p:cNvPr descr=" " id="509" name="Google Shape;509;g2baaba63878_0_473"/>
          <p:cNvPicPr preferRelativeResize="0"/>
          <p:nvPr/>
        </p:nvPicPr>
        <p:blipFill rotWithShape="1">
          <a:blip r:embed="rId6">
            <a:alphaModFix/>
          </a:blip>
          <a:srcRect b="0" l="0" r="0" t="0"/>
          <a:stretch/>
        </p:blipFill>
        <p:spPr>
          <a:xfrm>
            <a:off x="21562889" y="0"/>
            <a:ext cx="2824159" cy="4070697"/>
          </a:xfrm>
          <a:prstGeom prst="rect">
            <a:avLst/>
          </a:prstGeom>
          <a:noFill/>
          <a:ln>
            <a:noFill/>
          </a:ln>
        </p:spPr>
      </p:pic>
      <p:sp>
        <p:nvSpPr>
          <p:cNvPr id="510" name="Google Shape;510;g2baaba63878_0_4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2baaba63878_0_47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12" name="Google Shape;512;g2baaba63878_0_473"/>
          <p:cNvSpPr/>
          <p:nvPr/>
        </p:nvSpPr>
        <p:spPr>
          <a:xfrm>
            <a:off x="2946768" y="4660900"/>
            <a:ext cx="87387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baaba63878_0_473"/>
          <p:cNvSpPr/>
          <p:nvPr/>
        </p:nvSpPr>
        <p:spPr>
          <a:xfrm>
            <a:off x="2946768" y="4660900"/>
            <a:ext cx="87387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2baaba63878_0_473"/>
          <p:cNvSpPr/>
          <p:nvPr/>
        </p:nvSpPr>
        <p:spPr>
          <a:xfrm>
            <a:off x="2946768" y="4660900"/>
            <a:ext cx="89418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AN MOBILE APP</a:t>
            </a:r>
            <a:endParaRPr b="0" i="0" sz="4800" u="none" cap="none" strike="noStrike">
              <a:solidFill>
                <a:schemeClr val="dk1"/>
              </a:solidFill>
              <a:latin typeface="Calibri"/>
              <a:ea typeface="Calibri"/>
              <a:cs typeface="Calibri"/>
              <a:sym typeface="Calibri"/>
            </a:endParaRPr>
          </a:p>
        </p:txBody>
      </p:sp>
      <p:sp>
        <p:nvSpPr>
          <p:cNvPr id="515" name="Google Shape;515;g2baaba63878_0_473"/>
          <p:cNvSpPr/>
          <p:nvPr/>
        </p:nvSpPr>
        <p:spPr>
          <a:xfrm>
            <a:off x="2946768" y="58166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16" name="Google Shape;516;g2baaba63878_0_473"/>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517" name="Google Shape;517;g2baaba63878_0_473"/>
          <p:cNvSpPr/>
          <p:nvPr/>
        </p:nvSpPr>
        <p:spPr>
          <a:xfrm>
            <a:off x="3658057" y="2159000"/>
            <a:ext cx="108048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THE FUTURE OF FANTASY</a:t>
            </a:r>
            <a:endParaRPr b="0" i="0" sz="8000" u="none" cap="none" strike="noStrike">
              <a:solidFill>
                <a:schemeClr val="dk1"/>
              </a:solidFill>
              <a:latin typeface="Calibri"/>
              <a:ea typeface="Calibri"/>
              <a:cs typeface="Calibri"/>
              <a:sym typeface="Calibri"/>
            </a:endParaRPr>
          </a:p>
        </p:txBody>
      </p:sp>
      <p:pic>
        <p:nvPicPr>
          <p:cNvPr descr=" " id="518" name="Google Shape;518;g2baaba63878_0_473"/>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519" name="Google Shape;519;g2baaba63878_0_473"/>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524" name="Shape 524"/>
        <p:cNvGrpSpPr/>
        <p:nvPr/>
      </p:nvGrpSpPr>
      <p:grpSpPr>
        <a:xfrm>
          <a:off x="0" y="0"/>
          <a:ext cx="0" cy="0"/>
          <a:chOff x="0" y="0"/>
          <a:chExt cx="0" cy="0"/>
        </a:xfrm>
      </p:grpSpPr>
      <p:pic>
        <p:nvPicPr>
          <p:cNvPr descr=" " id="525" name="Google Shape;525;g2baaba63878_0_491"/>
          <p:cNvPicPr preferRelativeResize="0"/>
          <p:nvPr/>
        </p:nvPicPr>
        <p:blipFill rotWithShape="1">
          <a:blip r:embed="rId3">
            <a:alphaModFix/>
          </a:blip>
          <a:srcRect b="0" l="0" r="0" t="0"/>
          <a:stretch/>
        </p:blipFill>
        <p:spPr>
          <a:xfrm>
            <a:off x="0" y="0"/>
            <a:ext cx="6909664" cy="6858000"/>
          </a:xfrm>
          <a:prstGeom prst="rect">
            <a:avLst/>
          </a:prstGeom>
          <a:noFill/>
          <a:ln>
            <a:noFill/>
          </a:ln>
        </p:spPr>
      </p:pic>
      <p:pic>
        <p:nvPicPr>
          <p:cNvPr descr=" " id="526" name="Google Shape;526;g2baaba63878_0_491"/>
          <p:cNvPicPr preferRelativeResize="0"/>
          <p:nvPr/>
        </p:nvPicPr>
        <p:blipFill rotWithShape="1">
          <a:blip r:embed="rId4">
            <a:alphaModFix/>
          </a:blip>
          <a:srcRect b="0" l="0" r="0" t="0"/>
          <a:stretch/>
        </p:blipFill>
        <p:spPr>
          <a:xfrm>
            <a:off x="17324965" y="5067300"/>
            <a:ext cx="7062083" cy="8648700"/>
          </a:xfrm>
          <a:prstGeom prst="rect">
            <a:avLst/>
          </a:prstGeom>
          <a:noFill/>
          <a:ln>
            <a:noFill/>
          </a:ln>
        </p:spPr>
      </p:pic>
      <p:pic>
        <p:nvPicPr>
          <p:cNvPr descr=" " id="527" name="Google Shape;527;g2baaba63878_0_491"/>
          <p:cNvPicPr preferRelativeResize="0"/>
          <p:nvPr/>
        </p:nvPicPr>
        <p:blipFill rotWithShape="1">
          <a:blip r:embed="rId5">
            <a:alphaModFix/>
          </a:blip>
          <a:srcRect b="0" l="0" r="0" t="0"/>
          <a:stretch/>
        </p:blipFill>
        <p:spPr>
          <a:xfrm>
            <a:off x="20563870" y="8267700"/>
            <a:ext cx="3576272" cy="5448300"/>
          </a:xfrm>
          <a:prstGeom prst="rect">
            <a:avLst/>
          </a:prstGeom>
          <a:noFill/>
          <a:ln>
            <a:noFill/>
          </a:ln>
        </p:spPr>
      </p:pic>
      <p:pic>
        <p:nvPicPr>
          <p:cNvPr descr=" " id="528" name="Google Shape;528;g2baaba63878_0_491"/>
          <p:cNvPicPr preferRelativeResize="0"/>
          <p:nvPr/>
        </p:nvPicPr>
        <p:blipFill rotWithShape="1">
          <a:blip r:embed="rId6">
            <a:alphaModFix/>
          </a:blip>
          <a:srcRect b="0" l="0" r="0" t="0"/>
          <a:stretch/>
        </p:blipFill>
        <p:spPr>
          <a:xfrm>
            <a:off x="0" y="0"/>
            <a:ext cx="2614821" cy="4102100"/>
          </a:xfrm>
          <a:prstGeom prst="rect">
            <a:avLst/>
          </a:prstGeom>
          <a:noFill/>
          <a:ln>
            <a:noFill/>
          </a:ln>
        </p:spPr>
      </p:pic>
      <p:sp>
        <p:nvSpPr>
          <p:cNvPr id="529" name="Google Shape;529;g2baaba63878_0_4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g2baaba63878_0_49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31" name="Google Shape;531;g2baaba63878_0_491"/>
          <p:cNvSpPr/>
          <p:nvPr/>
        </p:nvSpPr>
        <p:spPr>
          <a:xfrm>
            <a:off x="876410" y="8369300"/>
            <a:ext cx="5715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2baaba63878_0_491"/>
          <p:cNvSpPr/>
          <p:nvPr/>
        </p:nvSpPr>
        <p:spPr>
          <a:xfrm>
            <a:off x="876410" y="8369300"/>
            <a:ext cx="5715600" cy="21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baaba63878_0_491"/>
          <p:cNvSpPr/>
          <p:nvPr/>
        </p:nvSpPr>
        <p:spPr>
          <a:xfrm>
            <a:off x="876410" y="8369300"/>
            <a:ext cx="59190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A WEB APPLICATION</a:t>
            </a:r>
            <a:endParaRPr b="0" i="0" sz="4800" u="none" cap="none" strike="noStrike">
              <a:solidFill>
                <a:schemeClr val="dk1"/>
              </a:solidFill>
              <a:latin typeface="Calibri"/>
              <a:ea typeface="Calibri"/>
              <a:cs typeface="Calibri"/>
              <a:sym typeface="Calibri"/>
            </a:endParaRPr>
          </a:p>
        </p:txBody>
      </p:sp>
      <p:sp>
        <p:nvSpPr>
          <p:cNvPr id="534" name="Google Shape;534;g2baaba63878_0_491"/>
          <p:cNvSpPr/>
          <p:nvPr/>
        </p:nvSpPr>
        <p:spPr>
          <a:xfrm>
            <a:off x="876410" y="95250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35" name="Google Shape;535;g2baaba63878_0_491"/>
          <p:cNvSpPr/>
          <p:nvPr/>
        </p:nvSpPr>
        <p:spPr>
          <a:xfrm>
            <a:off x="1587698" y="1536700"/>
            <a:ext cx="6588000" cy="668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WONDER</a:t>
            </a:r>
            <a:endParaRPr b="0" i="0" sz="8000" u="none" cap="none" strike="noStrike">
              <a:solidFill>
                <a:schemeClr val="dk1"/>
              </a:solidFill>
              <a:latin typeface="Calibri"/>
              <a:ea typeface="Calibri"/>
              <a:cs typeface="Calibri"/>
              <a:sym typeface="Calibri"/>
            </a:endParaRPr>
          </a:p>
        </p:txBody>
      </p:sp>
      <p:sp>
        <p:nvSpPr>
          <p:cNvPr id="536" name="Google Shape;536;g2baaba63878_0_491"/>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37" name="Google Shape;537;g2baaba63878_0_491"/>
          <p:cNvPicPr preferRelativeResize="0"/>
          <p:nvPr/>
        </p:nvPicPr>
        <p:blipFill rotWithShape="1">
          <a:blip r:embed="rId8">
            <a:alphaModFix/>
          </a:blip>
          <a:srcRect b="0" l="0" r="0" t="0"/>
          <a:stretch/>
        </p:blipFill>
        <p:spPr>
          <a:xfrm>
            <a:off x="8814902" y="749300"/>
            <a:ext cx="8573572" cy="12331700"/>
          </a:xfrm>
          <a:prstGeom prst="rect">
            <a:avLst/>
          </a:prstGeom>
          <a:noFill/>
          <a:ln>
            <a:noFill/>
          </a:ln>
        </p:spPr>
      </p:pic>
      <p:pic>
        <p:nvPicPr>
          <p:cNvPr descr=" " id="538" name="Google Shape;538;g2baaba63878_0_491"/>
          <p:cNvPicPr preferRelativeResize="0"/>
          <p:nvPr/>
        </p:nvPicPr>
        <p:blipFill rotWithShape="1">
          <a:blip r:embed="rId9">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29" name="Shape 29"/>
        <p:cNvGrpSpPr/>
        <p:nvPr/>
      </p:nvGrpSpPr>
      <p:grpSpPr>
        <a:xfrm>
          <a:off x="0" y="0"/>
          <a:ext cx="0" cy="0"/>
          <a:chOff x="0" y="0"/>
          <a:chExt cx="0" cy="0"/>
        </a:xfrm>
      </p:grpSpPr>
      <p:sp>
        <p:nvSpPr>
          <p:cNvPr id="30" name="Google Shape;30;g2baaba63878_0_13"/>
          <p:cNvSpPr/>
          <p:nvPr/>
        </p:nvSpPr>
        <p:spPr>
          <a:xfrm>
            <a:off x="38105" y="-12700"/>
            <a:ext cx="24310800" cy="13932000"/>
          </a:xfrm>
          <a:prstGeom prst="rect">
            <a:avLst/>
          </a:prstGeom>
          <a:solidFill>
            <a:srgbClr val="D7AE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baaba63878_0_13"/>
          <p:cNvPicPr preferRelativeResize="0"/>
          <p:nvPr/>
        </p:nvPicPr>
        <p:blipFill rotWithShape="1">
          <a:blip r:embed="rId3">
            <a:alphaModFix/>
          </a:blip>
          <a:srcRect b="0" l="0" r="0" t="0"/>
          <a:stretch/>
        </p:blipFill>
        <p:spPr>
          <a:xfrm>
            <a:off x="2057657" y="838200"/>
            <a:ext cx="19471534" cy="12877800"/>
          </a:xfrm>
          <a:prstGeom prst="rect">
            <a:avLst/>
          </a:prstGeom>
          <a:noFill/>
          <a:ln>
            <a:noFill/>
          </a:ln>
        </p:spPr>
      </p:pic>
      <p:pic>
        <p:nvPicPr>
          <p:cNvPr descr=" " id="32" name="Google Shape;32;g2baaba63878_0_13"/>
          <p:cNvPicPr preferRelativeResize="0"/>
          <p:nvPr/>
        </p:nvPicPr>
        <p:blipFill rotWithShape="1">
          <a:blip r:embed="rId4">
            <a:alphaModFix/>
          </a:blip>
          <a:srcRect b="0" l="0" r="0" t="0"/>
          <a:stretch/>
        </p:blipFill>
        <p:spPr>
          <a:xfrm>
            <a:off x="723990" y="0"/>
            <a:ext cx="2668834" cy="4343400"/>
          </a:xfrm>
          <a:prstGeom prst="rect">
            <a:avLst/>
          </a:prstGeom>
          <a:noFill/>
          <a:ln>
            <a:noFill/>
          </a:ln>
        </p:spPr>
      </p:pic>
      <p:pic>
        <p:nvPicPr>
          <p:cNvPr descr=" " id="33" name="Google Shape;33;g2baaba63878_0_13"/>
          <p:cNvPicPr preferRelativeResize="0"/>
          <p:nvPr/>
        </p:nvPicPr>
        <p:blipFill rotWithShape="1">
          <a:blip r:embed="rId5">
            <a:alphaModFix/>
          </a:blip>
          <a:srcRect b="0" l="0" r="0" t="0"/>
          <a:stretch/>
        </p:blipFill>
        <p:spPr>
          <a:xfrm>
            <a:off x="20360645" y="0"/>
            <a:ext cx="3667084" cy="5016500"/>
          </a:xfrm>
          <a:prstGeom prst="rect">
            <a:avLst/>
          </a:prstGeom>
          <a:noFill/>
          <a:ln>
            <a:noFill/>
          </a:ln>
        </p:spPr>
      </p:pic>
      <p:pic>
        <p:nvPicPr>
          <p:cNvPr descr=" " id="34" name="Google Shape;34;g2baaba63878_0_13"/>
          <p:cNvPicPr preferRelativeResize="0"/>
          <p:nvPr/>
        </p:nvPicPr>
        <p:blipFill rotWithShape="1">
          <a:blip r:embed="rId6">
            <a:alphaModFix/>
          </a:blip>
          <a:srcRect b="0" l="0" r="0" t="0"/>
          <a:stretch/>
        </p:blipFill>
        <p:spPr>
          <a:xfrm>
            <a:off x="723990" y="8813800"/>
            <a:ext cx="3451653" cy="4902200"/>
          </a:xfrm>
          <a:prstGeom prst="rect">
            <a:avLst/>
          </a:prstGeom>
          <a:noFill/>
          <a:ln>
            <a:noFill/>
          </a:ln>
        </p:spPr>
      </p:pic>
      <p:pic>
        <p:nvPicPr>
          <p:cNvPr descr=" " id="35" name="Google Shape;35;g2baaba63878_0_13"/>
          <p:cNvPicPr preferRelativeResize="0"/>
          <p:nvPr/>
        </p:nvPicPr>
        <p:blipFill rotWithShape="1">
          <a:blip r:embed="rId7">
            <a:alphaModFix/>
          </a:blip>
          <a:srcRect b="0" l="0" r="0" t="0"/>
          <a:stretch/>
        </p:blipFill>
        <p:spPr>
          <a:xfrm>
            <a:off x="18518915" y="8813800"/>
            <a:ext cx="4322270" cy="4902200"/>
          </a:xfrm>
          <a:prstGeom prst="rect">
            <a:avLst/>
          </a:prstGeom>
          <a:noFill/>
          <a:ln>
            <a:noFill/>
          </a:ln>
        </p:spPr>
      </p:pic>
      <p:sp>
        <p:nvSpPr>
          <p:cNvPr id="36" name="Google Shape;36;g2baaba63878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g2baaba63878_0_1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8" name="Google Shape;38;g2baaba63878_0_13"/>
          <p:cNvPicPr preferRelativeResize="0"/>
          <p:nvPr/>
        </p:nvPicPr>
        <p:blipFill rotWithShape="1">
          <a:blip r:embed="rId9">
            <a:alphaModFix/>
          </a:blip>
          <a:srcRect b="0" l="0" r="0" t="0"/>
          <a:stretch/>
        </p:blipFill>
        <p:spPr>
          <a:xfrm>
            <a:off x="5283860" y="4521200"/>
            <a:ext cx="13819327" cy="9194800"/>
          </a:xfrm>
          <a:prstGeom prst="rect">
            <a:avLst/>
          </a:prstGeom>
          <a:noFill/>
          <a:ln>
            <a:noFill/>
          </a:ln>
        </p:spPr>
      </p:pic>
      <p:sp>
        <p:nvSpPr>
          <p:cNvPr id="39" name="Google Shape;39;g2baaba63878_0_13"/>
          <p:cNvSpPr/>
          <p:nvPr/>
        </p:nvSpPr>
        <p:spPr>
          <a:xfrm>
            <a:off x="8706938" y="838200"/>
            <a:ext cx="7591200" cy="309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12800"/>
              <a:buFont typeface="Lalezar"/>
              <a:buNone/>
            </a:pPr>
            <a:r>
              <a:rPr b="0" i="0" lang="en-US" sz="12800" u="none" cap="none" strike="noStrike">
                <a:solidFill>
                  <a:srgbClr val="4D2C0B"/>
                </a:solidFill>
                <a:latin typeface="Lalezar"/>
                <a:ea typeface="Lalezar"/>
                <a:cs typeface="Lalezar"/>
                <a:sym typeface="Lalezar"/>
              </a:rPr>
              <a:t>WELCOME</a:t>
            </a:r>
            <a:endParaRPr b="0" i="0" sz="12800" u="none" cap="none" strike="noStrike">
              <a:solidFill>
                <a:schemeClr val="dk1"/>
              </a:solidFill>
              <a:latin typeface="Calibri"/>
              <a:ea typeface="Calibri"/>
              <a:cs typeface="Calibri"/>
              <a:sym typeface="Calibri"/>
            </a:endParaRPr>
          </a:p>
        </p:txBody>
      </p:sp>
      <p:sp>
        <p:nvSpPr>
          <p:cNvPr id="40" name="Google Shape;40;g2baaba63878_0_13"/>
          <p:cNvSpPr/>
          <p:nvPr/>
        </p:nvSpPr>
        <p:spPr>
          <a:xfrm>
            <a:off x="5000192" y="2984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543" name="Shape 543"/>
        <p:cNvGrpSpPr/>
        <p:nvPr/>
      </p:nvGrpSpPr>
      <p:grpSpPr>
        <a:xfrm>
          <a:off x="0" y="0"/>
          <a:ext cx="0" cy="0"/>
          <a:chOff x="0" y="0"/>
          <a:chExt cx="0" cy="0"/>
        </a:xfrm>
      </p:grpSpPr>
      <p:pic>
        <p:nvPicPr>
          <p:cNvPr descr=" " id="544" name="Google Shape;544;g2baaba63878_0_50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45" name="Google Shape;545;g2baaba63878_0_5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baaba63878_0_50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47" name="Google Shape;547;g2baaba63878_0_509"/>
          <p:cNvSpPr/>
          <p:nvPr/>
        </p:nvSpPr>
        <p:spPr>
          <a:xfrm>
            <a:off x="15559445" y="1003300"/>
            <a:ext cx="76929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552" name="Shape 552"/>
        <p:cNvGrpSpPr/>
        <p:nvPr/>
      </p:nvGrpSpPr>
      <p:grpSpPr>
        <a:xfrm>
          <a:off x="0" y="0"/>
          <a:ext cx="0" cy="0"/>
          <a:chOff x="0" y="0"/>
          <a:chExt cx="0" cy="0"/>
        </a:xfrm>
      </p:grpSpPr>
      <p:pic>
        <p:nvPicPr>
          <p:cNvPr descr=" " id="553" name="Google Shape;553;g2baaba63878_0_517"/>
          <p:cNvPicPr preferRelativeResize="0"/>
          <p:nvPr/>
        </p:nvPicPr>
        <p:blipFill rotWithShape="1">
          <a:blip r:embed="rId3">
            <a:alphaModFix/>
          </a:blip>
          <a:srcRect b="0" l="0" r="0" t="0"/>
          <a:stretch/>
        </p:blipFill>
        <p:spPr>
          <a:xfrm>
            <a:off x="13019127" y="0"/>
            <a:ext cx="11367921" cy="6057900"/>
          </a:xfrm>
          <a:prstGeom prst="rect">
            <a:avLst/>
          </a:prstGeom>
          <a:noFill/>
          <a:ln>
            <a:noFill/>
          </a:ln>
        </p:spPr>
      </p:pic>
      <p:pic>
        <p:nvPicPr>
          <p:cNvPr descr=" " id="554" name="Google Shape;554;g2baaba63878_0_517"/>
          <p:cNvPicPr preferRelativeResize="0"/>
          <p:nvPr/>
        </p:nvPicPr>
        <p:blipFill rotWithShape="1">
          <a:blip r:embed="rId4">
            <a:alphaModFix/>
          </a:blip>
          <a:srcRect b="0" l="0" r="0" t="0"/>
          <a:stretch/>
        </p:blipFill>
        <p:spPr>
          <a:xfrm>
            <a:off x="0" y="7200900"/>
            <a:ext cx="6376197" cy="6515100"/>
          </a:xfrm>
          <a:prstGeom prst="rect">
            <a:avLst/>
          </a:prstGeom>
          <a:noFill/>
          <a:ln>
            <a:noFill/>
          </a:ln>
        </p:spPr>
      </p:pic>
      <p:pic>
        <p:nvPicPr>
          <p:cNvPr descr=" " id="555" name="Google Shape;555;g2baaba63878_0_517"/>
          <p:cNvPicPr preferRelativeResize="0"/>
          <p:nvPr/>
        </p:nvPicPr>
        <p:blipFill rotWithShape="1">
          <a:blip r:embed="rId5">
            <a:alphaModFix/>
          </a:blip>
          <a:srcRect b="0" l="0" r="0" t="0"/>
          <a:stretch/>
        </p:blipFill>
        <p:spPr>
          <a:xfrm>
            <a:off x="0" y="9144000"/>
            <a:ext cx="3161855" cy="4572000"/>
          </a:xfrm>
          <a:prstGeom prst="rect">
            <a:avLst/>
          </a:prstGeom>
          <a:noFill/>
          <a:ln>
            <a:noFill/>
          </a:ln>
        </p:spPr>
      </p:pic>
      <p:pic>
        <p:nvPicPr>
          <p:cNvPr descr=" " id="556" name="Google Shape;556;g2baaba63878_0_517"/>
          <p:cNvPicPr preferRelativeResize="0"/>
          <p:nvPr/>
        </p:nvPicPr>
        <p:blipFill rotWithShape="1">
          <a:blip r:embed="rId6">
            <a:alphaModFix/>
          </a:blip>
          <a:srcRect b="0" l="0" r="0" t="0"/>
          <a:stretch/>
        </p:blipFill>
        <p:spPr>
          <a:xfrm>
            <a:off x="21562889" y="0"/>
            <a:ext cx="2824159" cy="4070697"/>
          </a:xfrm>
          <a:prstGeom prst="rect">
            <a:avLst/>
          </a:prstGeom>
          <a:noFill/>
          <a:ln>
            <a:noFill/>
          </a:ln>
        </p:spPr>
      </p:pic>
      <p:sp>
        <p:nvSpPr>
          <p:cNvPr id="557" name="Google Shape;557;g2baaba63878_0_5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g2baaba63878_0_51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59" name="Google Shape;559;g2baaba63878_0_517"/>
          <p:cNvPicPr preferRelativeResize="0"/>
          <p:nvPr/>
        </p:nvPicPr>
        <p:blipFill rotWithShape="1">
          <a:blip r:embed="rId8">
            <a:alphaModFix/>
          </a:blip>
          <a:srcRect b="0" l="0" r="0" t="0"/>
          <a:stretch/>
        </p:blipFill>
        <p:spPr>
          <a:xfrm>
            <a:off x="508063" y="3911600"/>
            <a:ext cx="14479810" cy="7861300"/>
          </a:xfrm>
          <a:prstGeom prst="rect">
            <a:avLst/>
          </a:prstGeom>
          <a:noFill/>
          <a:ln>
            <a:noFill/>
          </a:ln>
        </p:spPr>
      </p:pic>
      <p:sp>
        <p:nvSpPr>
          <p:cNvPr id="560" name="Google Shape;560;g2baaba63878_0_517"/>
          <p:cNvSpPr/>
          <p:nvPr/>
        </p:nvSpPr>
        <p:spPr>
          <a:xfrm>
            <a:off x="6192024" y="1250950"/>
            <a:ext cx="128625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FANTASY REALM AT A GLANCE</a:t>
            </a:r>
            <a:endParaRPr b="0" i="0" sz="8000" u="none" cap="none" strike="noStrike">
              <a:solidFill>
                <a:schemeClr val="dk1"/>
              </a:solidFill>
              <a:latin typeface="Calibri"/>
              <a:ea typeface="Calibri"/>
              <a:cs typeface="Calibri"/>
              <a:sym typeface="Calibri"/>
            </a:endParaRPr>
          </a:p>
        </p:txBody>
      </p:sp>
      <p:sp>
        <p:nvSpPr>
          <p:cNvPr id="561" name="Google Shape;561;g2baaba63878_0_517"/>
          <p:cNvSpPr/>
          <p:nvPr/>
        </p:nvSpPr>
        <p:spPr>
          <a:xfrm>
            <a:off x="16118315" y="3606800"/>
            <a:ext cx="69351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baaba63878_0_517"/>
          <p:cNvSpPr/>
          <p:nvPr/>
        </p:nvSpPr>
        <p:spPr>
          <a:xfrm>
            <a:off x="16118315" y="3606800"/>
            <a:ext cx="69351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baaba63878_0_517"/>
          <p:cNvSpPr/>
          <p:nvPr/>
        </p:nvSpPr>
        <p:spPr>
          <a:xfrm>
            <a:off x="16118315" y="3606800"/>
            <a:ext cx="71382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THE FOREST</a:t>
            </a:r>
            <a:endParaRPr b="0" i="0" sz="4800" u="none" cap="none" strike="noStrike">
              <a:solidFill>
                <a:schemeClr val="dk1"/>
              </a:solidFill>
              <a:latin typeface="Calibri"/>
              <a:ea typeface="Calibri"/>
              <a:cs typeface="Calibri"/>
              <a:sym typeface="Calibri"/>
            </a:endParaRPr>
          </a:p>
        </p:txBody>
      </p:sp>
      <p:sp>
        <p:nvSpPr>
          <p:cNvPr id="564" name="Google Shape;564;g2baaba63878_0_517"/>
          <p:cNvSpPr/>
          <p:nvPr/>
        </p:nvSpPr>
        <p:spPr>
          <a:xfrm>
            <a:off x="16118315" y="46609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65" name="Google Shape;565;g2baaba63878_0_517"/>
          <p:cNvSpPr/>
          <p:nvPr/>
        </p:nvSpPr>
        <p:spPr>
          <a:xfrm>
            <a:off x="16118315" y="6775450"/>
            <a:ext cx="69351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baaba63878_0_517"/>
          <p:cNvSpPr/>
          <p:nvPr/>
        </p:nvSpPr>
        <p:spPr>
          <a:xfrm>
            <a:off x="16118315" y="6775450"/>
            <a:ext cx="69351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baaba63878_0_517"/>
          <p:cNvSpPr/>
          <p:nvPr/>
        </p:nvSpPr>
        <p:spPr>
          <a:xfrm>
            <a:off x="16118315" y="6775450"/>
            <a:ext cx="71382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THE CAVES</a:t>
            </a:r>
            <a:endParaRPr b="0" i="0" sz="4800" u="none" cap="none" strike="noStrike">
              <a:solidFill>
                <a:schemeClr val="dk1"/>
              </a:solidFill>
              <a:latin typeface="Calibri"/>
              <a:ea typeface="Calibri"/>
              <a:cs typeface="Calibri"/>
              <a:sym typeface="Calibri"/>
            </a:endParaRPr>
          </a:p>
        </p:txBody>
      </p:sp>
      <p:sp>
        <p:nvSpPr>
          <p:cNvPr id="568" name="Google Shape;568;g2baaba63878_0_517"/>
          <p:cNvSpPr/>
          <p:nvPr/>
        </p:nvSpPr>
        <p:spPr>
          <a:xfrm>
            <a:off x="16118315" y="78295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69" name="Google Shape;569;g2baaba63878_0_517"/>
          <p:cNvSpPr/>
          <p:nvPr/>
        </p:nvSpPr>
        <p:spPr>
          <a:xfrm>
            <a:off x="16118315" y="9937750"/>
            <a:ext cx="69351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baaba63878_0_517"/>
          <p:cNvSpPr/>
          <p:nvPr/>
        </p:nvSpPr>
        <p:spPr>
          <a:xfrm>
            <a:off x="16118315" y="9937750"/>
            <a:ext cx="69351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baaba63878_0_517"/>
          <p:cNvSpPr/>
          <p:nvPr/>
        </p:nvSpPr>
        <p:spPr>
          <a:xfrm>
            <a:off x="16118315" y="9937750"/>
            <a:ext cx="71382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THE LAIR</a:t>
            </a:r>
            <a:endParaRPr b="0" i="0" sz="4800" u="none" cap="none" strike="noStrike">
              <a:solidFill>
                <a:schemeClr val="dk1"/>
              </a:solidFill>
              <a:latin typeface="Calibri"/>
              <a:ea typeface="Calibri"/>
              <a:cs typeface="Calibri"/>
              <a:sym typeface="Calibri"/>
            </a:endParaRPr>
          </a:p>
        </p:txBody>
      </p:sp>
      <p:sp>
        <p:nvSpPr>
          <p:cNvPr id="572" name="Google Shape;572;g2baaba63878_0_517"/>
          <p:cNvSpPr/>
          <p:nvPr/>
        </p:nvSpPr>
        <p:spPr>
          <a:xfrm>
            <a:off x="16118315" y="109918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577" name="Shape 577"/>
        <p:cNvGrpSpPr/>
        <p:nvPr/>
      </p:nvGrpSpPr>
      <p:grpSpPr>
        <a:xfrm>
          <a:off x="0" y="0"/>
          <a:ext cx="0" cy="0"/>
          <a:chOff x="0" y="0"/>
          <a:chExt cx="0" cy="0"/>
        </a:xfrm>
      </p:grpSpPr>
      <p:pic>
        <p:nvPicPr>
          <p:cNvPr descr=" " id="578" name="Google Shape;578;g2baaba63878_0_541"/>
          <p:cNvPicPr preferRelativeResize="0"/>
          <p:nvPr/>
        </p:nvPicPr>
        <p:blipFill rotWithShape="1">
          <a:blip r:embed="rId3">
            <a:alphaModFix/>
          </a:blip>
          <a:srcRect b="0" l="0" r="0" t="0"/>
          <a:stretch/>
        </p:blipFill>
        <p:spPr>
          <a:xfrm>
            <a:off x="0" y="0"/>
            <a:ext cx="6909664" cy="6858000"/>
          </a:xfrm>
          <a:prstGeom prst="rect">
            <a:avLst/>
          </a:prstGeom>
          <a:noFill/>
          <a:ln>
            <a:noFill/>
          </a:ln>
        </p:spPr>
      </p:pic>
      <p:pic>
        <p:nvPicPr>
          <p:cNvPr descr=" " id="579" name="Google Shape;579;g2baaba63878_0_541"/>
          <p:cNvPicPr preferRelativeResize="0"/>
          <p:nvPr/>
        </p:nvPicPr>
        <p:blipFill rotWithShape="1">
          <a:blip r:embed="rId4">
            <a:alphaModFix/>
          </a:blip>
          <a:srcRect b="0" l="0" r="0" t="0"/>
          <a:stretch/>
        </p:blipFill>
        <p:spPr>
          <a:xfrm>
            <a:off x="17324965" y="5067300"/>
            <a:ext cx="7062083" cy="8648700"/>
          </a:xfrm>
          <a:prstGeom prst="rect">
            <a:avLst/>
          </a:prstGeom>
          <a:noFill/>
          <a:ln>
            <a:noFill/>
          </a:ln>
        </p:spPr>
      </p:pic>
      <p:pic>
        <p:nvPicPr>
          <p:cNvPr descr=" " id="580" name="Google Shape;580;g2baaba63878_0_541"/>
          <p:cNvPicPr preferRelativeResize="0"/>
          <p:nvPr/>
        </p:nvPicPr>
        <p:blipFill rotWithShape="1">
          <a:blip r:embed="rId5">
            <a:alphaModFix/>
          </a:blip>
          <a:srcRect b="0" l="0" r="0" t="0"/>
          <a:stretch/>
        </p:blipFill>
        <p:spPr>
          <a:xfrm>
            <a:off x="20563870" y="8267700"/>
            <a:ext cx="3576272" cy="5448300"/>
          </a:xfrm>
          <a:prstGeom prst="rect">
            <a:avLst/>
          </a:prstGeom>
          <a:noFill/>
          <a:ln>
            <a:noFill/>
          </a:ln>
        </p:spPr>
      </p:pic>
      <p:pic>
        <p:nvPicPr>
          <p:cNvPr descr=" " id="581" name="Google Shape;581;g2baaba63878_0_541"/>
          <p:cNvPicPr preferRelativeResize="0"/>
          <p:nvPr/>
        </p:nvPicPr>
        <p:blipFill rotWithShape="1">
          <a:blip r:embed="rId6">
            <a:alphaModFix/>
          </a:blip>
          <a:srcRect b="0" l="0" r="0" t="0"/>
          <a:stretch/>
        </p:blipFill>
        <p:spPr>
          <a:xfrm>
            <a:off x="0" y="0"/>
            <a:ext cx="2614821" cy="4102100"/>
          </a:xfrm>
          <a:prstGeom prst="rect">
            <a:avLst/>
          </a:prstGeom>
          <a:noFill/>
          <a:ln>
            <a:noFill/>
          </a:ln>
        </p:spPr>
      </p:pic>
      <p:sp>
        <p:nvSpPr>
          <p:cNvPr id="582" name="Google Shape;582;g2baaba63878_0_5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baaba63878_0_54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84" name="Google Shape;584;g2baaba63878_0_541"/>
          <p:cNvSpPr/>
          <p:nvPr/>
        </p:nvSpPr>
        <p:spPr>
          <a:xfrm>
            <a:off x="2286286" y="908050"/>
            <a:ext cx="62067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THE TIMELINE</a:t>
            </a:r>
            <a:endParaRPr b="0" i="0" sz="8000" u="none" cap="none" strike="noStrike">
              <a:solidFill>
                <a:schemeClr val="dk1"/>
              </a:solidFill>
              <a:latin typeface="Calibri"/>
              <a:ea typeface="Calibri"/>
              <a:cs typeface="Calibri"/>
              <a:sym typeface="Calibri"/>
            </a:endParaRPr>
          </a:p>
        </p:txBody>
      </p:sp>
      <p:pic>
        <p:nvPicPr>
          <p:cNvPr descr=" " id="585" name="Google Shape;585;g2baaba63878_0_541"/>
          <p:cNvPicPr preferRelativeResize="0"/>
          <p:nvPr/>
        </p:nvPicPr>
        <p:blipFill rotWithShape="1">
          <a:blip r:embed="rId8">
            <a:alphaModFix/>
          </a:blip>
          <a:srcRect b="0" l="0" r="0" t="0"/>
          <a:stretch/>
        </p:blipFill>
        <p:spPr>
          <a:xfrm>
            <a:off x="1574997" y="3124200"/>
            <a:ext cx="21237054" cy="8191500"/>
          </a:xfrm>
          <a:prstGeom prst="rect">
            <a:avLst/>
          </a:prstGeom>
          <a:noFill/>
          <a:ln>
            <a:noFill/>
          </a:ln>
        </p:spPr>
      </p:pic>
      <p:pic>
        <p:nvPicPr>
          <p:cNvPr descr=" " id="586" name="Google Shape;586;g2baaba63878_0_541"/>
          <p:cNvPicPr preferRelativeResize="0"/>
          <p:nvPr/>
        </p:nvPicPr>
        <p:blipFill rotWithShape="1">
          <a:blip r:embed="rId9">
            <a:alphaModFix/>
          </a:blip>
          <a:srcRect b="0" l="0" r="0" t="0"/>
          <a:stretch/>
        </p:blipFill>
        <p:spPr>
          <a:xfrm>
            <a:off x="4077210" y="5956300"/>
            <a:ext cx="38105" cy="2527300"/>
          </a:xfrm>
          <a:prstGeom prst="rect">
            <a:avLst/>
          </a:prstGeom>
          <a:noFill/>
          <a:ln>
            <a:noFill/>
          </a:ln>
        </p:spPr>
      </p:pic>
      <p:pic>
        <p:nvPicPr>
          <p:cNvPr descr=" " id="587" name="Google Shape;587;g2baaba63878_0_541"/>
          <p:cNvPicPr preferRelativeResize="0"/>
          <p:nvPr/>
        </p:nvPicPr>
        <p:blipFill rotWithShape="1">
          <a:blip r:embed="rId9">
            <a:alphaModFix/>
          </a:blip>
          <a:srcRect b="0" l="0" r="0" t="0"/>
          <a:stretch/>
        </p:blipFill>
        <p:spPr>
          <a:xfrm>
            <a:off x="9462683" y="5956300"/>
            <a:ext cx="38105" cy="2527300"/>
          </a:xfrm>
          <a:prstGeom prst="rect">
            <a:avLst/>
          </a:prstGeom>
          <a:noFill/>
          <a:ln>
            <a:noFill/>
          </a:ln>
        </p:spPr>
      </p:pic>
      <p:pic>
        <p:nvPicPr>
          <p:cNvPr descr=" " id="588" name="Google Shape;588;g2baaba63878_0_541"/>
          <p:cNvPicPr preferRelativeResize="0"/>
          <p:nvPr/>
        </p:nvPicPr>
        <p:blipFill rotWithShape="1">
          <a:blip r:embed="rId9">
            <a:alphaModFix/>
          </a:blip>
          <a:srcRect b="0" l="0" r="0" t="0"/>
          <a:stretch/>
        </p:blipFill>
        <p:spPr>
          <a:xfrm>
            <a:off x="14848156" y="5956300"/>
            <a:ext cx="38105" cy="2527300"/>
          </a:xfrm>
          <a:prstGeom prst="rect">
            <a:avLst/>
          </a:prstGeom>
          <a:noFill/>
          <a:ln>
            <a:noFill/>
          </a:ln>
        </p:spPr>
      </p:pic>
      <p:pic>
        <p:nvPicPr>
          <p:cNvPr descr=" " id="589" name="Google Shape;589;g2baaba63878_0_541"/>
          <p:cNvPicPr preferRelativeResize="0"/>
          <p:nvPr/>
        </p:nvPicPr>
        <p:blipFill rotWithShape="1">
          <a:blip r:embed="rId9">
            <a:alphaModFix/>
          </a:blip>
          <a:srcRect b="0" l="0" r="0" t="0"/>
          <a:stretch/>
        </p:blipFill>
        <p:spPr>
          <a:xfrm>
            <a:off x="20233629" y="5956300"/>
            <a:ext cx="38105" cy="2527300"/>
          </a:xfrm>
          <a:prstGeom prst="rect">
            <a:avLst/>
          </a:prstGeom>
          <a:noFill/>
          <a:ln>
            <a:noFill/>
          </a:ln>
        </p:spPr>
      </p:pic>
      <p:sp>
        <p:nvSpPr>
          <p:cNvPr id="590" name="Google Shape;590;g2baaba63878_0_541"/>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baaba63878_0_541"/>
          <p:cNvSpPr/>
          <p:nvPr/>
        </p:nvSpPr>
        <p:spPr>
          <a:xfrm>
            <a:off x="1574997"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baaba63878_0_541"/>
          <p:cNvSpPr/>
          <p:nvPr/>
        </p:nvSpPr>
        <p:spPr>
          <a:xfrm>
            <a:off x="3105538" y="6737350"/>
            <a:ext cx="22227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Lalezar"/>
              <a:buNone/>
            </a:pPr>
            <a:r>
              <a:rPr b="0" i="0" lang="en-US" sz="4800" u="none" cap="none" strike="noStrike">
                <a:solidFill>
                  <a:srgbClr val="000000"/>
                </a:solidFill>
                <a:latin typeface="Lalezar"/>
                <a:ea typeface="Lalezar"/>
                <a:cs typeface="Lalezar"/>
                <a:sym typeface="Lalezar"/>
              </a:rPr>
              <a:t>ECLIPSE</a:t>
            </a:r>
            <a:endParaRPr b="0" i="0" sz="4800" u="none" cap="none" strike="noStrike">
              <a:solidFill>
                <a:schemeClr val="dk1"/>
              </a:solidFill>
              <a:latin typeface="Calibri"/>
              <a:ea typeface="Calibri"/>
              <a:cs typeface="Calibri"/>
              <a:sym typeface="Calibri"/>
            </a:endParaRPr>
          </a:p>
        </p:txBody>
      </p:sp>
      <p:sp>
        <p:nvSpPr>
          <p:cNvPr id="593" name="Google Shape;593;g2baaba63878_0_541"/>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4" name="Google Shape;594;g2baaba63878_0_541"/>
          <p:cNvPicPr preferRelativeResize="0"/>
          <p:nvPr/>
        </p:nvPicPr>
        <p:blipFill rotWithShape="1">
          <a:blip r:embed="rId10">
            <a:alphaModFix/>
          </a:blip>
          <a:srcRect b="0" l="0" r="0" t="0"/>
          <a:stretch/>
        </p:blipFill>
        <p:spPr>
          <a:xfrm>
            <a:off x="6655632" y="7175500"/>
            <a:ext cx="304838" cy="38100"/>
          </a:xfrm>
          <a:prstGeom prst="rect">
            <a:avLst/>
          </a:prstGeom>
          <a:noFill/>
          <a:ln>
            <a:noFill/>
          </a:ln>
        </p:spPr>
      </p:pic>
      <p:sp>
        <p:nvSpPr>
          <p:cNvPr id="595" name="Google Shape;595;g2baaba63878_0_541"/>
          <p:cNvSpPr/>
          <p:nvPr/>
        </p:nvSpPr>
        <p:spPr>
          <a:xfrm>
            <a:off x="6960470"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baaba63878_0_541"/>
          <p:cNvSpPr/>
          <p:nvPr/>
        </p:nvSpPr>
        <p:spPr>
          <a:xfrm>
            <a:off x="8649781" y="6737350"/>
            <a:ext cx="19053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Lalezar"/>
              <a:buNone/>
            </a:pPr>
            <a:r>
              <a:rPr b="0" i="0" lang="en-US" sz="4800" u="none" cap="none" strike="noStrike">
                <a:solidFill>
                  <a:srgbClr val="000000"/>
                </a:solidFill>
                <a:latin typeface="Lalezar"/>
                <a:ea typeface="Lalezar"/>
                <a:cs typeface="Lalezar"/>
                <a:sym typeface="Lalezar"/>
              </a:rPr>
              <a:t>QUEST</a:t>
            </a:r>
            <a:endParaRPr b="0" i="0" sz="4800" u="none" cap="none" strike="noStrike">
              <a:solidFill>
                <a:schemeClr val="dk1"/>
              </a:solidFill>
              <a:latin typeface="Calibri"/>
              <a:ea typeface="Calibri"/>
              <a:cs typeface="Calibri"/>
              <a:sym typeface="Calibri"/>
            </a:endParaRPr>
          </a:p>
        </p:txBody>
      </p:sp>
      <p:sp>
        <p:nvSpPr>
          <p:cNvPr id="597" name="Google Shape;597;g2baaba63878_0_541"/>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g2baaba63878_0_541"/>
          <p:cNvPicPr preferRelativeResize="0"/>
          <p:nvPr/>
        </p:nvPicPr>
        <p:blipFill rotWithShape="1">
          <a:blip r:embed="rId10">
            <a:alphaModFix/>
          </a:blip>
          <a:srcRect b="0" l="0" r="0" t="0"/>
          <a:stretch/>
        </p:blipFill>
        <p:spPr>
          <a:xfrm>
            <a:off x="12041105" y="7175500"/>
            <a:ext cx="304838" cy="38100"/>
          </a:xfrm>
          <a:prstGeom prst="rect">
            <a:avLst/>
          </a:prstGeom>
          <a:noFill/>
          <a:ln>
            <a:noFill/>
          </a:ln>
        </p:spPr>
      </p:pic>
      <p:sp>
        <p:nvSpPr>
          <p:cNvPr id="599" name="Google Shape;599;g2baaba63878_0_541"/>
          <p:cNvSpPr/>
          <p:nvPr/>
        </p:nvSpPr>
        <p:spPr>
          <a:xfrm>
            <a:off x="12345943"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baaba63878_0_541"/>
          <p:cNvSpPr/>
          <p:nvPr/>
        </p:nvSpPr>
        <p:spPr>
          <a:xfrm>
            <a:off x="13171546" y="6737350"/>
            <a:ext cx="36327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Lalezar"/>
              <a:buNone/>
            </a:pPr>
            <a:r>
              <a:rPr b="0" i="0" lang="en-US" sz="4800" u="none" cap="none" strike="noStrike">
                <a:solidFill>
                  <a:srgbClr val="000000"/>
                </a:solidFill>
                <a:latin typeface="Lalezar"/>
                <a:ea typeface="Lalezar"/>
                <a:cs typeface="Lalezar"/>
                <a:sym typeface="Lalezar"/>
              </a:rPr>
              <a:t>FOUNDATION</a:t>
            </a:r>
            <a:endParaRPr b="0" i="0" sz="4800" u="none" cap="none" strike="noStrike">
              <a:solidFill>
                <a:schemeClr val="dk1"/>
              </a:solidFill>
              <a:latin typeface="Calibri"/>
              <a:ea typeface="Calibri"/>
              <a:cs typeface="Calibri"/>
              <a:sym typeface="Calibri"/>
            </a:endParaRPr>
          </a:p>
        </p:txBody>
      </p:sp>
      <p:sp>
        <p:nvSpPr>
          <p:cNvPr id="601" name="Google Shape;601;g2baaba63878_0_541"/>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2baaba63878_0_541"/>
          <p:cNvPicPr preferRelativeResize="0"/>
          <p:nvPr/>
        </p:nvPicPr>
        <p:blipFill rotWithShape="1">
          <a:blip r:embed="rId10">
            <a:alphaModFix/>
          </a:blip>
          <a:srcRect b="0" l="0" r="0" t="0"/>
          <a:stretch/>
        </p:blipFill>
        <p:spPr>
          <a:xfrm>
            <a:off x="17426578" y="7175500"/>
            <a:ext cx="304838" cy="38100"/>
          </a:xfrm>
          <a:prstGeom prst="rect">
            <a:avLst/>
          </a:prstGeom>
          <a:noFill/>
          <a:ln>
            <a:noFill/>
          </a:ln>
        </p:spPr>
      </p:pic>
      <p:sp>
        <p:nvSpPr>
          <p:cNvPr id="603" name="Google Shape;603;g2baaba63878_0_541"/>
          <p:cNvSpPr/>
          <p:nvPr/>
        </p:nvSpPr>
        <p:spPr>
          <a:xfrm>
            <a:off x="17731416"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baaba63878_0_541"/>
          <p:cNvSpPr/>
          <p:nvPr/>
        </p:nvSpPr>
        <p:spPr>
          <a:xfrm>
            <a:off x="18633229" y="6737350"/>
            <a:ext cx="34803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Lalezar"/>
              <a:buNone/>
            </a:pPr>
            <a:r>
              <a:rPr b="0" i="0" lang="en-US" sz="4800" u="none" cap="none" strike="noStrike">
                <a:solidFill>
                  <a:srgbClr val="000000"/>
                </a:solidFill>
                <a:latin typeface="Lalezar"/>
                <a:ea typeface="Lalezar"/>
                <a:cs typeface="Lalezar"/>
                <a:sym typeface="Lalezar"/>
              </a:rPr>
              <a:t>TRANSFORM</a:t>
            </a:r>
            <a:endParaRPr b="0" i="0" sz="4800" u="none" cap="none" strike="noStrike">
              <a:solidFill>
                <a:schemeClr val="dk1"/>
              </a:solidFill>
              <a:latin typeface="Calibri"/>
              <a:ea typeface="Calibri"/>
              <a:cs typeface="Calibri"/>
              <a:sym typeface="Calibri"/>
            </a:endParaRPr>
          </a:p>
        </p:txBody>
      </p:sp>
      <p:sp>
        <p:nvSpPr>
          <p:cNvPr id="605" name="Google Shape;605;g2baaba63878_0_541"/>
          <p:cNvSpPr/>
          <p:nvPr/>
        </p:nvSpPr>
        <p:spPr>
          <a:xfrm>
            <a:off x="3302413" y="4229100"/>
            <a:ext cx="1625700" cy="1625700"/>
          </a:xfrm>
          <a:prstGeom prst="roundRect">
            <a:avLst>
              <a:gd fmla="val 78188" name="adj"/>
            </a:avLst>
          </a:prstGeom>
          <a:solidFill>
            <a:srgbClr val="5B3F2C"/>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2baaba63878_0_541"/>
          <p:cNvPicPr preferRelativeResize="0"/>
          <p:nvPr/>
        </p:nvPicPr>
        <p:blipFill rotWithShape="1">
          <a:blip r:embed="rId11">
            <a:alphaModFix/>
          </a:blip>
          <a:srcRect b="0" l="0" r="0" t="0"/>
          <a:stretch/>
        </p:blipFill>
        <p:spPr>
          <a:xfrm>
            <a:off x="3514253" y="4533900"/>
            <a:ext cx="1202123" cy="1016000"/>
          </a:xfrm>
          <a:prstGeom prst="rect">
            <a:avLst/>
          </a:prstGeom>
          <a:noFill/>
          <a:ln>
            <a:noFill/>
          </a:ln>
        </p:spPr>
      </p:pic>
      <p:sp>
        <p:nvSpPr>
          <p:cNvPr id="607" name="Google Shape;607;g2baaba63878_0_541"/>
          <p:cNvSpPr/>
          <p:nvPr/>
        </p:nvSpPr>
        <p:spPr>
          <a:xfrm>
            <a:off x="8687886" y="8585200"/>
            <a:ext cx="1625700" cy="1625700"/>
          </a:xfrm>
          <a:prstGeom prst="roundRect">
            <a:avLst>
              <a:gd fmla="val 78188" name="adj"/>
            </a:avLst>
          </a:prstGeom>
          <a:solidFill>
            <a:srgbClr val="5B3F2C"/>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baaba63878_0_541"/>
          <p:cNvPicPr preferRelativeResize="0"/>
          <p:nvPr/>
        </p:nvPicPr>
        <p:blipFill rotWithShape="1">
          <a:blip r:embed="rId12">
            <a:alphaModFix/>
          </a:blip>
          <a:srcRect b="0" l="0" r="0" t="0"/>
          <a:stretch/>
        </p:blipFill>
        <p:spPr>
          <a:xfrm>
            <a:off x="9131462" y="8890000"/>
            <a:ext cx="738652" cy="1016000"/>
          </a:xfrm>
          <a:prstGeom prst="rect">
            <a:avLst/>
          </a:prstGeom>
          <a:noFill/>
          <a:ln>
            <a:noFill/>
          </a:ln>
        </p:spPr>
      </p:pic>
      <p:sp>
        <p:nvSpPr>
          <p:cNvPr id="609" name="Google Shape;609;g2baaba63878_0_541"/>
          <p:cNvSpPr/>
          <p:nvPr/>
        </p:nvSpPr>
        <p:spPr>
          <a:xfrm>
            <a:off x="14073359" y="4229100"/>
            <a:ext cx="1625700" cy="1625700"/>
          </a:xfrm>
          <a:prstGeom prst="roundRect">
            <a:avLst>
              <a:gd fmla="val 78188" name="adj"/>
            </a:avLst>
          </a:prstGeom>
          <a:solidFill>
            <a:srgbClr val="5B3F2C"/>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g2baaba63878_0_541"/>
          <p:cNvPicPr preferRelativeResize="0"/>
          <p:nvPr/>
        </p:nvPicPr>
        <p:blipFill rotWithShape="1">
          <a:blip r:embed="rId13">
            <a:alphaModFix/>
          </a:blip>
          <a:srcRect b="0" l="0" r="0" t="0"/>
          <a:stretch/>
        </p:blipFill>
        <p:spPr>
          <a:xfrm>
            <a:off x="14440790" y="4533900"/>
            <a:ext cx="890941" cy="1016000"/>
          </a:xfrm>
          <a:prstGeom prst="rect">
            <a:avLst/>
          </a:prstGeom>
          <a:noFill/>
          <a:ln>
            <a:noFill/>
          </a:ln>
        </p:spPr>
      </p:pic>
      <p:sp>
        <p:nvSpPr>
          <p:cNvPr id="611" name="Google Shape;611;g2baaba63878_0_541"/>
          <p:cNvSpPr/>
          <p:nvPr/>
        </p:nvSpPr>
        <p:spPr>
          <a:xfrm>
            <a:off x="19458832" y="8585200"/>
            <a:ext cx="1625700" cy="1625700"/>
          </a:xfrm>
          <a:prstGeom prst="roundRect">
            <a:avLst>
              <a:gd fmla="val 78188" name="adj"/>
            </a:avLst>
          </a:prstGeom>
          <a:solidFill>
            <a:srgbClr val="5B3F2C"/>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g2baaba63878_0_541"/>
          <p:cNvPicPr preferRelativeResize="0"/>
          <p:nvPr/>
        </p:nvPicPr>
        <p:blipFill rotWithShape="1">
          <a:blip r:embed="rId14">
            <a:alphaModFix/>
          </a:blip>
          <a:srcRect b="0" l="0" r="0" t="0"/>
          <a:stretch/>
        </p:blipFill>
        <p:spPr>
          <a:xfrm>
            <a:off x="19763670" y="8890000"/>
            <a:ext cx="1016127" cy="1016000"/>
          </a:xfrm>
          <a:prstGeom prst="rect">
            <a:avLst/>
          </a:prstGeom>
          <a:noFill/>
          <a:ln>
            <a:noFill/>
          </a:ln>
        </p:spPr>
      </p:pic>
      <p:sp>
        <p:nvSpPr>
          <p:cNvPr id="613" name="Google Shape;613;g2baaba63878_0_541"/>
          <p:cNvSpPr/>
          <p:nvPr/>
        </p:nvSpPr>
        <p:spPr>
          <a:xfrm>
            <a:off x="1574997" y="8496300"/>
            <a:ext cx="5080500" cy="31116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baaba63878_0_541"/>
          <p:cNvSpPr/>
          <p:nvPr/>
        </p:nvSpPr>
        <p:spPr>
          <a:xfrm>
            <a:off x="1981448" y="8801100"/>
            <a:ext cx="42678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baaba63878_0_541"/>
          <p:cNvSpPr/>
          <p:nvPr/>
        </p:nvSpPr>
        <p:spPr>
          <a:xfrm>
            <a:off x="1879835" y="8801100"/>
            <a:ext cx="44709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APRIL</a:t>
            </a:r>
            <a:endParaRPr b="0" i="0" sz="4800" u="none" cap="none" strike="noStrike">
              <a:solidFill>
                <a:schemeClr val="dk1"/>
              </a:solidFill>
              <a:latin typeface="Calibri"/>
              <a:ea typeface="Calibri"/>
              <a:cs typeface="Calibri"/>
              <a:sym typeface="Calibri"/>
            </a:endParaRPr>
          </a:p>
        </p:txBody>
      </p:sp>
      <p:sp>
        <p:nvSpPr>
          <p:cNvPr id="616" name="Google Shape;616;g2baaba63878_0_541"/>
          <p:cNvSpPr/>
          <p:nvPr/>
        </p:nvSpPr>
        <p:spPr>
          <a:xfrm>
            <a:off x="1913706" y="98552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617" name="Google Shape;617;g2baaba63878_0_541"/>
          <p:cNvSpPr/>
          <p:nvPr/>
        </p:nvSpPr>
        <p:spPr>
          <a:xfrm>
            <a:off x="6960470" y="2832100"/>
            <a:ext cx="5080500" cy="31116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baaba63878_0_541"/>
          <p:cNvSpPr/>
          <p:nvPr/>
        </p:nvSpPr>
        <p:spPr>
          <a:xfrm>
            <a:off x="7366921" y="3136900"/>
            <a:ext cx="42678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2baaba63878_0_541"/>
          <p:cNvSpPr/>
          <p:nvPr/>
        </p:nvSpPr>
        <p:spPr>
          <a:xfrm>
            <a:off x="7265308" y="3136900"/>
            <a:ext cx="44709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MAY</a:t>
            </a:r>
            <a:endParaRPr b="0" i="0" sz="4800" u="none" cap="none" strike="noStrike">
              <a:solidFill>
                <a:schemeClr val="dk1"/>
              </a:solidFill>
              <a:latin typeface="Calibri"/>
              <a:ea typeface="Calibri"/>
              <a:cs typeface="Calibri"/>
              <a:sym typeface="Calibri"/>
            </a:endParaRPr>
          </a:p>
        </p:txBody>
      </p:sp>
      <p:sp>
        <p:nvSpPr>
          <p:cNvPr id="620" name="Google Shape;620;g2baaba63878_0_541"/>
          <p:cNvSpPr/>
          <p:nvPr/>
        </p:nvSpPr>
        <p:spPr>
          <a:xfrm>
            <a:off x="7299179" y="41910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621" name="Google Shape;621;g2baaba63878_0_541"/>
          <p:cNvSpPr/>
          <p:nvPr/>
        </p:nvSpPr>
        <p:spPr>
          <a:xfrm>
            <a:off x="12345943" y="8496300"/>
            <a:ext cx="5080500" cy="31116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2baaba63878_0_541"/>
          <p:cNvSpPr/>
          <p:nvPr/>
        </p:nvSpPr>
        <p:spPr>
          <a:xfrm>
            <a:off x="12752394" y="8801100"/>
            <a:ext cx="42678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baaba63878_0_541"/>
          <p:cNvSpPr/>
          <p:nvPr/>
        </p:nvSpPr>
        <p:spPr>
          <a:xfrm>
            <a:off x="12650781" y="8801100"/>
            <a:ext cx="44709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JUNE</a:t>
            </a:r>
            <a:endParaRPr b="0" i="0" sz="4800" u="none" cap="none" strike="noStrike">
              <a:solidFill>
                <a:schemeClr val="dk1"/>
              </a:solidFill>
              <a:latin typeface="Calibri"/>
              <a:ea typeface="Calibri"/>
              <a:cs typeface="Calibri"/>
              <a:sym typeface="Calibri"/>
            </a:endParaRPr>
          </a:p>
        </p:txBody>
      </p:sp>
      <p:sp>
        <p:nvSpPr>
          <p:cNvPr id="624" name="Google Shape;624;g2baaba63878_0_541"/>
          <p:cNvSpPr/>
          <p:nvPr/>
        </p:nvSpPr>
        <p:spPr>
          <a:xfrm>
            <a:off x="12684652" y="98552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625" name="Google Shape;625;g2baaba63878_0_541"/>
          <p:cNvSpPr/>
          <p:nvPr/>
        </p:nvSpPr>
        <p:spPr>
          <a:xfrm>
            <a:off x="17731416" y="3073400"/>
            <a:ext cx="5080500" cy="26289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g2baaba63878_0_541"/>
          <p:cNvSpPr/>
          <p:nvPr/>
        </p:nvSpPr>
        <p:spPr>
          <a:xfrm>
            <a:off x="18137867" y="3378200"/>
            <a:ext cx="42678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2baaba63878_0_541"/>
          <p:cNvSpPr/>
          <p:nvPr/>
        </p:nvSpPr>
        <p:spPr>
          <a:xfrm>
            <a:off x="18036254" y="3378200"/>
            <a:ext cx="44709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JULY</a:t>
            </a:r>
            <a:endParaRPr b="0" i="0" sz="4800" u="none" cap="none" strike="noStrike">
              <a:solidFill>
                <a:schemeClr val="dk1"/>
              </a:solidFill>
              <a:latin typeface="Calibri"/>
              <a:ea typeface="Calibri"/>
              <a:cs typeface="Calibri"/>
              <a:sym typeface="Calibri"/>
            </a:endParaRPr>
          </a:p>
        </p:txBody>
      </p:sp>
      <p:sp>
        <p:nvSpPr>
          <p:cNvPr id="628" name="Google Shape;628;g2baaba63878_0_541"/>
          <p:cNvSpPr/>
          <p:nvPr/>
        </p:nvSpPr>
        <p:spPr>
          <a:xfrm>
            <a:off x="18070125" y="4432300"/>
            <a:ext cx="44031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633" name="Shape 633"/>
        <p:cNvGrpSpPr/>
        <p:nvPr/>
      </p:nvGrpSpPr>
      <p:grpSpPr>
        <a:xfrm>
          <a:off x="0" y="0"/>
          <a:ext cx="0" cy="0"/>
          <a:chOff x="0" y="0"/>
          <a:chExt cx="0" cy="0"/>
        </a:xfrm>
      </p:grpSpPr>
      <p:pic>
        <p:nvPicPr>
          <p:cNvPr descr=" " id="634" name="Google Shape;634;g2baaba63878_0_596"/>
          <p:cNvPicPr preferRelativeResize="0"/>
          <p:nvPr/>
        </p:nvPicPr>
        <p:blipFill rotWithShape="1">
          <a:blip r:embed="rId3">
            <a:alphaModFix/>
          </a:blip>
          <a:srcRect b="0" l="0" r="0" t="0"/>
          <a:stretch/>
        </p:blipFill>
        <p:spPr>
          <a:xfrm>
            <a:off x="0" y="0"/>
            <a:ext cx="6236479" cy="5829300"/>
          </a:xfrm>
          <a:prstGeom prst="rect">
            <a:avLst/>
          </a:prstGeom>
          <a:noFill/>
          <a:ln>
            <a:noFill/>
          </a:ln>
        </p:spPr>
      </p:pic>
      <p:pic>
        <p:nvPicPr>
          <p:cNvPr descr=" " id="635" name="Google Shape;635;g2baaba63878_0_596"/>
          <p:cNvPicPr preferRelativeResize="0"/>
          <p:nvPr/>
        </p:nvPicPr>
        <p:blipFill rotWithShape="1">
          <a:blip r:embed="rId4">
            <a:alphaModFix/>
          </a:blip>
          <a:srcRect b="0" l="0" r="0" t="0"/>
          <a:stretch/>
        </p:blipFill>
        <p:spPr>
          <a:xfrm>
            <a:off x="16219927" y="6858000"/>
            <a:ext cx="8167121" cy="6858000"/>
          </a:xfrm>
          <a:prstGeom prst="rect">
            <a:avLst/>
          </a:prstGeom>
          <a:noFill/>
          <a:ln>
            <a:noFill/>
          </a:ln>
        </p:spPr>
      </p:pic>
      <p:pic>
        <p:nvPicPr>
          <p:cNvPr descr=" " id="636" name="Google Shape;636;g2baaba63878_0_596"/>
          <p:cNvPicPr preferRelativeResize="0"/>
          <p:nvPr/>
        </p:nvPicPr>
        <p:blipFill rotWithShape="1">
          <a:blip r:embed="rId5">
            <a:alphaModFix/>
          </a:blip>
          <a:srcRect b="0" l="0" r="0" t="0"/>
          <a:stretch/>
        </p:blipFill>
        <p:spPr>
          <a:xfrm>
            <a:off x="19217502" y="8369300"/>
            <a:ext cx="5169546" cy="5346700"/>
          </a:xfrm>
          <a:prstGeom prst="rect">
            <a:avLst/>
          </a:prstGeom>
          <a:noFill/>
          <a:ln>
            <a:noFill/>
          </a:ln>
        </p:spPr>
      </p:pic>
      <p:pic>
        <p:nvPicPr>
          <p:cNvPr descr=" " id="637" name="Google Shape;637;g2baaba63878_0_596"/>
          <p:cNvPicPr preferRelativeResize="0"/>
          <p:nvPr/>
        </p:nvPicPr>
        <p:blipFill rotWithShape="1">
          <a:blip r:embed="rId6">
            <a:alphaModFix/>
          </a:blip>
          <a:srcRect b="0" l="0" r="0" t="0"/>
          <a:stretch/>
        </p:blipFill>
        <p:spPr>
          <a:xfrm>
            <a:off x="0" y="0"/>
            <a:ext cx="3686040" cy="3114427"/>
          </a:xfrm>
          <a:prstGeom prst="rect">
            <a:avLst/>
          </a:prstGeom>
          <a:noFill/>
          <a:ln>
            <a:noFill/>
          </a:ln>
        </p:spPr>
      </p:pic>
      <p:sp>
        <p:nvSpPr>
          <p:cNvPr id="638" name="Google Shape;638;g2baaba63878_0_5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baaba63878_0_59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40" name="Google Shape;640;g2baaba63878_0_596"/>
          <p:cNvSpPr/>
          <p:nvPr/>
        </p:nvSpPr>
        <p:spPr>
          <a:xfrm>
            <a:off x="9894537" y="1536700"/>
            <a:ext cx="48351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OUR TEAM</a:t>
            </a:r>
            <a:endParaRPr b="0" i="0" sz="8000" u="none" cap="none" strike="noStrike">
              <a:solidFill>
                <a:schemeClr val="dk1"/>
              </a:solidFill>
              <a:latin typeface="Calibri"/>
              <a:ea typeface="Calibri"/>
              <a:cs typeface="Calibri"/>
              <a:sym typeface="Calibri"/>
            </a:endParaRPr>
          </a:p>
        </p:txBody>
      </p:sp>
      <p:sp>
        <p:nvSpPr>
          <p:cNvPr id="641" name="Google Shape;641;g2baaba63878_0_596"/>
          <p:cNvSpPr/>
          <p:nvPr/>
        </p:nvSpPr>
        <p:spPr>
          <a:xfrm>
            <a:off x="2070359" y="3867150"/>
            <a:ext cx="6096900" cy="788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g2baaba63878_0_596"/>
          <p:cNvPicPr preferRelativeResize="0"/>
          <p:nvPr/>
        </p:nvPicPr>
        <p:blipFill rotWithShape="1">
          <a:blip r:embed="rId8">
            <a:alphaModFix/>
          </a:blip>
          <a:srcRect b="0" l="0" r="0" t="0"/>
          <a:stretch/>
        </p:blipFill>
        <p:spPr>
          <a:xfrm>
            <a:off x="2070359" y="3867150"/>
            <a:ext cx="6096762" cy="6096000"/>
          </a:xfrm>
          <a:prstGeom prst="rect">
            <a:avLst/>
          </a:prstGeom>
          <a:noFill/>
          <a:ln>
            <a:noFill/>
          </a:ln>
        </p:spPr>
      </p:pic>
      <p:sp>
        <p:nvSpPr>
          <p:cNvPr id="643" name="Google Shape;643;g2baaba63878_0_596"/>
          <p:cNvSpPr/>
          <p:nvPr/>
        </p:nvSpPr>
        <p:spPr>
          <a:xfrm>
            <a:off x="2070359" y="10166350"/>
            <a:ext cx="60969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baaba63878_0_596"/>
          <p:cNvSpPr/>
          <p:nvPr/>
        </p:nvSpPr>
        <p:spPr>
          <a:xfrm>
            <a:off x="2070359" y="10166350"/>
            <a:ext cx="60969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baaba63878_0_596"/>
          <p:cNvSpPr/>
          <p:nvPr/>
        </p:nvSpPr>
        <p:spPr>
          <a:xfrm>
            <a:off x="1968746" y="10166350"/>
            <a:ext cx="63000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ELDRUIN</a:t>
            </a:r>
            <a:endParaRPr b="0" i="0" sz="4800" u="none" cap="none" strike="noStrike">
              <a:solidFill>
                <a:schemeClr val="dk1"/>
              </a:solidFill>
              <a:latin typeface="Calibri"/>
              <a:ea typeface="Calibri"/>
              <a:cs typeface="Calibri"/>
              <a:sym typeface="Calibri"/>
            </a:endParaRPr>
          </a:p>
        </p:txBody>
      </p:sp>
      <p:sp>
        <p:nvSpPr>
          <p:cNvPr id="646" name="Google Shape;646;g2baaba63878_0_596"/>
          <p:cNvSpPr/>
          <p:nvPr/>
        </p:nvSpPr>
        <p:spPr>
          <a:xfrm>
            <a:off x="2002617" y="112712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647" name="Google Shape;647;g2baaba63878_0_596"/>
          <p:cNvSpPr/>
          <p:nvPr/>
        </p:nvSpPr>
        <p:spPr>
          <a:xfrm>
            <a:off x="9145143" y="3867150"/>
            <a:ext cx="6096900" cy="788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g2baaba63878_0_596"/>
          <p:cNvPicPr preferRelativeResize="0"/>
          <p:nvPr/>
        </p:nvPicPr>
        <p:blipFill rotWithShape="1">
          <a:blip r:embed="rId9">
            <a:alphaModFix/>
          </a:blip>
          <a:srcRect b="0" l="0" r="0" t="0"/>
          <a:stretch/>
        </p:blipFill>
        <p:spPr>
          <a:xfrm>
            <a:off x="9145143" y="3867150"/>
            <a:ext cx="6096762" cy="6096000"/>
          </a:xfrm>
          <a:prstGeom prst="rect">
            <a:avLst/>
          </a:prstGeom>
          <a:noFill/>
          <a:ln>
            <a:noFill/>
          </a:ln>
        </p:spPr>
      </p:pic>
      <p:sp>
        <p:nvSpPr>
          <p:cNvPr id="649" name="Google Shape;649;g2baaba63878_0_596"/>
          <p:cNvSpPr/>
          <p:nvPr/>
        </p:nvSpPr>
        <p:spPr>
          <a:xfrm>
            <a:off x="9145143" y="10166350"/>
            <a:ext cx="60969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2baaba63878_0_596"/>
          <p:cNvSpPr/>
          <p:nvPr/>
        </p:nvSpPr>
        <p:spPr>
          <a:xfrm>
            <a:off x="9145143" y="10166350"/>
            <a:ext cx="60969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baaba63878_0_596"/>
          <p:cNvSpPr/>
          <p:nvPr/>
        </p:nvSpPr>
        <p:spPr>
          <a:xfrm>
            <a:off x="9043530" y="10166350"/>
            <a:ext cx="63000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ELEMENTALEN</a:t>
            </a:r>
            <a:endParaRPr b="0" i="0" sz="4800" u="none" cap="none" strike="noStrike">
              <a:solidFill>
                <a:schemeClr val="dk1"/>
              </a:solidFill>
              <a:latin typeface="Calibri"/>
              <a:ea typeface="Calibri"/>
              <a:cs typeface="Calibri"/>
              <a:sym typeface="Calibri"/>
            </a:endParaRPr>
          </a:p>
        </p:txBody>
      </p:sp>
      <p:sp>
        <p:nvSpPr>
          <p:cNvPr id="652" name="Google Shape;652;g2baaba63878_0_596"/>
          <p:cNvSpPr/>
          <p:nvPr/>
        </p:nvSpPr>
        <p:spPr>
          <a:xfrm>
            <a:off x="9077401" y="112712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653" name="Google Shape;653;g2baaba63878_0_596"/>
          <p:cNvSpPr/>
          <p:nvPr/>
        </p:nvSpPr>
        <p:spPr>
          <a:xfrm>
            <a:off x="16219927" y="3867150"/>
            <a:ext cx="6096900" cy="788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2baaba63878_0_596"/>
          <p:cNvPicPr preferRelativeResize="0"/>
          <p:nvPr/>
        </p:nvPicPr>
        <p:blipFill rotWithShape="1">
          <a:blip r:embed="rId10">
            <a:alphaModFix/>
          </a:blip>
          <a:srcRect b="0" l="0" r="0" t="0"/>
          <a:stretch/>
        </p:blipFill>
        <p:spPr>
          <a:xfrm>
            <a:off x="16219927" y="3867150"/>
            <a:ext cx="6096762" cy="6096000"/>
          </a:xfrm>
          <a:prstGeom prst="rect">
            <a:avLst/>
          </a:prstGeom>
          <a:noFill/>
          <a:ln>
            <a:noFill/>
          </a:ln>
        </p:spPr>
      </p:pic>
      <p:sp>
        <p:nvSpPr>
          <p:cNvPr id="655" name="Google Shape;655;g2baaba63878_0_596"/>
          <p:cNvSpPr/>
          <p:nvPr/>
        </p:nvSpPr>
        <p:spPr>
          <a:xfrm>
            <a:off x="16219927" y="10166350"/>
            <a:ext cx="60969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6" name="Google Shape;656;g2baaba63878_0_596"/>
          <p:cNvSpPr/>
          <p:nvPr/>
        </p:nvSpPr>
        <p:spPr>
          <a:xfrm>
            <a:off x="16219927" y="10166350"/>
            <a:ext cx="6096900" cy="15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2baaba63878_0_596"/>
          <p:cNvSpPr/>
          <p:nvPr/>
        </p:nvSpPr>
        <p:spPr>
          <a:xfrm>
            <a:off x="16118315" y="10166350"/>
            <a:ext cx="63000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LUNARIA</a:t>
            </a:r>
            <a:endParaRPr b="0" i="0" sz="4800" u="none" cap="none" strike="noStrike">
              <a:solidFill>
                <a:schemeClr val="dk1"/>
              </a:solidFill>
              <a:latin typeface="Calibri"/>
              <a:ea typeface="Calibri"/>
              <a:cs typeface="Calibri"/>
              <a:sym typeface="Calibri"/>
            </a:endParaRPr>
          </a:p>
        </p:txBody>
      </p:sp>
      <p:sp>
        <p:nvSpPr>
          <p:cNvPr id="658" name="Google Shape;658;g2baaba63878_0_596"/>
          <p:cNvSpPr/>
          <p:nvPr/>
        </p:nvSpPr>
        <p:spPr>
          <a:xfrm>
            <a:off x="16152185" y="112712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663" name="Shape 663"/>
        <p:cNvGrpSpPr/>
        <p:nvPr/>
      </p:nvGrpSpPr>
      <p:grpSpPr>
        <a:xfrm>
          <a:off x="0" y="0"/>
          <a:ext cx="0" cy="0"/>
          <a:chOff x="0" y="0"/>
          <a:chExt cx="0" cy="0"/>
        </a:xfrm>
      </p:grpSpPr>
      <p:pic>
        <p:nvPicPr>
          <p:cNvPr descr=" " id="664" name="Google Shape;664;g2baaba63878_0_625"/>
          <p:cNvPicPr preferRelativeResize="0"/>
          <p:nvPr/>
        </p:nvPicPr>
        <p:blipFill rotWithShape="1">
          <a:blip r:embed="rId3">
            <a:alphaModFix/>
          </a:blip>
          <a:srcRect b="0" l="0" r="0" t="0"/>
          <a:stretch/>
        </p:blipFill>
        <p:spPr>
          <a:xfrm>
            <a:off x="13019127" y="0"/>
            <a:ext cx="11367921" cy="6057900"/>
          </a:xfrm>
          <a:prstGeom prst="rect">
            <a:avLst/>
          </a:prstGeom>
          <a:noFill/>
          <a:ln>
            <a:noFill/>
          </a:ln>
        </p:spPr>
      </p:pic>
      <p:pic>
        <p:nvPicPr>
          <p:cNvPr descr=" " id="665" name="Google Shape;665;g2baaba63878_0_625"/>
          <p:cNvPicPr preferRelativeResize="0"/>
          <p:nvPr/>
        </p:nvPicPr>
        <p:blipFill rotWithShape="1">
          <a:blip r:embed="rId4">
            <a:alphaModFix/>
          </a:blip>
          <a:srcRect b="0" l="0" r="0" t="0"/>
          <a:stretch/>
        </p:blipFill>
        <p:spPr>
          <a:xfrm>
            <a:off x="0" y="7200900"/>
            <a:ext cx="6376197" cy="6515100"/>
          </a:xfrm>
          <a:prstGeom prst="rect">
            <a:avLst/>
          </a:prstGeom>
          <a:noFill/>
          <a:ln>
            <a:noFill/>
          </a:ln>
        </p:spPr>
      </p:pic>
      <p:pic>
        <p:nvPicPr>
          <p:cNvPr descr=" " id="666" name="Google Shape;666;g2baaba63878_0_625"/>
          <p:cNvPicPr preferRelativeResize="0"/>
          <p:nvPr/>
        </p:nvPicPr>
        <p:blipFill rotWithShape="1">
          <a:blip r:embed="rId5">
            <a:alphaModFix/>
          </a:blip>
          <a:srcRect b="0" l="0" r="0" t="0"/>
          <a:stretch/>
        </p:blipFill>
        <p:spPr>
          <a:xfrm>
            <a:off x="0" y="9144000"/>
            <a:ext cx="3161855" cy="4572000"/>
          </a:xfrm>
          <a:prstGeom prst="rect">
            <a:avLst/>
          </a:prstGeom>
          <a:noFill/>
          <a:ln>
            <a:noFill/>
          </a:ln>
        </p:spPr>
      </p:pic>
      <p:pic>
        <p:nvPicPr>
          <p:cNvPr descr=" " id="667" name="Google Shape;667;g2baaba63878_0_625"/>
          <p:cNvPicPr preferRelativeResize="0"/>
          <p:nvPr/>
        </p:nvPicPr>
        <p:blipFill rotWithShape="1">
          <a:blip r:embed="rId6">
            <a:alphaModFix/>
          </a:blip>
          <a:srcRect b="0" l="0" r="0" t="0"/>
          <a:stretch/>
        </p:blipFill>
        <p:spPr>
          <a:xfrm>
            <a:off x="21562889" y="0"/>
            <a:ext cx="2824159" cy="4070697"/>
          </a:xfrm>
          <a:prstGeom prst="rect">
            <a:avLst/>
          </a:prstGeom>
          <a:noFill/>
          <a:ln>
            <a:noFill/>
          </a:ln>
        </p:spPr>
      </p:pic>
      <p:pic>
        <p:nvPicPr>
          <p:cNvPr descr=" " id="668" name="Google Shape;668;g2baaba63878_0_625"/>
          <p:cNvPicPr preferRelativeResize="0"/>
          <p:nvPr/>
        </p:nvPicPr>
        <p:blipFill rotWithShape="1">
          <a:blip r:embed="rId7">
            <a:alphaModFix/>
          </a:blip>
          <a:srcRect b="0" l="0" r="0" t="0"/>
          <a:stretch/>
        </p:blipFill>
        <p:spPr>
          <a:xfrm>
            <a:off x="0" y="1689100"/>
            <a:ext cx="11367921" cy="11925300"/>
          </a:xfrm>
          <a:prstGeom prst="rect">
            <a:avLst/>
          </a:prstGeom>
          <a:noFill/>
          <a:ln>
            <a:noFill/>
          </a:ln>
        </p:spPr>
      </p:pic>
      <p:sp>
        <p:nvSpPr>
          <p:cNvPr id="669" name="Google Shape;669;g2baaba63878_0_6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g2baaba63878_0_62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71" name="Google Shape;671;g2baaba63878_0_625"/>
          <p:cNvSpPr/>
          <p:nvPr/>
        </p:nvSpPr>
        <p:spPr>
          <a:xfrm>
            <a:off x="10212076" y="1803400"/>
            <a:ext cx="16278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2" name="Google Shape;672;g2baaba63878_0_625"/>
          <p:cNvPicPr preferRelativeResize="0"/>
          <p:nvPr/>
        </p:nvPicPr>
        <p:blipFill rotWithShape="1">
          <a:blip r:embed="rId9">
            <a:alphaModFix/>
          </a:blip>
          <a:srcRect b="0" l="0" r="0" t="0"/>
          <a:stretch/>
        </p:blipFill>
        <p:spPr>
          <a:xfrm>
            <a:off x="10265019" y="1803400"/>
            <a:ext cx="1521911" cy="1625600"/>
          </a:xfrm>
          <a:prstGeom prst="rect">
            <a:avLst/>
          </a:prstGeom>
          <a:noFill/>
          <a:ln>
            <a:noFill/>
          </a:ln>
        </p:spPr>
      </p:pic>
      <p:pic>
        <p:nvPicPr>
          <p:cNvPr descr=" " id="673" name="Google Shape;673;g2baaba63878_0_625"/>
          <p:cNvPicPr preferRelativeResize="0"/>
          <p:nvPr/>
        </p:nvPicPr>
        <p:blipFill rotWithShape="1">
          <a:blip r:embed="rId10">
            <a:alphaModFix/>
          </a:blip>
          <a:srcRect b="0" l="0" r="0" t="0"/>
          <a:stretch/>
        </p:blipFill>
        <p:spPr>
          <a:xfrm>
            <a:off x="10987872" y="3429000"/>
            <a:ext cx="38105" cy="1625600"/>
          </a:xfrm>
          <a:prstGeom prst="rect">
            <a:avLst/>
          </a:prstGeom>
          <a:noFill/>
          <a:ln>
            <a:noFill/>
          </a:ln>
        </p:spPr>
      </p:pic>
      <p:pic>
        <p:nvPicPr>
          <p:cNvPr descr=" " id="674" name="Google Shape;674;g2baaba63878_0_625"/>
          <p:cNvPicPr preferRelativeResize="0"/>
          <p:nvPr/>
        </p:nvPicPr>
        <p:blipFill rotWithShape="1">
          <a:blip r:embed="rId11">
            <a:alphaModFix/>
          </a:blip>
          <a:srcRect b="0" l="0" r="0" t="0"/>
          <a:stretch/>
        </p:blipFill>
        <p:spPr>
          <a:xfrm>
            <a:off x="10212076" y="5054600"/>
            <a:ext cx="1627800" cy="1625600"/>
          </a:xfrm>
          <a:prstGeom prst="rect">
            <a:avLst/>
          </a:prstGeom>
          <a:noFill/>
          <a:ln>
            <a:noFill/>
          </a:ln>
        </p:spPr>
      </p:pic>
      <p:pic>
        <p:nvPicPr>
          <p:cNvPr descr=" " id="675" name="Google Shape;675;g2baaba63878_0_625"/>
          <p:cNvPicPr preferRelativeResize="0"/>
          <p:nvPr/>
        </p:nvPicPr>
        <p:blipFill rotWithShape="1">
          <a:blip r:embed="rId10">
            <a:alphaModFix/>
          </a:blip>
          <a:srcRect b="0" l="0" r="0" t="0"/>
          <a:stretch/>
        </p:blipFill>
        <p:spPr>
          <a:xfrm>
            <a:off x="10987872" y="6680200"/>
            <a:ext cx="38105" cy="1625600"/>
          </a:xfrm>
          <a:prstGeom prst="rect">
            <a:avLst/>
          </a:prstGeom>
          <a:noFill/>
          <a:ln>
            <a:noFill/>
          </a:ln>
        </p:spPr>
      </p:pic>
      <p:pic>
        <p:nvPicPr>
          <p:cNvPr descr=" " id="676" name="Google Shape;676;g2baaba63878_0_625"/>
          <p:cNvPicPr preferRelativeResize="0"/>
          <p:nvPr/>
        </p:nvPicPr>
        <p:blipFill rotWithShape="1">
          <a:blip r:embed="rId12">
            <a:alphaModFix/>
          </a:blip>
          <a:srcRect b="0" l="0" r="0" t="0"/>
          <a:stretch/>
        </p:blipFill>
        <p:spPr>
          <a:xfrm>
            <a:off x="10359683" y="8305800"/>
            <a:ext cx="1332588" cy="1625600"/>
          </a:xfrm>
          <a:prstGeom prst="rect">
            <a:avLst/>
          </a:prstGeom>
          <a:noFill/>
          <a:ln>
            <a:noFill/>
          </a:ln>
        </p:spPr>
      </p:pic>
      <p:pic>
        <p:nvPicPr>
          <p:cNvPr descr=" " id="677" name="Google Shape;677;g2baaba63878_0_625"/>
          <p:cNvPicPr preferRelativeResize="0"/>
          <p:nvPr/>
        </p:nvPicPr>
        <p:blipFill rotWithShape="1">
          <a:blip r:embed="rId10">
            <a:alphaModFix/>
          </a:blip>
          <a:srcRect b="0" l="0" r="0" t="0"/>
          <a:stretch/>
        </p:blipFill>
        <p:spPr>
          <a:xfrm>
            <a:off x="10987872" y="9931400"/>
            <a:ext cx="38105" cy="1625600"/>
          </a:xfrm>
          <a:prstGeom prst="rect">
            <a:avLst/>
          </a:prstGeom>
          <a:noFill/>
          <a:ln>
            <a:noFill/>
          </a:ln>
        </p:spPr>
      </p:pic>
      <p:pic>
        <p:nvPicPr>
          <p:cNvPr descr=" " id="678" name="Google Shape;678;g2baaba63878_0_625"/>
          <p:cNvPicPr preferRelativeResize="0"/>
          <p:nvPr/>
        </p:nvPicPr>
        <p:blipFill rotWithShape="1">
          <a:blip r:embed="rId13">
            <a:alphaModFix/>
          </a:blip>
          <a:srcRect b="0" l="0" r="0" t="0"/>
          <a:stretch/>
        </p:blipFill>
        <p:spPr>
          <a:xfrm>
            <a:off x="10300563" y="11557000"/>
            <a:ext cx="1450828" cy="1625600"/>
          </a:xfrm>
          <a:prstGeom prst="rect">
            <a:avLst/>
          </a:prstGeom>
          <a:noFill/>
          <a:ln>
            <a:noFill/>
          </a:ln>
        </p:spPr>
      </p:pic>
      <p:sp>
        <p:nvSpPr>
          <p:cNvPr id="679" name="Google Shape;679;g2baaba63878_0_625"/>
          <p:cNvSpPr/>
          <p:nvPr/>
        </p:nvSpPr>
        <p:spPr>
          <a:xfrm>
            <a:off x="12193524" y="37592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80" name="Google Shape;680;g2baaba63878_0_625"/>
          <p:cNvSpPr/>
          <p:nvPr/>
        </p:nvSpPr>
        <p:spPr>
          <a:xfrm>
            <a:off x="12193524" y="7175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81" name="Google Shape;681;g2baaba63878_0_625"/>
          <p:cNvSpPr/>
          <p:nvPr/>
        </p:nvSpPr>
        <p:spPr>
          <a:xfrm>
            <a:off x="12193524" y="10528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82" name="Google Shape;682;g2baaba63878_0_625"/>
          <p:cNvSpPr/>
          <p:nvPr/>
        </p:nvSpPr>
        <p:spPr>
          <a:xfrm>
            <a:off x="16188173" y="692150"/>
            <a:ext cx="61560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687" name="Shape 687"/>
        <p:cNvGrpSpPr/>
        <p:nvPr/>
      </p:nvGrpSpPr>
      <p:grpSpPr>
        <a:xfrm>
          <a:off x="0" y="0"/>
          <a:ext cx="0" cy="0"/>
          <a:chOff x="0" y="0"/>
          <a:chExt cx="0" cy="0"/>
        </a:xfrm>
      </p:grpSpPr>
      <p:pic>
        <p:nvPicPr>
          <p:cNvPr descr=" " id="688" name="Google Shape;688;g2baaba63878_0_648"/>
          <p:cNvPicPr preferRelativeResize="0"/>
          <p:nvPr/>
        </p:nvPicPr>
        <p:blipFill rotWithShape="1">
          <a:blip r:embed="rId3">
            <a:alphaModFix/>
          </a:blip>
          <a:srcRect b="0" l="0" r="0" t="0"/>
          <a:stretch/>
        </p:blipFill>
        <p:spPr>
          <a:xfrm>
            <a:off x="0" y="0"/>
            <a:ext cx="6909664" cy="6858000"/>
          </a:xfrm>
          <a:prstGeom prst="rect">
            <a:avLst/>
          </a:prstGeom>
          <a:noFill/>
          <a:ln>
            <a:noFill/>
          </a:ln>
        </p:spPr>
      </p:pic>
      <p:pic>
        <p:nvPicPr>
          <p:cNvPr descr=" " id="689" name="Google Shape;689;g2baaba63878_0_648"/>
          <p:cNvPicPr preferRelativeResize="0"/>
          <p:nvPr/>
        </p:nvPicPr>
        <p:blipFill rotWithShape="1">
          <a:blip r:embed="rId4">
            <a:alphaModFix/>
          </a:blip>
          <a:srcRect b="0" l="0" r="0" t="0"/>
          <a:stretch/>
        </p:blipFill>
        <p:spPr>
          <a:xfrm>
            <a:off x="17324965" y="5067300"/>
            <a:ext cx="7062083" cy="8648700"/>
          </a:xfrm>
          <a:prstGeom prst="rect">
            <a:avLst/>
          </a:prstGeom>
          <a:noFill/>
          <a:ln>
            <a:noFill/>
          </a:ln>
        </p:spPr>
      </p:pic>
      <p:pic>
        <p:nvPicPr>
          <p:cNvPr descr=" " id="690" name="Google Shape;690;g2baaba63878_0_648"/>
          <p:cNvPicPr preferRelativeResize="0"/>
          <p:nvPr/>
        </p:nvPicPr>
        <p:blipFill rotWithShape="1">
          <a:blip r:embed="rId5">
            <a:alphaModFix/>
          </a:blip>
          <a:srcRect b="0" l="0" r="0" t="0"/>
          <a:stretch/>
        </p:blipFill>
        <p:spPr>
          <a:xfrm>
            <a:off x="20563870" y="8267700"/>
            <a:ext cx="3576272" cy="5448300"/>
          </a:xfrm>
          <a:prstGeom prst="rect">
            <a:avLst/>
          </a:prstGeom>
          <a:noFill/>
          <a:ln>
            <a:noFill/>
          </a:ln>
        </p:spPr>
      </p:pic>
      <p:pic>
        <p:nvPicPr>
          <p:cNvPr descr=" " id="691" name="Google Shape;691;g2baaba63878_0_648"/>
          <p:cNvPicPr preferRelativeResize="0"/>
          <p:nvPr/>
        </p:nvPicPr>
        <p:blipFill rotWithShape="1">
          <a:blip r:embed="rId6">
            <a:alphaModFix/>
          </a:blip>
          <a:srcRect b="0" l="0" r="0" t="0"/>
          <a:stretch/>
        </p:blipFill>
        <p:spPr>
          <a:xfrm>
            <a:off x="0" y="0"/>
            <a:ext cx="2614821" cy="4102100"/>
          </a:xfrm>
          <a:prstGeom prst="rect">
            <a:avLst/>
          </a:prstGeom>
          <a:noFill/>
          <a:ln>
            <a:noFill/>
          </a:ln>
        </p:spPr>
      </p:pic>
      <p:sp>
        <p:nvSpPr>
          <p:cNvPr id="692" name="Google Shape;692;g2baaba63878_0_6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g2baaba63878_0_64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94" name="Google Shape;694;g2baaba63878_0_648"/>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8">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95" name="Google Shape;695;g2baaba63878_0_648"/>
          <p:cNvSpPr/>
          <p:nvPr/>
        </p:nvSpPr>
        <p:spPr>
          <a:xfrm>
            <a:off x="8186173" y="939800"/>
            <a:ext cx="87219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THE ORGANIZATION</a:t>
            </a:r>
            <a:endParaRPr b="0" i="0" sz="8000" u="none" cap="none" strike="noStrike">
              <a:solidFill>
                <a:schemeClr val="dk1"/>
              </a:solidFill>
              <a:latin typeface="Calibri"/>
              <a:ea typeface="Calibri"/>
              <a:cs typeface="Calibri"/>
              <a:sym typeface="Calibri"/>
            </a:endParaRPr>
          </a:p>
        </p:txBody>
      </p:sp>
      <p:sp>
        <p:nvSpPr>
          <p:cNvPr id="696" name="Google Shape;696;g2baaba63878_0_648"/>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g2baaba63878_0_648"/>
          <p:cNvSpPr/>
          <p:nvPr/>
        </p:nvSpPr>
        <p:spPr>
          <a:xfrm>
            <a:off x="10173972" y="3352800"/>
            <a:ext cx="5487000" cy="17019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g2baaba63878_0_648"/>
          <p:cNvPicPr preferRelativeResize="0"/>
          <p:nvPr/>
        </p:nvPicPr>
        <p:blipFill rotWithShape="1">
          <a:blip r:embed="rId9">
            <a:alphaModFix/>
          </a:blip>
          <a:srcRect b="0" l="0" r="0" t="0"/>
          <a:stretch/>
        </p:blipFill>
        <p:spPr>
          <a:xfrm>
            <a:off x="10478810" y="3644900"/>
            <a:ext cx="1117740" cy="1117600"/>
          </a:xfrm>
          <a:prstGeom prst="rect">
            <a:avLst/>
          </a:prstGeom>
          <a:noFill/>
          <a:ln>
            <a:noFill/>
          </a:ln>
        </p:spPr>
      </p:pic>
      <p:sp>
        <p:nvSpPr>
          <p:cNvPr id="699" name="Google Shape;699;g2baaba63878_0_648"/>
          <p:cNvSpPr/>
          <p:nvPr/>
        </p:nvSpPr>
        <p:spPr>
          <a:xfrm>
            <a:off x="11799775" y="35560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g2baaba63878_0_648"/>
          <p:cNvSpPr/>
          <p:nvPr/>
        </p:nvSpPr>
        <p:spPr>
          <a:xfrm>
            <a:off x="11799775" y="3556000"/>
            <a:ext cx="3708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CHLOE NG</a:t>
            </a:r>
            <a:endParaRPr b="0" i="0" sz="3600" u="none" cap="none" strike="noStrike">
              <a:solidFill>
                <a:schemeClr val="dk1"/>
              </a:solidFill>
              <a:latin typeface="Calibri"/>
              <a:ea typeface="Calibri"/>
              <a:cs typeface="Calibri"/>
              <a:sym typeface="Calibri"/>
            </a:endParaRPr>
          </a:p>
        </p:txBody>
      </p:sp>
      <p:sp>
        <p:nvSpPr>
          <p:cNvPr id="701" name="Google Shape;701;g2baaba63878_0_648"/>
          <p:cNvSpPr/>
          <p:nvPr/>
        </p:nvSpPr>
        <p:spPr>
          <a:xfrm>
            <a:off x="11799775" y="4368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702" name="Google Shape;702;g2baaba63878_0_648"/>
          <p:cNvSpPr/>
          <p:nvPr/>
        </p:nvSpPr>
        <p:spPr>
          <a:xfrm>
            <a:off x="787498" y="5715000"/>
            <a:ext cx="5487000" cy="17019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3" name="Google Shape;703;g2baaba63878_0_648"/>
          <p:cNvPicPr preferRelativeResize="0"/>
          <p:nvPr/>
        </p:nvPicPr>
        <p:blipFill rotWithShape="1">
          <a:blip r:embed="rId10">
            <a:alphaModFix/>
          </a:blip>
          <a:srcRect b="0" l="0" r="0" t="0"/>
          <a:stretch/>
        </p:blipFill>
        <p:spPr>
          <a:xfrm>
            <a:off x="1092337" y="6007100"/>
            <a:ext cx="1117740" cy="1117600"/>
          </a:xfrm>
          <a:prstGeom prst="rect">
            <a:avLst/>
          </a:prstGeom>
          <a:noFill/>
          <a:ln>
            <a:noFill/>
          </a:ln>
        </p:spPr>
      </p:pic>
      <p:sp>
        <p:nvSpPr>
          <p:cNvPr id="704" name="Google Shape;704;g2baaba63878_0_648"/>
          <p:cNvSpPr/>
          <p:nvPr/>
        </p:nvSpPr>
        <p:spPr>
          <a:xfrm>
            <a:off x="2413302" y="59182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g2baaba63878_0_648"/>
          <p:cNvSpPr/>
          <p:nvPr/>
        </p:nvSpPr>
        <p:spPr>
          <a:xfrm>
            <a:off x="2413302" y="5918200"/>
            <a:ext cx="3708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VALTORIN</a:t>
            </a:r>
            <a:endParaRPr b="0" i="0" sz="3600" u="none" cap="none" strike="noStrike">
              <a:solidFill>
                <a:schemeClr val="dk1"/>
              </a:solidFill>
              <a:latin typeface="Calibri"/>
              <a:ea typeface="Calibri"/>
              <a:cs typeface="Calibri"/>
              <a:sym typeface="Calibri"/>
            </a:endParaRPr>
          </a:p>
        </p:txBody>
      </p:sp>
      <p:sp>
        <p:nvSpPr>
          <p:cNvPr id="706" name="Google Shape;706;g2baaba63878_0_648"/>
          <p:cNvSpPr/>
          <p:nvPr/>
        </p:nvSpPr>
        <p:spPr>
          <a:xfrm>
            <a:off x="2413302" y="6731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707" name="Google Shape;707;g2baaba63878_0_648"/>
          <p:cNvSpPr/>
          <p:nvPr/>
        </p:nvSpPr>
        <p:spPr>
          <a:xfrm>
            <a:off x="3835879" y="8051800"/>
            <a:ext cx="5487000" cy="17019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8" name="Google Shape;708;g2baaba63878_0_648"/>
          <p:cNvPicPr preferRelativeResize="0"/>
          <p:nvPr/>
        </p:nvPicPr>
        <p:blipFill rotWithShape="1">
          <a:blip r:embed="rId11">
            <a:alphaModFix/>
          </a:blip>
          <a:srcRect b="0" l="0" r="0" t="0"/>
          <a:stretch/>
        </p:blipFill>
        <p:spPr>
          <a:xfrm>
            <a:off x="4140718" y="8343900"/>
            <a:ext cx="1117740" cy="1117600"/>
          </a:xfrm>
          <a:prstGeom prst="rect">
            <a:avLst/>
          </a:prstGeom>
          <a:noFill/>
          <a:ln>
            <a:noFill/>
          </a:ln>
        </p:spPr>
      </p:pic>
      <p:sp>
        <p:nvSpPr>
          <p:cNvPr id="709" name="Google Shape;709;g2baaba63878_0_648"/>
          <p:cNvSpPr/>
          <p:nvPr/>
        </p:nvSpPr>
        <p:spPr>
          <a:xfrm>
            <a:off x="5461683" y="82550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g2baaba63878_0_648"/>
          <p:cNvSpPr/>
          <p:nvPr/>
        </p:nvSpPr>
        <p:spPr>
          <a:xfrm>
            <a:off x="5461683" y="8255000"/>
            <a:ext cx="3708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LUCIAN</a:t>
            </a:r>
            <a:endParaRPr b="0" i="0" sz="3600" u="none" cap="none" strike="noStrike">
              <a:solidFill>
                <a:schemeClr val="dk1"/>
              </a:solidFill>
              <a:latin typeface="Calibri"/>
              <a:ea typeface="Calibri"/>
              <a:cs typeface="Calibri"/>
              <a:sym typeface="Calibri"/>
            </a:endParaRPr>
          </a:p>
        </p:txBody>
      </p:sp>
      <p:sp>
        <p:nvSpPr>
          <p:cNvPr id="711" name="Google Shape;711;g2baaba63878_0_648"/>
          <p:cNvSpPr/>
          <p:nvPr/>
        </p:nvSpPr>
        <p:spPr>
          <a:xfrm>
            <a:off x="5461683" y="90678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712" name="Google Shape;712;g2baaba63878_0_648"/>
          <p:cNvSpPr/>
          <p:nvPr/>
        </p:nvSpPr>
        <p:spPr>
          <a:xfrm>
            <a:off x="3835879" y="10439400"/>
            <a:ext cx="5487000" cy="17019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g2baaba63878_0_648"/>
          <p:cNvPicPr preferRelativeResize="0"/>
          <p:nvPr/>
        </p:nvPicPr>
        <p:blipFill rotWithShape="1">
          <a:blip r:embed="rId12">
            <a:alphaModFix/>
          </a:blip>
          <a:srcRect b="0" l="0" r="0" t="0"/>
          <a:stretch/>
        </p:blipFill>
        <p:spPr>
          <a:xfrm>
            <a:off x="4140718" y="10731500"/>
            <a:ext cx="1117740" cy="1117600"/>
          </a:xfrm>
          <a:prstGeom prst="rect">
            <a:avLst/>
          </a:prstGeom>
          <a:noFill/>
          <a:ln>
            <a:noFill/>
          </a:ln>
        </p:spPr>
      </p:pic>
      <p:sp>
        <p:nvSpPr>
          <p:cNvPr id="714" name="Google Shape;714;g2baaba63878_0_648"/>
          <p:cNvSpPr/>
          <p:nvPr/>
        </p:nvSpPr>
        <p:spPr>
          <a:xfrm>
            <a:off x="5461683" y="106426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g2baaba63878_0_648"/>
          <p:cNvSpPr/>
          <p:nvPr/>
        </p:nvSpPr>
        <p:spPr>
          <a:xfrm>
            <a:off x="5461683" y="10642600"/>
            <a:ext cx="3708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CEDRIC</a:t>
            </a:r>
            <a:endParaRPr b="0" i="0" sz="3600" u="none" cap="none" strike="noStrike">
              <a:solidFill>
                <a:schemeClr val="dk1"/>
              </a:solidFill>
              <a:latin typeface="Calibri"/>
              <a:ea typeface="Calibri"/>
              <a:cs typeface="Calibri"/>
              <a:sym typeface="Calibri"/>
            </a:endParaRPr>
          </a:p>
        </p:txBody>
      </p:sp>
      <p:sp>
        <p:nvSpPr>
          <p:cNvPr id="716" name="Google Shape;716;g2baaba63878_0_648"/>
          <p:cNvSpPr/>
          <p:nvPr/>
        </p:nvSpPr>
        <p:spPr>
          <a:xfrm>
            <a:off x="5461683" y="114554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717" name="Google Shape;717;g2baaba63878_0_648"/>
          <p:cNvSpPr/>
          <p:nvPr/>
        </p:nvSpPr>
        <p:spPr>
          <a:xfrm>
            <a:off x="15343518" y="8077200"/>
            <a:ext cx="5487000" cy="17019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8" name="Google Shape;718;g2baaba63878_0_648"/>
          <p:cNvPicPr preferRelativeResize="0"/>
          <p:nvPr/>
        </p:nvPicPr>
        <p:blipFill rotWithShape="1">
          <a:blip r:embed="rId13">
            <a:alphaModFix/>
          </a:blip>
          <a:srcRect b="0" l="0" r="0" t="0"/>
          <a:stretch/>
        </p:blipFill>
        <p:spPr>
          <a:xfrm>
            <a:off x="15648356" y="8369300"/>
            <a:ext cx="1117740" cy="1117600"/>
          </a:xfrm>
          <a:prstGeom prst="rect">
            <a:avLst/>
          </a:prstGeom>
          <a:noFill/>
          <a:ln>
            <a:noFill/>
          </a:ln>
        </p:spPr>
      </p:pic>
      <p:sp>
        <p:nvSpPr>
          <p:cNvPr id="719" name="Google Shape;719;g2baaba63878_0_648"/>
          <p:cNvSpPr/>
          <p:nvPr/>
        </p:nvSpPr>
        <p:spPr>
          <a:xfrm>
            <a:off x="16969321" y="8280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g2baaba63878_0_648"/>
          <p:cNvSpPr/>
          <p:nvPr/>
        </p:nvSpPr>
        <p:spPr>
          <a:xfrm>
            <a:off x="16969321" y="8280400"/>
            <a:ext cx="3708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ELVINA</a:t>
            </a:r>
            <a:endParaRPr b="0" i="0" sz="3600" u="none" cap="none" strike="noStrike">
              <a:solidFill>
                <a:schemeClr val="dk1"/>
              </a:solidFill>
              <a:latin typeface="Calibri"/>
              <a:ea typeface="Calibri"/>
              <a:cs typeface="Calibri"/>
              <a:sym typeface="Calibri"/>
            </a:endParaRPr>
          </a:p>
        </p:txBody>
      </p:sp>
      <p:sp>
        <p:nvSpPr>
          <p:cNvPr id="721" name="Google Shape;721;g2baaba63878_0_648"/>
          <p:cNvSpPr/>
          <p:nvPr/>
        </p:nvSpPr>
        <p:spPr>
          <a:xfrm>
            <a:off x="16969321" y="90932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722" name="Google Shape;722;g2baaba63878_0_648"/>
          <p:cNvSpPr/>
          <p:nvPr/>
        </p:nvSpPr>
        <p:spPr>
          <a:xfrm>
            <a:off x="15343518" y="10439400"/>
            <a:ext cx="5487000" cy="17019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3" name="Google Shape;723;g2baaba63878_0_648"/>
          <p:cNvPicPr preferRelativeResize="0"/>
          <p:nvPr/>
        </p:nvPicPr>
        <p:blipFill rotWithShape="1">
          <a:blip r:embed="rId14">
            <a:alphaModFix/>
          </a:blip>
          <a:srcRect b="0" l="0" r="0" t="0"/>
          <a:stretch/>
        </p:blipFill>
        <p:spPr>
          <a:xfrm>
            <a:off x="15648356" y="10731500"/>
            <a:ext cx="1117740" cy="1117600"/>
          </a:xfrm>
          <a:prstGeom prst="rect">
            <a:avLst/>
          </a:prstGeom>
          <a:noFill/>
          <a:ln>
            <a:noFill/>
          </a:ln>
        </p:spPr>
      </p:pic>
      <p:sp>
        <p:nvSpPr>
          <p:cNvPr id="724" name="Google Shape;724;g2baaba63878_0_648"/>
          <p:cNvSpPr/>
          <p:nvPr/>
        </p:nvSpPr>
        <p:spPr>
          <a:xfrm>
            <a:off x="16969321" y="106426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g2baaba63878_0_648"/>
          <p:cNvSpPr/>
          <p:nvPr/>
        </p:nvSpPr>
        <p:spPr>
          <a:xfrm>
            <a:off x="16969321" y="10642600"/>
            <a:ext cx="3708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SERAPHINA</a:t>
            </a:r>
            <a:endParaRPr b="0" i="0" sz="3600" u="none" cap="none" strike="noStrike">
              <a:solidFill>
                <a:schemeClr val="dk1"/>
              </a:solidFill>
              <a:latin typeface="Calibri"/>
              <a:ea typeface="Calibri"/>
              <a:cs typeface="Calibri"/>
              <a:sym typeface="Calibri"/>
            </a:endParaRPr>
          </a:p>
        </p:txBody>
      </p:sp>
      <p:sp>
        <p:nvSpPr>
          <p:cNvPr id="726" name="Google Shape;726;g2baaba63878_0_648"/>
          <p:cNvSpPr/>
          <p:nvPr/>
        </p:nvSpPr>
        <p:spPr>
          <a:xfrm>
            <a:off x="16969321" y="114554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727" name="Google Shape;727;g2baaba63878_0_648"/>
          <p:cNvSpPr/>
          <p:nvPr/>
        </p:nvSpPr>
        <p:spPr>
          <a:xfrm>
            <a:off x="6681035" y="5715000"/>
            <a:ext cx="5487000" cy="17019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8" name="Google Shape;728;g2baaba63878_0_648"/>
          <p:cNvPicPr preferRelativeResize="0"/>
          <p:nvPr/>
        </p:nvPicPr>
        <p:blipFill rotWithShape="1">
          <a:blip r:embed="rId15">
            <a:alphaModFix/>
          </a:blip>
          <a:srcRect b="0" l="0" r="0" t="0"/>
          <a:stretch/>
        </p:blipFill>
        <p:spPr>
          <a:xfrm>
            <a:off x="6985873" y="6007100"/>
            <a:ext cx="1117740" cy="1117600"/>
          </a:xfrm>
          <a:prstGeom prst="rect">
            <a:avLst/>
          </a:prstGeom>
          <a:noFill/>
          <a:ln>
            <a:noFill/>
          </a:ln>
        </p:spPr>
      </p:pic>
      <p:sp>
        <p:nvSpPr>
          <p:cNvPr id="729" name="Google Shape;729;g2baaba63878_0_648"/>
          <p:cNvSpPr/>
          <p:nvPr/>
        </p:nvSpPr>
        <p:spPr>
          <a:xfrm>
            <a:off x="8306838" y="59182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g2baaba63878_0_648"/>
          <p:cNvSpPr/>
          <p:nvPr/>
        </p:nvSpPr>
        <p:spPr>
          <a:xfrm>
            <a:off x="8306838" y="5918200"/>
            <a:ext cx="3708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AURIELLE</a:t>
            </a:r>
            <a:endParaRPr b="0" i="0" sz="3600" u="none" cap="none" strike="noStrike">
              <a:solidFill>
                <a:schemeClr val="dk1"/>
              </a:solidFill>
              <a:latin typeface="Calibri"/>
              <a:ea typeface="Calibri"/>
              <a:cs typeface="Calibri"/>
              <a:sym typeface="Calibri"/>
            </a:endParaRPr>
          </a:p>
        </p:txBody>
      </p:sp>
      <p:sp>
        <p:nvSpPr>
          <p:cNvPr id="731" name="Google Shape;731;g2baaba63878_0_648"/>
          <p:cNvSpPr/>
          <p:nvPr/>
        </p:nvSpPr>
        <p:spPr>
          <a:xfrm>
            <a:off x="8306838" y="6731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732" name="Google Shape;732;g2baaba63878_0_648"/>
          <p:cNvSpPr/>
          <p:nvPr/>
        </p:nvSpPr>
        <p:spPr>
          <a:xfrm>
            <a:off x="18468108" y="5715000"/>
            <a:ext cx="5487000" cy="17019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3" name="Google Shape;733;g2baaba63878_0_648"/>
          <p:cNvPicPr preferRelativeResize="0"/>
          <p:nvPr/>
        </p:nvPicPr>
        <p:blipFill rotWithShape="1">
          <a:blip r:embed="rId16">
            <a:alphaModFix/>
          </a:blip>
          <a:srcRect b="0" l="0" r="0" t="0"/>
          <a:stretch/>
        </p:blipFill>
        <p:spPr>
          <a:xfrm>
            <a:off x="18772946" y="6007100"/>
            <a:ext cx="1117740" cy="1117600"/>
          </a:xfrm>
          <a:prstGeom prst="rect">
            <a:avLst/>
          </a:prstGeom>
          <a:noFill/>
          <a:ln>
            <a:noFill/>
          </a:ln>
        </p:spPr>
      </p:pic>
      <p:sp>
        <p:nvSpPr>
          <p:cNvPr id="734" name="Google Shape;734;g2baaba63878_0_648"/>
          <p:cNvSpPr/>
          <p:nvPr/>
        </p:nvSpPr>
        <p:spPr>
          <a:xfrm>
            <a:off x="20093911" y="59182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g2baaba63878_0_648"/>
          <p:cNvSpPr/>
          <p:nvPr/>
        </p:nvSpPr>
        <p:spPr>
          <a:xfrm>
            <a:off x="20093911" y="5918200"/>
            <a:ext cx="3708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DARIANA</a:t>
            </a:r>
            <a:endParaRPr b="0" i="0" sz="3600" u="none" cap="none" strike="noStrike">
              <a:solidFill>
                <a:schemeClr val="dk1"/>
              </a:solidFill>
              <a:latin typeface="Calibri"/>
              <a:ea typeface="Calibri"/>
              <a:cs typeface="Calibri"/>
              <a:sym typeface="Calibri"/>
            </a:endParaRPr>
          </a:p>
        </p:txBody>
      </p:sp>
      <p:sp>
        <p:nvSpPr>
          <p:cNvPr id="736" name="Google Shape;736;g2baaba63878_0_648"/>
          <p:cNvSpPr/>
          <p:nvPr/>
        </p:nvSpPr>
        <p:spPr>
          <a:xfrm>
            <a:off x="20093911" y="6731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737" name="Google Shape;737;g2baaba63878_0_648"/>
          <p:cNvSpPr/>
          <p:nvPr/>
        </p:nvSpPr>
        <p:spPr>
          <a:xfrm>
            <a:off x="12574572" y="5715000"/>
            <a:ext cx="5487000" cy="17019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8" name="Google Shape;738;g2baaba63878_0_648"/>
          <p:cNvPicPr preferRelativeResize="0"/>
          <p:nvPr/>
        </p:nvPicPr>
        <p:blipFill rotWithShape="1">
          <a:blip r:embed="rId17">
            <a:alphaModFix/>
          </a:blip>
          <a:srcRect b="0" l="0" r="0" t="0"/>
          <a:stretch/>
        </p:blipFill>
        <p:spPr>
          <a:xfrm>
            <a:off x="12879410" y="6007100"/>
            <a:ext cx="1117740" cy="1117600"/>
          </a:xfrm>
          <a:prstGeom prst="rect">
            <a:avLst/>
          </a:prstGeom>
          <a:noFill/>
          <a:ln>
            <a:noFill/>
          </a:ln>
        </p:spPr>
      </p:pic>
      <p:sp>
        <p:nvSpPr>
          <p:cNvPr id="739" name="Google Shape;739;g2baaba63878_0_648"/>
          <p:cNvSpPr/>
          <p:nvPr/>
        </p:nvSpPr>
        <p:spPr>
          <a:xfrm>
            <a:off x="14200375" y="59182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g2baaba63878_0_648"/>
          <p:cNvSpPr/>
          <p:nvPr/>
        </p:nvSpPr>
        <p:spPr>
          <a:xfrm>
            <a:off x="14200375" y="5918200"/>
            <a:ext cx="37089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THERONIS</a:t>
            </a:r>
            <a:endParaRPr b="0" i="0" sz="3600" u="none" cap="none" strike="noStrike">
              <a:solidFill>
                <a:schemeClr val="dk1"/>
              </a:solidFill>
              <a:latin typeface="Calibri"/>
              <a:ea typeface="Calibri"/>
              <a:cs typeface="Calibri"/>
              <a:sym typeface="Calibri"/>
            </a:endParaRPr>
          </a:p>
        </p:txBody>
      </p:sp>
      <p:sp>
        <p:nvSpPr>
          <p:cNvPr id="741" name="Google Shape;741;g2baaba63878_0_648"/>
          <p:cNvSpPr/>
          <p:nvPr/>
        </p:nvSpPr>
        <p:spPr>
          <a:xfrm>
            <a:off x="14200375" y="6731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742" name="Google Shape;742;g2baaba63878_0_648"/>
          <p:cNvPicPr preferRelativeResize="0"/>
          <p:nvPr/>
        </p:nvPicPr>
        <p:blipFill rotWithShape="1">
          <a:blip r:embed="rId18">
            <a:alphaModFix/>
          </a:blip>
          <a:srcRect b="0" l="0" r="0" t="0"/>
          <a:stretch/>
        </p:blipFill>
        <p:spPr>
          <a:xfrm>
            <a:off x="3353219" y="5295900"/>
            <a:ext cx="17680610" cy="12700"/>
          </a:xfrm>
          <a:prstGeom prst="rect">
            <a:avLst/>
          </a:prstGeom>
          <a:noFill/>
          <a:ln>
            <a:noFill/>
          </a:ln>
        </p:spPr>
      </p:pic>
      <p:pic>
        <p:nvPicPr>
          <p:cNvPr descr=" " id="743" name="Google Shape;743;g2baaba63878_0_648"/>
          <p:cNvPicPr preferRelativeResize="0"/>
          <p:nvPr/>
        </p:nvPicPr>
        <p:blipFill rotWithShape="1">
          <a:blip r:embed="rId19">
            <a:alphaModFix/>
          </a:blip>
          <a:srcRect b="0" l="0" r="0" t="0"/>
          <a:stretch/>
        </p:blipFill>
        <p:spPr>
          <a:xfrm>
            <a:off x="13006426" y="4902200"/>
            <a:ext cx="12702" cy="406400"/>
          </a:xfrm>
          <a:prstGeom prst="rect">
            <a:avLst/>
          </a:prstGeom>
          <a:noFill/>
          <a:ln>
            <a:noFill/>
          </a:ln>
        </p:spPr>
      </p:pic>
      <p:pic>
        <p:nvPicPr>
          <p:cNvPr descr=" " id="744" name="Google Shape;744;g2baaba63878_0_648"/>
          <p:cNvPicPr preferRelativeResize="0"/>
          <p:nvPr/>
        </p:nvPicPr>
        <p:blipFill rotWithShape="1">
          <a:blip r:embed="rId20">
            <a:alphaModFix/>
          </a:blip>
          <a:srcRect b="0" l="0" r="0" t="0"/>
          <a:stretch/>
        </p:blipFill>
        <p:spPr>
          <a:xfrm>
            <a:off x="3353219" y="5308600"/>
            <a:ext cx="12702" cy="419100"/>
          </a:xfrm>
          <a:prstGeom prst="rect">
            <a:avLst/>
          </a:prstGeom>
          <a:noFill/>
          <a:ln>
            <a:noFill/>
          </a:ln>
        </p:spPr>
      </p:pic>
      <p:pic>
        <p:nvPicPr>
          <p:cNvPr descr=" " id="745" name="Google Shape;745;g2baaba63878_0_648"/>
          <p:cNvPicPr preferRelativeResize="0"/>
          <p:nvPr/>
        </p:nvPicPr>
        <p:blipFill rotWithShape="1">
          <a:blip r:embed="rId20">
            <a:alphaModFix/>
          </a:blip>
          <a:srcRect b="0" l="0" r="0" t="0"/>
          <a:stretch/>
        </p:blipFill>
        <p:spPr>
          <a:xfrm>
            <a:off x="9513489" y="5308600"/>
            <a:ext cx="12702" cy="419100"/>
          </a:xfrm>
          <a:prstGeom prst="rect">
            <a:avLst/>
          </a:prstGeom>
          <a:noFill/>
          <a:ln>
            <a:noFill/>
          </a:ln>
        </p:spPr>
      </p:pic>
      <p:pic>
        <p:nvPicPr>
          <p:cNvPr descr=" " id="746" name="Google Shape;746;g2baaba63878_0_648"/>
          <p:cNvPicPr preferRelativeResize="0"/>
          <p:nvPr/>
        </p:nvPicPr>
        <p:blipFill rotWithShape="1">
          <a:blip r:embed="rId20">
            <a:alphaModFix/>
          </a:blip>
          <a:srcRect b="0" l="0" r="0" t="0"/>
          <a:stretch/>
        </p:blipFill>
        <p:spPr>
          <a:xfrm>
            <a:off x="15407026" y="5308600"/>
            <a:ext cx="12702" cy="419100"/>
          </a:xfrm>
          <a:prstGeom prst="rect">
            <a:avLst/>
          </a:prstGeom>
          <a:noFill/>
          <a:ln>
            <a:noFill/>
          </a:ln>
        </p:spPr>
      </p:pic>
      <p:pic>
        <p:nvPicPr>
          <p:cNvPr descr=" " id="747" name="Google Shape;747;g2baaba63878_0_648"/>
          <p:cNvPicPr preferRelativeResize="0"/>
          <p:nvPr/>
        </p:nvPicPr>
        <p:blipFill rotWithShape="1">
          <a:blip r:embed="rId20">
            <a:alphaModFix/>
          </a:blip>
          <a:srcRect b="0" l="0" r="0" t="0"/>
          <a:stretch/>
        </p:blipFill>
        <p:spPr>
          <a:xfrm>
            <a:off x="21021127" y="5308600"/>
            <a:ext cx="12702" cy="419100"/>
          </a:xfrm>
          <a:prstGeom prst="rect">
            <a:avLst/>
          </a:prstGeom>
          <a:noFill/>
          <a:ln>
            <a:noFill/>
          </a:ln>
        </p:spPr>
      </p:pic>
      <p:pic>
        <p:nvPicPr>
          <p:cNvPr descr=" " id="748" name="Google Shape;748;g2baaba63878_0_648"/>
          <p:cNvPicPr preferRelativeResize="0"/>
          <p:nvPr/>
        </p:nvPicPr>
        <p:blipFill rotWithShape="1">
          <a:blip r:embed="rId21">
            <a:alphaModFix/>
          </a:blip>
          <a:srcRect b="0" l="0" r="0" t="0"/>
          <a:stretch/>
        </p:blipFill>
        <p:spPr>
          <a:xfrm>
            <a:off x="9513489" y="7124700"/>
            <a:ext cx="12702" cy="4165600"/>
          </a:xfrm>
          <a:prstGeom prst="rect">
            <a:avLst/>
          </a:prstGeom>
          <a:noFill/>
          <a:ln>
            <a:noFill/>
          </a:ln>
        </p:spPr>
      </p:pic>
      <p:pic>
        <p:nvPicPr>
          <p:cNvPr descr=" " id="749" name="Google Shape;749;g2baaba63878_0_648"/>
          <p:cNvPicPr preferRelativeResize="0"/>
          <p:nvPr/>
        </p:nvPicPr>
        <p:blipFill rotWithShape="1">
          <a:blip r:embed="rId22">
            <a:alphaModFix/>
          </a:blip>
          <a:srcRect b="0" l="0" r="0" t="0"/>
          <a:stretch/>
        </p:blipFill>
        <p:spPr>
          <a:xfrm>
            <a:off x="9322965" y="8813800"/>
            <a:ext cx="203225" cy="12700"/>
          </a:xfrm>
          <a:prstGeom prst="rect">
            <a:avLst/>
          </a:prstGeom>
          <a:noFill/>
          <a:ln>
            <a:noFill/>
          </a:ln>
        </p:spPr>
      </p:pic>
      <p:pic>
        <p:nvPicPr>
          <p:cNvPr descr=" " id="750" name="Google Shape;750;g2baaba63878_0_648"/>
          <p:cNvPicPr preferRelativeResize="0"/>
          <p:nvPr/>
        </p:nvPicPr>
        <p:blipFill rotWithShape="1">
          <a:blip r:embed="rId22">
            <a:alphaModFix/>
          </a:blip>
          <a:srcRect b="0" l="0" r="0" t="0"/>
          <a:stretch/>
        </p:blipFill>
        <p:spPr>
          <a:xfrm>
            <a:off x="20830603" y="8813800"/>
            <a:ext cx="203225" cy="12700"/>
          </a:xfrm>
          <a:prstGeom prst="rect">
            <a:avLst/>
          </a:prstGeom>
          <a:noFill/>
          <a:ln>
            <a:noFill/>
          </a:ln>
        </p:spPr>
      </p:pic>
      <p:pic>
        <p:nvPicPr>
          <p:cNvPr descr=" " id="751" name="Google Shape;751;g2baaba63878_0_648"/>
          <p:cNvPicPr preferRelativeResize="0"/>
          <p:nvPr/>
        </p:nvPicPr>
        <p:blipFill rotWithShape="1">
          <a:blip r:embed="rId22">
            <a:alphaModFix/>
          </a:blip>
          <a:srcRect b="0" l="0" r="0" t="0"/>
          <a:stretch/>
        </p:blipFill>
        <p:spPr>
          <a:xfrm>
            <a:off x="9322965" y="11277600"/>
            <a:ext cx="203225" cy="12700"/>
          </a:xfrm>
          <a:prstGeom prst="rect">
            <a:avLst/>
          </a:prstGeom>
          <a:noFill/>
          <a:ln>
            <a:noFill/>
          </a:ln>
        </p:spPr>
      </p:pic>
      <p:pic>
        <p:nvPicPr>
          <p:cNvPr descr=" " id="752" name="Google Shape;752;g2baaba63878_0_648"/>
          <p:cNvPicPr preferRelativeResize="0"/>
          <p:nvPr/>
        </p:nvPicPr>
        <p:blipFill rotWithShape="1">
          <a:blip r:embed="rId22">
            <a:alphaModFix/>
          </a:blip>
          <a:srcRect b="0" l="0" r="0" t="0"/>
          <a:stretch/>
        </p:blipFill>
        <p:spPr>
          <a:xfrm>
            <a:off x="20830603" y="11277600"/>
            <a:ext cx="203225" cy="12700"/>
          </a:xfrm>
          <a:prstGeom prst="rect">
            <a:avLst/>
          </a:prstGeom>
          <a:noFill/>
          <a:ln>
            <a:noFill/>
          </a:ln>
        </p:spPr>
      </p:pic>
      <p:pic>
        <p:nvPicPr>
          <p:cNvPr descr=" " id="753" name="Google Shape;753;g2baaba63878_0_648"/>
          <p:cNvPicPr preferRelativeResize="0"/>
          <p:nvPr/>
        </p:nvPicPr>
        <p:blipFill rotWithShape="1">
          <a:blip r:embed="rId23">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758" name="Shape 758"/>
        <p:cNvGrpSpPr/>
        <p:nvPr/>
      </p:nvGrpSpPr>
      <p:grpSpPr>
        <a:xfrm>
          <a:off x="0" y="0"/>
          <a:ext cx="0" cy="0"/>
          <a:chOff x="0" y="0"/>
          <a:chExt cx="0" cy="0"/>
        </a:xfrm>
      </p:grpSpPr>
      <p:sp>
        <p:nvSpPr>
          <p:cNvPr id="759" name="Google Shape;759;g2baaba63878_0_718"/>
          <p:cNvSpPr/>
          <p:nvPr/>
        </p:nvSpPr>
        <p:spPr>
          <a:xfrm rot="10800000">
            <a:off x="38143" y="-108050"/>
            <a:ext cx="24310800" cy="13932000"/>
          </a:xfrm>
          <a:prstGeom prst="rect">
            <a:avLst/>
          </a:prstGeom>
          <a:solidFill>
            <a:srgbClr val="D7AE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0" name="Google Shape;760;g2baaba63878_0_718"/>
          <p:cNvPicPr preferRelativeResize="0"/>
          <p:nvPr/>
        </p:nvPicPr>
        <p:blipFill rotWithShape="1">
          <a:blip r:embed="rId3">
            <a:alphaModFix/>
          </a:blip>
          <a:srcRect b="0" l="0" r="0" t="0"/>
          <a:stretch/>
        </p:blipFill>
        <p:spPr>
          <a:xfrm>
            <a:off x="2857857" y="838200"/>
            <a:ext cx="19471534" cy="12877800"/>
          </a:xfrm>
          <a:prstGeom prst="rect">
            <a:avLst/>
          </a:prstGeom>
          <a:noFill/>
          <a:ln>
            <a:noFill/>
          </a:ln>
        </p:spPr>
      </p:pic>
      <p:pic>
        <p:nvPicPr>
          <p:cNvPr descr=" " id="761" name="Google Shape;761;g2baaba63878_0_718"/>
          <p:cNvPicPr preferRelativeResize="0"/>
          <p:nvPr/>
        </p:nvPicPr>
        <p:blipFill rotWithShape="1">
          <a:blip r:embed="rId4">
            <a:alphaModFix/>
          </a:blip>
          <a:srcRect b="0" l="0" r="0" t="0"/>
          <a:stretch/>
        </p:blipFill>
        <p:spPr>
          <a:xfrm>
            <a:off x="20994223" y="0"/>
            <a:ext cx="2668834" cy="4343400"/>
          </a:xfrm>
          <a:prstGeom prst="rect">
            <a:avLst/>
          </a:prstGeom>
          <a:noFill/>
          <a:ln>
            <a:noFill/>
          </a:ln>
        </p:spPr>
      </p:pic>
      <p:pic>
        <p:nvPicPr>
          <p:cNvPr descr=" " id="762" name="Google Shape;762;g2baaba63878_0_718"/>
          <p:cNvPicPr preferRelativeResize="0"/>
          <p:nvPr/>
        </p:nvPicPr>
        <p:blipFill rotWithShape="1">
          <a:blip r:embed="rId5">
            <a:alphaModFix/>
          </a:blip>
          <a:srcRect b="0" l="0" r="0" t="0"/>
          <a:stretch/>
        </p:blipFill>
        <p:spPr>
          <a:xfrm>
            <a:off x="359321" y="0"/>
            <a:ext cx="3667083" cy="5016500"/>
          </a:xfrm>
          <a:prstGeom prst="rect">
            <a:avLst/>
          </a:prstGeom>
          <a:noFill/>
          <a:ln>
            <a:noFill/>
          </a:ln>
        </p:spPr>
      </p:pic>
      <p:sp>
        <p:nvSpPr>
          <p:cNvPr id="763" name="Google Shape;763;g2baaba63878_0_7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4" name="Google Shape;764;g2baaba63878_0_7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65" name="Google Shape;765;g2baaba63878_0_718"/>
          <p:cNvSpPr/>
          <p:nvPr/>
        </p:nvSpPr>
        <p:spPr>
          <a:xfrm>
            <a:off x="3264308" y="3467100"/>
            <a:ext cx="8632800" cy="351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CHOOSING EATEMP</a:t>
            </a:r>
            <a:endParaRPr b="0" i="0" sz="8000" u="none" cap="none" strike="noStrike">
              <a:solidFill>
                <a:schemeClr val="dk1"/>
              </a:solidFill>
              <a:latin typeface="Calibri"/>
              <a:ea typeface="Calibri"/>
              <a:cs typeface="Calibri"/>
              <a:sym typeface="Calibri"/>
            </a:endParaRPr>
          </a:p>
        </p:txBody>
      </p:sp>
      <p:sp>
        <p:nvSpPr>
          <p:cNvPr id="766" name="Google Shape;766;g2baaba63878_0_718"/>
          <p:cNvSpPr/>
          <p:nvPr/>
        </p:nvSpPr>
        <p:spPr>
          <a:xfrm>
            <a:off x="3264308" y="6921500"/>
            <a:ext cx="9826800" cy="3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67" name="Google Shape;767;g2baaba63878_0_718"/>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68" name="Google Shape;768;g2baaba63878_0_718"/>
          <p:cNvPicPr preferRelativeResize="0"/>
          <p:nvPr/>
        </p:nvPicPr>
        <p:blipFill rotWithShape="1">
          <a:blip r:embed="rId8">
            <a:alphaModFix/>
          </a:blip>
          <a:srcRect b="0" l="0" r="0" t="0"/>
          <a:stretch/>
        </p:blipFill>
        <p:spPr>
          <a:xfrm>
            <a:off x="12282435" y="1257300"/>
            <a:ext cx="11685461" cy="11201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45" name="Shape 45"/>
        <p:cNvGrpSpPr/>
        <p:nvPr/>
      </p:nvGrpSpPr>
      <p:grpSpPr>
        <a:xfrm>
          <a:off x="0" y="0"/>
          <a:ext cx="0" cy="0"/>
          <a:chOff x="0" y="0"/>
          <a:chExt cx="0" cy="0"/>
        </a:xfrm>
      </p:grpSpPr>
      <p:pic>
        <p:nvPicPr>
          <p:cNvPr descr=" " id="46" name="Google Shape;46;g2baaba63878_0_28"/>
          <p:cNvPicPr preferRelativeResize="0"/>
          <p:nvPr/>
        </p:nvPicPr>
        <p:blipFill rotWithShape="1">
          <a:blip r:embed="rId3">
            <a:alphaModFix/>
          </a:blip>
          <a:srcRect b="0" l="0" r="0" t="0"/>
          <a:stretch/>
        </p:blipFill>
        <p:spPr>
          <a:xfrm>
            <a:off x="13019127" y="0"/>
            <a:ext cx="11367921" cy="6057900"/>
          </a:xfrm>
          <a:prstGeom prst="rect">
            <a:avLst/>
          </a:prstGeom>
          <a:noFill/>
          <a:ln>
            <a:noFill/>
          </a:ln>
        </p:spPr>
      </p:pic>
      <p:pic>
        <p:nvPicPr>
          <p:cNvPr descr=" " id="47" name="Google Shape;47;g2baaba63878_0_28"/>
          <p:cNvPicPr preferRelativeResize="0"/>
          <p:nvPr/>
        </p:nvPicPr>
        <p:blipFill rotWithShape="1">
          <a:blip r:embed="rId4">
            <a:alphaModFix/>
          </a:blip>
          <a:srcRect b="0" l="0" r="0" t="0"/>
          <a:stretch/>
        </p:blipFill>
        <p:spPr>
          <a:xfrm>
            <a:off x="0" y="7200900"/>
            <a:ext cx="6376197" cy="6515100"/>
          </a:xfrm>
          <a:prstGeom prst="rect">
            <a:avLst/>
          </a:prstGeom>
          <a:noFill/>
          <a:ln>
            <a:noFill/>
          </a:ln>
        </p:spPr>
      </p:pic>
      <p:pic>
        <p:nvPicPr>
          <p:cNvPr descr=" " id="48" name="Google Shape;48;g2baaba63878_0_28"/>
          <p:cNvPicPr preferRelativeResize="0"/>
          <p:nvPr/>
        </p:nvPicPr>
        <p:blipFill rotWithShape="1">
          <a:blip r:embed="rId5">
            <a:alphaModFix/>
          </a:blip>
          <a:srcRect b="0" l="0" r="0" t="0"/>
          <a:stretch/>
        </p:blipFill>
        <p:spPr>
          <a:xfrm>
            <a:off x="0" y="9144000"/>
            <a:ext cx="3161855" cy="4572000"/>
          </a:xfrm>
          <a:prstGeom prst="rect">
            <a:avLst/>
          </a:prstGeom>
          <a:noFill/>
          <a:ln>
            <a:noFill/>
          </a:ln>
        </p:spPr>
      </p:pic>
      <p:pic>
        <p:nvPicPr>
          <p:cNvPr descr=" " id="49" name="Google Shape;49;g2baaba63878_0_28"/>
          <p:cNvPicPr preferRelativeResize="0"/>
          <p:nvPr/>
        </p:nvPicPr>
        <p:blipFill rotWithShape="1">
          <a:blip r:embed="rId6">
            <a:alphaModFix/>
          </a:blip>
          <a:srcRect b="0" l="0" r="0" t="0"/>
          <a:stretch/>
        </p:blipFill>
        <p:spPr>
          <a:xfrm>
            <a:off x="21562889" y="0"/>
            <a:ext cx="2824159" cy="4070694"/>
          </a:xfrm>
          <a:prstGeom prst="rect">
            <a:avLst/>
          </a:prstGeom>
          <a:noFill/>
          <a:ln>
            <a:noFill/>
          </a:ln>
        </p:spPr>
      </p:pic>
      <p:sp>
        <p:nvSpPr>
          <p:cNvPr id="50" name="Google Shape;50;g2baaba63878_0_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 name="Google Shape;51;g2baaba63878_0_2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2" name="Google Shape;52;g2baaba63878_0_28"/>
          <p:cNvSpPr/>
          <p:nvPr/>
        </p:nvSpPr>
        <p:spPr>
          <a:xfrm>
            <a:off x="5696662" y="920750"/>
            <a:ext cx="14310600" cy="309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12800"/>
              <a:buFont typeface="Lalezar"/>
              <a:buNone/>
            </a:pPr>
            <a:r>
              <a:rPr b="0" i="0" lang="en-US" sz="12800" u="none" cap="none" strike="noStrike">
                <a:solidFill>
                  <a:srgbClr val="4D2C0B"/>
                </a:solidFill>
                <a:latin typeface="Lalezar"/>
                <a:ea typeface="Lalezar"/>
                <a:cs typeface="Lalezar"/>
                <a:sym typeface="Lalezar"/>
              </a:rPr>
              <a:t>TABLE OF CONTENTS</a:t>
            </a:r>
            <a:endParaRPr b="0" i="0" sz="12800" u="none" cap="none" strike="noStrike">
              <a:solidFill>
                <a:schemeClr val="dk1"/>
              </a:solidFill>
              <a:latin typeface="Calibri"/>
              <a:ea typeface="Calibri"/>
              <a:cs typeface="Calibri"/>
              <a:sym typeface="Calibri"/>
            </a:endParaRPr>
          </a:p>
        </p:txBody>
      </p:sp>
      <p:sp>
        <p:nvSpPr>
          <p:cNvPr id="53" name="Google Shape;53;g2baaba63878_0_28"/>
          <p:cNvSpPr/>
          <p:nvPr/>
        </p:nvSpPr>
        <p:spPr>
          <a:xfrm>
            <a:off x="1219352" y="4521200"/>
            <a:ext cx="73161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baaba63878_0_28"/>
          <p:cNvSpPr/>
          <p:nvPr/>
        </p:nvSpPr>
        <p:spPr>
          <a:xfrm>
            <a:off x="1219352" y="4521200"/>
            <a:ext cx="1625700" cy="1625700"/>
          </a:xfrm>
          <a:prstGeom prst="roundRect">
            <a:avLst>
              <a:gd fmla="val 781313" name="adj"/>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baaba63878_0_28"/>
          <p:cNvSpPr/>
          <p:nvPr/>
        </p:nvSpPr>
        <p:spPr>
          <a:xfrm>
            <a:off x="1638505" y="4756150"/>
            <a:ext cx="787500" cy="1155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D2C0B"/>
              </a:buClr>
              <a:buSzPts val="4800"/>
              <a:buFont typeface="Lalezar"/>
              <a:buNone/>
            </a:pPr>
            <a:r>
              <a:rPr b="0" i="0" lang="en-US" sz="4800" u="none" cap="none" strike="noStrike">
                <a:solidFill>
                  <a:srgbClr val="4D2C0B"/>
                </a:solidFill>
                <a:latin typeface="Lalezar"/>
                <a:ea typeface="Lalezar"/>
                <a:cs typeface="Lalezar"/>
                <a:sym typeface="Lalezar"/>
              </a:rPr>
              <a:t>01</a:t>
            </a:r>
            <a:endParaRPr b="0" i="0" sz="4800" u="none" cap="none" strike="noStrike">
              <a:solidFill>
                <a:schemeClr val="dk1"/>
              </a:solidFill>
              <a:latin typeface="Calibri"/>
              <a:ea typeface="Calibri"/>
              <a:cs typeface="Calibri"/>
              <a:sym typeface="Calibri"/>
            </a:endParaRPr>
          </a:p>
        </p:txBody>
      </p:sp>
      <p:sp>
        <p:nvSpPr>
          <p:cNvPr id="56" name="Google Shape;56;g2baaba63878_0_28"/>
          <p:cNvSpPr/>
          <p:nvPr/>
        </p:nvSpPr>
        <p:spPr>
          <a:xfrm>
            <a:off x="1219352" y="6350000"/>
            <a:ext cx="73161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baaba63878_0_28"/>
          <p:cNvSpPr/>
          <p:nvPr/>
        </p:nvSpPr>
        <p:spPr>
          <a:xfrm>
            <a:off x="1219352" y="6350000"/>
            <a:ext cx="75192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INTRODUCTION</a:t>
            </a:r>
            <a:endParaRPr b="0" i="0" sz="4800" u="none" cap="none" strike="noStrike">
              <a:solidFill>
                <a:schemeClr val="dk1"/>
              </a:solidFill>
              <a:latin typeface="Calibri"/>
              <a:ea typeface="Calibri"/>
              <a:cs typeface="Calibri"/>
              <a:sym typeface="Calibri"/>
            </a:endParaRPr>
          </a:p>
        </p:txBody>
      </p:sp>
      <p:sp>
        <p:nvSpPr>
          <p:cNvPr id="58" name="Google Shape;58;g2baaba63878_0_28"/>
          <p:cNvSpPr/>
          <p:nvPr/>
        </p:nvSpPr>
        <p:spPr>
          <a:xfrm>
            <a:off x="1219352" y="7404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9" name="Google Shape;59;g2baaba63878_0_28"/>
          <p:cNvSpPr/>
          <p:nvPr/>
        </p:nvSpPr>
        <p:spPr>
          <a:xfrm>
            <a:off x="1219352" y="9156700"/>
            <a:ext cx="73161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baaba63878_0_28"/>
          <p:cNvSpPr/>
          <p:nvPr/>
        </p:nvSpPr>
        <p:spPr>
          <a:xfrm>
            <a:off x="1219352" y="9156700"/>
            <a:ext cx="1625700" cy="16257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baaba63878_0_28"/>
          <p:cNvSpPr/>
          <p:nvPr/>
        </p:nvSpPr>
        <p:spPr>
          <a:xfrm>
            <a:off x="1600400" y="9391650"/>
            <a:ext cx="863700" cy="1155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D2C0B"/>
              </a:buClr>
              <a:buSzPts val="4800"/>
              <a:buFont typeface="Lalezar"/>
              <a:buNone/>
            </a:pPr>
            <a:r>
              <a:rPr b="0" i="0" lang="en-US" sz="4800" u="none" cap="none" strike="noStrike">
                <a:solidFill>
                  <a:srgbClr val="4D2C0B"/>
                </a:solidFill>
                <a:latin typeface="Lalezar"/>
                <a:ea typeface="Lalezar"/>
                <a:cs typeface="Lalezar"/>
                <a:sym typeface="Lalezar"/>
              </a:rPr>
              <a:t>02</a:t>
            </a:r>
            <a:endParaRPr b="0" i="0" sz="4800" u="none" cap="none" strike="noStrike">
              <a:solidFill>
                <a:schemeClr val="dk1"/>
              </a:solidFill>
              <a:latin typeface="Calibri"/>
              <a:ea typeface="Calibri"/>
              <a:cs typeface="Calibri"/>
              <a:sym typeface="Calibri"/>
            </a:endParaRPr>
          </a:p>
        </p:txBody>
      </p:sp>
      <p:sp>
        <p:nvSpPr>
          <p:cNvPr id="62" name="Google Shape;62;g2baaba63878_0_28"/>
          <p:cNvSpPr/>
          <p:nvPr/>
        </p:nvSpPr>
        <p:spPr>
          <a:xfrm>
            <a:off x="1219352" y="10985500"/>
            <a:ext cx="73161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baaba63878_0_28"/>
          <p:cNvSpPr/>
          <p:nvPr/>
        </p:nvSpPr>
        <p:spPr>
          <a:xfrm>
            <a:off x="1219352" y="10985500"/>
            <a:ext cx="75192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ENCOUNTERS</a:t>
            </a:r>
            <a:endParaRPr b="0" i="0" sz="4800" u="none" cap="none" strike="noStrike">
              <a:solidFill>
                <a:schemeClr val="dk1"/>
              </a:solidFill>
              <a:latin typeface="Calibri"/>
              <a:ea typeface="Calibri"/>
              <a:cs typeface="Calibri"/>
              <a:sym typeface="Calibri"/>
            </a:endParaRPr>
          </a:p>
        </p:txBody>
      </p:sp>
      <p:sp>
        <p:nvSpPr>
          <p:cNvPr id="64" name="Google Shape;64;g2baaba63878_0_28"/>
          <p:cNvSpPr/>
          <p:nvPr/>
        </p:nvSpPr>
        <p:spPr>
          <a:xfrm>
            <a:off x="1219352" y="12039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5" name="Google Shape;65;g2baaba63878_0_28"/>
          <p:cNvSpPr/>
          <p:nvPr/>
        </p:nvSpPr>
        <p:spPr>
          <a:xfrm>
            <a:off x="8535467" y="4521200"/>
            <a:ext cx="73161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baaba63878_0_28"/>
          <p:cNvSpPr/>
          <p:nvPr/>
        </p:nvSpPr>
        <p:spPr>
          <a:xfrm>
            <a:off x="8535467" y="4521200"/>
            <a:ext cx="1625700" cy="16257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baaba63878_0_28"/>
          <p:cNvSpPr/>
          <p:nvPr/>
        </p:nvSpPr>
        <p:spPr>
          <a:xfrm>
            <a:off x="8922865" y="4756150"/>
            <a:ext cx="851100" cy="1155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D2C0B"/>
              </a:buClr>
              <a:buSzPts val="4800"/>
              <a:buFont typeface="Lalezar"/>
              <a:buNone/>
            </a:pPr>
            <a:r>
              <a:rPr b="0" i="0" lang="en-US" sz="4800" u="none" cap="none" strike="noStrike">
                <a:solidFill>
                  <a:srgbClr val="4D2C0B"/>
                </a:solidFill>
                <a:latin typeface="Lalezar"/>
                <a:ea typeface="Lalezar"/>
                <a:cs typeface="Lalezar"/>
                <a:sym typeface="Lalezar"/>
              </a:rPr>
              <a:t>03</a:t>
            </a:r>
            <a:endParaRPr b="0" i="0" sz="4800" u="none" cap="none" strike="noStrike">
              <a:solidFill>
                <a:schemeClr val="dk1"/>
              </a:solidFill>
              <a:latin typeface="Calibri"/>
              <a:ea typeface="Calibri"/>
              <a:cs typeface="Calibri"/>
              <a:sym typeface="Calibri"/>
            </a:endParaRPr>
          </a:p>
        </p:txBody>
      </p:sp>
      <p:sp>
        <p:nvSpPr>
          <p:cNvPr id="68" name="Google Shape;68;g2baaba63878_0_28"/>
          <p:cNvSpPr/>
          <p:nvPr/>
        </p:nvSpPr>
        <p:spPr>
          <a:xfrm>
            <a:off x="8535467" y="6350000"/>
            <a:ext cx="73161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baaba63878_0_28"/>
          <p:cNvSpPr/>
          <p:nvPr/>
        </p:nvSpPr>
        <p:spPr>
          <a:xfrm>
            <a:off x="8535467" y="6350000"/>
            <a:ext cx="75192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WONDERS</a:t>
            </a:r>
            <a:endParaRPr b="0" i="0" sz="4800" u="none" cap="none" strike="noStrike">
              <a:solidFill>
                <a:schemeClr val="dk1"/>
              </a:solidFill>
              <a:latin typeface="Calibri"/>
              <a:ea typeface="Calibri"/>
              <a:cs typeface="Calibri"/>
              <a:sym typeface="Calibri"/>
            </a:endParaRPr>
          </a:p>
        </p:txBody>
      </p:sp>
      <p:sp>
        <p:nvSpPr>
          <p:cNvPr id="70" name="Google Shape;70;g2baaba63878_0_28"/>
          <p:cNvSpPr/>
          <p:nvPr/>
        </p:nvSpPr>
        <p:spPr>
          <a:xfrm>
            <a:off x="8535467" y="7404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71" name="Google Shape;71;g2baaba63878_0_28"/>
          <p:cNvSpPr/>
          <p:nvPr/>
        </p:nvSpPr>
        <p:spPr>
          <a:xfrm>
            <a:off x="8535467" y="9156700"/>
            <a:ext cx="73161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baaba63878_0_28"/>
          <p:cNvSpPr/>
          <p:nvPr/>
        </p:nvSpPr>
        <p:spPr>
          <a:xfrm>
            <a:off x="8535467" y="9156700"/>
            <a:ext cx="1625700" cy="1625700"/>
          </a:xfrm>
          <a:prstGeom prst="roundRect">
            <a:avLst>
              <a:gd fmla="val 781313" name="adj"/>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baaba63878_0_28"/>
          <p:cNvSpPr/>
          <p:nvPr/>
        </p:nvSpPr>
        <p:spPr>
          <a:xfrm>
            <a:off x="8910164" y="9391650"/>
            <a:ext cx="876300" cy="1155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D2C0B"/>
              </a:buClr>
              <a:buSzPts val="4800"/>
              <a:buFont typeface="Lalezar"/>
              <a:buNone/>
            </a:pPr>
            <a:r>
              <a:rPr b="0" i="0" lang="en-US" sz="4800" u="none" cap="none" strike="noStrike">
                <a:solidFill>
                  <a:srgbClr val="4D2C0B"/>
                </a:solidFill>
                <a:latin typeface="Lalezar"/>
                <a:ea typeface="Lalezar"/>
                <a:cs typeface="Lalezar"/>
                <a:sym typeface="Lalezar"/>
              </a:rPr>
              <a:t>04</a:t>
            </a:r>
            <a:endParaRPr b="0" i="0" sz="4800" u="none" cap="none" strike="noStrike">
              <a:solidFill>
                <a:schemeClr val="dk1"/>
              </a:solidFill>
              <a:latin typeface="Calibri"/>
              <a:ea typeface="Calibri"/>
              <a:cs typeface="Calibri"/>
              <a:sym typeface="Calibri"/>
            </a:endParaRPr>
          </a:p>
        </p:txBody>
      </p:sp>
      <p:sp>
        <p:nvSpPr>
          <p:cNvPr id="74" name="Google Shape;74;g2baaba63878_0_28"/>
          <p:cNvSpPr/>
          <p:nvPr/>
        </p:nvSpPr>
        <p:spPr>
          <a:xfrm>
            <a:off x="8535467" y="10985500"/>
            <a:ext cx="73161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baaba63878_0_28"/>
          <p:cNvSpPr/>
          <p:nvPr/>
        </p:nvSpPr>
        <p:spPr>
          <a:xfrm>
            <a:off x="8535467" y="10985500"/>
            <a:ext cx="75192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MAGIC</a:t>
            </a:r>
            <a:endParaRPr b="0" i="0" sz="4800" u="none" cap="none" strike="noStrike">
              <a:solidFill>
                <a:schemeClr val="dk1"/>
              </a:solidFill>
              <a:latin typeface="Calibri"/>
              <a:ea typeface="Calibri"/>
              <a:cs typeface="Calibri"/>
              <a:sym typeface="Calibri"/>
            </a:endParaRPr>
          </a:p>
        </p:txBody>
      </p:sp>
      <p:sp>
        <p:nvSpPr>
          <p:cNvPr id="76" name="Google Shape;76;g2baaba63878_0_28"/>
          <p:cNvSpPr/>
          <p:nvPr/>
        </p:nvSpPr>
        <p:spPr>
          <a:xfrm>
            <a:off x="8535467" y="12039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77" name="Google Shape;77;g2baaba63878_0_28"/>
          <p:cNvSpPr/>
          <p:nvPr/>
        </p:nvSpPr>
        <p:spPr>
          <a:xfrm>
            <a:off x="15851581" y="4521200"/>
            <a:ext cx="73161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baaba63878_0_28"/>
          <p:cNvSpPr/>
          <p:nvPr/>
        </p:nvSpPr>
        <p:spPr>
          <a:xfrm>
            <a:off x="15851581" y="4521200"/>
            <a:ext cx="1625700" cy="1625700"/>
          </a:xfrm>
          <a:prstGeom prst="roundRect">
            <a:avLst>
              <a:gd fmla="val 781313" name="adj"/>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baaba63878_0_28"/>
          <p:cNvSpPr/>
          <p:nvPr/>
        </p:nvSpPr>
        <p:spPr>
          <a:xfrm>
            <a:off x="16238980" y="4756150"/>
            <a:ext cx="851100" cy="1155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D2C0B"/>
              </a:buClr>
              <a:buSzPts val="4800"/>
              <a:buFont typeface="Lalezar"/>
              <a:buNone/>
            </a:pPr>
            <a:r>
              <a:rPr b="0" i="0" lang="en-US" sz="4800" u="none" cap="none" strike="noStrike">
                <a:solidFill>
                  <a:srgbClr val="4D2C0B"/>
                </a:solidFill>
                <a:latin typeface="Lalezar"/>
                <a:ea typeface="Lalezar"/>
                <a:cs typeface="Lalezar"/>
                <a:sym typeface="Lalezar"/>
              </a:rPr>
              <a:t>05</a:t>
            </a:r>
            <a:endParaRPr b="0" i="0" sz="4800" u="none" cap="none" strike="noStrike">
              <a:solidFill>
                <a:schemeClr val="dk1"/>
              </a:solidFill>
              <a:latin typeface="Calibri"/>
              <a:ea typeface="Calibri"/>
              <a:cs typeface="Calibri"/>
              <a:sym typeface="Calibri"/>
            </a:endParaRPr>
          </a:p>
        </p:txBody>
      </p:sp>
      <p:sp>
        <p:nvSpPr>
          <p:cNvPr id="80" name="Google Shape;80;g2baaba63878_0_28"/>
          <p:cNvSpPr/>
          <p:nvPr/>
        </p:nvSpPr>
        <p:spPr>
          <a:xfrm>
            <a:off x="15851581" y="6350000"/>
            <a:ext cx="73161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baaba63878_0_28"/>
          <p:cNvSpPr/>
          <p:nvPr/>
        </p:nvSpPr>
        <p:spPr>
          <a:xfrm>
            <a:off x="15851581" y="6350000"/>
            <a:ext cx="75192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ADVENTURE</a:t>
            </a:r>
            <a:endParaRPr b="0" i="0" sz="4800" u="none" cap="none" strike="noStrike">
              <a:solidFill>
                <a:schemeClr val="dk1"/>
              </a:solidFill>
              <a:latin typeface="Calibri"/>
              <a:ea typeface="Calibri"/>
              <a:cs typeface="Calibri"/>
              <a:sym typeface="Calibri"/>
            </a:endParaRPr>
          </a:p>
        </p:txBody>
      </p:sp>
      <p:sp>
        <p:nvSpPr>
          <p:cNvPr id="82" name="Google Shape;82;g2baaba63878_0_28"/>
          <p:cNvSpPr/>
          <p:nvPr/>
        </p:nvSpPr>
        <p:spPr>
          <a:xfrm>
            <a:off x="15851581" y="7404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
        <p:nvSpPr>
          <p:cNvPr id="83" name="Google Shape;83;g2baaba63878_0_28"/>
          <p:cNvSpPr/>
          <p:nvPr/>
        </p:nvSpPr>
        <p:spPr>
          <a:xfrm>
            <a:off x="15851581" y="9156700"/>
            <a:ext cx="7316100" cy="33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baaba63878_0_28"/>
          <p:cNvSpPr/>
          <p:nvPr/>
        </p:nvSpPr>
        <p:spPr>
          <a:xfrm>
            <a:off x="15851581" y="9156700"/>
            <a:ext cx="1625700" cy="16257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baaba63878_0_28"/>
          <p:cNvSpPr/>
          <p:nvPr/>
        </p:nvSpPr>
        <p:spPr>
          <a:xfrm>
            <a:off x="16226278" y="9391650"/>
            <a:ext cx="876300" cy="1155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D2C0B"/>
              </a:buClr>
              <a:buSzPts val="4800"/>
              <a:buFont typeface="Lalezar"/>
              <a:buNone/>
            </a:pPr>
            <a:r>
              <a:rPr b="0" i="0" lang="en-US" sz="4800" u="none" cap="none" strike="noStrike">
                <a:solidFill>
                  <a:srgbClr val="4D2C0B"/>
                </a:solidFill>
                <a:latin typeface="Lalezar"/>
                <a:ea typeface="Lalezar"/>
                <a:cs typeface="Lalezar"/>
                <a:sym typeface="Lalezar"/>
              </a:rPr>
              <a:t>06</a:t>
            </a:r>
            <a:endParaRPr b="0" i="0" sz="4800" u="none" cap="none" strike="noStrike">
              <a:solidFill>
                <a:schemeClr val="dk1"/>
              </a:solidFill>
              <a:latin typeface="Calibri"/>
              <a:ea typeface="Calibri"/>
              <a:cs typeface="Calibri"/>
              <a:sym typeface="Calibri"/>
            </a:endParaRPr>
          </a:p>
        </p:txBody>
      </p:sp>
      <p:sp>
        <p:nvSpPr>
          <p:cNvPr id="86" name="Google Shape;86;g2baaba63878_0_28"/>
          <p:cNvSpPr/>
          <p:nvPr/>
        </p:nvSpPr>
        <p:spPr>
          <a:xfrm>
            <a:off x="15851581" y="10985500"/>
            <a:ext cx="73161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2baaba63878_0_28"/>
          <p:cNvSpPr/>
          <p:nvPr/>
        </p:nvSpPr>
        <p:spPr>
          <a:xfrm>
            <a:off x="15851581" y="10985500"/>
            <a:ext cx="75192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CONCLUSION</a:t>
            </a:r>
            <a:endParaRPr b="0" i="0" sz="4800" u="none" cap="none" strike="noStrike">
              <a:solidFill>
                <a:schemeClr val="dk1"/>
              </a:solidFill>
              <a:latin typeface="Calibri"/>
              <a:ea typeface="Calibri"/>
              <a:cs typeface="Calibri"/>
              <a:sym typeface="Calibri"/>
            </a:endParaRPr>
          </a:p>
        </p:txBody>
      </p:sp>
      <p:sp>
        <p:nvSpPr>
          <p:cNvPr id="88" name="Google Shape;88;g2baaba63878_0_28"/>
          <p:cNvSpPr/>
          <p:nvPr/>
        </p:nvSpPr>
        <p:spPr>
          <a:xfrm>
            <a:off x="15851581" y="12039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93" name="Shape 93"/>
        <p:cNvGrpSpPr/>
        <p:nvPr/>
      </p:nvGrpSpPr>
      <p:grpSpPr>
        <a:xfrm>
          <a:off x="0" y="0"/>
          <a:ext cx="0" cy="0"/>
          <a:chOff x="0" y="0"/>
          <a:chExt cx="0" cy="0"/>
        </a:xfrm>
      </p:grpSpPr>
      <p:sp>
        <p:nvSpPr>
          <p:cNvPr id="94" name="Google Shape;94;g2baaba63878_0_75"/>
          <p:cNvSpPr/>
          <p:nvPr/>
        </p:nvSpPr>
        <p:spPr>
          <a:xfrm>
            <a:off x="38105" y="-12700"/>
            <a:ext cx="24310800" cy="13932000"/>
          </a:xfrm>
          <a:prstGeom prst="rect">
            <a:avLst/>
          </a:prstGeom>
          <a:solidFill>
            <a:srgbClr val="D7AE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2baaba63878_0_75"/>
          <p:cNvPicPr preferRelativeResize="0"/>
          <p:nvPr/>
        </p:nvPicPr>
        <p:blipFill rotWithShape="1">
          <a:blip r:embed="rId3">
            <a:alphaModFix/>
          </a:blip>
          <a:srcRect b="0" l="0" r="0" t="0"/>
          <a:stretch/>
        </p:blipFill>
        <p:spPr>
          <a:xfrm>
            <a:off x="2057657" y="838200"/>
            <a:ext cx="19471534" cy="12877800"/>
          </a:xfrm>
          <a:prstGeom prst="rect">
            <a:avLst/>
          </a:prstGeom>
          <a:noFill/>
          <a:ln>
            <a:noFill/>
          </a:ln>
        </p:spPr>
      </p:pic>
      <p:pic>
        <p:nvPicPr>
          <p:cNvPr descr=" " id="96" name="Google Shape;96;g2baaba63878_0_75"/>
          <p:cNvPicPr preferRelativeResize="0"/>
          <p:nvPr/>
        </p:nvPicPr>
        <p:blipFill rotWithShape="1">
          <a:blip r:embed="rId4">
            <a:alphaModFix/>
          </a:blip>
          <a:srcRect b="0" l="0" r="0" t="0"/>
          <a:stretch/>
        </p:blipFill>
        <p:spPr>
          <a:xfrm>
            <a:off x="723990" y="0"/>
            <a:ext cx="2668834" cy="4343400"/>
          </a:xfrm>
          <a:prstGeom prst="rect">
            <a:avLst/>
          </a:prstGeom>
          <a:noFill/>
          <a:ln>
            <a:noFill/>
          </a:ln>
        </p:spPr>
      </p:pic>
      <p:pic>
        <p:nvPicPr>
          <p:cNvPr descr=" " id="97" name="Google Shape;97;g2baaba63878_0_75"/>
          <p:cNvPicPr preferRelativeResize="0"/>
          <p:nvPr/>
        </p:nvPicPr>
        <p:blipFill rotWithShape="1">
          <a:blip r:embed="rId5">
            <a:alphaModFix/>
          </a:blip>
          <a:srcRect b="0" l="0" r="0" t="0"/>
          <a:stretch/>
        </p:blipFill>
        <p:spPr>
          <a:xfrm>
            <a:off x="20360645" y="0"/>
            <a:ext cx="3667084" cy="5016500"/>
          </a:xfrm>
          <a:prstGeom prst="rect">
            <a:avLst/>
          </a:prstGeom>
          <a:noFill/>
          <a:ln>
            <a:noFill/>
          </a:ln>
        </p:spPr>
      </p:pic>
      <p:pic>
        <p:nvPicPr>
          <p:cNvPr descr=" " id="98" name="Google Shape;98;g2baaba63878_0_75"/>
          <p:cNvPicPr preferRelativeResize="0"/>
          <p:nvPr/>
        </p:nvPicPr>
        <p:blipFill rotWithShape="1">
          <a:blip r:embed="rId6">
            <a:alphaModFix/>
          </a:blip>
          <a:srcRect b="0" l="0" r="0" t="0"/>
          <a:stretch/>
        </p:blipFill>
        <p:spPr>
          <a:xfrm>
            <a:off x="723990" y="8813800"/>
            <a:ext cx="3451653" cy="4902200"/>
          </a:xfrm>
          <a:prstGeom prst="rect">
            <a:avLst/>
          </a:prstGeom>
          <a:noFill/>
          <a:ln>
            <a:noFill/>
          </a:ln>
        </p:spPr>
      </p:pic>
      <p:pic>
        <p:nvPicPr>
          <p:cNvPr descr=" " id="99" name="Google Shape;99;g2baaba63878_0_75"/>
          <p:cNvPicPr preferRelativeResize="0"/>
          <p:nvPr/>
        </p:nvPicPr>
        <p:blipFill rotWithShape="1">
          <a:blip r:embed="rId7">
            <a:alphaModFix/>
          </a:blip>
          <a:srcRect b="0" l="0" r="0" t="0"/>
          <a:stretch/>
        </p:blipFill>
        <p:spPr>
          <a:xfrm>
            <a:off x="18518915" y="8813800"/>
            <a:ext cx="4322270" cy="4902200"/>
          </a:xfrm>
          <a:prstGeom prst="rect">
            <a:avLst/>
          </a:prstGeom>
          <a:noFill/>
          <a:ln>
            <a:noFill/>
          </a:ln>
        </p:spPr>
      </p:pic>
      <p:sp>
        <p:nvSpPr>
          <p:cNvPr id="100" name="Google Shape;100;g2baaba63878_0_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baaba63878_0_7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02" name="Google Shape;102;g2baaba63878_0_75"/>
          <p:cNvSpPr/>
          <p:nvPr/>
        </p:nvSpPr>
        <p:spPr>
          <a:xfrm>
            <a:off x="6909664" y="4946650"/>
            <a:ext cx="10580400" cy="382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2baaba63878_0_75"/>
          <p:cNvSpPr/>
          <p:nvPr/>
        </p:nvSpPr>
        <p:spPr>
          <a:xfrm>
            <a:off x="6909664" y="4946650"/>
            <a:ext cx="11122500" cy="309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12800"/>
              <a:buFont typeface="Lalezar"/>
              <a:buNone/>
            </a:pPr>
            <a:r>
              <a:rPr b="0" i="0" lang="en-US" sz="12800" u="none" cap="none" strike="noStrike">
                <a:solidFill>
                  <a:srgbClr val="4D2C0B"/>
                </a:solidFill>
                <a:latin typeface="Lalezar"/>
                <a:ea typeface="Lalezar"/>
                <a:cs typeface="Lalezar"/>
                <a:sym typeface="Lalezar"/>
              </a:rPr>
              <a:t>INTRODUCTION</a:t>
            </a:r>
            <a:endParaRPr b="0" i="0" sz="12800" u="none" cap="none" strike="noStrike">
              <a:solidFill>
                <a:schemeClr val="dk1"/>
              </a:solidFill>
              <a:latin typeface="Calibri"/>
              <a:ea typeface="Calibri"/>
              <a:cs typeface="Calibri"/>
              <a:sym typeface="Calibri"/>
            </a:endParaRPr>
          </a:p>
        </p:txBody>
      </p:sp>
      <p:sp>
        <p:nvSpPr>
          <p:cNvPr id="104" name="Google Shape;104;g2baaba63878_0_75"/>
          <p:cNvSpPr/>
          <p:nvPr/>
        </p:nvSpPr>
        <p:spPr>
          <a:xfrm>
            <a:off x="6841922" y="7804150"/>
            <a:ext cx="107160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109" name="Shape 109"/>
        <p:cNvGrpSpPr/>
        <p:nvPr/>
      </p:nvGrpSpPr>
      <p:grpSpPr>
        <a:xfrm>
          <a:off x="0" y="0"/>
          <a:ext cx="0" cy="0"/>
          <a:chOff x="0" y="0"/>
          <a:chExt cx="0" cy="0"/>
        </a:xfrm>
      </p:grpSpPr>
      <p:pic>
        <p:nvPicPr>
          <p:cNvPr descr=" " id="110" name="Google Shape;110;g2baaba63878_0_90"/>
          <p:cNvPicPr preferRelativeResize="0"/>
          <p:nvPr/>
        </p:nvPicPr>
        <p:blipFill rotWithShape="1">
          <a:blip r:embed="rId3">
            <a:alphaModFix/>
          </a:blip>
          <a:srcRect b="0" l="0" r="0" t="0"/>
          <a:stretch/>
        </p:blipFill>
        <p:spPr>
          <a:xfrm>
            <a:off x="0" y="0"/>
            <a:ext cx="6909664" cy="6858000"/>
          </a:xfrm>
          <a:prstGeom prst="rect">
            <a:avLst/>
          </a:prstGeom>
          <a:noFill/>
          <a:ln>
            <a:noFill/>
          </a:ln>
        </p:spPr>
      </p:pic>
      <p:pic>
        <p:nvPicPr>
          <p:cNvPr descr=" " id="111" name="Google Shape;111;g2baaba63878_0_90"/>
          <p:cNvPicPr preferRelativeResize="0"/>
          <p:nvPr/>
        </p:nvPicPr>
        <p:blipFill rotWithShape="1">
          <a:blip r:embed="rId4">
            <a:alphaModFix/>
          </a:blip>
          <a:srcRect b="0" l="0" r="0" t="0"/>
          <a:stretch/>
        </p:blipFill>
        <p:spPr>
          <a:xfrm>
            <a:off x="17324965" y="5067300"/>
            <a:ext cx="7062083" cy="8648700"/>
          </a:xfrm>
          <a:prstGeom prst="rect">
            <a:avLst/>
          </a:prstGeom>
          <a:noFill/>
          <a:ln>
            <a:noFill/>
          </a:ln>
        </p:spPr>
      </p:pic>
      <p:pic>
        <p:nvPicPr>
          <p:cNvPr descr=" " id="112" name="Google Shape;112;g2baaba63878_0_90"/>
          <p:cNvPicPr preferRelativeResize="0"/>
          <p:nvPr/>
        </p:nvPicPr>
        <p:blipFill rotWithShape="1">
          <a:blip r:embed="rId5">
            <a:alphaModFix/>
          </a:blip>
          <a:srcRect b="0" l="0" r="0" t="0"/>
          <a:stretch/>
        </p:blipFill>
        <p:spPr>
          <a:xfrm>
            <a:off x="20563870" y="8267700"/>
            <a:ext cx="3576272" cy="5448300"/>
          </a:xfrm>
          <a:prstGeom prst="rect">
            <a:avLst/>
          </a:prstGeom>
          <a:noFill/>
          <a:ln>
            <a:noFill/>
          </a:ln>
        </p:spPr>
      </p:pic>
      <p:pic>
        <p:nvPicPr>
          <p:cNvPr descr=" " id="113" name="Google Shape;113;g2baaba63878_0_90"/>
          <p:cNvPicPr preferRelativeResize="0"/>
          <p:nvPr/>
        </p:nvPicPr>
        <p:blipFill rotWithShape="1">
          <a:blip r:embed="rId6">
            <a:alphaModFix/>
          </a:blip>
          <a:srcRect b="0" l="0" r="0" t="0"/>
          <a:stretch/>
        </p:blipFill>
        <p:spPr>
          <a:xfrm>
            <a:off x="0" y="0"/>
            <a:ext cx="2614821" cy="4102100"/>
          </a:xfrm>
          <a:prstGeom prst="rect">
            <a:avLst/>
          </a:prstGeom>
          <a:noFill/>
          <a:ln>
            <a:noFill/>
          </a:ln>
        </p:spPr>
      </p:pic>
      <p:sp>
        <p:nvSpPr>
          <p:cNvPr id="114" name="Google Shape;114;g2baaba63878_0_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baaba63878_0_9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16" name="Google Shape;116;g2baaba63878_0_90"/>
          <p:cNvSpPr/>
          <p:nvPr/>
        </p:nvSpPr>
        <p:spPr>
          <a:xfrm>
            <a:off x="3429429" y="2432050"/>
            <a:ext cx="15720300" cy="192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8000"/>
              <a:buFont typeface="Lalezar"/>
              <a:buNone/>
            </a:pPr>
            <a:r>
              <a:rPr b="0" i="0" lang="en-US" sz="8000" u="none" cap="none" strike="noStrike">
                <a:solidFill>
                  <a:srgbClr val="4D2C0B"/>
                </a:solidFill>
                <a:latin typeface="Lalezar"/>
                <a:ea typeface="Lalezar"/>
                <a:cs typeface="Lalezar"/>
                <a:sym typeface="Lalezar"/>
              </a:rPr>
              <a:t>THE REALM OF THE EXTRAORDINARY</a:t>
            </a:r>
            <a:endParaRPr b="0" i="0" sz="8000" u="none" cap="none" strike="noStrike">
              <a:solidFill>
                <a:schemeClr val="dk1"/>
              </a:solidFill>
              <a:latin typeface="Calibri"/>
              <a:ea typeface="Calibri"/>
              <a:cs typeface="Calibri"/>
              <a:sym typeface="Calibri"/>
            </a:endParaRPr>
          </a:p>
        </p:txBody>
      </p:sp>
      <p:sp>
        <p:nvSpPr>
          <p:cNvPr id="117" name="Google Shape;117;g2baaba63878_0_90"/>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8" name="Google Shape;118;g2baaba63878_0_90"/>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123" name="Shape 123"/>
        <p:cNvGrpSpPr/>
        <p:nvPr/>
      </p:nvGrpSpPr>
      <p:grpSpPr>
        <a:xfrm>
          <a:off x="0" y="0"/>
          <a:ext cx="0" cy="0"/>
          <a:chOff x="0" y="0"/>
          <a:chExt cx="0" cy="0"/>
        </a:xfrm>
      </p:grpSpPr>
      <p:pic>
        <p:nvPicPr>
          <p:cNvPr descr=" " id="124" name="Google Shape;124;g2baaba63878_0_103"/>
          <p:cNvPicPr preferRelativeResize="0"/>
          <p:nvPr/>
        </p:nvPicPr>
        <p:blipFill rotWithShape="1">
          <a:blip r:embed="rId3">
            <a:alphaModFix/>
          </a:blip>
          <a:srcRect b="0" l="0" r="0" t="0"/>
          <a:stretch/>
        </p:blipFill>
        <p:spPr>
          <a:xfrm>
            <a:off x="0" y="0"/>
            <a:ext cx="6236479" cy="5829300"/>
          </a:xfrm>
          <a:prstGeom prst="rect">
            <a:avLst/>
          </a:prstGeom>
          <a:noFill/>
          <a:ln>
            <a:noFill/>
          </a:ln>
        </p:spPr>
      </p:pic>
      <p:pic>
        <p:nvPicPr>
          <p:cNvPr descr=" " id="125" name="Google Shape;125;g2baaba63878_0_103"/>
          <p:cNvPicPr preferRelativeResize="0"/>
          <p:nvPr/>
        </p:nvPicPr>
        <p:blipFill rotWithShape="1">
          <a:blip r:embed="rId4">
            <a:alphaModFix/>
          </a:blip>
          <a:srcRect b="0" l="0" r="0" t="0"/>
          <a:stretch/>
        </p:blipFill>
        <p:spPr>
          <a:xfrm>
            <a:off x="16219927" y="6858000"/>
            <a:ext cx="8167121" cy="6858000"/>
          </a:xfrm>
          <a:prstGeom prst="rect">
            <a:avLst/>
          </a:prstGeom>
          <a:noFill/>
          <a:ln>
            <a:noFill/>
          </a:ln>
        </p:spPr>
      </p:pic>
      <p:pic>
        <p:nvPicPr>
          <p:cNvPr descr=" " id="126" name="Google Shape;126;g2baaba63878_0_103"/>
          <p:cNvPicPr preferRelativeResize="0"/>
          <p:nvPr/>
        </p:nvPicPr>
        <p:blipFill rotWithShape="1">
          <a:blip r:embed="rId5">
            <a:alphaModFix/>
          </a:blip>
          <a:srcRect b="0" l="0" r="0" t="0"/>
          <a:stretch/>
        </p:blipFill>
        <p:spPr>
          <a:xfrm>
            <a:off x="19217502" y="8369300"/>
            <a:ext cx="5169546" cy="5346700"/>
          </a:xfrm>
          <a:prstGeom prst="rect">
            <a:avLst/>
          </a:prstGeom>
          <a:noFill/>
          <a:ln>
            <a:noFill/>
          </a:ln>
        </p:spPr>
      </p:pic>
      <p:pic>
        <p:nvPicPr>
          <p:cNvPr descr=" " id="127" name="Google Shape;127;g2baaba63878_0_103"/>
          <p:cNvPicPr preferRelativeResize="0"/>
          <p:nvPr/>
        </p:nvPicPr>
        <p:blipFill rotWithShape="1">
          <a:blip r:embed="rId6">
            <a:alphaModFix/>
          </a:blip>
          <a:srcRect b="0" l="0" r="0" t="0"/>
          <a:stretch/>
        </p:blipFill>
        <p:spPr>
          <a:xfrm>
            <a:off x="0" y="0"/>
            <a:ext cx="3686040" cy="3114421"/>
          </a:xfrm>
          <a:prstGeom prst="rect">
            <a:avLst/>
          </a:prstGeom>
          <a:noFill/>
          <a:ln>
            <a:noFill/>
          </a:ln>
        </p:spPr>
      </p:pic>
      <p:pic>
        <p:nvPicPr>
          <p:cNvPr descr=" " id="128" name="Google Shape;128;g2baaba63878_0_103"/>
          <p:cNvPicPr preferRelativeResize="0"/>
          <p:nvPr/>
        </p:nvPicPr>
        <p:blipFill rotWithShape="1">
          <a:blip r:embed="rId7">
            <a:alphaModFix/>
          </a:blip>
          <a:srcRect b="0" l="0" r="0" t="0"/>
          <a:stretch/>
        </p:blipFill>
        <p:spPr>
          <a:xfrm>
            <a:off x="0" y="7175500"/>
            <a:ext cx="24387048" cy="6540500"/>
          </a:xfrm>
          <a:prstGeom prst="rect">
            <a:avLst/>
          </a:prstGeom>
          <a:noFill/>
          <a:ln>
            <a:noFill/>
          </a:ln>
        </p:spPr>
      </p:pic>
      <p:pic>
        <p:nvPicPr>
          <p:cNvPr descr=" " id="129" name="Google Shape;129;g2baaba63878_0_103"/>
          <p:cNvPicPr preferRelativeResize="0"/>
          <p:nvPr/>
        </p:nvPicPr>
        <p:blipFill rotWithShape="1">
          <a:blip r:embed="rId8">
            <a:alphaModFix/>
          </a:blip>
          <a:srcRect b="0" l="0" r="0" t="0"/>
          <a:stretch/>
        </p:blipFill>
        <p:spPr>
          <a:xfrm>
            <a:off x="23370921" y="10515600"/>
            <a:ext cx="1016127" cy="3200400"/>
          </a:xfrm>
          <a:prstGeom prst="rect">
            <a:avLst/>
          </a:prstGeom>
          <a:noFill/>
          <a:ln>
            <a:noFill/>
          </a:ln>
        </p:spPr>
      </p:pic>
      <p:sp>
        <p:nvSpPr>
          <p:cNvPr id="130" name="Google Shape;130;g2baaba63878_0_103"/>
          <p:cNvSpPr/>
          <p:nvPr/>
        </p:nvSpPr>
        <p:spPr>
          <a:xfrm>
            <a:off x="1905238" y="1651000"/>
            <a:ext cx="9869100" cy="50418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2baaba63878_0_103"/>
          <p:cNvPicPr preferRelativeResize="0"/>
          <p:nvPr/>
        </p:nvPicPr>
        <p:blipFill rotWithShape="1">
          <a:blip r:embed="rId9">
            <a:alphaModFix/>
          </a:blip>
          <a:srcRect b="0" l="0" r="0" t="0"/>
          <a:stretch/>
        </p:blipFill>
        <p:spPr>
          <a:xfrm>
            <a:off x="6163724" y="1955800"/>
            <a:ext cx="1352158" cy="1625600"/>
          </a:xfrm>
          <a:prstGeom prst="rect">
            <a:avLst/>
          </a:prstGeom>
          <a:noFill/>
          <a:ln>
            <a:noFill/>
          </a:ln>
        </p:spPr>
      </p:pic>
      <p:sp>
        <p:nvSpPr>
          <p:cNvPr id="132" name="Google Shape;132;g2baaba63878_0_103"/>
          <p:cNvSpPr/>
          <p:nvPr/>
        </p:nvSpPr>
        <p:spPr>
          <a:xfrm>
            <a:off x="2311689" y="3886200"/>
            <a:ext cx="90561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baaba63878_0_103"/>
          <p:cNvSpPr/>
          <p:nvPr/>
        </p:nvSpPr>
        <p:spPr>
          <a:xfrm>
            <a:off x="2210076" y="3886200"/>
            <a:ext cx="92595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UNICORN SIGHTINGS</a:t>
            </a:r>
            <a:endParaRPr b="0" i="0" sz="4800" u="none" cap="none" strike="noStrike">
              <a:solidFill>
                <a:schemeClr val="dk1"/>
              </a:solidFill>
              <a:latin typeface="Calibri"/>
              <a:ea typeface="Calibri"/>
              <a:cs typeface="Calibri"/>
              <a:sym typeface="Calibri"/>
            </a:endParaRPr>
          </a:p>
        </p:txBody>
      </p:sp>
      <p:sp>
        <p:nvSpPr>
          <p:cNvPr id="134" name="Google Shape;134;g2baaba63878_0_103"/>
          <p:cNvSpPr/>
          <p:nvPr/>
        </p:nvSpPr>
        <p:spPr>
          <a:xfrm>
            <a:off x="2243947" y="49403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35" name="Google Shape;135;g2baaba63878_0_103"/>
          <p:cNvSpPr/>
          <p:nvPr/>
        </p:nvSpPr>
        <p:spPr>
          <a:xfrm>
            <a:off x="12612676" y="1600200"/>
            <a:ext cx="9869100" cy="50418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g2baaba63878_0_103"/>
          <p:cNvPicPr preferRelativeResize="0"/>
          <p:nvPr/>
        </p:nvPicPr>
        <p:blipFill rotWithShape="1">
          <a:blip r:embed="rId10">
            <a:alphaModFix/>
          </a:blip>
          <a:srcRect b="0" l="0" r="0" t="0"/>
          <a:stretch/>
        </p:blipFill>
        <p:spPr>
          <a:xfrm>
            <a:off x="16962254" y="1905000"/>
            <a:ext cx="1169976" cy="1625600"/>
          </a:xfrm>
          <a:prstGeom prst="rect">
            <a:avLst/>
          </a:prstGeom>
          <a:noFill/>
          <a:ln>
            <a:noFill/>
          </a:ln>
        </p:spPr>
      </p:pic>
      <p:sp>
        <p:nvSpPr>
          <p:cNvPr id="137" name="Google Shape;137;g2baaba63878_0_103"/>
          <p:cNvSpPr/>
          <p:nvPr/>
        </p:nvSpPr>
        <p:spPr>
          <a:xfrm>
            <a:off x="13019127" y="3835400"/>
            <a:ext cx="9056100" cy="250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baaba63878_0_103"/>
          <p:cNvSpPr/>
          <p:nvPr/>
        </p:nvSpPr>
        <p:spPr>
          <a:xfrm>
            <a:off x="12917514" y="3835400"/>
            <a:ext cx="9259500" cy="115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DRAGON TAMING</a:t>
            </a:r>
            <a:endParaRPr b="0" i="0" sz="4800" u="none" cap="none" strike="noStrike">
              <a:solidFill>
                <a:schemeClr val="dk1"/>
              </a:solidFill>
              <a:latin typeface="Calibri"/>
              <a:ea typeface="Calibri"/>
              <a:cs typeface="Calibri"/>
              <a:sym typeface="Calibri"/>
            </a:endParaRPr>
          </a:p>
        </p:txBody>
      </p:sp>
      <p:sp>
        <p:nvSpPr>
          <p:cNvPr id="139" name="Google Shape;139;g2baaba63878_0_103"/>
          <p:cNvSpPr/>
          <p:nvPr/>
        </p:nvSpPr>
        <p:spPr>
          <a:xfrm>
            <a:off x="12951385" y="48895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144" name="Shape 144"/>
        <p:cNvGrpSpPr/>
        <p:nvPr/>
      </p:nvGrpSpPr>
      <p:grpSpPr>
        <a:xfrm>
          <a:off x="0" y="0"/>
          <a:ext cx="0" cy="0"/>
          <a:chOff x="0" y="0"/>
          <a:chExt cx="0" cy="0"/>
        </a:xfrm>
      </p:grpSpPr>
      <p:pic>
        <p:nvPicPr>
          <p:cNvPr descr=" " id="145" name="Google Shape;145;g2baaba63878_0_123"/>
          <p:cNvPicPr preferRelativeResize="0"/>
          <p:nvPr/>
        </p:nvPicPr>
        <p:blipFill rotWithShape="1">
          <a:blip r:embed="rId3">
            <a:alphaModFix/>
          </a:blip>
          <a:srcRect b="0" l="0" r="0" t="0"/>
          <a:stretch/>
        </p:blipFill>
        <p:spPr>
          <a:xfrm>
            <a:off x="13019127" y="0"/>
            <a:ext cx="11367921" cy="6057900"/>
          </a:xfrm>
          <a:prstGeom prst="rect">
            <a:avLst/>
          </a:prstGeom>
          <a:noFill/>
          <a:ln>
            <a:noFill/>
          </a:ln>
        </p:spPr>
      </p:pic>
      <p:pic>
        <p:nvPicPr>
          <p:cNvPr descr=" " id="146" name="Google Shape;146;g2baaba63878_0_123"/>
          <p:cNvPicPr preferRelativeResize="0"/>
          <p:nvPr/>
        </p:nvPicPr>
        <p:blipFill rotWithShape="1">
          <a:blip r:embed="rId4">
            <a:alphaModFix/>
          </a:blip>
          <a:srcRect b="0" l="0" r="0" t="0"/>
          <a:stretch/>
        </p:blipFill>
        <p:spPr>
          <a:xfrm>
            <a:off x="0" y="7200900"/>
            <a:ext cx="6376197" cy="6515100"/>
          </a:xfrm>
          <a:prstGeom prst="rect">
            <a:avLst/>
          </a:prstGeom>
          <a:noFill/>
          <a:ln>
            <a:noFill/>
          </a:ln>
        </p:spPr>
      </p:pic>
      <p:pic>
        <p:nvPicPr>
          <p:cNvPr descr=" " id="147" name="Google Shape;147;g2baaba63878_0_123"/>
          <p:cNvPicPr preferRelativeResize="0"/>
          <p:nvPr/>
        </p:nvPicPr>
        <p:blipFill rotWithShape="1">
          <a:blip r:embed="rId5">
            <a:alphaModFix/>
          </a:blip>
          <a:srcRect b="0" l="0" r="0" t="0"/>
          <a:stretch/>
        </p:blipFill>
        <p:spPr>
          <a:xfrm>
            <a:off x="0" y="9144000"/>
            <a:ext cx="3161855" cy="4572000"/>
          </a:xfrm>
          <a:prstGeom prst="rect">
            <a:avLst/>
          </a:prstGeom>
          <a:noFill/>
          <a:ln>
            <a:noFill/>
          </a:ln>
        </p:spPr>
      </p:pic>
      <p:pic>
        <p:nvPicPr>
          <p:cNvPr descr=" " id="148" name="Google Shape;148;g2baaba63878_0_123"/>
          <p:cNvPicPr preferRelativeResize="0"/>
          <p:nvPr/>
        </p:nvPicPr>
        <p:blipFill rotWithShape="1">
          <a:blip r:embed="rId6">
            <a:alphaModFix/>
          </a:blip>
          <a:srcRect b="0" l="0" r="0" t="0"/>
          <a:stretch/>
        </p:blipFill>
        <p:spPr>
          <a:xfrm>
            <a:off x="21562889" y="0"/>
            <a:ext cx="2824159" cy="4070691"/>
          </a:xfrm>
          <a:prstGeom prst="rect">
            <a:avLst/>
          </a:prstGeom>
          <a:noFill/>
          <a:ln>
            <a:noFill/>
          </a:ln>
        </p:spPr>
      </p:pic>
      <p:sp>
        <p:nvSpPr>
          <p:cNvPr id="149" name="Google Shape;149;g2baaba63878_0_1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2baaba63878_0_12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51" name="Google Shape;151;g2baaba63878_0_123"/>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2" name="Google Shape;152;g2baaba63878_0_123"/>
          <p:cNvPicPr preferRelativeResize="0"/>
          <p:nvPr/>
        </p:nvPicPr>
        <p:blipFill rotWithShape="1">
          <a:blip r:embed="rId8">
            <a:alphaModFix/>
          </a:blip>
          <a:srcRect b="0" l="0" r="0" t="0"/>
          <a:stretch/>
        </p:blipFill>
        <p:spPr>
          <a:xfrm>
            <a:off x="2934067" y="1384300"/>
            <a:ext cx="8129016" cy="7467600"/>
          </a:xfrm>
          <a:prstGeom prst="rect">
            <a:avLst/>
          </a:prstGeom>
          <a:noFill/>
          <a:ln>
            <a:noFill/>
          </a:ln>
        </p:spPr>
      </p:pic>
      <p:sp>
        <p:nvSpPr>
          <p:cNvPr id="153" name="Google Shape;153;g2baaba63878_0_123"/>
          <p:cNvSpPr/>
          <p:nvPr/>
        </p:nvSpPr>
        <p:spPr>
          <a:xfrm>
            <a:off x="2934067" y="9461500"/>
            <a:ext cx="8129100" cy="15621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baaba63878_0_123"/>
          <p:cNvSpPr/>
          <p:nvPr/>
        </p:nvSpPr>
        <p:spPr>
          <a:xfrm>
            <a:off x="3696162" y="9766300"/>
            <a:ext cx="54618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4800"/>
              <a:buFont typeface="Lalezar"/>
              <a:buNone/>
            </a:pPr>
            <a:r>
              <a:rPr b="0" i="0" lang="en-US" sz="4800" u="none" cap="none" strike="noStrike">
                <a:solidFill>
                  <a:srgbClr val="4D2C0B"/>
                </a:solidFill>
                <a:latin typeface="Lalezar"/>
                <a:ea typeface="Lalezar"/>
                <a:cs typeface="Lalezar"/>
                <a:sym typeface="Lalezar"/>
              </a:rPr>
              <a:t>UNICORN SIGHTINGS</a:t>
            </a:r>
            <a:endParaRPr b="0" i="0" sz="4800" u="none" cap="none" strike="noStrike">
              <a:solidFill>
                <a:schemeClr val="dk1"/>
              </a:solidFill>
              <a:latin typeface="Calibri"/>
              <a:ea typeface="Calibri"/>
              <a:cs typeface="Calibri"/>
              <a:sym typeface="Calibri"/>
            </a:endParaRPr>
          </a:p>
        </p:txBody>
      </p:sp>
      <p:sp>
        <p:nvSpPr>
          <p:cNvPr id="155" name="Google Shape;155;g2baaba63878_0_123"/>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baaba63878_0_123"/>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57" name="Google Shape;157;g2baaba63878_0_123"/>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g2baaba63878_0_123"/>
          <p:cNvPicPr preferRelativeResize="0"/>
          <p:nvPr/>
        </p:nvPicPr>
        <p:blipFill rotWithShape="1">
          <a:blip r:embed="rId9">
            <a:alphaModFix/>
          </a:blip>
          <a:srcRect b="0" l="0" r="0" t="0"/>
          <a:stretch/>
        </p:blipFill>
        <p:spPr>
          <a:xfrm>
            <a:off x="13323965" y="1384300"/>
            <a:ext cx="8129016" cy="7467600"/>
          </a:xfrm>
          <a:prstGeom prst="rect">
            <a:avLst/>
          </a:prstGeom>
          <a:noFill/>
          <a:ln>
            <a:noFill/>
          </a:ln>
        </p:spPr>
      </p:pic>
      <p:sp>
        <p:nvSpPr>
          <p:cNvPr id="159" name="Google Shape;159;g2baaba63878_0_123"/>
          <p:cNvSpPr/>
          <p:nvPr/>
        </p:nvSpPr>
        <p:spPr>
          <a:xfrm>
            <a:off x="13323965" y="9461500"/>
            <a:ext cx="8129100" cy="15621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baaba63878_0_123"/>
          <p:cNvSpPr/>
          <p:nvPr/>
        </p:nvSpPr>
        <p:spPr>
          <a:xfrm>
            <a:off x="14086061" y="9766300"/>
            <a:ext cx="45981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4800"/>
              <a:buFont typeface="Lalezar"/>
              <a:buNone/>
            </a:pPr>
            <a:r>
              <a:rPr b="0" i="0" lang="en-US" sz="4800" u="none" cap="none" strike="noStrike">
                <a:solidFill>
                  <a:srgbClr val="4D2C0B"/>
                </a:solidFill>
                <a:latin typeface="Lalezar"/>
                <a:ea typeface="Lalezar"/>
                <a:cs typeface="Lalezar"/>
                <a:sym typeface="Lalezar"/>
              </a:rPr>
              <a:t>DRAGON TAMING</a:t>
            </a:r>
            <a:endParaRPr b="0" i="0" sz="4800" u="none" cap="none" strike="noStrike">
              <a:solidFill>
                <a:schemeClr val="dk1"/>
              </a:solidFill>
              <a:latin typeface="Calibri"/>
              <a:ea typeface="Calibri"/>
              <a:cs typeface="Calibri"/>
              <a:sym typeface="Calibri"/>
            </a:endParaRPr>
          </a:p>
        </p:txBody>
      </p:sp>
      <p:sp>
        <p:nvSpPr>
          <p:cNvPr id="161" name="Google Shape;161;g2baaba63878_0_123"/>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baaba63878_0_123"/>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167" name="Shape 167"/>
        <p:cNvGrpSpPr/>
        <p:nvPr/>
      </p:nvGrpSpPr>
      <p:grpSpPr>
        <a:xfrm>
          <a:off x="0" y="0"/>
          <a:ext cx="0" cy="0"/>
          <a:chOff x="0" y="0"/>
          <a:chExt cx="0" cy="0"/>
        </a:xfrm>
      </p:grpSpPr>
      <p:sp>
        <p:nvSpPr>
          <p:cNvPr id="168" name="Google Shape;168;g2baaba63878_0_145"/>
          <p:cNvSpPr/>
          <p:nvPr/>
        </p:nvSpPr>
        <p:spPr>
          <a:xfrm>
            <a:off x="38105" y="-12700"/>
            <a:ext cx="24310800" cy="13932000"/>
          </a:xfrm>
          <a:prstGeom prst="rect">
            <a:avLst/>
          </a:prstGeom>
          <a:solidFill>
            <a:srgbClr val="D7AE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2baaba63878_0_145"/>
          <p:cNvPicPr preferRelativeResize="0"/>
          <p:nvPr/>
        </p:nvPicPr>
        <p:blipFill rotWithShape="1">
          <a:blip r:embed="rId3">
            <a:alphaModFix/>
          </a:blip>
          <a:srcRect b="0" l="0" r="0" t="0"/>
          <a:stretch/>
        </p:blipFill>
        <p:spPr>
          <a:xfrm>
            <a:off x="2057657" y="838200"/>
            <a:ext cx="19471534" cy="12877800"/>
          </a:xfrm>
          <a:prstGeom prst="rect">
            <a:avLst/>
          </a:prstGeom>
          <a:noFill/>
          <a:ln>
            <a:noFill/>
          </a:ln>
        </p:spPr>
      </p:pic>
      <p:pic>
        <p:nvPicPr>
          <p:cNvPr descr=" " id="170" name="Google Shape;170;g2baaba63878_0_145"/>
          <p:cNvPicPr preferRelativeResize="0"/>
          <p:nvPr/>
        </p:nvPicPr>
        <p:blipFill rotWithShape="1">
          <a:blip r:embed="rId4">
            <a:alphaModFix/>
          </a:blip>
          <a:srcRect b="0" l="0" r="0" t="0"/>
          <a:stretch/>
        </p:blipFill>
        <p:spPr>
          <a:xfrm>
            <a:off x="723990" y="0"/>
            <a:ext cx="2668834" cy="4343400"/>
          </a:xfrm>
          <a:prstGeom prst="rect">
            <a:avLst/>
          </a:prstGeom>
          <a:noFill/>
          <a:ln>
            <a:noFill/>
          </a:ln>
        </p:spPr>
      </p:pic>
      <p:pic>
        <p:nvPicPr>
          <p:cNvPr descr=" " id="171" name="Google Shape;171;g2baaba63878_0_145"/>
          <p:cNvPicPr preferRelativeResize="0"/>
          <p:nvPr/>
        </p:nvPicPr>
        <p:blipFill rotWithShape="1">
          <a:blip r:embed="rId5">
            <a:alphaModFix/>
          </a:blip>
          <a:srcRect b="0" l="0" r="0" t="0"/>
          <a:stretch/>
        </p:blipFill>
        <p:spPr>
          <a:xfrm>
            <a:off x="20360645" y="0"/>
            <a:ext cx="3667084" cy="5016500"/>
          </a:xfrm>
          <a:prstGeom prst="rect">
            <a:avLst/>
          </a:prstGeom>
          <a:noFill/>
          <a:ln>
            <a:noFill/>
          </a:ln>
        </p:spPr>
      </p:pic>
      <p:pic>
        <p:nvPicPr>
          <p:cNvPr descr=" " id="172" name="Google Shape;172;g2baaba63878_0_145"/>
          <p:cNvPicPr preferRelativeResize="0"/>
          <p:nvPr/>
        </p:nvPicPr>
        <p:blipFill rotWithShape="1">
          <a:blip r:embed="rId6">
            <a:alphaModFix/>
          </a:blip>
          <a:srcRect b="0" l="0" r="0" t="0"/>
          <a:stretch/>
        </p:blipFill>
        <p:spPr>
          <a:xfrm>
            <a:off x="723990" y="8813800"/>
            <a:ext cx="3451653" cy="4902200"/>
          </a:xfrm>
          <a:prstGeom prst="rect">
            <a:avLst/>
          </a:prstGeom>
          <a:noFill/>
          <a:ln>
            <a:noFill/>
          </a:ln>
        </p:spPr>
      </p:pic>
      <p:pic>
        <p:nvPicPr>
          <p:cNvPr descr=" " id="173" name="Google Shape;173;g2baaba63878_0_145"/>
          <p:cNvPicPr preferRelativeResize="0"/>
          <p:nvPr/>
        </p:nvPicPr>
        <p:blipFill rotWithShape="1">
          <a:blip r:embed="rId7">
            <a:alphaModFix/>
          </a:blip>
          <a:srcRect b="0" l="0" r="0" t="0"/>
          <a:stretch/>
        </p:blipFill>
        <p:spPr>
          <a:xfrm>
            <a:off x="18518915" y="8813800"/>
            <a:ext cx="4322270" cy="4902200"/>
          </a:xfrm>
          <a:prstGeom prst="rect">
            <a:avLst/>
          </a:prstGeom>
          <a:noFill/>
          <a:ln>
            <a:noFill/>
          </a:ln>
        </p:spPr>
      </p:pic>
      <p:sp>
        <p:nvSpPr>
          <p:cNvPr id="174" name="Google Shape;174;g2baaba63878_0_14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baaba63878_0_14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76" name="Google Shape;176;g2baaba63878_0_145"/>
          <p:cNvPicPr preferRelativeResize="0"/>
          <p:nvPr/>
        </p:nvPicPr>
        <p:blipFill rotWithShape="1">
          <a:blip r:embed="rId9">
            <a:alphaModFix/>
          </a:blip>
          <a:srcRect b="0" l="0" r="0" t="0"/>
          <a:stretch/>
        </p:blipFill>
        <p:spPr>
          <a:xfrm>
            <a:off x="914514" y="1384300"/>
            <a:ext cx="5966698" cy="4437893"/>
          </a:xfrm>
          <a:prstGeom prst="rect">
            <a:avLst/>
          </a:prstGeom>
          <a:noFill/>
          <a:ln>
            <a:noFill/>
          </a:ln>
        </p:spPr>
      </p:pic>
      <p:sp>
        <p:nvSpPr>
          <p:cNvPr id="177" name="Google Shape;177;g2baaba63878_0_145"/>
          <p:cNvSpPr/>
          <p:nvPr/>
        </p:nvSpPr>
        <p:spPr>
          <a:xfrm>
            <a:off x="5842730" y="4699000"/>
            <a:ext cx="13603500" cy="673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baaba63878_0_145"/>
          <p:cNvSpPr/>
          <p:nvPr/>
        </p:nvSpPr>
        <p:spPr>
          <a:xfrm>
            <a:off x="5842730" y="4699000"/>
            <a:ext cx="13806600" cy="591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lezar"/>
              <a:buNone/>
            </a:pPr>
            <a:r>
              <a:rPr b="0" i="0" lang="en-US" sz="4800" u="none" cap="none" strike="noStrike">
                <a:solidFill>
                  <a:srgbClr val="0E0E0E"/>
                </a:solidFill>
                <a:latin typeface="Lalezar"/>
                <a:ea typeface="Lalezar"/>
                <a:cs typeface="Lalezar"/>
                <a:sym typeface="Lalezar"/>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9" name="Google Shape;179;g2baaba63878_0_145"/>
          <p:cNvSpPr/>
          <p:nvPr/>
        </p:nvSpPr>
        <p:spPr>
          <a:xfrm>
            <a:off x="15483235" y="10718800"/>
            <a:ext cx="4115400" cy="863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Lalezar"/>
              <a:buNone/>
            </a:pPr>
            <a:r>
              <a:rPr b="0" i="0" lang="en-US" sz="3600" u="none" cap="none" strike="noStrike">
                <a:solidFill>
                  <a:srgbClr val="0E0E0E"/>
                </a:solidFill>
                <a:latin typeface="Lalezar"/>
                <a:ea typeface="Lalezar"/>
                <a:cs typeface="Lalezar"/>
                <a:sym typeface="Lalezar"/>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9D1"/>
        </a:solidFill>
      </p:bgPr>
    </p:bg>
    <p:spTree>
      <p:nvGrpSpPr>
        <p:cNvPr id="184" name="Shape 184"/>
        <p:cNvGrpSpPr/>
        <p:nvPr/>
      </p:nvGrpSpPr>
      <p:grpSpPr>
        <a:xfrm>
          <a:off x="0" y="0"/>
          <a:ext cx="0" cy="0"/>
          <a:chOff x="0" y="0"/>
          <a:chExt cx="0" cy="0"/>
        </a:xfrm>
      </p:grpSpPr>
      <p:pic>
        <p:nvPicPr>
          <p:cNvPr descr=" " id="185" name="Google Shape;185;g2baaba63878_0_161"/>
          <p:cNvPicPr preferRelativeResize="0"/>
          <p:nvPr/>
        </p:nvPicPr>
        <p:blipFill rotWithShape="1">
          <a:blip r:embed="rId3">
            <a:alphaModFix/>
          </a:blip>
          <a:srcRect b="0" l="0" r="0" t="0"/>
          <a:stretch/>
        </p:blipFill>
        <p:spPr>
          <a:xfrm>
            <a:off x="0" y="0"/>
            <a:ext cx="6909664" cy="6858000"/>
          </a:xfrm>
          <a:prstGeom prst="rect">
            <a:avLst/>
          </a:prstGeom>
          <a:noFill/>
          <a:ln>
            <a:noFill/>
          </a:ln>
        </p:spPr>
      </p:pic>
      <p:pic>
        <p:nvPicPr>
          <p:cNvPr descr=" " id="186" name="Google Shape;186;g2baaba63878_0_161"/>
          <p:cNvPicPr preferRelativeResize="0"/>
          <p:nvPr/>
        </p:nvPicPr>
        <p:blipFill rotWithShape="1">
          <a:blip r:embed="rId4">
            <a:alphaModFix/>
          </a:blip>
          <a:srcRect b="0" l="0" r="0" t="0"/>
          <a:stretch/>
        </p:blipFill>
        <p:spPr>
          <a:xfrm>
            <a:off x="17324965" y="5067300"/>
            <a:ext cx="7062083" cy="8648700"/>
          </a:xfrm>
          <a:prstGeom prst="rect">
            <a:avLst/>
          </a:prstGeom>
          <a:noFill/>
          <a:ln>
            <a:noFill/>
          </a:ln>
        </p:spPr>
      </p:pic>
      <p:pic>
        <p:nvPicPr>
          <p:cNvPr descr=" " id="187" name="Google Shape;187;g2baaba63878_0_161"/>
          <p:cNvPicPr preferRelativeResize="0"/>
          <p:nvPr/>
        </p:nvPicPr>
        <p:blipFill rotWithShape="1">
          <a:blip r:embed="rId5">
            <a:alphaModFix/>
          </a:blip>
          <a:srcRect b="0" l="0" r="0" t="0"/>
          <a:stretch/>
        </p:blipFill>
        <p:spPr>
          <a:xfrm>
            <a:off x="20563870" y="8267700"/>
            <a:ext cx="3576272" cy="5448300"/>
          </a:xfrm>
          <a:prstGeom prst="rect">
            <a:avLst/>
          </a:prstGeom>
          <a:noFill/>
          <a:ln>
            <a:noFill/>
          </a:ln>
        </p:spPr>
      </p:pic>
      <p:pic>
        <p:nvPicPr>
          <p:cNvPr descr=" " id="188" name="Google Shape;188;g2baaba63878_0_161"/>
          <p:cNvPicPr preferRelativeResize="0"/>
          <p:nvPr/>
        </p:nvPicPr>
        <p:blipFill rotWithShape="1">
          <a:blip r:embed="rId6">
            <a:alphaModFix/>
          </a:blip>
          <a:srcRect b="0" l="0" r="0" t="0"/>
          <a:stretch/>
        </p:blipFill>
        <p:spPr>
          <a:xfrm>
            <a:off x="0" y="0"/>
            <a:ext cx="2614821" cy="4102100"/>
          </a:xfrm>
          <a:prstGeom prst="rect">
            <a:avLst/>
          </a:prstGeom>
          <a:noFill/>
          <a:ln>
            <a:noFill/>
          </a:ln>
        </p:spPr>
      </p:pic>
      <p:pic>
        <p:nvPicPr>
          <p:cNvPr descr=" " id="189" name="Google Shape;189;g2baaba63878_0_161"/>
          <p:cNvPicPr preferRelativeResize="0"/>
          <p:nvPr/>
        </p:nvPicPr>
        <p:blipFill rotWithShape="1">
          <a:blip r:embed="rId7">
            <a:alphaModFix/>
          </a:blip>
          <a:srcRect b="0" l="0" r="0" t="0"/>
          <a:stretch/>
        </p:blipFill>
        <p:spPr>
          <a:xfrm>
            <a:off x="16270734" y="5727700"/>
            <a:ext cx="7049381" cy="6400800"/>
          </a:xfrm>
          <a:prstGeom prst="rect">
            <a:avLst/>
          </a:prstGeom>
          <a:noFill/>
          <a:ln>
            <a:noFill/>
          </a:ln>
        </p:spPr>
      </p:pic>
      <p:pic>
        <p:nvPicPr>
          <p:cNvPr descr=" " id="190" name="Google Shape;190;g2baaba63878_0_161"/>
          <p:cNvPicPr preferRelativeResize="0"/>
          <p:nvPr/>
        </p:nvPicPr>
        <p:blipFill rotWithShape="1">
          <a:blip r:embed="rId8">
            <a:alphaModFix/>
          </a:blip>
          <a:srcRect b="0" l="0" r="0" t="0"/>
          <a:stretch/>
        </p:blipFill>
        <p:spPr>
          <a:xfrm>
            <a:off x="889111" y="5727700"/>
            <a:ext cx="14835454" cy="6400800"/>
          </a:xfrm>
          <a:prstGeom prst="rect">
            <a:avLst/>
          </a:prstGeom>
          <a:noFill/>
          <a:ln>
            <a:noFill/>
          </a:ln>
        </p:spPr>
      </p:pic>
      <p:sp>
        <p:nvSpPr>
          <p:cNvPr id="191" name="Google Shape;191;g2baaba63878_0_1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baaba63878_0_161"/>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93" name="Google Shape;193;g2baaba63878_0_161"/>
          <p:cNvSpPr/>
          <p:nvPr/>
        </p:nvSpPr>
        <p:spPr>
          <a:xfrm>
            <a:off x="1079635" y="2247900"/>
            <a:ext cx="70494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baaba63878_0_161"/>
          <p:cNvSpPr/>
          <p:nvPr/>
        </p:nvSpPr>
        <p:spPr>
          <a:xfrm>
            <a:off x="1079635" y="2247900"/>
            <a:ext cx="7049400" cy="15621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baaba63878_0_161"/>
          <p:cNvSpPr/>
          <p:nvPr/>
        </p:nvSpPr>
        <p:spPr>
          <a:xfrm>
            <a:off x="1841730" y="2552700"/>
            <a:ext cx="45981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4800"/>
              <a:buFont typeface="Lalezar"/>
              <a:buNone/>
            </a:pPr>
            <a:r>
              <a:rPr b="0" i="0" lang="en-US" sz="4800" u="none" cap="none" strike="noStrike">
                <a:solidFill>
                  <a:srgbClr val="4D2C0B"/>
                </a:solidFill>
                <a:latin typeface="Lalezar"/>
                <a:ea typeface="Lalezar"/>
                <a:cs typeface="Lalezar"/>
                <a:sym typeface="Lalezar"/>
              </a:rPr>
              <a:t>DRAGON TAMING </a:t>
            </a:r>
            <a:endParaRPr b="0" i="0" sz="4800" u="none" cap="none" strike="noStrike">
              <a:solidFill>
                <a:schemeClr val="dk1"/>
              </a:solidFill>
              <a:latin typeface="Calibri"/>
              <a:ea typeface="Calibri"/>
              <a:cs typeface="Calibri"/>
              <a:sym typeface="Calibri"/>
            </a:endParaRPr>
          </a:p>
        </p:txBody>
      </p:sp>
      <p:sp>
        <p:nvSpPr>
          <p:cNvPr id="196" name="Google Shape;196;g2baaba63878_0_161"/>
          <p:cNvSpPr/>
          <p:nvPr/>
        </p:nvSpPr>
        <p:spPr>
          <a:xfrm>
            <a:off x="1079635" y="41148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7" name="Google Shape;197;g2baaba63878_0_161"/>
          <p:cNvSpPr/>
          <p:nvPr/>
        </p:nvSpPr>
        <p:spPr>
          <a:xfrm>
            <a:off x="8675184" y="2247900"/>
            <a:ext cx="70494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baaba63878_0_161"/>
          <p:cNvSpPr/>
          <p:nvPr/>
        </p:nvSpPr>
        <p:spPr>
          <a:xfrm>
            <a:off x="8675184" y="2247900"/>
            <a:ext cx="7049400" cy="15621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2baaba63878_0_161"/>
          <p:cNvSpPr/>
          <p:nvPr/>
        </p:nvSpPr>
        <p:spPr>
          <a:xfrm>
            <a:off x="9437280" y="2552700"/>
            <a:ext cx="55761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4800"/>
              <a:buFont typeface="Lalezar"/>
              <a:buNone/>
            </a:pPr>
            <a:r>
              <a:rPr b="0" i="0" lang="en-US" sz="4800" u="none" cap="none" strike="noStrike">
                <a:solidFill>
                  <a:srgbClr val="4D2C0B"/>
                </a:solidFill>
                <a:latin typeface="Lalezar"/>
                <a:ea typeface="Lalezar"/>
                <a:cs typeface="Lalezar"/>
                <a:sym typeface="Lalezar"/>
              </a:rPr>
              <a:t>THE ART OF UNICORN</a:t>
            </a:r>
            <a:endParaRPr b="0" i="0" sz="4800" u="none" cap="none" strike="noStrike">
              <a:solidFill>
                <a:schemeClr val="dk1"/>
              </a:solidFill>
              <a:latin typeface="Calibri"/>
              <a:ea typeface="Calibri"/>
              <a:cs typeface="Calibri"/>
              <a:sym typeface="Calibri"/>
            </a:endParaRPr>
          </a:p>
        </p:txBody>
      </p:sp>
      <p:sp>
        <p:nvSpPr>
          <p:cNvPr id="200" name="Google Shape;200;g2baaba63878_0_161"/>
          <p:cNvSpPr/>
          <p:nvPr/>
        </p:nvSpPr>
        <p:spPr>
          <a:xfrm>
            <a:off x="8675184" y="41148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201" name="Google Shape;201;g2baaba63878_0_161"/>
          <p:cNvSpPr/>
          <p:nvPr/>
        </p:nvSpPr>
        <p:spPr>
          <a:xfrm>
            <a:off x="16270734" y="2247900"/>
            <a:ext cx="70494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baaba63878_0_161"/>
          <p:cNvSpPr/>
          <p:nvPr/>
        </p:nvSpPr>
        <p:spPr>
          <a:xfrm>
            <a:off x="16270734" y="2247900"/>
            <a:ext cx="7049400" cy="1562100"/>
          </a:xfrm>
          <a:prstGeom prst="rect">
            <a:avLst/>
          </a:prstGeom>
          <a:solidFill>
            <a:srgbClr val="D8B19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baaba63878_0_161"/>
          <p:cNvSpPr/>
          <p:nvPr/>
        </p:nvSpPr>
        <p:spPr>
          <a:xfrm>
            <a:off x="17032829" y="2552700"/>
            <a:ext cx="4598100" cy="115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D2C0B"/>
              </a:buClr>
              <a:buSzPts val="4800"/>
              <a:buFont typeface="Lalezar"/>
              <a:buNone/>
            </a:pPr>
            <a:r>
              <a:rPr b="0" i="0" lang="en-US" sz="4800" u="none" cap="none" strike="noStrike">
                <a:solidFill>
                  <a:srgbClr val="4D2C0B"/>
                </a:solidFill>
                <a:latin typeface="Lalezar"/>
                <a:ea typeface="Lalezar"/>
                <a:cs typeface="Lalezar"/>
                <a:sym typeface="Lalezar"/>
              </a:rPr>
              <a:t>DRAGON TAMING </a:t>
            </a:r>
            <a:endParaRPr b="0" i="0" sz="4800" u="none" cap="none" strike="noStrike">
              <a:solidFill>
                <a:schemeClr val="dk1"/>
              </a:solidFill>
              <a:latin typeface="Calibri"/>
              <a:ea typeface="Calibri"/>
              <a:cs typeface="Calibri"/>
              <a:sym typeface="Calibri"/>
            </a:endParaRPr>
          </a:p>
        </p:txBody>
      </p:sp>
      <p:sp>
        <p:nvSpPr>
          <p:cNvPr id="204" name="Google Shape;204;g2baaba63878_0_161"/>
          <p:cNvSpPr/>
          <p:nvPr/>
        </p:nvSpPr>
        <p:spPr>
          <a:xfrm>
            <a:off x="16270734" y="41148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2024-02-20T04:46:03Z</dcterms:created>
  <dc:creator>PptxGenJS</dc:creator>
</cp:coreProperties>
</file>