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1.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22.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Lst>
  <p:sldSz cy="13716000" cx="24387025"/>
  <p:notesSz cx="13716000" cy="24387025"/>
  <p:embeddedFontLst>
    <p:embeddedFont>
      <p:font typeface="Poppins"/>
      <p:regular r:id="rId30"/>
      <p:bold r:id="rId31"/>
      <p:italic r:id="rId32"/>
      <p:boldItalic r:id="rId33"/>
    </p:embeddedFont>
    <p:embeddedFont>
      <p:font typeface="Lato"/>
      <p:regular r:id="rId34"/>
      <p:bold r:id="rId35"/>
      <p:italic r:id="rId36"/>
      <p:boldItalic r:id="rId37"/>
    </p:embeddedFont>
    <p:embeddedFont>
      <p:font typeface="Montserrat"/>
      <p:regular r:id="rId38"/>
      <p:bold r:id="rId39"/>
      <p:italic r:id="rId40"/>
      <p:boldItalic r:id="rId41"/>
    </p:embeddedFont>
    <p:embeddedFont>
      <p:font typeface="Inter"/>
      <p:regular r:id="rId42"/>
      <p:bold r:id="rId43"/>
    </p:embeddedFont>
    <p:embeddedFont>
      <p:font typeface="Press Start 2P"/>
      <p:regular r:id="rId44"/>
    </p:embeddedFont>
    <p:embeddedFont>
      <p:font typeface="Poppins SemiBold"/>
      <p:regular r:id="rId45"/>
      <p:bold r:id="rId46"/>
      <p:italic r:id="rId47"/>
      <p:boldItalic r:id="rId48"/>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49" roundtripDataSignature="AMtx7mgEbpSBevsQOT7GluUuEbSWbvskzw=="/>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40" Type="http://schemas.openxmlformats.org/officeDocument/2006/relationships/font" Target="fonts/Montserrat-italic.fntdata"/><Relationship Id="rId42" Type="http://schemas.openxmlformats.org/officeDocument/2006/relationships/font" Target="fonts/Inter-regular.fntdata"/><Relationship Id="rId41" Type="http://schemas.openxmlformats.org/officeDocument/2006/relationships/font" Target="fonts/Montserrat-boldItalic.fntdata"/><Relationship Id="rId44" Type="http://schemas.openxmlformats.org/officeDocument/2006/relationships/font" Target="fonts/PressStart2P-regular.fntdata"/><Relationship Id="rId43" Type="http://schemas.openxmlformats.org/officeDocument/2006/relationships/font" Target="fonts/Inter-bold.fntdata"/><Relationship Id="rId46" Type="http://schemas.openxmlformats.org/officeDocument/2006/relationships/font" Target="fonts/PoppinsSemiBold-bold.fntdata"/><Relationship Id="rId45" Type="http://schemas.openxmlformats.org/officeDocument/2006/relationships/font" Target="fonts/PoppinsSemiBold-regular.fntdata"/><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48" Type="http://schemas.openxmlformats.org/officeDocument/2006/relationships/font" Target="fonts/PoppinsSemiBold-boldItalic.fntdata"/><Relationship Id="rId47" Type="http://schemas.openxmlformats.org/officeDocument/2006/relationships/font" Target="fonts/PoppinsSemiBold-italic.fntdata"/><Relationship Id="rId49" Type="http://customschemas.google.com/relationships/presentationmetadata" Target="metadata"/><Relationship Id="rId5" Type="http://schemas.openxmlformats.org/officeDocument/2006/relationships/slide" Target="slides/slide1.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 Id="rId31" Type="http://schemas.openxmlformats.org/officeDocument/2006/relationships/font" Target="fonts/Poppins-bold.fntdata"/><Relationship Id="rId30" Type="http://schemas.openxmlformats.org/officeDocument/2006/relationships/font" Target="fonts/Poppins-regular.fntdata"/><Relationship Id="rId33" Type="http://schemas.openxmlformats.org/officeDocument/2006/relationships/font" Target="fonts/Poppins-boldItalic.fntdata"/><Relationship Id="rId32" Type="http://schemas.openxmlformats.org/officeDocument/2006/relationships/font" Target="fonts/Poppins-italic.fntdata"/><Relationship Id="rId35" Type="http://schemas.openxmlformats.org/officeDocument/2006/relationships/font" Target="fonts/Lato-bold.fntdata"/><Relationship Id="rId34" Type="http://schemas.openxmlformats.org/officeDocument/2006/relationships/font" Target="fonts/Lato-regular.fntdata"/><Relationship Id="rId37" Type="http://schemas.openxmlformats.org/officeDocument/2006/relationships/font" Target="fonts/Lato-boldItalic.fntdata"/><Relationship Id="rId36" Type="http://schemas.openxmlformats.org/officeDocument/2006/relationships/font" Target="fonts/Lato-italic.fntdata"/><Relationship Id="rId39" Type="http://schemas.openxmlformats.org/officeDocument/2006/relationships/font" Target="fonts/Montserrat-bold.fntdata"/><Relationship Id="rId38" Type="http://schemas.openxmlformats.org/officeDocument/2006/relationships/font" Target="fonts/Montserrat-regular.fntdata"/><Relationship Id="rId20" Type="http://schemas.openxmlformats.org/officeDocument/2006/relationships/slide" Target="slides/slide16.xml"/><Relationship Id="rId22" Type="http://schemas.openxmlformats.org/officeDocument/2006/relationships/slide" Target="slides/slide18.xml"/><Relationship Id="rId21" Type="http://schemas.openxmlformats.org/officeDocument/2006/relationships/slide" Target="slides/slide17.xml"/><Relationship Id="rId24" Type="http://schemas.openxmlformats.org/officeDocument/2006/relationships/slide" Target="slides/slide20.xml"/><Relationship Id="rId23" Type="http://schemas.openxmlformats.org/officeDocument/2006/relationships/slide" Target="slides/slide19.xml"/><Relationship Id="rId26" Type="http://schemas.openxmlformats.org/officeDocument/2006/relationships/slide" Target="slides/slide22.xml"/><Relationship Id="rId25" Type="http://schemas.openxmlformats.org/officeDocument/2006/relationships/slide" Target="slides/slide21.xml"/><Relationship Id="rId28" Type="http://schemas.openxmlformats.org/officeDocument/2006/relationships/slide" Target="slides/slide24.xml"/><Relationship Id="rId27" Type="http://schemas.openxmlformats.org/officeDocument/2006/relationships/slide" Target="slides/slide23.xml"/><Relationship Id="rId29" Type="http://schemas.openxmlformats.org/officeDocument/2006/relationships/slide" Target="slides/slide25.xml"/><Relationship Id="rId11" Type="http://schemas.openxmlformats.org/officeDocument/2006/relationships/slide" Target="slides/slide7.xml"/><Relationship Id="rId10" Type="http://schemas.openxmlformats.org/officeDocument/2006/relationships/slide" Target="slides/slide6.xml"/><Relationship Id="rId13" Type="http://schemas.openxmlformats.org/officeDocument/2006/relationships/slide" Target="slides/slide9.xml"/><Relationship Id="rId12" Type="http://schemas.openxmlformats.org/officeDocument/2006/relationships/slide" Target="slides/slide8.xml"/><Relationship Id="rId15" Type="http://schemas.openxmlformats.org/officeDocument/2006/relationships/slide" Target="slides/slide11.xml"/><Relationship Id="rId14" Type="http://schemas.openxmlformats.org/officeDocument/2006/relationships/slide" Target="slides/slide10.xml"/><Relationship Id="rId17" Type="http://schemas.openxmlformats.org/officeDocument/2006/relationships/slide" Target="slides/slide13.xml"/><Relationship Id="rId16" Type="http://schemas.openxmlformats.org/officeDocument/2006/relationships/slide" Target="slides/slide12.xml"/><Relationship Id="rId19" Type="http://schemas.openxmlformats.org/officeDocument/2006/relationships/slide" Target="slides/slide15.xml"/><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 name="Shape 11"/>
        <p:cNvGrpSpPr/>
        <p:nvPr/>
      </p:nvGrpSpPr>
      <p:grpSpPr>
        <a:xfrm>
          <a:off x="0" y="0"/>
          <a:ext cx="0" cy="0"/>
          <a:chOff x="0" y="0"/>
          <a:chExt cx="0" cy="0"/>
        </a:xfrm>
      </p:grpSpPr>
      <p:sp>
        <p:nvSpPr>
          <p:cNvPr id="12" name="Google Shape;12;g2ba73468a3e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 name="Google Shape;13;g2ba73468a3e_0_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 name="Google Shape;14;g2ba73468a3e_0_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4" name="Shape 194"/>
        <p:cNvGrpSpPr/>
        <p:nvPr/>
      </p:nvGrpSpPr>
      <p:grpSpPr>
        <a:xfrm>
          <a:off x="0" y="0"/>
          <a:ext cx="0" cy="0"/>
          <a:chOff x="0" y="0"/>
          <a:chExt cx="0" cy="0"/>
        </a:xfrm>
      </p:grpSpPr>
      <p:sp>
        <p:nvSpPr>
          <p:cNvPr id="195" name="Google Shape;195;g2ba73468a3e_0_17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96" name="Google Shape;196;g2ba73468a3e_0_17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97" name="Google Shape;197;g2ba73468a3e_0_17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3" name="Shape 243"/>
        <p:cNvGrpSpPr/>
        <p:nvPr/>
      </p:nvGrpSpPr>
      <p:grpSpPr>
        <a:xfrm>
          <a:off x="0" y="0"/>
          <a:ext cx="0" cy="0"/>
          <a:chOff x="0" y="0"/>
          <a:chExt cx="0" cy="0"/>
        </a:xfrm>
      </p:grpSpPr>
      <p:sp>
        <p:nvSpPr>
          <p:cNvPr id="244" name="Google Shape;244;g2ba73468a3e_0_22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45" name="Google Shape;245;g2ba73468a3e_0_22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46" name="Google Shape;246;g2ba73468a3e_0_22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3" name="Shape 273"/>
        <p:cNvGrpSpPr/>
        <p:nvPr/>
      </p:nvGrpSpPr>
      <p:grpSpPr>
        <a:xfrm>
          <a:off x="0" y="0"/>
          <a:ext cx="0" cy="0"/>
          <a:chOff x="0" y="0"/>
          <a:chExt cx="0" cy="0"/>
        </a:xfrm>
      </p:grpSpPr>
      <p:sp>
        <p:nvSpPr>
          <p:cNvPr id="274" name="Google Shape;274;g2ba73468a3e_0_25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75" name="Google Shape;275;g2ba73468a3e_0_25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76" name="Google Shape;276;g2ba73468a3e_0_25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6" name="Shape 286"/>
        <p:cNvGrpSpPr/>
        <p:nvPr/>
      </p:nvGrpSpPr>
      <p:grpSpPr>
        <a:xfrm>
          <a:off x="0" y="0"/>
          <a:ext cx="0" cy="0"/>
          <a:chOff x="0" y="0"/>
          <a:chExt cx="0" cy="0"/>
        </a:xfrm>
      </p:grpSpPr>
      <p:sp>
        <p:nvSpPr>
          <p:cNvPr id="287" name="Google Shape;287;g2ba73468a3e_0_26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88" name="Google Shape;288;g2ba73468a3e_0_26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89" name="Google Shape;289;g2ba73468a3e_0_26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4" name="Shape 314"/>
        <p:cNvGrpSpPr/>
        <p:nvPr/>
      </p:nvGrpSpPr>
      <p:grpSpPr>
        <a:xfrm>
          <a:off x="0" y="0"/>
          <a:ext cx="0" cy="0"/>
          <a:chOff x="0" y="0"/>
          <a:chExt cx="0" cy="0"/>
        </a:xfrm>
      </p:grpSpPr>
      <p:sp>
        <p:nvSpPr>
          <p:cNvPr id="315" name="Google Shape;315;g2ba73468a3e_0_29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16" name="Google Shape;316;g2ba73468a3e_0_29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17" name="Google Shape;317;g2ba73468a3e_0_29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0" name="Shape 380"/>
        <p:cNvGrpSpPr/>
        <p:nvPr/>
      </p:nvGrpSpPr>
      <p:grpSpPr>
        <a:xfrm>
          <a:off x="0" y="0"/>
          <a:ext cx="0" cy="0"/>
          <a:chOff x="0" y="0"/>
          <a:chExt cx="0" cy="0"/>
        </a:xfrm>
      </p:grpSpPr>
      <p:sp>
        <p:nvSpPr>
          <p:cNvPr id="381" name="Google Shape;381;g2ba73468a3e_0_35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82" name="Google Shape;382;g2ba73468a3e_0_35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83" name="Google Shape;383;g2ba73468a3e_0_35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5" name="Shape 395"/>
        <p:cNvGrpSpPr/>
        <p:nvPr/>
      </p:nvGrpSpPr>
      <p:grpSpPr>
        <a:xfrm>
          <a:off x="0" y="0"/>
          <a:ext cx="0" cy="0"/>
          <a:chOff x="0" y="0"/>
          <a:chExt cx="0" cy="0"/>
        </a:xfrm>
      </p:grpSpPr>
      <p:sp>
        <p:nvSpPr>
          <p:cNvPr id="396" name="Google Shape;396;g2ba73468a3e_0_36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97" name="Google Shape;397;g2ba73468a3e_0_36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98" name="Google Shape;398;g2ba73468a3e_0_36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1" name="Shape 411"/>
        <p:cNvGrpSpPr/>
        <p:nvPr/>
      </p:nvGrpSpPr>
      <p:grpSpPr>
        <a:xfrm>
          <a:off x="0" y="0"/>
          <a:ext cx="0" cy="0"/>
          <a:chOff x="0" y="0"/>
          <a:chExt cx="0" cy="0"/>
        </a:xfrm>
      </p:grpSpPr>
      <p:sp>
        <p:nvSpPr>
          <p:cNvPr id="412" name="Google Shape;412;g2ba73468a3e_0_38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13" name="Google Shape;413;g2ba73468a3e_0_38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14" name="Google Shape;414;g2ba73468a3e_0_38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7" name="Shape 427"/>
        <p:cNvGrpSpPr/>
        <p:nvPr/>
      </p:nvGrpSpPr>
      <p:grpSpPr>
        <a:xfrm>
          <a:off x="0" y="0"/>
          <a:ext cx="0" cy="0"/>
          <a:chOff x="0" y="0"/>
          <a:chExt cx="0" cy="0"/>
        </a:xfrm>
      </p:grpSpPr>
      <p:sp>
        <p:nvSpPr>
          <p:cNvPr id="428" name="Google Shape;428;g2ba73468a3e_0_39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29" name="Google Shape;429;g2ba73468a3e_0_39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30" name="Google Shape;430;g2ba73468a3e_0_39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6" name="Shape 436"/>
        <p:cNvGrpSpPr/>
        <p:nvPr/>
      </p:nvGrpSpPr>
      <p:grpSpPr>
        <a:xfrm>
          <a:off x="0" y="0"/>
          <a:ext cx="0" cy="0"/>
          <a:chOff x="0" y="0"/>
          <a:chExt cx="0" cy="0"/>
        </a:xfrm>
      </p:grpSpPr>
      <p:sp>
        <p:nvSpPr>
          <p:cNvPr id="437" name="Google Shape;437;g2ba73468a3e_0_40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38" name="Google Shape;438;g2ba73468a3e_0_40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39" name="Google Shape;439;g2ba73468a3e_0_40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 name="Shape 21"/>
        <p:cNvGrpSpPr/>
        <p:nvPr/>
      </p:nvGrpSpPr>
      <p:grpSpPr>
        <a:xfrm>
          <a:off x="0" y="0"/>
          <a:ext cx="0" cy="0"/>
          <a:chOff x="0" y="0"/>
          <a:chExt cx="0" cy="0"/>
        </a:xfrm>
      </p:grpSpPr>
      <p:sp>
        <p:nvSpPr>
          <p:cNvPr id="22" name="Google Shape;22;g2ba73468a3e_0_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3" name="Google Shape;23;g2ba73468a3e_0_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4" name="Google Shape;24;g2ba73468a3e_0_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9" name="Shape 469"/>
        <p:cNvGrpSpPr/>
        <p:nvPr/>
      </p:nvGrpSpPr>
      <p:grpSpPr>
        <a:xfrm>
          <a:off x="0" y="0"/>
          <a:ext cx="0" cy="0"/>
          <a:chOff x="0" y="0"/>
          <a:chExt cx="0" cy="0"/>
        </a:xfrm>
      </p:grpSpPr>
      <p:sp>
        <p:nvSpPr>
          <p:cNvPr id="470" name="Google Shape;470;g2ba73468a3e_0_43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71" name="Google Shape;471;g2ba73468a3e_0_43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72" name="Google Shape;472;g2ba73468a3e_0_43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1" name="Shape 491"/>
        <p:cNvGrpSpPr/>
        <p:nvPr/>
      </p:nvGrpSpPr>
      <p:grpSpPr>
        <a:xfrm>
          <a:off x="0" y="0"/>
          <a:ext cx="0" cy="0"/>
          <a:chOff x="0" y="0"/>
          <a:chExt cx="0" cy="0"/>
        </a:xfrm>
      </p:grpSpPr>
      <p:sp>
        <p:nvSpPr>
          <p:cNvPr id="492" name="Google Shape;492;g2ba73468a3e_0_46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93" name="Google Shape;493;g2ba73468a3e_0_46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94" name="Google Shape;494;g2ba73468a3e_0_46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6" name="Shape 536"/>
        <p:cNvGrpSpPr/>
        <p:nvPr/>
      </p:nvGrpSpPr>
      <p:grpSpPr>
        <a:xfrm>
          <a:off x="0" y="0"/>
          <a:ext cx="0" cy="0"/>
          <a:chOff x="0" y="0"/>
          <a:chExt cx="0" cy="0"/>
        </a:xfrm>
      </p:grpSpPr>
      <p:sp>
        <p:nvSpPr>
          <p:cNvPr id="537" name="Google Shape;537;g2ba73468a3e_0_50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38" name="Google Shape;538;g2ba73468a3e_0_50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39" name="Google Shape;539;g2ba73468a3e_0_50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3" name="Shape 563"/>
        <p:cNvGrpSpPr/>
        <p:nvPr/>
      </p:nvGrpSpPr>
      <p:grpSpPr>
        <a:xfrm>
          <a:off x="0" y="0"/>
          <a:ext cx="0" cy="0"/>
          <a:chOff x="0" y="0"/>
          <a:chExt cx="0" cy="0"/>
        </a:xfrm>
      </p:grpSpPr>
      <p:sp>
        <p:nvSpPr>
          <p:cNvPr id="564" name="Google Shape;564;g2ba73468a3e_0_53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65" name="Google Shape;565;g2ba73468a3e_0_53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66" name="Google Shape;566;g2ba73468a3e_0_53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8" name="Shape 588"/>
        <p:cNvGrpSpPr/>
        <p:nvPr/>
      </p:nvGrpSpPr>
      <p:grpSpPr>
        <a:xfrm>
          <a:off x="0" y="0"/>
          <a:ext cx="0" cy="0"/>
          <a:chOff x="0" y="0"/>
          <a:chExt cx="0" cy="0"/>
        </a:xfrm>
      </p:grpSpPr>
      <p:sp>
        <p:nvSpPr>
          <p:cNvPr id="589" name="Google Shape;589;g2ba73468a3e_0_55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90" name="Google Shape;590;g2ba73468a3e_0_55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91" name="Google Shape;591;g2ba73468a3e_0_55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6" name="Shape 656"/>
        <p:cNvGrpSpPr/>
        <p:nvPr/>
      </p:nvGrpSpPr>
      <p:grpSpPr>
        <a:xfrm>
          <a:off x="0" y="0"/>
          <a:ext cx="0" cy="0"/>
          <a:chOff x="0" y="0"/>
          <a:chExt cx="0" cy="0"/>
        </a:xfrm>
      </p:grpSpPr>
      <p:sp>
        <p:nvSpPr>
          <p:cNvPr id="657" name="Google Shape;657;g2ba73468a3e_0_62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58" name="Google Shape;658;g2ba73468a3e_0_62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59" name="Google Shape;659;g2ba73468a3e_0_62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 name="Shape 31"/>
        <p:cNvGrpSpPr/>
        <p:nvPr/>
      </p:nvGrpSpPr>
      <p:grpSpPr>
        <a:xfrm>
          <a:off x="0" y="0"/>
          <a:ext cx="0" cy="0"/>
          <a:chOff x="0" y="0"/>
          <a:chExt cx="0" cy="0"/>
        </a:xfrm>
      </p:grpSpPr>
      <p:sp>
        <p:nvSpPr>
          <p:cNvPr id="32" name="Google Shape;32;g2ba73468a3e_0_1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3" name="Google Shape;33;g2ba73468a3e_0_1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4" name="Google Shape;34;g2ba73468a3e_0_1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 name="Shape 77"/>
        <p:cNvGrpSpPr/>
        <p:nvPr/>
      </p:nvGrpSpPr>
      <p:grpSpPr>
        <a:xfrm>
          <a:off x="0" y="0"/>
          <a:ext cx="0" cy="0"/>
          <a:chOff x="0" y="0"/>
          <a:chExt cx="0" cy="0"/>
        </a:xfrm>
      </p:grpSpPr>
      <p:sp>
        <p:nvSpPr>
          <p:cNvPr id="78" name="Google Shape;78;g2ba73468a3e_0_6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9" name="Google Shape;79;g2ba73468a3e_0_6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0" name="Google Shape;80;g2ba73468a3e_0_6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 name="Shape 88"/>
        <p:cNvGrpSpPr/>
        <p:nvPr/>
      </p:nvGrpSpPr>
      <p:grpSpPr>
        <a:xfrm>
          <a:off x="0" y="0"/>
          <a:ext cx="0" cy="0"/>
          <a:chOff x="0" y="0"/>
          <a:chExt cx="0" cy="0"/>
        </a:xfrm>
      </p:grpSpPr>
      <p:sp>
        <p:nvSpPr>
          <p:cNvPr id="89" name="Google Shape;89;g2ba73468a3e_0_7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0" name="Google Shape;90;g2ba73468a3e_0_7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1" name="Google Shape;91;g2ba73468a3e_0_7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7" name="Shape 107"/>
        <p:cNvGrpSpPr/>
        <p:nvPr/>
      </p:nvGrpSpPr>
      <p:grpSpPr>
        <a:xfrm>
          <a:off x="0" y="0"/>
          <a:ext cx="0" cy="0"/>
          <a:chOff x="0" y="0"/>
          <a:chExt cx="0" cy="0"/>
        </a:xfrm>
      </p:grpSpPr>
      <p:sp>
        <p:nvSpPr>
          <p:cNvPr id="108" name="Google Shape;108;g2ba73468a3e_0_9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9" name="Google Shape;109;g2ba73468a3e_0_9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0" name="Google Shape;110;g2ba73468a3e_0_9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9" name="Shape 129"/>
        <p:cNvGrpSpPr/>
        <p:nvPr/>
      </p:nvGrpSpPr>
      <p:grpSpPr>
        <a:xfrm>
          <a:off x="0" y="0"/>
          <a:ext cx="0" cy="0"/>
          <a:chOff x="0" y="0"/>
          <a:chExt cx="0" cy="0"/>
        </a:xfrm>
      </p:grpSpPr>
      <p:sp>
        <p:nvSpPr>
          <p:cNvPr id="130" name="Google Shape;130;g2ba73468a3e_0_1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1" name="Google Shape;131;g2ba73468a3e_0_11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32" name="Google Shape;132;g2ba73468a3e_0_11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1" name="Shape 141"/>
        <p:cNvGrpSpPr/>
        <p:nvPr/>
      </p:nvGrpSpPr>
      <p:grpSpPr>
        <a:xfrm>
          <a:off x="0" y="0"/>
          <a:ext cx="0" cy="0"/>
          <a:chOff x="0" y="0"/>
          <a:chExt cx="0" cy="0"/>
        </a:xfrm>
      </p:grpSpPr>
      <p:sp>
        <p:nvSpPr>
          <p:cNvPr id="142" name="Google Shape;142;g2ba73468a3e_0_12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3" name="Google Shape;143;g2ba73468a3e_0_12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4" name="Google Shape;144;g2ba73468a3e_0_12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9" name="Shape 169"/>
        <p:cNvGrpSpPr/>
        <p:nvPr/>
      </p:nvGrpSpPr>
      <p:grpSpPr>
        <a:xfrm>
          <a:off x="0" y="0"/>
          <a:ext cx="0" cy="0"/>
          <a:chOff x="0" y="0"/>
          <a:chExt cx="0" cy="0"/>
        </a:xfrm>
      </p:grpSpPr>
      <p:sp>
        <p:nvSpPr>
          <p:cNvPr id="170" name="Google Shape;170;g2ba73468a3e_0_15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71" name="Google Shape;171;g2ba73468a3e_0_15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72" name="Google Shape;172;g2ba73468a3e_0_15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EFAULT">
  <p:cSld name="DEFAULT">
    <p:bg>
      <p:bgPr>
        <a:solidFill>
          <a:schemeClr val="lt1"/>
        </a:solidFill>
      </p:bgPr>
    </p:bg>
    <p:spTree>
      <p:nvGrpSpPr>
        <p:cNvPr id="10" name="Shape 10"/>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 name="Shape 9"/>
        <p:cNvGrpSpPr/>
        <p:nvPr/>
      </p:nvGrpSpPr>
      <p:grpSpPr>
        <a:xfrm>
          <a:off x="0" y="0"/>
          <a:ext cx="0" cy="0"/>
          <a:chOff x="0" y="0"/>
          <a:chExt cx="0" cy="0"/>
        </a:xfrm>
      </p:grpSpPr>
    </p:spTree>
  </p:cSld>
  <p:clrMap accent1="accent1" accent2="accent2" accent3="accent3" accent4="accent4" accent5="accent5" accent6="accent6" bg1="lt1" bg2="dk2" tx1="dk1" tx2="lt2" folHlink="folHlink" hlink="hlink"/>
  <p:sldLayoutIdLst>
    <p:sldLayoutId id="2147483649" r:id="rId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2.png"/><Relationship Id="rId4" Type="http://schemas.openxmlformats.org/officeDocument/2006/relationships/image" Target="../media/image16.png"/><Relationship Id="rId5" Type="http://schemas.openxmlformats.org/officeDocument/2006/relationships/image" Target="../media/image4.png"/></Relationships>
</file>

<file path=ppt/slides/_rels/slide10.xml.rels><?xml version="1.0" encoding="UTF-8" standalone="yes"?><Relationships xmlns="http://schemas.openxmlformats.org/package/2006/relationships"><Relationship Id="rId11" Type="http://schemas.openxmlformats.org/officeDocument/2006/relationships/image" Target="../media/image54.png"/><Relationship Id="rId10" Type="http://schemas.openxmlformats.org/officeDocument/2006/relationships/image" Target="../media/image28.png"/><Relationship Id="rId13" Type="http://schemas.openxmlformats.org/officeDocument/2006/relationships/image" Target="../media/image34.png"/><Relationship Id="rId12" Type="http://schemas.openxmlformats.org/officeDocument/2006/relationships/image" Target="../media/image37.png"/><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1.png"/><Relationship Id="rId4" Type="http://schemas.openxmlformats.org/officeDocument/2006/relationships/image" Target="../media/image16.png"/><Relationship Id="rId9" Type="http://schemas.openxmlformats.org/officeDocument/2006/relationships/image" Target="../media/image66.png"/><Relationship Id="rId15" Type="http://schemas.openxmlformats.org/officeDocument/2006/relationships/image" Target="../media/image64.png"/><Relationship Id="rId14" Type="http://schemas.openxmlformats.org/officeDocument/2006/relationships/image" Target="../media/image53.png"/><Relationship Id="rId17" Type="http://schemas.openxmlformats.org/officeDocument/2006/relationships/image" Target="../media/image48.png"/><Relationship Id="rId16" Type="http://schemas.openxmlformats.org/officeDocument/2006/relationships/image" Target="../media/image46.png"/><Relationship Id="rId5" Type="http://schemas.openxmlformats.org/officeDocument/2006/relationships/image" Target="../media/image58.png"/><Relationship Id="rId6" Type="http://schemas.openxmlformats.org/officeDocument/2006/relationships/image" Target="../media/image56.png"/><Relationship Id="rId7" Type="http://schemas.openxmlformats.org/officeDocument/2006/relationships/image" Target="../media/image39.png"/><Relationship Id="rId8" Type="http://schemas.openxmlformats.org/officeDocument/2006/relationships/image" Target="../media/image57.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22.png"/><Relationship Id="rId4" Type="http://schemas.openxmlformats.org/officeDocument/2006/relationships/image" Target="../media/image16.png"/><Relationship Id="rId5" Type="http://schemas.openxmlformats.org/officeDocument/2006/relationships/image" Target="../media/image62.png"/><Relationship Id="rId6" Type="http://schemas.openxmlformats.org/officeDocument/2006/relationships/image" Target="../media/image55.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5.png"/><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1.png"/><Relationship Id="rId4" Type="http://schemas.openxmlformats.org/officeDocument/2006/relationships/image" Target="../media/image16.png"/></Relationships>
</file>

<file path=ppt/slides/_rels/slide14.xml.rels><?xml version="1.0" encoding="UTF-8" standalone="yes"?><Relationships xmlns="http://schemas.openxmlformats.org/package/2006/relationships"><Relationship Id="rId20" Type="http://schemas.openxmlformats.org/officeDocument/2006/relationships/image" Target="../media/image132.png"/><Relationship Id="rId22" Type="http://schemas.openxmlformats.org/officeDocument/2006/relationships/image" Target="../media/image75.png"/><Relationship Id="rId21" Type="http://schemas.openxmlformats.org/officeDocument/2006/relationships/image" Target="../media/image77.png"/><Relationship Id="rId24" Type="http://schemas.openxmlformats.org/officeDocument/2006/relationships/image" Target="../media/image76.png"/><Relationship Id="rId23" Type="http://schemas.openxmlformats.org/officeDocument/2006/relationships/image" Target="../media/image98.png"/><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6.png"/><Relationship Id="rId4" Type="http://schemas.openxmlformats.org/officeDocument/2006/relationships/image" Target="../media/image16.png"/><Relationship Id="rId9" Type="http://schemas.openxmlformats.org/officeDocument/2006/relationships/image" Target="../media/image63.png"/><Relationship Id="rId26" Type="http://schemas.openxmlformats.org/officeDocument/2006/relationships/image" Target="../media/image79.png"/><Relationship Id="rId25" Type="http://schemas.openxmlformats.org/officeDocument/2006/relationships/image" Target="../media/image82.png"/><Relationship Id="rId28" Type="http://schemas.openxmlformats.org/officeDocument/2006/relationships/image" Target="../media/image87.png"/><Relationship Id="rId27" Type="http://schemas.openxmlformats.org/officeDocument/2006/relationships/image" Target="../media/image83.png"/><Relationship Id="rId5" Type="http://schemas.openxmlformats.org/officeDocument/2006/relationships/image" Target="../media/image59.png"/><Relationship Id="rId6" Type="http://schemas.openxmlformats.org/officeDocument/2006/relationships/image" Target="../media/image50.png"/><Relationship Id="rId7" Type="http://schemas.openxmlformats.org/officeDocument/2006/relationships/image" Target="../media/image52.png"/><Relationship Id="rId8" Type="http://schemas.openxmlformats.org/officeDocument/2006/relationships/image" Target="../media/image69.png"/><Relationship Id="rId11" Type="http://schemas.openxmlformats.org/officeDocument/2006/relationships/image" Target="../media/image68.png"/><Relationship Id="rId10" Type="http://schemas.openxmlformats.org/officeDocument/2006/relationships/image" Target="../media/image65.png"/><Relationship Id="rId13" Type="http://schemas.openxmlformats.org/officeDocument/2006/relationships/image" Target="../media/image78.png"/><Relationship Id="rId12" Type="http://schemas.openxmlformats.org/officeDocument/2006/relationships/image" Target="../media/image67.png"/><Relationship Id="rId15" Type="http://schemas.openxmlformats.org/officeDocument/2006/relationships/image" Target="../media/image71.png"/><Relationship Id="rId14" Type="http://schemas.openxmlformats.org/officeDocument/2006/relationships/image" Target="../media/image80.png"/><Relationship Id="rId17" Type="http://schemas.openxmlformats.org/officeDocument/2006/relationships/image" Target="../media/image72.png"/><Relationship Id="rId16" Type="http://schemas.openxmlformats.org/officeDocument/2006/relationships/image" Target="../media/image70.png"/><Relationship Id="rId19" Type="http://schemas.openxmlformats.org/officeDocument/2006/relationships/image" Target="../media/image73.png"/><Relationship Id="rId18" Type="http://schemas.openxmlformats.org/officeDocument/2006/relationships/image" Target="../media/image74.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22.png"/><Relationship Id="rId4" Type="http://schemas.openxmlformats.org/officeDocument/2006/relationships/image" Target="../media/image16.png"/><Relationship Id="rId5" Type="http://schemas.openxmlformats.org/officeDocument/2006/relationships/image" Target="../media/image86.png"/><Relationship Id="rId6" Type="http://schemas.openxmlformats.org/officeDocument/2006/relationships/image" Target="../media/image141.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1.png"/><Relationship Id="rId4" Type="http://schemas.openxmlformats.org/officeDocument/2006/relationships/image" Target="../media/image16.png"/><Relationship Id="rId5" Type="http://schemas.openxmlformats.org/officeDocument/2006/relationships/image" Target="../media/image88.png"/><Relationship Id="rId6" Type="http://schemas.openxmlformats.org/officeDocument/2006/relationships/image" Target="../media/image101.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6.png"/><Relationship Id="rId4" Type="http://schemas.openxmlformats.org/officeDocument/2006/relationships/image" Target="../media/image16.png"/><Relationship Id="rId5" Type="http://schemas.openxmlformats.org/officeDocument/2006/relationships/image" Target="../media/image92.png"/><Relationship Id="rId6" Type="http://schemas.openxmlformats.org/officeDocument/2006/relationships/image" Target="../media/image111.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154.png"/><Relationship Id="rId4" Type="http://schemas.openxmlformats.org/officeDocument/2006/relationships/image" Target="../media/image16.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22.png"/><Relationship Id="rId4" Type="http://schemas.openxmlformats.org/officeDocument/2006/relationships/image" Target="../media/image16.png"/><Relationship Id="rId5" Type="http://schemas.openxmlformats.org/officeDocument/2006/relationships/image" Target="../media/image12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5.png"/><Relationship Id="rId4" Type="http://schemas.openxmlformats.org/officeDocument/2006/relationships/image" Target="../media/image16.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1.png"/><Relationship Id="rId4" Type="http://schemas.openxmlformats.org/officeDocument/2006/relationships/image" Target="../media/image16.png"/><Relationship Id="rId5" Type="http://schemas.openxmlformats.org/officeDocument/2006/relationships/image" Target="../media/image156.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6.png"/><Relationship Id="rId4" Type="http://schemas.openxmlformats.org/officeDocument/2006/relationships/image" Target="../media/image16.png"/><Relationship Id="rId5" Type="http://schemas.openxmlformats.org/officeDocument/2006/relationships/image" Target="../media/image128.png"/><Relationship Id="rId6" Type="http://schemas.openxmlformats.org/officeDocument/2006/relationships/image" Target="../media/image34.png"/><Relationship Id="rId7" Type="http://schemas.openxmlformats.org/officeDocument/2006/relationships/image" Target="../media/image108.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22.png"/><Relationship Id="rId4" Type="http://schemas.openxmlformats.org/officeDocument/2006/relationships/image" Target="../media/image16.png"/><Relationship Id="rId5" Type="http://schemas.openxmlformats.org/officeDocument/2006/relationships/image" Target="../media/image112.png"/><Relationship Id="rId6" Type="http://schemas.openxmlformats.org/officeDocument/2006/relationships/image" Target="../media/image116.png"/><Relationship Id="rId7" Type="http://schemas.openxmlformats.org/officeDocument/2006/relationships/image" Target="../media/image117.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1.png"/><Relationship Id="rId4" Type="http://schemas.openxmlformats.org/officeDocument/2006/relationships/image" Target="../media/image16.png"/><Relationship Id="rId9" Type="http://schemas.openxmlformats.org/officeDocument/2006/relationships/image" Target="../media/image120.png"/><Relationship Id="rId5" Type="http://schemas.openxmlformats.org/officeDocument/2006/relationships/image" Target="../media/image127.png"/><Relationship Id="rId6" Type="http://schemas.openxmlformats.org/officeDocument/2006/relationships/image" Target="../media/image125.png"/><Relationship Id="rId7" Type="http://schemas.openxmlformats.org/officeDocument/2006/relationships/image" Target="../media/image119.png"/><Relationship Id="rId8" Type="http://schemas.openxmlformats.org/officeDocument/2006/relationships/image" Target="../media/image133.png"/><Relationship Id="rId10" Type="http://schemas.openxmlformats.org/officeDocument/2006/relationships/image" Target="../media/image157.png"/></Relationships>
</file>

<file path=ppt/slides/_rels/slide24.xml.rels><?xml version="1.0" encoding="UTF-8" standalone="yes"?><Relationships xmlns="http://schemas.openxmlformats.org/package/2006/relationships"><Relationship Id="rId20" Type="http://schemas.openxmlformats.org/officeDocument/2006/relationships/hyperlink" Target="https://eatemp.com/powerpoint-org-chart-template/" TargetMode="External"/><Relationship Id="rId1" Type="http://schemas.openxmlformats.org/officeDocument/2006/relationships/slideLayout" Target="../slideLayouts/slideLayout1.xml"/><Relationship Id="rId2" Type="http://schemas.openxmlformats.org/officeDocument/2006/relationships/notesSlide" Target="../notesSlides/notesSlide24.xml"/><Relationship Id="rId3" Type="http://schemas.openxmlformats.org/officeDocument/2006/relationships/image" Target="../media/image6.png"/><Relationship Id="rId4" Type="http://schemas.openxmlformats.org/officeDocument/2006/relationships/image" Target="../media/image16.png"/><Relationship Id="rId9" Type="http://schemas.openxmlformats.org/officeDocument/2006/relationships/image" Target="../media/image153.png"/><Relationship Id="rId5" Type="http://schemas.openxmlformats.org/officeDocument/2006/relationships/image" Target="../media/image135.png"/><Relationship Id="rId6" Type="http://schemas.openxmlformats.org/officeDocument/2006/relationships/image" Target="../media/image124.png"/><Relationship Id="rId7" Type="http://schemas.openxmlformats.org/officeDocument/2006/relationships/image" Target="../media/image129.png"/><Relationship Id="rId8" Type="http://schemas.openxmlformats.org/officeDocument/2006/relationships/image" Target="../media/image139.png"/><Relationship Id="rId11" Type="http://schemas.openxmlformats.org/officeDocument/2006/relationships/image" Target="../media/image134.png"/><Relationship Id="rId10" Type="http://schemas.openxmlformats.org/officeDocument/2006/relationships/image" Target="../media/image142.png"/><Relationship Id="rId13" Type="http://schemas.openxmlformats.org/officeDocument/2006/relationships/image" Target="../media/image131.png"/><Relationship Id="rId12" Type="http://schemas.openxmlformats.org/officeDocument/2006/relationships/image" Target="../media/image138.png"/><Relationship Id="rId15" Type="http://schemas.openxmlformats.org/officeDocument/2006/relationships/image" Target="../media/image144.png"/><Relationship Id="rId14" Type="http://schemas.openxmlformats.org/officeDocument/2006/relationships/image" Target="../media/image145.png"/><Relationship Id="rId17" Type="http://schemas.openxmlformats.org/officeDocument/2006/relationships/image" Target="../media/image146.png"/><Relationship Id="rId16" Type="http://schemas.openxmlformats.org/officeDocument/2006/relationships/image" Target="../media/image137.png"/><Relationship Id="rId19" Type="http://schemas.openxmlformats.org/officeDocument/2006/relationships/image" Target="../media/image149.png"/><Relationship Id="rId18" Type="http://schemas.openxmlformats.org/officeDocument/2006/relationships/image" Target="../media/image150.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xml"/><Relationship Id="rId3" Type="http://schemas.openxmlformats.org/officeDocument/2006/relationships/image" Target="../media/image5.png"/><Relationship Id="rId4" Type="http://schemas.openxmlformats.org/officeDocument/2006/relationships/image" Target="../media/image16.png"/><Relationship Id="rId5" Type="http://schemas.openxmlformats.org/officeDocument/2006/relationships/hyperlink" Target="https://unsplash.com/" TargetMode="External"/><Relationship Id="rId6" Type="http://schemas.openxmlformats.org/officeDocument/2006/relationships/image" Target="../media/image158.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1.png"/><Relationship Id="rId4" Type="http://schemas.openxmlformats.org/officeDocument/2006/relationships/image" Target="../media/image16.png"/><Relationship Id="rId5" Type="http://schemas.openxmlformats.org/officeDocument/2006/relationships/image" Target="../media/image24.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6.png"/><Relationship Id="rId4" Type="http://schemas.openxmlformats.org/officeDocument/2006/relationships/image" Target="../media/image16.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22.png"/><Relationship Id="rId4" Type="http://schemas.openxmlformats.org/officeDocument/2006/relationships/image" Target="../media/image16.png"/><Relationship Id="rId5" Type="http://schemas.openxmlformats.org/officeDocument/2006/relationships/image" Target="../media/image8.png"/><Relationship Id="rId6" Type="http://schemas.openxmlformats.org/officeDocument/2006/relationships/image" Target="../media/image10.png"/><Relationship Id="rId7" Type="http://schemas.openxmlformats.org/officeDocument/2006/relationships/image" Target="../media/image25.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1.png"/><Relationship Id="rId4" Type="http://schemas.openxmlformats.org/officeDocument/2006/relationships/image" Target="../media/image16.png"/><Relationship Id="rId5" Type="http://schemas.openxmlformats.org/officeDocument/2006/relationships/image" Target="../media/image3.png"/><Relationship Id="rId6" Type="http://schemas.openxmlformats.org/officeDocument/2006/relationships/image" Target="../media/image7.png"/><Relationship Id="rId7" Type="http://schemas.openxmlformats.org/officeDocument/2006/relationships/image" Target="../media/image2.png"/><Relationship Id="rId8" Type="http://schemas.openxmlformats.org/officeDocument/2006/relationships/image" Target="../media/image12.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5.png"/><Relationship Id="rId4" Type="http://schemas.openxmlformats.org/officeDocument/2006/relationships/image" Target="../media/image16.png"/><Relationship Id="rId5" Type="http://schemas.openxmlformats.org/officeDocument/2006/relationships/image" Target="../media/image19.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22.png"/><Relationship Id="rId4" Type="http://schemas.openxmlformats.org/officeDocument/2006/relationships/image" Target="../media/image16.png"/><Relationship Id="rId5" Type="http://schemas.openxmlformats.org/officeDocument/2006/relationships/image" Target="../media/image31.png"/><Relationship Id="rId6" Type="http://schemas.openxmlformats.org/officeDocument/2006/relationships/image" Target="../media/image41.png"/><Relationship Id="rId7" Type="http://schemas.openxmlformats.org/officeDocument/2006/relationships/image" Target="../media/image30.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6.png"/><Relationship Id="rId4" Type="http://schemas.openxmlformats.org/officeDocument/2006/relationships/image" Target="../media/image16.png"/><Relationship Id="rId5" Type="http://schemas.openxmlformats.org/officeDocument/2006/relationships/image" Target="../media/image29.png"/><Relationship Id="rId6" Type="http://schemas.openxmlformats.org/officeDocument/2006/relationships/image" Target="../media/image38.png"/><Relationship Id="rId7" Type="http://schemas.openxmlformats.org/officeDocument/2006/relationships/image" Target="../media/image33.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4A7600"/>
        </a:solidFill>
      </p:bgPr>
    </p:bg>
    <p:spTree>
      <p:nvGrpSpPr>
        <p:cNvPr id="15" name="Shape 15"/>
        <p:cNvGrpSpPr/>
        <p:nvPr/>
      </p:nvGrpSpPr>
      <p:grpSpPr>
        <a:xfrm>
          <a:off x="0" y="0"/>
          <a:ext cx="0" cy="0"/>
          <a:chOff x="0" y="0"/>
          <a:chExt cx="0" cy="0"/>
        </a:xfrm>
      </p:grpSpPr>
      <p:pic>
        <p:nvPicPr>
          <p:cNvPr descr=" " id="16" name="Google Shape;16;g2ba73468a3e_0_0"/>
          <p:cNvPicPr preferRelativeResize="0"/>
          <p:nvPr/>
        </p:nvPicPr>
        <p:blipFill rotWithShape="1">
          <a:blip r:embed="rId3">
            <a:alphaModFix/>
          </a:blip>
          <a:srcRect b="0" l="0" r="0" t="0"/>
          <a:stretch/>
        </p:blipFill>
        <p:spPr>
          <a:xfrm>
            <a:off x="0" y="0"/>
            <a:ext cx="24387048" cy="13716000"/>
          </a:xfrm>
          <a:prstGeom prst="rect">
            <a:avLst/>
          </a:prstGeom>
          <a:noFill/>
          <a:ln>
            <a:noFill/>
          </a:ln>
        </p:spPr>
      </p:pic>
      <p:sp>
        <p:nvSpPr>
          <p:cNvPr id="17" name="Google Shape;17;g2ba73468a3e_0_0"/>
          <p:cNvSpPr/>
          <p:nvPr/>
        </p:nvSpPr>
        <p:spPr>
          <a:xfrm>
            <a:off x="3683460" y="8712200"/>
            <a:ext cx="18129300" cy="1490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6400"/>
              <a:buFont typeface="Poppins SemiBold"/>
              <a:buNone/>
            </a:pPr>
            <a:r>
              <a:rPr b="1" i="0" lang="en-US" sz="6400" u="none" cap="none" strike="noStrike">
                <a:solidFill>
                  <a:srgbClr val="FFFFFF"/>
                </a:solidFill>
                <a:latin typeface="Poppins SemiBold"/>
                <a:ea typeface="Poppins SemiBold"/>
                <a:cs typeface="Poppins SemiBold"/>
                <a:sym typeface="Poppins SemiBold"/>
              </a:rPr>
              <a:t>FREE PRESENTATION TEMPLATE BY EATEMP</a:t>
            </a:r>
            <a:endParaRPr b="0" i="0" sz="6400" u="none" cap="none" strike="noStrike">
              <a:solidFill>
                <a:schemeClr val="dk1"/>
              </a:solidFill>
              <a:latin typeface="Calibri"/>
              <a:ea typeface="Calibri"/>
              <a:cs typeface="Calibri"/>
              <a:sym typeface="Calibri"/>
            </a:endParaRPr>
          </a:p>
        </p:txBody>
      </p:sp>
      <p:sp>
        <p:nvSpPr>
          <p:cNvPr id="18" name="Google Shape;18;g2ba73468a3e_0_0"/>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9" name="Google Shape;19;g2ba73468a3e_0_0"/>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pic>
        <p:nvPicPr>
          <p:cNvPr descr=" " id="20" name="Google Shape;20;g2ba73468a3e_0_0"/>
          <p:cNvPicPr preferRelativeResize="0"/>
          <p:nvPr/>
        </p:nvPicPr>
        <p:blipFill rotWithShape="1">
          <a:blip r:embed="rId5">
            <a:alphaModFix/>
          </a:blip>
          <a:srcRect b="0" l="0" r="0" t="0"/>
          <a:stretch/>
        </p:blipFill>
        <p:spPr>
          <a:xfrm>
            <a:off x="152419" y="3962400"/>
            <a:ext cx="24082210" cy="43434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4A7600"/>
        </a:solidFill>
      </p:bgPr>
    </p:bg>
    <p:spTree>
      <p:nvGrpSpPr>
        <p:cNvPr id="198" name="Shape 198"/>
        <p:cNvGrpSpPr/>
        <p:nvPr/>
      </p:nvGrpSpPr>
      <p:grpSpPr>
        <a:xfrm>
          <a:off x="0" y="0"/>
          <a:ext cx="0" cy="0"/>
          <a:chOff x="0" y="0"/>
          <a:chExt cx="0" cy="0"/>
        </a:xfrm>
      </p:grpSpPr>
      <p:pic>
        <p:nvPicPr>
          <p:cNvPr descr=" " id="199" name="Google Shape;199;g2ba73468a3e_0_174"/>
          <p:cNvPicPr preferRelativeResize="0"/>
          <p:nvPr/>
        </p:nvPicPr>
        <p:blipFill rotWithShape="1">
          <a:blip r:embed="rId3">
            <a:alphaModFix/>
          </a:blip>
          <a:srcRect b="0" l="0" r="0" t="0"/>
          <a:stretch/>
        </p:blipFill>
        <p:spPr>
          <a:xfrm>
            <a:off x="0" y="0"/>
            <a:ext cx="24387048" cy="13716000"/>
          </a:xfrm>
          <a:prstGeom prst="rect">
            <a:avLst/>
          </a:prstGeom>
          <a:noFill/>
          <a:ln>
            <a:noFill/>
          </a:ln>
        </p:spPr>
      </p:pic>
      <p:sp>
        <p:nvSpPr>
          <p:cNvPr id="200" name="Google Shape;200;g2ba73468a3e_0_174"/>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01" name="Google Shape;201;g2ba73468a3e_0_174"/>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pic>
        <p:nvPicPr>
          <p:cNvPr descr=" " id="202" name="Google Shape;202;g2ba73468a3e_0_174"/>
          <p:cNvPicPr preferRelativeResize="0"/>
          <p:nvPr/>
        </p:nvPicPr>
        <p:blipFill rotWithShape="1">
          <a:blip r:embed="rId5">
            <a:alphaModFix/>
          </a:blip>
          <a:srcRect b="0" l="0" r="0" t="0"/>
          <a:stretch/>
        </p:blipFill>
        <p:spPr>
          <a:xfrm>
            <a:off x="3327816" y="1079500"/>
            <a:ext cx="17718715" cy="11569700"/>
          </a:xfrm>
          <a:prstGeom prst="rect">
            <a:avLst/>
          </a:prstGeom>
          <a:noFill/>
          <a:ln>
            <a:noFill/>
          </a:ln>
        </p:spPr>
      </p:pic>
      <p:pic>
        <p:nvPicPr>
          <p:cNvPr descr=" " id="203" name="Google Shape;203;g2ba73468a3e_0_174"/>
          <p:cNvPicPr preferRelativeResize="0"/>
          <p:nvPr/>
        </p:nvPicPr>
        <p:blipFill rotWithShape="1">
          <a:blip r:embed="rId6">
            <a:alphaModFix/>
          </a:blip>
          <a:srcRect b="0" l="0" r="0" t="0"/>
          <a:stretch/>
        </p:blipFill>
        <p:spPr>
          <a:xfrm>
            <a:off x="12041105" y="1612888"/>
            <a:ext cx="5220352" cy="5232412"/>
          </a:xfrm>
          <a:prstGeom prst="rect">
            <a:avLst/>
          </a:prstGeom>
          <a:noFill/>
          <a:ln>
            <a:noFill/>
          </a:ln>
        </p:spPr>
      </p:pic>
      <p:pic>
        <p:nvPicPr>
          <p:cNvPr descr=" " id="204" name="Google Shape;204;g2ba73468a3e_0_174"/>
          <p:cNvPicPr preferRelativeResize="0"/>
          <p:nvPr/>
        </p:nvPicPr>
        <p:blipFill rotWithShape="1">
          <a:blip r:embed="rId7">
            <a:alphaModFix/>
          </a:blip>
          <a:srcRect b="0" l="0" r="0" t="0"/>
          <a:stretch/>
        </p:blipFill>
        <p:spPr>
          <a:xfrm>
            <a:off x="6808051" y="1612888"/>
            <a:ext cx="5220352" cy="5232412"/>
          </a:xfrm>
          <a:prstGeom prst="rect">
            <a:avLst/>
          </a:prstGeom>
          <a:noFill/>
          <a:ln>
            <a:noFill/>
          </a:ln>
        </p:spPr>
      </p:pic>
      <p:pic>
        <p:nvPicPr>
          <p:cNvPr descr=" " id="205" name="Google Shape;205;g2ba73468a3e_0_174"/>
          <p:cNvPicPr preferRelativeResize="0"/>
          <p:nvPr/>
        </p:nvPicPr>
        <p:blipFill rotWithShape="1">
          <a:blip r:embed="rId8">
            <a:alphaModFix/>
          </a:blip>
          <a:srcRect b="0" l="0" r="0" t="0"/>
          <a:stretch/>
        </p:blipFill>
        <p:spPr>
          <a:xfrm>
            <a:off x="6808051" y="6858000"/>
            <a:ext cx="5220352" cy="5232412"/>
          </a:xfrm>
          <a:prstGeom prst="rect">
            <a:avLst/>
          </a:prstGeom>
          <a:noFill/>
          <a:ln>
            <a:noFill/>
          </a:ln>
        </p:spPr>
      </p:pic>
      <p:pic>
        <p:nvPicPr>
          <p:cNvPr descr=" " id="206" name="Google Shape;206;g2ba73468a3e_0_174"/>
          <p:cNvPicPr preferRelativeResize="0"/>
          <p:nvPr/>
        </p:nvPicPr>
        <p:blipFill rotWithShape="1">
          <a:blip r:embed="rId9">
            <a:alphaModFix/>
          </a:blip>
          <a:srcRect b="0" l="0" r="0" t="0"/>
          <a:stretch/>
        </p:blipFill>
        <p:spPr>
          <a:xfrm>
            <a:off x="12041105" y="6858000"/>
            <a:ext cx="5220352" cy="5232412"/>
          </a:xfrm>
          <a:prstGeom prst="rect">
            <a:avLst/>
          </a:prstGeom>
          <a:noFill/>
          <a:ln>
            <a:noFill/>
          </a:ln>
        </p:spPr>
      </p:pic>
      <p:pic>
        <p:nvPicPr>
          <p:cNvPr descr=" " id="207" name="Google Shape;207;g2ba73468a3e_0_174"/>
          <p:cNvPicPr preferRelativeResize="0"/>
          <p:nvPr/>
        </p:nvPicPr>
        <p:blipFill rotWithShape="1">
          <a:blip r:embed="rId10">
            <a:alphaModFix/>
          </a:blip>
          <a:srcRect b="0" l="0" r="0" t="0"/>
          <a:stretch/>
        </p:blipFill>
        <p:spPr>
          <a:xfrm>
            <a:off x="12676184" y="4597400"/>
            <a:ext cx="1702013" cy="1447800"/>
          </a:xfrm>
          <a:prstGeom prst="rect">
            <a:avLst/>
          </a:prstGeom>
          <a:noFill/>
          <a:ln>
            <a:noFill/>
          </a:ln>
        </p:spPr>
      </p:pic>
      <p:pic>
        <p:nvPicPr>
          <p:cNvPr descr=" " id="208" name="Google Shape;208;g2ba73468a3e_0_174"/>
          <p:cNvPicPr preferRelativeResize="0"/>
          <p:nvPr/>
        </p:nvPicPr>
        <p:blipFill rotWithShape="1">
          <a:blip r:embed="rId10">
            <a:alphaModFix/>
          </a:blip>
          <a:srcRect b="0" l="0" r="0" t="0"/>
          <a:stretch/>
        </p:blipFill>
        <p:spPr>
          <a:xfrm>
            <a:off x="12676184" y="7810500"/>
            <a:ext cx="1702013" cy="1435100"/>
          </a:xfrm>
          <a:prstGeom prst="rect">
            <a:avLst/>
          </a:prstGeom>
          <a:noFill/>
          <a:ln>
            <a:noFill/>
          </a:ln>
        </p:spPr>
      </p:pic>
      <p:pic>
        <p:nvPicPr>
          <p:cNvPr descr=" " id="209" name="Google Shape;209;g2ba73468a3e_0_174"/>
          <p:cNvPicPr preferRelativeResize="0"/>
          <p:nvPr/>
        </p:nvPicPr>
        <p:blipFill rotWithShape="1">
          <a:blip r:embed="rId11">
            <a:alphaModFix/>
          </a:blip>
          <a:srcRect b="0" l="0" r="0" t="0"/>
          <a:stretch/>
        </p:blipFill>
        <p:spPr>
          <a:xfrm>
            <a:off x="12028403" y="1079500"/>
            <a:ext cx="12702" cy="11569700"/>
          </a:xfrm>
          <a:prstGeom prst="rect">
            <a:avLst/>
          </a:prstGeom>
          <a:noFill/>
          <a:ln>
            <a:noFill/>
          </a:ln>
        </p:spPr>
      </p:pic>
      <p:pic>
        <p:nvPicPr>
          <p:cNvPr descr=" " id="210" name="Google Shape;210;g2ba73468a3e_0_174"/>
          <p:cNvPicPr preferRelativeResize="0"/>
          <p:nvPr/>
        </p:nvPicPr>
        <p:blipFill rotWithShape="1">
          <a:blip r:embed="rId12">
            <a:alphaModFix/>
          </a:blip>
          <a:srcRect b="0" l="0" r="0" t="0"/>
          <a:stretch/>
        </p:blipFill>
        <p:spPr>
          <a:xfrm>
            <a:off x="3327816" y="6845300"/>
            <a:ext cx="17401175" cy="12700"/>
          </a:xfrm>
          <a:prstGeom prst="rect">
            <a:avLst/>
          </a:prstGeom>
          <a:noFill/>
          <a:ln>
            <a:noFill/>
          </a:ln>
        </p:spPr>
      </p:pic>
      <p:sp>
        <p:nvSpPr>
          <p:cNvPr id="211" name="Google Shape;211;g2ba73468a3e_0_174"/>
          <p:cNvSpPr/>
          <p:nvPr/>
        </p:nvSpPr>
        <p:spPr>
          <a:xfrm>
            <a:off x="9996149" y="4102100"/>
            <a:ext cx="1625700" cy="1778100"/>
          </a:xfrm>
          <a:prstGeom prst="rect">
            <a:avLst/>
          </a:prstGeom>
          <a:noFill/>
          <a:ln>
            <a:noFill/>
          </a:ln>
        </p:spPr>
        <p:txBody>
          <a:bodyPr anchorCtr="0" anchor="t" bIns="0" lIns="0" spcFirstLastPara="1" rIns="0" wrap="square" tIns="0">
            <a:noAutofit/>
          </a:bodyPr>
          <a:lstStyle/>
          <a:p>
            <a:pPr indent="0" lvl="0" marL="0" marR="0" rtl="0" algn="l">
              <a:lnSpc>
                <a:spcPct val="112500"/>
              </a:lnSpc>
              <a:spcBef>
                <a:spcPts val="0"/>
              </a:spcBef>
              <a:spcAft>
                <a:spcPts val="0"/>
              </a:spcAft>
              <a:buClr>
                <a:srgbClr val="FFFFFF"/>
              </a:buClr>
              <a:buSzPts val="9600"/>
              <a:buFont typeface="Press Start 2P"/>
              <a:buNone/>
            </a:pPr>
            <a:r>
              <a:rPr b="0" i="0" lang="en-US" sz="9600" u="none" cap="none" strike="noStrike">
                <a:solidFill>
                  <a:srgbClr val="FFFFFF"/>
                </a:solidFill>
                <a:latin typeface="Press Start 2P"/>
                <a:ea typeface="Press Start 2P"/>
                <a:cs typeface="Press Start 2P"/>
                <a:sym typeface="Press Start 2P"/>
              </a:rPr>
              <a:t>S</a:t>
            </a:r>
            <a:endParaRPr b="0" i="0" sz="9600" u="none" cap="none" strike="noStrike">
              <a:solidFill>
                <a:schemeClr val="dk1"/>
              </a:solidFill>
              <a:latin typeface="Calibri"/>
              <a:ea typeface="Calibri"/>
              <a:cs typeface="Calibri"/>
              <a:sym typeface="Calibri"/>
            </a:endParaRPr>
          </a:p>
        </p:txBody>
      </p:sp>
      <p:sp>
        <p:nvSpPr>
          <p:cNvPr id="212" name="Google Shape;212;g2ba73468a3e_0_174"/>
          <p:cNvSpPr/>
          <p:nvPr/>
        </p:nvSpPr>
        <p:spPr>
          <a:xfrm>
            <a:off x="12663483" y="4102100"/>
            <a:ext cx="1625700" cy="1778100"/>
          </a:xfrm>
          <a:prstGeom prst="rect">
            <a:avLst/>
          </a:prstGeom>
          <a:noFill/>
          <a:ln>
            <a:noFill/>
          </a:ln>
        </p:spPr>
        <p:txBody>
          <a:bodyPr anchorCtr="0" anchor="t" bIns="0" lIns="0" spcFirstLastPara="1" rIns="0" wrap="square" tIns="0">
            <a:noAutofit/>
          </a:bodyPr>
          <a:lstStyle/>
          <a:p>
            <a:pPr indent="0" lvl="0" marL="0" marR="0" rtl="0" algn="l">
              <a:lnSpc>
                <a:spcPct val="112500"/>
              </a:lnSpc>
              <a:spcBef>
                <a:spcPts val="0"/>
              </a:spcBef>
              <a:spcAft>
                <a:spcPts val="0"/>
              </a:spcAft>
              <a:buClr>
                <a:srgbClr val="4A7600"/>
              </a:buClr>
              <a:buSzPts val="9600"/>
              <a:buFont typeface="Press Start 2P"/>
              <a:buNone/>
            </a:pPr>
            <a:r>
              <a:rPr b="0" i="0" lang="en-US" sz="9600" u="none" cap="none" strike="noStrike">
                <a:solidFill>
                  <a:srgbClr val="4A7600"/>
                </a:solidFill>
                <a:latin typeface="Press Start 2P"/>
                <a:ea typeface="Press Start 2P"/>
                <a:cs typeface="Press Start 2P"/>
                <a:sym typeface="Press Start 2P"/>
              </a:rPr>
              <a:t>W</a:t>
            </a:r>
            <a:endParaRPr b="0" i="0" sz="9600" u="none" cap="none" strike="noStrike">
              <a:solidFill>
                <a:schemeClr val="dk1"/>
              </a:solidFill>
              <a:latin typeface="Calibri"/>
              <a:ea typeface="Calibri"/>
              <a:cs typeface="Calibri"/>
              <a:sym typeface="Calibri"/>
            </a:endParaRPr>
          </a:p>
        </p:txBody>
      </p:sp>
      <p:sp>
        <p:nvSpPr>
          <p:cNvPr id="213" name="Google Shape;213;g2ba73468a3e_0_174"/>
          <p:cNvSpPr/>
          <p:nvPr/>
        </p:nvSpPr>
        <p:spPr>
          <a:xfrm>
            <a:off x="9856432" y="7518400"/>
            <a:ext cx="1625700" cy="1778100"/>
          </a:xfrm>
          <a:prstGeom prst="rect">
            <a:avLst/>
          </a:prstGeom>
          <a:noFill/>
          <a:ln>
            <a:noFill/>
          </a:ln>
        </p:spPr>
        <p:txBody>
          <a:bodyPr anchorCtr="0" anchor="t" bIns="0" lIns="0" spcFirstLastPara="1" rIns="0" wrap="square" tIns="0">
            <a:noAutofit/>
          </a:bodyPr>
          <a:lstStyle/>
          <a:p>
            <a:pPr indent="0" lvl="0" marL="0" marR="0" rtl="0" algn="l">
              <a:lnSpc>
                <a:spcPct val="112500"/>
              </a:lnSpc>
              <a:spcBef>
                <a:spcPts val="0"/>
              </a:spcBef>
              <a:spcAft>
                <a:spcPts val="0"/>
              </a:spcAft>
              <a:buClr>
                <a:srgbClr val="4A7600"/>
              </a:buClr>
              <a:buSzPts val="9600"/>
              <a:buFont typeface="Press Start 2P"/>
              <a:buNone/>
            </a:pPr>
            <a:r>
              <a:rPr b="0" i="0" lang="en-US" sz="9600" u="none" cap="none" strike="noStrike">
                <a:solidFill>
                  <a:srgbClr val="4A7600"/>
                </a:solidFill>
                <a:latin typeface="Press Start 2P"/>
                <a:ea typeface="Press Start 2P"/>
                <a:cs typeface="Press Start 2P"/>
                <a:sym typeface="Press Start 2P"/>
              </a:rPr>
              <a:t>O</a:t>
            </a:r>
            <a:endParaRPr b="0" i="0" sz="9600" u="none" cap="none" strike="noStrike">
              <a:solidFill>
                <a:schemeClr val="dk1"/>
              </a:solidFill>
              <a:latin typeface="Calibri"/>
              <a:ea typeface="Calibri"/>
              <a:cs typeface="Calibri"/>
              <a:sym typeface="Calibri"/>
            </a:endParaRPr>
          </a:p>
        </p:txBody>
      </p:sp>
      <p:sp>
        <p:nvSpPr>
          <p:cNvPr id="214" name="Google Shape;214;g2ba73468a3e_0_174"/>
          <p:cNvSpPr/>
          <p:nvPr/>
        </p:nvSpPr>
        <p:spPr>
          <a:xfrm>
            <a:off x="12917514" y="7518400"/>
            <a:ext cx="1625700" cy="1778100"/>
          </a:xfrm>
          <a:prstGeom prst="rect">
            <a:avLst/>
          </a:prstGeom>
          <a:noFill/>
          <a:ln>
            <a:noFill/>
          </a:ln>
        </p:spPr>
        <p:txBody>
          <a:bodyPr anchorCtr="0" anchor="t" bIns="0" lIns="0" spcFirstLastPara="1" rIns="0" wrap="square" tIns="0">
            <a:noAutofit/>
          </a:bodyPr>
          <a:lstStyle/>
          <a:p>
            <a:pPr indent="0" lvl="0" marL="0" marR="0" rtl="0" algn="l">
              <a:lnSpc>
                <a:spcPct val="112500"/>
              </a:lnSpc>
              <a:spcBef>
                <a:spcPts val="0"/>
              </a:spcBef>
              <a:spcAft>
                <a:spcPts val="0"/>
              </a:spcAft>
              <a:buClr>
                <a:srgbClr val="FFFFFF"/>
              </a:buClr>
              <a:buSzPts val="9600"/>
              <a:buFont typeface="Press Start 2P"/>
              <a:buNone/>
            </a:pPr>
            <a:r>
              <a:rPr b="0" i="0" lang="en-US" sz="9600" u="none" cap="none" strike="noStrike">
                <a:solidFill>
                  <a:srgbClr val="FFFFFF"/>
                </a:solidFill>
                <a:latin typeface="Press Start 2P"/>
                <a:ea typeface="Press Start 2P"/>
                <a:cs typeface="Press Start 2P"/>
                <a:sym typeface="Press Start 2P"/>
              </a:rPr>
              <a:t>T</a:t>
            </a:r>
            <a:endParaRPr b="0" i="0" sz="9600" u="none" cap="none" strike="noStrike">
              <a:solidFill>
                <a:schemeClr val="dk1"/>
              </a:solidFill>
              <a:latin typeface="Calibri"/>
              <a:ea typeface="Calibri"/>
              <a:cs typeface="Calibri"/>
              <a:sym typeface="Calibri"/>
            </a:endParaRPr>
          </a:p>
        </p:txBody>
      </p:sp>
      <p:pic>
        <p:nvPicPr>
          <p:cNvPr descr=" " id="215" name="Google Shape;215;g2ba73468a3e_0_174"/>
          <p:cNvPicPr preferRelativeResize="0"/>
          <p:nvPr/>
        </p:nvPicPr>
        <p:blipFill rotWithShape="1">
          <a:blip r:embed="rId13">
            <a:alphaModFix/>
          </a:blip>
          <a:srcRect b="0" l="0" r="0" t="0"/>
          <a:stretch/>
        </p:blipFill>
        <p:spPr>
          <a:xfrm>
            <a:off x="3327816" y="1079500"/>
            <a:ext cx="1625803" cy="1625600"/>
          </a:xfrm>
          <a:prstGeom prst="rect">
            <a:avLst/>
          </a:prstGeom>
          <a:noFill/>
          <a:ln>
            <a:noFill/>
          </a:ln>
        </p:spPr>
      </p:pic>
      <p:pic>
        <p:nvPicPr>
          <p:cNvPr descr=" " id="216" name="Google Shape;216;g2ba73468a3e_0_174"/>
          <p:cNvPicPr preferRelativeResize="0"/>
          <p:nvPr/>
        </p:nvPicPr>
        <p:blipFill rotWithShape="1">
          <a:blip r:embed="rId14">
            <a:alphaModFix/>
          </a:blip>
          <a:srcRect b="0" l="0" r="0" t="0"/>
          <a:stretch/>
        </p:blipFill>
        <p:spPr>
          <a:xfrm>
            <a:off x="3412504" y="1164183"/>
            <a:ext cx="1456422" cy="1456246"/>
          </a:xfrm>
          <a:prstGeom prst="rect">
            <a:avLst/>
          </a:prstGeom>
          <a:noFill/>
          <a:ln>
            <a:noFill/>
          </a:ln>
        </p:spPr>
      </p:pic>
      <p:pic>
        <p:nvPicPr>
          <p:cNvPr descr=" " id="217" name="Google Shape;217;g2ba73468a3e_0_174"/>
          <p:cNvPicPr preferRelativeResize="0"/>
          <p:nvPr/>
        </p:nvPicPr>
        <p:blipFill rotWithShape="1">
          <a:blip r:embed="rId13">
            <a:alphaModFix/>
          </a:blip>
          <a:srcRect b="0" l="0" r="0" t="0"/>
          <a:stretch/>
        </p:blipFill>
        <p:spPr>
          <a:xfrm>
            <a:off x="3327816" y="8128000"/>
            <a:ext cx="1625803" cy="1625600"/>
          </a:xfrm>
          <a:prstGeom prst="rect">
            <a:avLst/>
          </a:prstGeom>
          <a:noFill/>
          <a:ln>
            <a:noFill/>
          </a:ln>
        </p:spPr>
      </p:pic>
      <p:pic>
        <p:nvPicPr>
          <p:cNvPr descr=" " id="218" name="Google Shape;218;g2ba73468a3e_0_174"/>
          <p:cNvPicPr preferRelativeResize="0"/>
          <p:nvPr/>
        </p:nvPicPr>
        <p:blipFill rotWithShape="1">
          <a:blip r:embed="rId15">
            <a:alphaModFix/>
          </a:blip>
          <a:srcRect b="0" l="0" r="0" t="0"/>
          <a:stretch/>
        </p:blipFill>
        <p:spPr>
          <a:xfrm>
            <a:off x="3429404" y="8132763"/>
            <a:ext cx="1519452" cy="1519262"/>
          </a:xfrm>
          <a:prstGeom prst="rect">
            <a:avLst/>
          </a:prstGeom>
          <a:noFill/>
          <a:ln>
            <a:noFill/>
          </a:ln>
        </p:spPr>
      </p:pic>
      <p:pic>
        <p:nvPicPr>
          <p:cNvPr descr=" " id="219" name="Google Shape;219;g2ba73468a3e_0_174"/>
          <p:cNvPicPr preferRelativeResize="0"/>
          <p:nvPr/>
        </p:nvPicPr>
        <p:blipFill rotWithShape="1">
          <a:blip r:embed="rId13">
            <a:alphaModFix/>
          </a:blip>
          <a:srcRect b="0" l="0" r="0" t="0"/>
          <a:stretch/>
        </p:blipFill>
        <p:spPr>
          <a:xfrm>
            <a:off x="16473959" y="1079500"/>
            <a:ext cx="1625803" cy="1625600"/>
          </a:xfrm>
          <a:prstGeom prst="rect">
            <a:avLst/>
          </a:prstGeom>
          <a:noFill/>
          <a:ln>
            <a:noFill/>
          </a:ln>
        </p:spPr>
      </p:pic>
      <p:pic>
        <p:nvPicPr>
          <p:cNvPr descr=" " id="220" name="Google Shape;220;g2ba73468a3e_0_174"/>
          <p:cNvPicPr preferRelativeResize="0"/>
          <p:nvPr/>
        </p:nvPicPr>
        <p:blipFill rotWithShape="1">
          <a:blip r:embed="rId16">
            <a:alphaModFix/>
          </a:blip>
          <a:srcRect b="0" l="0" r="0" t="0"/>
          <a:stretch/>
        </p:blipFill>
        <p:spPr>
          <a:xfrm>
            <a:off x="16677184" y="1282700"/>
            <a:ext cx="1192256" cy="1190414"/>
          </a:xfrm>
          <a:prstGeom prst="rect">
            <a:avLst/>
          </a:prstGeom>
          <a:noFill/>
          <a:ln>
            <a:noFill/>
          </a:ln>
        </p:spPr>
      </p:pic>
      <p:pic>
        <p:nvPicPr>
          <p:cNvPr descr=" " id="221" name="Google Shape;221;g2ba73468a3e_0_174"/>
          <p:cNvPicPr preferRelativeResize="0"/>
          <p:nvPr/>
        </p:nvPicPr>
        <p:blipFill rotWithShape="1">
          <a:blip r:embed="rId13">
            <a:alphaModFix/>
          </a:blip>
          <a:srcRect b="0" l="0" r="0" t="0"/>
          <a:stretch/>
        </p:blipFill>
        <p:spPr>
          <a:xfrm>
            <a:off x="16473959" y="8128000"/>
            <a:ext cx="1625803" cy="1625600"/>
          </a:xfrm>
          <a:prstGeom prst="rect">
            <a:avLst/>
          </a:prstGeom>
          <a:noFill/>
          <a:ln>
            <a:noFill/>
          </a:ln>
        </p:spPr>
      </p:pic>
      <p:pic>
        <p:nvPicPr>
          <p:cNvPr descr=" " id="222" name="Google Shape;222;g2ba73468a3e_0_174"/>
          <p:cNvPicPr preferRelativeResize="0"/>
          <p:nvPr/>
        </p:nvPicPr>
        <p:blipFill rotWithShape="1">
          <a:blip r:embed="rId17">
            <a:alphaModFix/>
          </a:blip>
          <a:srcRect b="0" l="0" r="0" t="0"/>
          <a:stretch/>
        </p:blipFill>
        <p:spPr>
          <a:xfrm>
            <a:off x="16541703" y="8128000"/>
            <a:ext cx="1490319" cy="1625600"/>
          </a:xfrm>
          <a:prstGeom prst="rect">
            <a:avLst/>
          </a:prstGeom>
          <a:noFill/>
          <a:ln>
            <a:noFill/>
          </a:ln>
        </p:spPr>
      </p:pic>
      <p:sp>
        <p:nvSpPr>
          <p:cNvPr id="223" name="Google Shape;223;g2ba73468a3e_0_174"/>
          <p:cNvSpPr/>
          <p:nvPr/>
        </p:nvSpPr>
        <p:spPr>
          <a:xfrm>
            <a:off x="3327816" y="3619500"/>
            <a:ext cx="4572600" cy="1828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4" name="Google Shape;224;g2ba73468a3e_0_174"/>
          <p:cNvSpPr/>
          <p:nvPr/>
        </p:nvSpPr>
        <p:spPr>
          <a:xfrm>
            <a:off x="3327816" y="3619500"/>
            <a:ext cx="4572600" cy="1828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5" name="Google Shape;225;g2ba73468a3e_0_174"/>
          <p:cNvSpPr/>
          <p:nvPr/>
        </p:nvSpPr>
        <p:spPr>
          <a:xfrm>
            <a:off x="3327816" y="3619500"/>
            <a:ext cx="4572600" cy="1828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6" name="Google Shape;226;g2ba73468a3e_0_174"/>
          <p:cNvSpPr/>
          <p:nvPr/>
        </p:nvSpPr>
        <p:spPr>
          <a:xfrm>
            <a:off x="3327816" y="3619500"/>
            <a:ext cx="4708200" cy="541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Press Start 2P"/>
              <a:buNone/>
            </a:pPr>
            <a:r>
              <a:rPr b="0" i="0" lang="en-US" sz="3200" u="none" cap="none" strike="noStrike">
                <a:solidFill>
                  <a:srgbClr val="FFFFFF"/>
                </a:solidFill>
                <a:latin typeface="Press Start 2P"/>
                <a:ea typeface="Press Start 2P"/>
                <a:cs typeface="Press Start 2P"/>
                <a:sym typeface="Press Start 2P"/>
              </a:rPr>
              <a:t>STRENGTHS</a:t>
            </a:r>
            <a:endParaRPr b="0" i="0" sz="3200" u="none" cap="none" strike="noStrike">
              <a:solidFill>
                <a:schemeClr val="dk1"/>
              </a:solidFill>
              <a:latin typeface="Calibri"/>
              <a:ea typeface="Calibri"/>
              <a:cs typeface="Calibri"/>
              <a:sym typeface="Calibri"/>
            </a:endParaRPr>
          </a:p>
        </p:txBody>
      </p:sp>
      <p:sp>
        <p:nvSpPr>
          <p:cNvPr id="227" name="Google Shape;227;g2ba73468a3e_0_174"/>
          <p:cNvSpPr/>
          <p:nvPr/>
        </p:nvSpPr>
        <p:spPr>
          <a:xfrm>
            <a:off x="3327816" y="4229100"/>
            <a:ext cx="47082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Poppins"/>
              <a:buNone/>
            </a:pPr>
            <a:r>
              <a:rPr b="0" i="0" lang="en-US" sz="3200" u="none" cap="none" strike="noStrike">
                <a:solidFill>
                  <a:srgbClr val="FFFFFF"/>
                </a:solidFill>
                <a:latin typeface="Poppins"/>
                <a:ea typeface="Poppins"/>
                <a:cs typeface="Poppins"/>
                <a:sym typeface="Poppins"/>
              </a:rPr>
              <a:t>Rare event causes unpredictable magic.</a:t>
            </a:r>
            <a:endParaRPr b="0" i="0" sz="3200" u="none" cap="none" strike="noStrike">
              <a:solidFill>
                <a:schemeClr val="dk1"/>
              </a:solidFill>
              <a:latin typeface="Calibri"/>
              <a:ea typeface="Calibri"/>
              <a:cs typeface="Calibri"/>
              <a:sym typeface="Calibri"/>
            </a:endParaRPr>
          </a:p>
        </p:txBody>
      </p:sp>
      <p:sp>
        <p:nvSpPr>
          <p:cNvPr id="228" name="Google Shape;228;g2ba73468a3e_0_174"/>
          <p:cNvSpPr/>
          <p:nvPr/>
        </p:nvSpPr>
        <p:spPr>
          <a:xfrm>
            <a:off x="3327816" y="10464800"/>
            <a:ext cx="4572600" cy="2235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9" name="Google Shape;229;g2ba73468a3e_0_174"/>
          <p:cNvSpPr/>
          <p:nvPr/>
        </p:nvSpPr>
        <p:spPr>
          <a:xfrm>
            <a:off x="3327816" y="10464800"/>
            <a:ext cx="4572600" cy="2235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0" name="Google Shape;230;g2ba73468a3e_0_174"/>
          <p:cNvSpPr/>
          <p:nvPr/>
        </p:nvSpPr>
        <p:spPr>
          <a:xfrm>
            <a:off x="3327816" y="10464800"/>
            <a:ext cx="4572600" cy="2235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1" name="Google Shape;231;g2ba73468a3e_0_174"/>
          <p:cNvSpPr/>
          <p:nvPr/>
        </p:nvSpPr>
        <p:spPr>
          <a:xfrm>
            <a:off x="3327816" y="10464800"/>
            <a:ext cx="4708200" cy="948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Press Start 2P"/>
              <a:buNone/>
            </a:pPr>
            <a:r>
              <a:rPr b="0" i="0" lang="en-US" sz="3200" u="none" cap="none" strike="noStrike">
                <a:solidFill>
                  <a:srgbClr val="FFFFFF"/>
                </a:solidFill>
                <a:latin typeface="Press Start 2P"/>
                <a:ea typeface="Press Start 2P"/>
                <a:cs typeface="Press Start 2P"/>
                <a:sym typeface="Press Start 2P"/>
              </a:rPr>
              <a:t>OPPORTUNITIES</a:t>
            </a:r>
            <a:endParaRPr b="0" i="0" sz="3200" u="none" cap="none" strike="noStrike">
              <a:solidFill>
                <a:schemeClr val="dk1"/>
              </a:solidFill>
              <a:latin typeface="Calibri"/>
              <a:ea typeface="Calibri"/>
              <a:cs typeface="Calibri"/>
              <a:sym typeface="Calibri"/>
            </a:endParaRPr>
          </a:p>
        </p:txBody>
      </p:sp>
      <p:sp>
        <p:nvSpPr>
          <p:cNvPr id="232" name="Google Shape;232;g2ba73468a3e_0_174"/>
          <p:cNvSpPr/>
          <p:nvPr/>
        </p:nvSpPr>
        <p:spPr>
          <a:xfrm>
            <a:off x="3327816" y="11480800"/>
            <a:ext cx="47082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Poppins"/>
              <a:buNone/>
            </a:pPr>
            <a:r>
              <a:rPr b="0" i="0" lang="en-US" sz="3200" u="none" cap="none" strike="noStrike">
                <a:solidFill>
                  <a:srgbClr val="FFFFFF"/>
                </a:solidFill>
                <a:latin typeface="Poppins"/>
                <a:ea typeface="Poppins"/>
                <a:cs typeface="Poppins"/>
                <a:sym typeface="Poppins"/>
              </a:rPr>
              <a:t>Rare event causes unpredictable magic.</a:t>
            </a:r>
            <a:endParaRPr b="0" i="0" sz="3200" u="none" cap="none" strike="noStrike">
              <a:solidFill>
                <a:schemeClr val="dk1"/>
              </a:solidFill>
              <a:latin typeface="Calibri"/>
              <a:ea typeface="Calibri"/>
              <a:cs typeface="Calibri"/>
              <a:sym typeface="Calibri"/>
            </a:endParaRPr>
          </a:p>
        </p:txBody>
      </p:sp>
      <p:sp>
        <p:nvSpPr>
          <p:cNvPr id="233" name="Google Shape;233;g2ba73468a3e_0_174"/>
          <p:cNvSpPr/>
          <p:nvPr/>
        </p:nvSpPr>
        <p:spPr>
          <a:xfrm>
            <a:off x="16473959" y="3619500"/>
            <a:ext cx="4572600" cy="1828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4" name="Google Shape;234;g2ba73468a3e_0_174"/>
          <p:cNvSpPr/>
          <p:nvPr/>
        </p:nvSpPr>
        <p:spPr>
          <a:xfrm>
            <a:off x="16473959" y="3619500"/>
            <a:ext cx="4572600" cy="1828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5" name="Google Shape;235;g2ba73468a3e_0_174"/>
          <p:cNvSpPr/>
          <p:nvPr/>
        </p:nvSpPr>
        <p:spPr>
          <a:xfrm>
            <a:off x="16473959" y="3619500"/>
            <a:ext cx="4572600" cy="1828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6" name="Google Shape;236;g2ba73468a3e_0_174"/>
          <p:cNvSpPr/>
          <p:nvPr/>
        </p:nvSpPr>
        <p:spPr>
          <a:xfrm>
            <a:off x="16473959" y="3619500"/>
            <a:ext cx="4708200" cy="541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Press Start 2P"/>
              <a:buNone/>
            </a:pPr>
            <a:r>
              <a:rPr b="0" i="0" lang="en-US" sz="3200" u="none" cap="none" strike="noStrike">
                <a:solidFill>
                  <a:srgbClr val="FFFFFF"/>
                </a:solidFill>
                <a:latin typeface="Press Start 2P"/>
                <a:ea typeface="Press Start 2P"/>
                <a:cs typeface="Press Start 2P"/>
                <a:sym typeface="Press Start 2P"/>
              </a:rPr>
              <a:t>WEAKNESSES</a:t>
            </a:r>
            <a:endParaRPr b="0" i="0" sz="3200" u="none" cap="none" strike="noStrike">
              <a:solidFill>
                <a:schemeClr val="dk1"/>
              </a:solidFill>
              <a:latin typeface="Calibri"/>
              <a:ea typeface="Calibri"/>
              <a:cs typeface="Calibri"/>
              <a:sym typeface="Calibri"/>
            </a:endParaRPr>
          </a:p>
        </p:txBody>
      </p:sp>
      <p:sp>
        <p:nvSpPr>
          <p:cNvPr id="237" name="Google Shape;237;g2ba73468a3e_0_174"/>
          <p:cNvSpPr/>
          <p:nvPr/>
        </p:nvSpPr>
        <p:spPr>
          <a:xfrm>
            <a:off x="16473959" y="4229100"/>
            <a:ext cx="47082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Poppins"/>
              <a:buNone/>
            </a:pPr>
            <a:r>
              <a:rPr b="0" i="0" lang="en-US" sz="3200" u="none" cap="none" strike="noStrike">
                <a:solidFill>
                  <a:srgbClr val="FFFFFF"/>
                </a:solidFill>
                <a:latin typeface="Poppins"/>
                <a:ea typeface="Poppins"/>
                <a:cs typeface="Poppins"/>
                <a:sym typeface="Poppins"/>
              </a:rPr>
              <a:t>Rare event causes unpredictable magic.</a:t>
            </a:r>
            <a:endParaRPr b="0" i="0" sz="3200" u="none" cap="none" strike="noStrike">
              <a:solidFill>
                <a:schemeClr val="dk1"/>
              </a:solidFill>
              <a:latin typeface="Calibri"/>
              <a:ea typeface="Calibri"/>
              <a:cs typeface="Calibri"/>
              <a:sym typeface="Calibri"/>
            </a:endParaRPr>
          </a:p>
        </p:txBody>
      </p:sp>
      <p:sp>
        <p:nvSpPr>
          <p:cNvPr id="238" name="Google Shape;238;g2ba73468a3e_0_174"/>
          <p:cNvSpPr/>
          <p:nvPr/>
        </p:nvSpPr>
        <p:spPr>
          <a:xfrm>
            <a:off x="16473959" y="10668000"/>
            <a:ext cx="4572600" cy="1828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9" name="Google Shape;239;g2ba73468a3e_0_174"/>
          <p:cNvSpPr/>
          <p:nvPr/>
        </p:nvSpPr>
        <p:spPr>
          <a:xfrm>
            <a:off x="16473959" y="10668000"/>
            <a:ext cx="4572600" cy="1828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0" name="Google Shape;240;g2ba73468a3e_0_174"/>
          <p:cNvSpPr/>
          <p:nvPr/>
        </p:nvSpPr>
        <p:spPr>
          <a:xfrm>
            <a:off x="16473959" y="10668000"/>
            <a:ext cx="4572600" cy="1828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1" name="Google Shape;241;g2ba73468a3e_0_174"/>
          <p:cNvSpPr/>
          <p:nvPr/>
        </p:nvSpPr>
        <p:spPr>
          <a:xfrm>
            <a:off x="16473959" y="10668000"/>
            <a:ext cx="4708200" cy="541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Press Start 2P"/>
              <a:buNone/>
            </a:pPr>
            <a:r>
              <a:rPr b="0" i="0" lang="en-US" sz="3200" u="none" cap="none" strike="noStrike">
                <a:solidFill>
                  <a:srgbClr val="FFFFFF"/>
                </a:solidFill>
                <a:latin typeface="Press Start 2P"/>
                <a:ea typeface="Press Start 2P"/>
                <a:cs typeface="Press Start 2P"/>
                <a:sym typeface="Press Start 2P"/>
              </a:rPr>
              <a:t>THREATS</a:t>
            </a:r>
            <a:endParaRPr b="0" i="0" sz="3200" u="none" cap="none" strike="noStrike">
              <a:solidFill>
                <a:schemeClr val="dk1"/>
              </a:solidFill>
              <a:latin typeface="Calibri"/>
              <a:ea typeface="Calibri"/>
              <a:cs typeface="Calibri"/>
              <a:sym typeface="Calibri"/>
            </a:endParaRPr>
          </a:p>
        </p:txBody>
      </p:sp>
      <p:sp>
        <p:nvSpPr>
          <p:cNvPr id="242" name="Google Shape;242;g2ba73468a3e_0_174"/>
          <p:cNvSpPr/>
          <p:nvPr/>
        </p:nvSpPr>
        <p:spPr>
          <a:xfrm>
            <a:off x="16473959" y="11277600"/>
            <a:ext cx="47082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Poppins"/>
              <a:buNone/>
            </a:pPr>
            <a:r>
              <a:rPr b="0" i="0" lang="en-US" sz="3200" u="none" cap="none" strike="noStrike">
                <a:solidFill>
                  <a:srgbClr val="FFFFFF"/>
                </a:solidFill>
                <a:latin typeface="Poppins"/>
                <a:ea typeface="Poppins"/>
                <a:cs typeface="Poppins"/>
                <a:sym typeface="Poppins"/>
              </a:rPr>
              <a:t>Rare event causes unpredictable magic.</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4A7600"/>
        </a:solidFill>
      </p:bgPr>
    </p:bg>
    <p:spTree>
      <p:nvGrpSpPr>
        <p:cNvPr id="247" name="Shape 247"/>
        <p:cNvGrpSpPr/>
        <p:nvPr/>
      </p:nvGrpSpPr>
      <p:grpSpPr>
        <a:xfrm>
          <a:off x="0" y="0"/>
          <a:ext cx="0" cy="0"/>
          <a:chOff x="0" y="0"/>
          <a:chExt cx="0" cy="0"/>
        </a:xfrm>
      </p:grpSpPr>
      <p:pic>
        <p:nvPicPr>
          <p:cNvPr descr=" " id="248" name="Google Shape;248;g2ba73468a3e_0_222"/>
          <p:cNvPicPr preferRelativeResize="0"/>
          <p:nvPr/>
        </p:nvPicPr>
        <p:blipFill rotWithShape="1">
          <a:blip r:embed="rId3">
            <a:alphaModFix/>
          </a:blip>
          <a:srcRect b="0" l="0" r="0" t="0"/>
          <a:stretch/>
        </p:blipFill>
        <p:spPr>
          <a:xfrm>
            <a:off x="0" y="0"/>
            <a:ext cx="24387048" cy="13716000"/>
          </a:xfrm>
          <a:prstGeom prst="rect">
            <a:avLst/>
          </a:prstGeom>
          <a:noFill/>
          <a:ln>
            <a:noFill/>
          </a:ln>
        </p:spPr>
      </p:pic>
      <p:sp>
        <p:nvSpPr>
          <p:cNvPr id="249" name="Google Shape;249;g2ba73468a3e_0_222"/>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50" name="Google Shape;250;g2ba73468a3e_0_222"/>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pic>
        <p:nvPicPr>
          <p:cNvPr descr=" " id="251" name="Google Shape;251;g2ba73468a3e_0_222"/>
          <p:cNvPicPr preferRelativeResize="0"/>
          <p:nvPr/>
        </p:nvPicPr>
        <p:blipFill rotWithShape="1">
          <a:blip r:embed="rId5">
            <a:alphaModFix/>
          </a:blip>
          <a:srcRect b="0" l="0" r="0" t="0"/>
          <a:stretch/>
        </p:blipFill>
        <p:spPr>
          <a:xfrm>
            <a:off x="16905813" y="0"/>
            <a:ext cx="6084060" cy="12268200"/>
          </a:xfrm>
          <a:prstGeom prst="rect">
            <a:avLst/>
          </a:prstGeom>
          <a:noFill/>
          <a:ln>
            <a:noFill/>
          </a:ln>
        </p:spPr>
      </p:pic>
      <p:pic>
        <p:nvPicPr>
          <p:cNvPr descr=" " id="252" name="Google Shape;252;g2ba73468a3e_0_222"/>
          <p:cNvPicPr preferRelativeResize="0"/>
          <p:nvPr/>
        </p:nvPicPr>
        <p:blipFill rotWithShape="1">
          <a:blip r:embed="rId6">
            <a:alphaModFix/>
          </a:blip>
          <a:srcRect b="0" l="0" r="0" t="0"/>
          <a:stretch/>
        </p:blipFill>
        <p:spPr>
          <a:xfrm>
            <a:off x="10491511" y="1346200"/>
            <a:ext cx="6084060" cy="12369800"/>
          </a:xfrm>
          <a:prstGeom prst="rect">
            <a:avLst/>
          </a:prstGeom>
          <a:noFill/>
          <a:ln>
            <a:noFill/>
          </a:ln>
        </p:spPr>
      </p:pic>
      <p:sp>
        <p:nvSpPr>
          <p:cNvPr id="253" name="Google Shape;253;g2ba73468a3e_0_222"/>
          <p:cNvSpPr/>
          <p:nvPr/>
        </p:nvSpPr>
        <p:spPr>
          <a:xfrm>
            <a:off x="1397175" y="1143000"/>
            <a:ext cx="10622700" cy="1388400"/>
          </a:xfrm>
          <a:prstGeom prst="rect">
            <a:avLst/>
          </a:prstGeom>
          <a:noFill/>
          <a:ln>
            <a:noFill/>
          </a:ln>
        </p:spPr>
        <p:txBody>
          <a:bodyPr anchorCtr="0" anchor="t" bIns="0" lIns="0" spcFirstLastPara="1" rIns="0" wrap="square" tIns="0">
            <a:noAutofit/>
          </a:bodyPr>
          <a:lstStyle/>
          <a:p>
            <a:pPr indent="0" lvl="0" marL="0" marR="0" rtl="0" algn="l">
              <a:lnSpc>
                <a:spcPct val="137500"/>
              </a:lnSpc>
              <a:spcBef>
                <a:spcPts val="0"/>
              </a:spcBef>
              <a:spcAft>
                <a:spcPts val="0"/>
              </a:spcAft>
              <a:buClr>
                <a:srgbClr val="FFFFFF"/>
              </a:buClr>
              <a:buSzPts val="6400"/>
              <a:buFont typeface="Press Start 2P"/>
              <a:buNone/>
            </a:pPr>
            <a:r>
              <a:rPr b="0" i="0" lang="en-US" sz="6400" u="none" cap="none" strike="noStrike">
                <a:solidFill>
                  <a:srgbClr val="FFFFFF"/>
                </a:solidFill>
                <a:latin typeface="Press Start 2P"/>
                <a:ea typeface="Press Start 2P"/>
                <a:cs typeface="Press Start 2P"/>
                <a:sym typeface="Press Start 2P"/>
              </a:rPr>
              <a:t>SOME DATA</a:t>
            </a:r>
            <a:endParaRPr b="0" i="0" sz="6400" u="none" cap="none" strike="noStrike">
              <a:solidFill>
                <a:schemeClr val="dk1"/>
              </a:solidFill>
              <a:latin typeface="Calibri"/>
              <a:ea typeface="Calibri"/>
              <a:cs typeface="Calibri"/>
              <a:sym typeface="Calibri"/>
            </a:endParaRPr>
          </a:p>
        </p:txBody>
      </p:sp>
      <p:sp>
        <p:nvSpPr>
          <p:cNvPr id="254" name="Google Shape;254;g2ba73468a3e_0_222"/>
          <p:cNvSpPr/>
          <p:nvPr/>
        </p:nvSpPr>
        <p:spPr>
          <a:xfrm>
            <a:off x="1244756" y="5029200"/>
            <a:ext cx="8573700" cy="5791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5" name="Google Shape;255;g2ba73468a3e_0_222"/>
          <p:cNvSpPr/>
          <p:nvPr/>
        </p:nvSpPr>
        <p:spPr>
          <a:xfrm>
            <a:off x="1244756" y="5029200"/>
            <a:ext cx="8573700" cy="1727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6" name="Google Shape;256;g2ba73468a3e_0_222"/>
          <p:cNvSpPr/>
          <p:nvPr/>
        </p:nvSpPr>
        <p:spPr>
          <a:xfrm>
            <a:off x="1244756" y="5334000"/>
            <a:ext cx="2438700" cy="1117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7" name="Google Shape;257;g2ba73468a3e_0_222"/>
          <p:cNvSpPr/>
          <p:nvPr/>
        </p:nvSpPr>
        <p:spPr>
          <a:xfrm>
            <a:off x="1244756" y="5334000"/>
            <a:ext cx="2709600" cy="1388400"/>
          </a:xfrm>
          <a:prstGeom prst="rect">
            <a:avLst/>
          </a:prstGeom>
          <a:noFill/>
          <a:ln>
            <a:noFill/>
          </a:ln>
        </p:spPr>
        <p:txBody>
          <a:bodyPr anchorCtr="0" anchor="t" bIns="0" lIns="0" spcFirstLastPara="1" rIns="0" wrap="square" tIns="0">
            <a:noAutofit/>
          </a:bodyPr>
          <a:lstStyle/>
          <a:p>
            <a:pPr indent="0" lvl="0" marL="0" marR="0" rtl="0" algn="l">
              <a:lnSpc>
                <a:spcPct val="137500"/>
              </a:lnSpc>
              <a:spcBef>
                <a:spcPts val="0"/>
              </a:spcBef>
              <a:spcAft>
                <a:spcPts val="0"/>
              </a:spcAft>
              <a:buClr>
                <a:srgbClr val="FFFFFF"/>
              </a:buClr>
              <a:buSzPts val="6400"/>
              <a:buFont typeface="Press Start 2P"/>
              <a:buNone/>
            </a:pPr>
            <a:r>
              <a:rPr b="0" i="0" lang="en-US" sz="6400" u="none" cap="none" strike="noStrike">
                <a:solidFill>
                  <a:srgbClr val="FFFFFF"/>
                </a:solidFill>
                <a:latin typeface="Press Start 2P"/>
                <a:ea typeface="Press Start 2P"/>
                <a:cs typeface="Press Start 2P"/>
                <a:sym typeface="Press Start 2P"/>
              </a:rPr>
              <a:t>75%</a:t>
            </a:r>
            <a:endParaRPr b="0" i="0" sz="6400" u="none" cap="none" strike="noStrike">
              <a:solidFill>
                <a:schemeClr val="dk1"/>
              </a:solidFill>
              <a:latin typeface="Calibri"/>
              <a:ea typeface="Calibri"/>
              <a:cs typeface="Calibri"/>
              <a:sym typeface="Calibri"/>
            </a:endParaRPr>
          </a:p>
        </p:txBody>
      </p:sp>
      <p:sp>
        <p:nvSpPr>
          <p:cNvPr id="258" name="Google Shape;258;g2ba73468a3e_0_222"/>
          <p:cNvSpPr/>
          <p:nvPr/>
        </p:nvSpPr>
        <p:spPr>
          <a:xfrm>
            <a:off x="3886686" y="5029200"/>
            <a:ext cx="5931600" cy="1727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9" name="Google Shape;259;g2ba73468a3e_0_222"/>
          <p:cNvSpPr/>
          <p:nvPr/>
        </p:nvSpPr>
        <p:spPr>
          <a:xfrm>
            <a:off x="3886686" y="5029200"/>
            <a:ext cx="6067200" cy="541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Press Start 2P"/>
              <a:buNone/>
            </a:pPr>
            <a:r>
              <a:rPr b="0" i="0" lang="en-US" sz="3200" u="none" cap="none" strike="noStrike">
                <a:solidFill>
                  <a:srgbClr val="FFFFFF"/>
                </a:solidFill>
                <a:latin typeface="Press Start 2P"/>
                <a:ea typeface="Press Start 2P"/>
                <a:cs typeface="Press Start 2P"/>
                <a:sym typeface="Press Start 2P"/>
              </a:rPr>
              <a:t>CREATURES</a:t>
            </a:r>
            <a:endParaRPr b="0" i="0" sz="3200" u="none" cap="none" strike="noStrike">
              <a:solidFill>
                <a:schemeClr val="dk1"/>
              </a:solidFill>
              <a:latin typeface="Calibri"/>
              <a:ea typeface="Calibri"/>
              <a:cs typeface="Calibri"/>
              <a:sym typeface="Calibri"/>
            </a:endParaRPr>
          </a:p>
        </p:txBody>
      </p:sp>
      <p:sp>
        <p:nvSpPr>
          <p:cNvPr id="260" name="Google Shape;260;g2ba73468a3e_0_222"/>
          <p:cNvSpPr/>
          <p:nvPr/>
        </p:nvSpPr>
        <p:spPr>
          <a:xfrm>
            <a:off x="3886686" y="5537200"/>
            <a:ext cx="60672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Poppins"/>
              <a:buNone/>
            </a:pPr>
            <a:r>
              <a:rPr b="0" i="0" lang="en-US" sz="3200" u="none" cap="none" strike="noStrike">
                <a:solidFill>
                  <a:srgbClr val="FFFFFF"/>
                </a:solidFill>
                <a:latin typeface="Poppins"/>
                <a:ea typeface="Poppins"/>
                <a:cs typeface="Poppins"/>
                <a:sym typeface="Poppins"/>
              </a:rPr>
              <a:t>possess the ability to cast spells.</a:t>
            </a:r>
            <a:endParaRPr b="0" i="0" sz="3200" u="none" cap="none" strike="noStrike">
              <a:solidFill>
                <a:schemeClr val="dk1"/>
              </a:solidFill>
              <a:latin typeface="Calibri"/>
              <a:ea typeface="Calibri"/>
              <a:cs typeface="Calibri"/>
              <a:sym typeface="Calibri"/>
            </a:endParaRPr>
          </a:p>
        </p:txBody>
      </p:sp>
      <p:sp>
        <p:nvSpPr>
          <p:cNvPr id="261" name="Google Shape;261;g2ba73468a3e_0_222"/>
          <p:cNvSpPr/>
          <p:nvPr/>
        </p:nvSpPr>
        <p:spPr>
          <a:xfrm>
            <a:off x="1244756" y="7366000"/>
            <a:ext cx="8573700" cy="1117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2" name="Google Shape;262;g2ba73468a3e_0_222"/>
          <p:cNvSpPr/>
          <p:nvPr/>
        </p:nvSpPr>
        <p:spPr>
          <a:xfrm>
            <a:off x="1244756" y="7366000"/>
            <a:ext cx="2438700" cy="1117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3" name="Google Shape;263;g2ba73468a3e_0_222"/>
          <p:cNvSpPr/>
          <p:nvPr/>
        </p:nvSpPr>
        <p:spPr>
          <a:xfrm>
            <a:off x="1244756" y="7366000"/>
            <a:ext cx="2709600" cy="1388400"/>
          </a:xfrm>
          <a:prstGeom prst="rect">
            <a:avLst/>
          </a:prstGeom>
          <a:noFill/>
          <a:ln>
            <a:noFill/>
          </a:ln>
        </p:spPr>
        <p:txBody>
          <a:bodyPr anchorCtr="0" anchor="t" bIns="0" lIns="0" spcFirstLastPara="1" rIns="0" wrap="square" tIns="0">
            <a:noAutofit/>
          </a:bodyPr>
          <a:lstStyle/>
          <a:p>
            <a:pPr indent="0" lvl="0" marL="0" marR="0" rtl="0" algn="l">
              <a:lnSpc>
                <a:spcPct val="137500"/>
              </a:lnSpc>
              <a:spcBef>
                <a:spcPts val="0"/>
              </a:spcBef>
              <a:spcAft>
                <a:spcPts val="0"/>
              </a:spcAft>
              <a:buClr>
                <a:srgbClr val="FFFFFF"/>
              </a:buClr>
              <a:buSzPts val="6400"/>
              <a:buFont typeface="Press Start 2P"/>
              <a:buNone/>
            </a:pPr>
            <a:r>
              <a:rPr b="0" i="0" lang="en-US" sz="6400" u="none" cap="none" strike="noStrike">
                <a:solidFill>
                  <a:srgbClr val="FFFFFF"/>
                </a:solidFill>
                <a:latin typeface="Press Start 2P"/>
                <a:ea typeface="Press Start 2P"/>
                <a:cs typeface="Press Start 2P"/>
                <a:sym typeface="Press Start 2P"/>
              </a:rPr>
              <a:t>60%</a:t>
            </a:r>
            <a:endParaRPr b="0" i="0" sz="6400" u="none" cap="none" strike="noStrike">
              <a:solidFill>
                <a:schemeClr val="dk1"/>
              </a:solidFill>
              <a:latin typeface="Calibri"/>
              <a:ea typeface="Calibri"/>
              <a:cs typeface="Calibri"/>
              <a:sym typeface="Calibri"/>
            </a:endParaRPr>
          </a:p>
        </p:txBody>
      </p:sp>
      <p:sp>
        <p:nvSpPr>
          <p:cNvPr id="264" name="Google Shape;264;g2ba73468a3e_0_222"/>
          <p:cNvSpPr/>
          <p:nvPr/>
        </p:nvSpPr>
        <p:spPr>
          <a:xfrm>
            <a:off x="3886686" y="7366000"/>
            <a:ext cx="5931600" cy="1117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5" name="Google Shape;265;g2ba73468a3e_0_222"/>
          <p:cNvSpPr/>
          <p:nvPr/>
        </p:nvSpPr>
        <p:spPr>
          <a:xfrm>
            <a:off x="3886686" y="7366000"/>
            <a:ext cx="6067200" cy="541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Press Start 2P"/>
              <a:buNone/>
            </a:pPr>
            <a:r>
              <a:rPr b="0" i="0" lang="en-US" sz="3200" u="none" cap="none" strike="noStrike">
                <a:solidFill>
                  <a:srgbClr val="FFFFFF"/>
                </a:solidFill>
                <a:latin typeface="Press Start 2P"/>
                <a:ea typeface="Press Start 2P"/>
                <a:cs typeface="Press Start 2P"/>
                <a:sym typeface="Press Start 2P"/>
              </a:rPr>
              <a:t>INDIVIDUALS</a:t>
            </a:r>
            <a:endParaRPr b="0" i="0" sz="3200" u="none" cap="none" strike="noStrike">
              <a:solidFill>
                <a:schemeClr val="dk1"/>
              </a:solidFill>
              <a:latin typeface="Calibri"/>
              <a:ea typeface="Calibri"/>
              <a:cs typeface="Calibri"/>
              <a:sym typeface="Calibri"/>
            </a:endParaRPr>
          </a:p>
        </p:txBody>
      </p:sp>
      <p:sp>
        <p:nvSpPr>
          <p:cNvPr id="266" name="Google Shape;266;g2ba73468a3e_0_222"/>
          <p:cNvSpPr/>
          <p:nvPr/>
        </p:nvSpPr>
        <p:spPr>
          <a:xfrm>
            <a:off x="3886686" y="7874000"/>
            <a:ext cx="60672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Poppins"/>
              <a:buNone/>
            </a:pPr>
            <a:r>
              <a:rPr b="0" i="0" lang="en-US" sz="3200" u="none" cap="none" strike="noStrike">
                <a:solidFill>
                  <a:srgbClr val="FFFFFF"/>
                </a:solidFill>
                <a:latin typeface="Poppins"/>
                <a:ea typeface="Poppins"/>
                <a:cs typeface="Poppins"/>
                <a:sym typeface="Poppins"/>
              </a:rPr>
              <a:t>practice the art of illusions.</a:t>
            </a:r>
            <a:endParaRPr b="0" i="0" sz="3200" u="none" cap="none" strike="noStrike">
              <a:solidFill>
                <a:schemeClr val="dk1"/>
              </a:solidFill>
              <a:latin typeface="Calibri"/>
              <a:ea typeface="Calibri"/>
              <a:cs typeface="Calibri"/>
              <a:sym typeface="Calibri"/>
            </a:endParaRPr>
          </a:p>
        </p:txBody>
      </p:sp>
      <p:sp>
        <p:nvSpPr>
          <p:cNvPr id="267" name="Google Shape;267;g2ba73468a3e_0_222"/>
          <p:cNvSpPr/>
          <p:nvPr/>
        </p:nvSpPr>
        <p:spPr>
          <a:xfrm>
            <a:off x="1244756" y="9093200"/>
            <a:ext cx="8573700" cy="1727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8" name="Google Shape;268;g2ba73468a3e_0_222"/>
          <p:cNvSpPr/>
          <p:nvPr/>
        </p:nvSpPr>
        <p:spPr>
          <a:xfrm>
            <a:off x="1244756" y="9398000"/>
            <a:ext cx="2438700" cy="1117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9" name="Google Shape;269;g2ba73468a3e_0_222"/>
          <p:cNvSpPr/>
          <p:nvPr/>
        </p:nvSpPr>
        <p:spPr>
          <a:xfrm>
            <a:off x="1244756" y="9398000"/>
            <a:ext cx="2709600" cy="1388400"/>
          </a:xfrm>
          <a:prstGeom prst="rect">
            <a:avLst/>
          </a:prstGeom>
          <a:noFill/>
          <a:ln>
            <a:noFill/>
          </a:ln>
        </p:spPr>
        <p:txBody>
          <a:bodyPr anchorCtr="0" anchor="t" bIns="0" lIns="0" spcFirstLastPara="1" rIns="0" wrap="square" tIns="0">
            <a:noAutofit/>
          </a:bodyPr>
          <a:lstStyle/>
          <a:p>
            <a:pPr indent="0" lvl="0" marL="0" marR="0" rtl="0" algn="l">
              <a:lnSpc>
                <a:spcPct val="137500"/>
              </a:lnSpc>
              <a:spcBef>
                <a:spcPts val="0"/>
              </a:spcBef>
              <a:spcAft>
                <a:spcPts val="0"/>
              </a:spcAft>
              <a:buClr>
                <a:srgbClr val="FFFFFF"/>
              </a:buClr>
              <a:buSzPts val="6400"/>
              <a:buFont typeface="Press Start 2P"/>
              <a:buNone/>
            </a:pPr>
            <a:r>
              <a:rPr b="0" i="0" lang="en-US" sz="6400" u="none" cap="none" strike="noStrike">
                <a:solidFill>
                  <a:srgbClr val="FFFFFF"/>
                </a:solidFill>
                <a:latin typeface="Press Start 2P"/>
                <a:ea typeface="Press Start 2P"/>
                <a:cs typeface="Press Start 2P"/>
                <a:sym typeface="Press Start 2P"/>
              </a:rPr>
              <a:t>90%</a:t>
            </a:r>
            <a:endParaRPr b="0" i="0" sz="6400" u="none" cap="none" strike="noStrike">
              <a:solidFill>
                <a:schemeClr val="dk1"/>
              </a:solidFill>
              <a:latin typeface="Calibri"/>
              <a:ea typeface="Calibri"/>
              <a:cs typeface="Calibri"/>
              <a:sym typeface="Calibri"/>
            </a:endParaRPr>
          </a:p>
        </p:txBody>
      </p:sp>
      <p:sp>
        <p:nvSpPr>
          <p:cNvPr id="270" name="Google Shape;270;g2ba73468a3e_0_222"/>
          <p:cNvSpPr/>
          <p:nvPr/>
        </p:nvSpPr>
        <p:spPr>
          <a:xfrm>
            <a:off x="3886686" y="9093200"/>
            <a:ext cx="5931600" cy="1727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1" name="Google Shape;271;g2ba73468a3e_0_222"/>
          <p:cNvSpPr/>
          <p:nvPr/>
        </p:nvSpPr>
        <p:spPr>
          <a:xfrm>
            <a:off x="3886686" y="9093200"/>
            <a:ext cx="6067200" cy="541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Press Start 2P"/>
              <a:buNone/>
            </a:pPr>
            <a:r>
              <a:rPr b="0" i="0" lang="en-US" sz="3200" u="none" cap="none" strike="noStrike">
                <a:solidFill>
                  <a:srgbClr val="FFFFFF"/>
                </a:solidFill>
                <a:latin typeface="Press Start 2P"/>
                <a:ea typeface="Press Start 2P"/>
                <a:cs typeface="Press Start 2P"/>
                <a:sym typeface="Press Start 2P"/>
              </a:rPr>
              <a:t>SPELLS CAST</a:t>
            </a:r>
            <a:endParaRPr b="0" i="0" sz="3200" u="none" cap="none" strike="noStrike">
              <a:solidFill>
                <a:schemeClr val="dk1"/>
              </a:solidFill>
              <a:latin typeface="Calibri"/>
              <a:ea typeface="Calibri"/>
              <a:cs typeface="Calibri"/>
              <a:sym typeface="Calibri"/>
            </a:endParaRPr>
          </a:p>
        </p:txBody>
      </p:sp>
      <p:sp>
        <p:nvSpPr>
          <p:cNvPr id="272" name="Google Shape;272;g2ba73468a3e_0_222"/>
          <p:cNvSpPr/>
          <p:nvPr/>
        </p:nvSpPr>
        <p:spPr>
          <a:xfrm>
            <a:off x="3886686" y="9601200"/>
            <a:ext cx="60672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Poppins"/>
              <a:buNone/>
            </a:pPr>
            <a:r>
              <a:rPr b="0" i="0" lang="en-US" sz="3200" u="none" cap="none" strike="noStrike">
                <a:solidFill>
                  <a:srgbClr val="FFFFFF"/>
                </a:solidFill>
                <a:latin typeface="Poppins"/>
                <a:ea typeface="Poppins"/>
                <a:cs typeface="Poppins"/>
                <a:sym typeface="Poppins"/>
              </a:rPr>
              <a:t>are dark magic, foretelling danger.</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4A7600"/>
        </a:solidFill>
      </p:bgPr>
    </p:bg>
    <p:spTree>
      <p:nvGrpSpPr>
        <p:cNvPr id="277" name="Shape 277"/>
        <p:cNvGrpSpPr/>
        <p:nvPr/>
      </p:nvGrpSpPr>
      <p:grpSpPr>
        <a:xfrm>
          <a:off x="0" y="0"/>
          <a:ext cx="0" cy="0"/>
          <a:chOff x="0" y="0"/>
          <a:chExt cx="0" cy="0"/>
        </a:xfrm>
      </p:grpSpPr>
      <p:pic>
        <p:nvPicPr>
          <p:cNvPr descr=" " id="278" name="Google Shape;278;g2ba73468a3e_0_251"/>
          <p:cNvPicPr preferRelativeResize="0"/>
          <p:nvPr/>
        </p:nvPicPr>
        <p:blipFill rotWithShape="1">
          <a:blip r:embed="rId3">
            <a:alphaModFix/>
          </a:blip>
          <a:srcRect b="0" l="0" r="0" t="0"/>
          <a:stretch/>
        </p:blipFill>
        <p:spPr>
          <a:xfrm>
            <a:off x="0" y="0"/>
            <a:ext cx="24387048" cy="13716000"/>
          </a:xfrm>
          <a:prstGeom prst="rect">
            <a:avLst/>
          </a:prstGeom>
          <a:noFill/>
          <a:ln>
            <a:noFill/>
          </a:ln>
        </p:spPr>
      </p:pic>
      <p:sp>
        <p:nvSpPr>
          <p:cNvPr id="279" name="Google Shape;279;g2ba73468a3e_0_251"/>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80" name="Google Shape;280;g2ba73468a3e_0_251"/>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sp>
        <p:nvSpPr>
          <p:cNvPr id="281" name="Google Shape;281;g2ba73468a3e_0_251"/>
          <p:cNvSpPr/>
          <p:nvPr/>
        </p:nvSpPr>
        <p:spPr>
          <a:xfrm>
            <a:off x="1524191" y="3403600"/>
            <a:ext cx="21338700" cy="6096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2" name="Google Shape;282;g2ba73468a3e_0_251"/>
          <p:cNvSpPr/>
          <p:nvPr/>
        </p:nvSpPr>
        <p:spPr>
          <a:xfrm>
            <a:off x="1524191" y="3403600"/>
            <a:ext cx="21338700" cy="4470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3" name="Google Shape;283;g2ba73468a3e_0_251"/>
          <p:cNvSpPr/>
          <p:nvPr/>
        </p:nvSpPr>
        <p:spPr>
          <a:xfrm>
            <a:off x="1016127" y="3403600"/>
            <a:ext cx="22354800" cy="40641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24000"/>
              <a:buFont typeface="Press Start 2P"/>
              <a:buNone/>
            </a:pPr>
            <a:r>
              <a:rPr b="0" i="0" lang="en-US" sz="24000" u="none" cap="none" strike="noStrike">
                <a:solidFill>
                  <a:srgbClr val="FFFFFF"/>
                </a:solidFill>
                <a:latin typeface="Press Start 2P"/>
                <a:ea typeface="Press Start 2P"/>
                <a:cs typeface="Press Start 2P"/>
                <a:sym typeface="Press Start 2P"/>
              </a:rPr>
              <a:t>234,567</a:t>
            </a:r>
            <a:endParaRPr b="0" i="0" sz="24000" u="none" cap="none" strike="noStrike">
              <a:solidFill>
                <a:schemeClr val="dk1"/>
              </a:solidFill>
              <a:latin typeface="Calibri"/>
              <a:ea typeface="Calibri"/>
              <a:cs typeface="Calibri"/>
              <a:sym typeface="Calibri"/>
            </a:endParaRPr>
          </a:p>
        </p:txBody>
      </p:sp>
      <p:sp>
        <p:nvSpPr>
          <p:cNvPr id="284" name="Google Shape;284;g2ba73468a3e_0_251"/>
          <p:cNvSpPr/>
          <p:nvPr/>
        </p:nvSpPr>
        <p:spPr>
          <a:xfrm>
            <a:off x="4176705" y="6654800"/>
            <a:ext cx="16033500" cy="14901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6400"/>
              <a:buFont typeface="Poppins SemiBold"/>
              <a:buNone/>
            </a:pPr>
            <a:r>
              <a:rPr b="1" i="0" lang="en-US" sz="6400" u="none" cap="none" strike="noStrike">
                <a:solidFill>
                  <a:srgbClr val="FFFFFF"/>
                </a:solidFill>
                <a:latin typeface="Poppins SemiBold"/>
                <a:ea typeface="Poppins SemiBold"/>
                <a:cs typeface="Poppins SemiBold"/>
                <a:sym typeface="Poppins SemiBold"/>
              </a:rPr>
              <a:t>UNICORN SIGHTINGS</a:t>
            </a:r>
            <a:endParaRPr b="0" i="0" sz="6400" u="none" cap="none" strike="noStrike">
              <a:solidFill>
                <a:schemeClr val="dk1"/>
              </a:solidFill>
              <a:latin typeface="Calibri"/>
              <a:ea typeface="Calibri"/>
              <a:cs typeface="Calibri"/>
              <a:sym typeface="Calibri"/>
            </a:endParaRPr>
          </a:p>
        </p:txBody>
      </p:sp>
      <p:sp>
        <p:nvSpPr>
          <p:cNvPr id="285" name="Google Shape;285;g2ba73468a3e_0_251"/>
          <p:cNvSpPr/>
          <p:nvPr/>
        </p:nvSpPr>
        <p:spPr>
          <a:xfrm>
            <a:off x="7489703" y="8280400"/>
            <a:ext cx="9407700" cy="13548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3200"/>
              <a:buFont typeface="Poppins"/>
              <a:buNone/>
            </a:pPr>
            <a:r>
              <a:rPr b="0" i="0" lang="en-US" sz="3200" u="none" cap="none" strike="noStrike">
                <a:solidFill>
                  <a:srgbClr val="FFFFFF"/>
                </a:solidFill>
                <a:latin typeface="Poppins"/>
                <a:ea typeface="Poppins"/>
                <a:cs typeface="Poppins"/>
                <a:sym typeface="Poppins"/>
              </a:rPr>
              <a:t>A tally of the number of unicorns spotted in the fantasy realm.</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4A7600"/>
        </a:solidFill>
      </p:bgPr>
    </p:bg>
    <p:spTree>
      <p:nvGrpSpPr>
        <p:cNvPr id="290" name="Shape 290"/>
        <p:cNvGrpSpPr/>
        <p:nvPr/>
      </p:nvGrpSpPr>
      <p:grpSpPr>
        <a:xfrm>
          <a:off x="0" y="0"/>
          <a:ext cx="0" cy="0"/>
          <a:chOff x="0" y="0"/>
          <a:chExt cx="0" cy="0"/>
        </a:xfrm>
      </p:grpSpPr>
      <p:pic>
        <p:nvPicPr>
          <p:cNvPr descr=" " id="291" name="Google Shape;291;g2ba73468a3e_0_263"/>
          <p:cNvPicPr preferRelativeResize="0"/>
          <p:nvPr/>
        </p:nvPicPr>
        <p:blipFill rotWithShape="1">
          <a:blip r:embed="rId3">
            <a:alphaModFix/>
          </a:blip>
          <a:srcRect b="0" l="0" r="0" t="0"/>
          <a:stretch/>
        </p:blipFill>
        <p:spPr>
          <a:xfrm>
            <a:off x="0" y="0"/>
            <a:ext cx="24387048" cy="13716000"/>
          </a:xfrm>
          <a:prstGeom prst="rect">
            <a:avLst/>
          </a:prstGeom>
          <a:noFill/>
          <a:ln>
            <a:noFill/>
          </a:ln>
        </p:spPr>
      </p:pic>
      <p:sp>
        <p:nvSpPr>
          <p:cNvPr id="292" name="Google Shape;292;g2ba73468a3e_0_263"/>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93" name="Google Shape;293;g2ba73468a3e_0_263"/>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sp>
        <p:nvSpPr>
          <p:cNvPr id="294" name="Google Shape;294;g2ba73468a3e_0_263"/>
          <p:cNvSpPr/>
          <p:nvPr/>
        </p:nvSpPr>
        <p:spPr>
          <a:xfrm>
            <a:off x="3391324" y="3263900"/>
            <a:ext cx="7875000" cy="1981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5" name="Google Shape;295;g2ba73468a3e_0_263"/>
          <p:cNvSpPr/>
          <p:nvPr/>
        </p:nvSpPr>
        <p:spPr>
          <a:xfrm>
            <a:off x="1841730" y="3263900"/>
            <a:ext cx="10974300" cy="1371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6" name="Google Shape;296;g2ba73468a3e_0_263"/>
          <p:cNvSpPr/>
          <p:nvPr/>
        </p:nvSpPr>
        <p:spPr>
          <a:xfrm>
            <a:off x="1841730" y="3263900"/>
            <a:ext cx="11380500" cy="1778100"/>
          </a:xfrm>
          <a:prstGeom prst="rect">
            <a:avLst/>
          </a:prstGeom>
          <a:noFill/>
          <a:ln>
            <a:noFill/>
          </a:ln>
        </p:spPr>
        <p:txBody>
          <a:bodyPr anchorCtr="0" anchor="t" bIns="0" lIns="0" spcFirstLastPara="1" rIns="0" wrap="square" tIns="0">
            <a:noAutofit/>
          </a:bodyPr>
          <a:lstStyle/>
          <a:p>
            <a:pPr indent="0" lvl="0" marL="0" marR="0" rtl="0" algn="l">
              <a:lnSpc>
                <a:spcPct val="112500"/>
              </a:lnSpc>
              <a:spcBef>
                <a:spcPts val="0"/>
              </a:spcBef>
              <a:spcAft>
                <a:spcPts val="0"/>
              </a:spcAft>
              <a:buClr>
                <a:srgbClr val="FFFFFF"/>
              </a:buClr>
              <a:buSzPts val="9600"/>
              <a:buFont typeface="Press Start 2P"/>
              <a:buNone/>
            </a:pPr>
            <a:r>
              <a:rPr b="0" i="0" lang="en-US" sz="9600" u="none" cap="none" strike="noStrike">
                <a:solidFill>
                  <a:srgbClr val="FFFFFF"/>
                </a:solidFill>
                <a:latin typeface="Press Start 2P"/>
                <a:ea typeface="Press Start 2P"/>
                <a:cs typeface="Press Start 2P"/>
                <a:sym typeface="Press Start 2P"/>
              </a:rPr>
              <a:t>233 COINS</a:t>
            </a:r>
            <a:endParaRPr b="0" i="0" sz="9600" u="none" cap="none" strike="noStrike">
              <a:solidFill>
                <a:schemeClr val="dk1"/>
              </a:solidFill>
              <a:latin typeface="Calibri"/>
              <a:ea typeface="Calibri"/>
              <a:cs typeface="Calibri"/>
              <a:sym typeface="Calibri"/>
            </a:endParaRPr>
          </a:p>
        </p:txBody>
      </p:sp>
      <p:sp>
        <p:nvSpPr>
          <p:cNvPr id="297" name="Google Shape;297;g2ba73468a3e_0_263"/>
          <p:cNvSpPr/>
          <p:nvPr/>
        </p:nvSpPr>
        <p:spPr>
          <a:xfrm>
            <a:off x="3391324" y="4635500"/>
            <a:ext cx="7875000" cy="609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8" name="Google Shape;298;g2ba73468a3e_0_263"/>
          <p:cNvSpPr/>
          <p:nvPr/>
        </p:nvSpPr>
        <p:spPr>
          <a:xfrm>
            <a:off x="3323582" y="4635500"/>
            <a:ext cx="8010600" cy="745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3200"/>
              <a:buFont typeface="Poppins"/>
              <a:buNone/>
            </a:pPr>
            <a:r>
              <a:rPr b="0" i="0" lang="en-US" sz="3200" u="none" cap="none" strike="noStrike">
                <a:solidFill>
                  <a:srgbClr val="FFFFFF"/>
                </a:solidFill>
                <a:latin typeface="Poppins"/>
                <a:ea typeface="Poppins"/>
                <a:cs typeface="Poppins"/>
                <a:sym typeface="Poppins"/>
              </a:rPr>
              <a:t>Treasure Found</a:t>
            </a:r>
            <a:endParaRPr b="0" i="0" sz="3200" u="none" cap="none" strike="noStrike">
              <a:solidFill>
                <a:schemeClr val="dk1"/>
              </a:solidFill>
              <a:latin typeface="Calibri"/>
              <a:ea typeface="Calibri"/>
              <a:cs typeface="Calibri"/>
              <a:sym typeface="Calibri"/>
            </a:endParaRPr>
          </a:p>
        </p:txBody>
      </p:sp>
      <p:sp>
        <p:nvSpPr>
          <p:cNvPr id="299" name="Google Shape;299;g2ba73468a3e_0_263"/>
          <p:cNvSpPr/>
          <p:nvPr/>
        </p:nvSpPr>
        <p:spPr>
          <a:xfrm>
            <a:off x="3391324" y="7353300"/>
            <a:ext cx="7875000" cy="1981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0" name="Google Shape;300;g2ba73468a3e_0_263"/>
          <p:cNvSpPr/>
          <p:nvPr/>
        </p:nvSpPr>
        <p:spPr>
          <a:xfrm>
            <a:off x="1841730" y="7353300"/>
            <a:ext cx="10974300" cy="1371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1" name="Google Shape;301;g2ba73468a3e_0_263"/>
          <p:cNvSpPr/>
          <p:nvPr/>
        </p:nvSpPr>
        <p:spPr>
          <a:xfrm>
            <a:off x="1841730" y="7353300"/>
            <a:ext cx="11380500" cy="1778100"/>
          </a:xfrm>
          <a:prstGeom prst="rect">
            <a:avLst/>
          </a:prstGeom>
          <a:noFill/>
          <a:ln>
            <a:noFill/>
          </a:ln>
        </p:spPr>
        <p:txBody>
          <a:bodyPr anchorCtr="0" anchor="t" bIns="0" lIns="0" spcFirstLastPara="1" rIns="0" wrap="square" tIns="0">
            <a:noAutofit/>
          </a:bodyPr>
          <a:lstStyle/>
          <a:p>
            <a:pPr indent="0" lvl="0" marL="0" marR="0" rtl="0" algn="l">
              <a:lnSpc>
                <a:spcPct val="112500"/>
              </a:lnSpc>
              <a:spcBef>
                <a:spcPts val="0"/>
              </a:spcBef>
              <a:spcAft>
                <a:spcPts val="0"/>
              </a:spcAft>
              <a:buClr>
                <a:srgbClr val="FFFFFF"/>
              </a:buClr>
              <a:buSzPts val="9600"/>
              <a:buFont typeface="Press Start 2P"/>
              <a:buNone/>
            </a:pPr>
            <a:r>
              <a:rPr b="0" i="0" lang="en-US" sz="9600" u="none" cap="none" strike="noStrike">
                <a:solidFill>
                  <a:srgbClr val="FFFFFF"/>
                </a:solidFill>
                <a:latin typeface="Press Start 2P"/>
                <a:ea typeface="Press Start 2P"/>
                <a:cs typeface="Press Start 2P"/>
                <a:sym typeface="Press Start 2P"/>
              </a:rPr>
              <a:t>456 HOURS</a:t>
            </a:r>
            <a:endParaRPr b="0" i="0" sz="9600" u="none" cap="none" strike="noStrike">
              <a:solidFill>
                <a:schemeClr val="dk1"/>
              </a:solidFill>
              <a:latin typeface="Calibri"/>
              <a:ea typeface="Calibri"/>
              <a:cs typeface="Calibri"/>
              <a:sym typeface="Calibri"/>
            </a:endParaRPr>
          </a:p>
        </p:txBody>
      </p:sp>
      <p:sp>
        <p:nvSpPr>
          <p:cNvPr id="302" name="Google Shape;302;g2ba73468a3e_0_263"/>
          <p:cNvSpPr/>
          <p:nvPr/>
        </p:nvSpPr>
        <p:spPr>
          <a:xfrm>
            <a:off x="3391324" y="8724900"/>
            <a:ext cx="7875000" cy="609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3" name="Google Shape;303;g2ba73468a3e_0_263"/>
          <p:cNvSpPr/>
          <p:nvPr/>
        </p:nvSpPr>
        <p:spPr>
          <a:xfrm>
            <a:off x="3323582" y="8724900"/>
            <a:ext cx="8010600" cy="745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3200"/>
              <a:buFont typeface="Poppins"/>
              <a:buNone/>
            </a:pPr>
            <a:r>
              <a:rPr b="0" i="0" lang="en-US" sz="3200" u="none" cap="none" strike="noStrike">
                <a:solidFill>
                  <a:srgbClr val="FFFFFF"/>
                </a:solidFill>
                <a:latin typeface="Poppins"/>
                <a:ea typeface="Poppins"/>
                <a:cs typeface="Poppins"/>
                <a:sym typeface="Poppins"/>
              </a:rPr>
              <a:t>Duration of Spell Casting</a:t>
            </a:r>
            <a:endParaRPr b="0" i="0" sz="3200" u="none" cap="none" strike="noStrike">
              <a:solidFill>
                <a:schemeClr val="dk1"/>
              </a:solidFill>
              <a:latin typeface="Calibri"/>
              <a:ea typeface="Calibri"/>
              <a:cs typeface="Calibri"/>
              <a:sym typeface="Calibri"/>
            </a:endParaRPr>
          </a:p>
        </p:txBody>
      </p:sp>
      <p:sp>
        <p:nvSpPr>
          <p:cNvPr id="304" name="Google Shape;304;g2ba73468a3e_0_263"/>
          <p:cNvSpPr/>
          <p:nvPr/>
        </p:nvSpPr>
        <p:spPr>
          <a:xfrm>
            <a:off x="13552594" y="3263900"/>
            <a:ext cx="7875000" cy="1981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5" name="Google Shape;305;g2ba73468a3e_0_263"/>
          <p:cNvSpPr/>
          <p:nvPr/>
        </p:nvSpPr>
        <p:spPr>
          <a:xfrm>
            <a:off x="15661057" y="3263900"/>
            <a:ext cx="3658200" cy="1371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6" name="Google Shape;306;g2ba73468a3e_0_263"/>
          <p:cNvSpPr/>
          <p:nvPr/>
        </p:nvSpPr>
        <p:spPr>
          <a:xfrm>
            <a:off x="15661057" y="3263900"/>
            <a:ext cx="4064400" cy="1778100"/>
          </a:xfrm>
          <a:prstGeom prst="rect">
            <a:avLst/>
          </a:prstGeom>
          <a:noFill/>
          <a:ln>
            <a:noFill/>
          </a:ln>
        </p:spPr>
        <p:txBody>
          <a:bodyPr anchorCtr="0" anchor="t" bIns="0" lIns="0" spcFirstLastPara="1" rIns="0" wrap="square" tIns="0">
            <a:noAutofit/>
          </a:bodyPr>
          <a:lstStyle/>
          <a:p>
            <a:pPr indent="0" lvl="0" marL="0" marR="0" rtl="0" algn="l">
              <a:lnSpc>
                <a:spcPct val="112500"/>
              </a:lnSpc>
              <a:spcBef>
                <a:spcPts val="0"/>
              </a:spcBef>
              <a:spcAft>
                <a:spcPts val="0"/>
              </a:spcAft>
              <a:buClr>
                <a:srgbClr val="FFFFFF"/>
              </a:buClr>
              <a:buSzPts val="9600"/>
              <a:buFont typeface="Press Start 2P"/>
              <a:buNone/>
            </a:pPr>
            <a:r>
              <a:rPr b="0" i="0" lang="en-US" sz="9600" u="none" cap="none" strike="noStrike">
                <a:solidFill>
                  <a:srgbClr val="FFFFFF"/>
                </a:solidFill>
                <a:latin typeface="Press Start 2P"/>
                <a:ea typeface="Press Start 2P"/>
                <a:cs typeface="Press Start 2P"/>
                <a:sym typeface="Press Start 2P"/>
              </a:rPr>
              <a:t>85%</a:t>
            </a:r>
            <a:endParaRPr b="0" i="0" sz="9600" u="none" cap="none" strike="noStrike">
              <a:solidFill>
                <a:schemeClr val="dk1"/>
              </a:solidFill>
              <a:latin typeface="Calibri"/>
              <a:ea typeface="Calibri"/>
              <a:cs typeface="Calibri"/>
              <a:sym typeface="Calibri"/>
            </a:endParaRPr>
          </a:p>
        </p:txBody>
      </p:sp>
      <p:sp>
        <p:nvSpPr>
          <p:cNvPr id="307" name="Google Shape;307;g2ba73468a3e_0_263"/>
          <p:cNvSpPr/>
          <p:nvPr/>
        </p:nvSpPr>
        <p:spPr>
          <a:xfrm>
            <a:off x="13552594" y="4635500"/>
            <a:ext cx="7875000" cy="609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8" name="Google Shape;308;g2ba73468a3e_0_263"/>
          <p:cNvSpPr/>
          <p:nvPr/>
        </p:nvSpPr>
        <p:spPr>
          <a:xfrm>
            <a:off x="13484852" y="4635500"/>
            <a:ext cx="8010600" cy="745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3200"/>
              <a:buFont typeface="Poppins"/>
              <a:buNone/>
            </a:pPr>
            <a:r>
              <a:rPr b="0" i="0" lang="en-US" sz="3200" u="none" cap="none" strike="noStrike">
                <a:solidFill>
                  <a:srgbClr val="FFFFFF"/>
                </a:solidFill>
                <a:latin typeface="Poppins"/>
                <a:ea typeface="Poppins"/>
                <a:cs typeface="Poppins"/>
                <a:sym typeface="Poppins"/>
              </a:rPr>
              <a:t>Wished Granted</a:t>
            </a:r>
            <a:endParaRPr b="0" i="0" sz="3200" u="none" cap="none" strike="noStrike">
              <a:solidFill>
                <a:schemeClr val="dk1"/>
              </a:solidFill>
              <a:latin typeface="Calibri"/>
              <a:ea typeface="Calibri"/>
              <a:cs typeface="Calibri"/>
              <a:sym typeface="Calibri"/>
            </a:endParaRPr>
          </a:p>
        </p:txBody>
      </p:sp>
      <p:sp>
        <p:nvSpPr>
          <p:cNvPr id="309" name="Google Shape;309;g2ba73468a3e_0_263"/>
          <p:cNvSpPr/>
          <p:nvPr/>
        </p:nvSpPr>
        <p:spPr>
          <a:xfrm>
            <a:off x="13552594" y="7353300"/>
            <a:ext cx="7875000" cy="1981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0" name="Google Shape;310;g2ba73468a3e_0_263"/>
          <p:cNvSpPr/>
          <p:nvPr/>
        </p:nvSpPr>
        <p:spPr>
          <a:xfrm>
            <a:off x="13832029" y="7353300"/>
            <a:ext cx="7316100" cy="1371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1" name="Google Shape;311;g2ba73468a3e_0_263"/>
          <p:cNvSpPr/>
          <p:nvPr/>
        </p:nvSpPr>
        <p:spPr>
          <a:xfrm>
            <a:off x="13832029" y="7353300"/>
            <a:ext cx="7722600" cy="1778100"/>
          </a:xfrm>
          <a:prstGeom prst="rect">
            <a:avLst/>
          </a:prstGeom>
          <a:noFill/>
          <a:ln>
            <a:noFill/>
          </a:ln>
        </p:spPr>
        <p:txBody>
          <a:bodyPr anchorCtr="0" anchor="t" bIns="0" lIns="0" spcFirstLastPara="1" rIns="0" wrap="square" tIns="0">
            <a:noAutofit/>
          </a:bodyPr>
          <a:lstStyle/>
          <a:p>
            <a:pPr indent="0" lvl="0" marL="0" marR="0" rtl="0" algn="l">
              <a:lnSpc>
                <a:spcPct val="112500"/>
              </a:lnSpc>
              <a:spcBef>
                <a:spcPts val="0"/>
              </a:spcBef>
              <a:spcAft>
                <a:spcPts val="0"/>
              </a:spcAft>
              <a:buClr>
                <a:srgbClr val="FFFFFF"/>
              </a:buClr>
              <a:buSzPts val="9600"/>
              <a:buFont typeface="Press Start 2P"/>
              <a:buNone/>
            </a:pPr>
            <a:r>
              <a:rPr b="0" i="0" lang="en-US" sz="9600" u="none" cap="none" strike="noStrike">
                <a:solidFill>
                  <a:srgbClr val="FFFFFF"/>
                </a:solidFill>
                <a:latin typeface="Press Start 2P"/>
                <a:ea typeface="Press Start 2P"/>
                <a:cs typeface="Press Start 2P"/>
                <a:sym typeface="Press Start 2P"/>
              </a:rPr>
              <a:t>765 KM</a:t>
            </a:r>
            <a:endParaRPr b="0" i="0" sz="9600" u="none" cap="none" strike="noStrike">
              <a:solidFill>
                <a:schemeClr val="dk1"/>
              </a:solidFill>
              <a:latin typeface="Calibri"/>
              <a:ea typeface="Calibri"/>
              <a:cs typeface="Calibri"/>
              <a:sym typeface="Calibri"/>
            </a:endParaRPr>
          </a:p>
        </p:txBody>
      </p:sp>
      <p:sp>
        <p:nvSpPr>
          <p:cNvPr id="312" name="Google Shape;312;g2ba73468a3e_0_263"/>
          <p:cNvSpPr/>
          <p:nvPr/>
        </p:nvSpPr>
        <p:spPr>
          <a:xfrm>
            <a:off x="13552594" y="8724900"/>
            <a:ext cx="7875000" cy="609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3" name="Google Shape;313;g2ba73468a3e_0_263"/>
          <p:cNvSpPr/>
          <p:nvPr/>
        </p:nvSpPr>
        <p:spPr>
          <a:xfrm>
            <a:off x="13484852" y="8724900"/>
            <a:ext cx="8010600" cy="745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3200"/>
              <a:buFont typeface="Poppins"/>
              <a:buNone/>
            </a:pPr>
            <a:r>
              <a:rPr b="0" i="0" lang="en-US" sz="3200" u="none" cap="none" strike="noStrike">
                <a:solidFill>
                  <a:srgbClr val="FFFFFF"/>
                </a:solidFill>
                <a:latin typeface="Poppins"/>
                <a:ea typeface="Poppins"/>
                <a:cs typeface="Poppins"/>
                <a:sym typeface="Poppins"/>
              </a:rPr>
              <a:t>Journey Distance</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4A7600"/>
        </a:solidFill>
      </p:bgPr>
    </p:bg>
    <p:spTree>
      <p:nvGrpSpPr>
        <p:cNvPr id="318" name="Shape 318"/>
        <p:cNvGrpSpPr/>
        <p:nvPr/>
      </p:nvGrpSpPr>
      <p:grpSpPr>
        <a:xfrm>
          <a:off x="0" y="0"/>
          <a:ext cx="0" cy="0"/>
          <a:chOff x="0" y="0"/>
          <a:chExt cx="0" cy="0"/>
        </a:xfrm>
      </p:grpSpPr>
      <p:pic>
        <p:nvPicPr>
          <p:cNvPr descr=" " id="319" name="Google Shape;319;g2ba73468a3e_0_290"/>
          <p:cNvPicPr preferRelativeResize="0"/>
          <p:nvPr/>
        </p:nvPicPr>
        <p:blipFill rotWithShape="1">
          <a:blip r:embed="rId3">
            <a:alphaModFix/>
          </a:blip>
          <a:srcRect b="0" l="0" r="0" t="0"/>
          <a:stretch/>
        </p:blipFill>
        <p:spPr>
          <a:xfrm>
            <a:off x="0" y="0"/>
            <a:ext cx="24387048" cy="13716000"/>
          </a:xfrm>
          <a:prstGeom prst="rect">
            <a:avLst/>
          </a:prstGeom>
          <a:noFill/>
          <a:ln>
            <a:noFill/>
          </a:ln>
        </p:spPr>
      </p:pic>
      <p:sp>
        <p:nvSpPr>
          <p:cNvPr id="320" name="Google Shape;320;g2ba73468a3e_0_290"/>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21" name="Google Shape;321;g2ba73468a3e_0_290"/>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sp>
        <p:nvSpPr>
          <p:cNvPr id="322" name="Google Shape;322;g2ba73468a3e_0_290"/>
          <p:cNvSpPr/>
          <p:nvPr/>
        </p:nvSpPr>
        <p:spPr>
          <a:xfrm>
            <a:off x="6875793" y="1143000"/>
            <a:ext cx="10622700" cy="1388400"/>
          </a:xfrm>
          <a:prstGeom prst="rect">
            <a:avLst/>
          </a:prstGeom>
          <a:noFill/>
          <a:ln>
            <a:noFill/>
          </a:ln>
        </p:spPr>
        <p:txBody>
          <a:bodyPr anchorCtr="0" anchor="t" bIns="0" lIns="0" spcFirstLastPara="1" rIns="0" wrap="square" tIns="0">
            <a:noAutofit/>
          </a:bodyPr>
          <a:lstStyle/>
          <a:p>
            <a:pPr indent="0" lvl="0" marL="0" marR="0" rtl="0" algn="ctr">
              <a:lnSpc>
                <a:spcPct val="137500"/>
              </a:lnSpc>
              <a:spcBef>
                <a:spcPts val="0"/>
              </a:spcBef>
              <a:spcAft>
                <a:spcPts val="0"/>
              </a:spcAft>
              <a:buClr>
                <a:srgbClr val="FFFFFF"/>
              </a:buClr>
              <a:buSzPts val="6400"/>
              <a:buFont typeface="Press Start 2P"/>
              <a:buNone/>
            </a:pPr>
            <a:r>
              <a:rPr b="0" i="0" lang="en-US" sz="6400" u="none" cap="none" strike="noStrike">
                <a:solidFill>
                  <a:srgbClr val="FFFFFF"/>
                </a:solidFill>
                <a:latin typeface="Press Start 2P"/>
                <a:ea typeface="Press Start 2P"/>
                <a:cs typeface="Press Start 2P"/>
                <a:sym typeface="Press Start 2P"/>
              </a:rPr>
              <a:t>SOME GRAPH</a:t>
            </a:r>
            <a:endParaRPr b="0" i="0" sz="6400" u="none" cap="none" strike="noStrike">
              <a:solidFill>
                <a:schemeClr val="dk1"/>
              </a:solidFill>
              <a:latin typeface="Calibri"/>
              <a:ea typeface="Calibri"/>
              <a:cs typeface="Calibri"/>
              <a:sym typeface="Calibri"/>
            </a:endParaRPr>
          </a:p>
        </p:txBody>
      </p:sp>
      <p:sp>
        <p:nvSpPr>
          <p:cNvPr id="323" name="Google Shape;323;g2ba73468a3e_0_290"/>
          <p:cNvSpPr/>
          <p:nvPr/>
        </p:nvSpPr>
        <p:spPr>
          <a:xfrm>
            <a:off x="2718140" y="3771900"/>
            <a:ext cx="8941800" cy="6180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4" name="Google Shape;324;g2ba73468a3e_0_290"/>
          <p:cNvSpPr/>
          <p:nvPr/>
        </p:nvSpPr>
        <p:spPr>
          <a:xfrm>
            <a:off x="2986455" y="8999513"/>
            <a:ext cx="2169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1820"/>
              <a:buFont typeface="Lato"/>
              <a:buNone/>
            </a:pPr>
            <a:r>
              <a:rPr b="0" i="0" lang="en-US" sz="1820" u="none" cap="none" strike="noStrike">
                <a:solidFill>
                  <a:srgbClr val="FFFFFF"/>
                </a:solidFill>
                <a:latin typeface="Lato"/>
                <a:ea typeface="Lato"/>
                <a:cs typeface="Lato"/>
                <a:sym typeface="Lato"/>
              </a:rPr>
              <a:t>0</a:t>
            </a:r>
            <a:endParaRPr b="0" i="0" sz="1820" u="none" cap="none" strike="noStrike">
              <a:solidFill>
                <a:schemeClr val="dk1"/>
              </a:solidFill>
              <a:latin typeface="Calibri"/>
              <a:ea typeface="Calibri"/>
              <a:cs typeface="Calibri"/>
              <a:sym typeface="Calibri"/>
            </a:endParaRPr>
          </a:p>
        </p:txBody>
      </p:sp>
      <p:sp>
        <p:nvSpPr>
          <p:cNvPr id="325" name="Google Shape;325;g2ba73468a3e_0_290"/>
          <p:cNvSpPr/>
          <p:nvPr/>
        </p:nvSpPr>
        <p:spPr>
          <a:xfrm>
            <a:off x="3331658"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2185"/>
              <a:buFont typeface="Lato"/>
              <a:buNone/>
            </a:pPr>
            <a:r>
              <a:rPr b="0" i="0" lang="en-US" sz="2185" u="none" cap="none" strike="noStrike">
                <a:solidFill>
                  <a:srgbClr val="FFFFFF"/>
                </a:solidFill>
                <a:latin typeface="Lato"/>
                <a:ea typeface="Lato"/>
                <a:cs typeface="Lato"/>
                <a:sym typeface="Lato"/>
              </a:rPr>
              <a:t>1</a:t>
            </a:r>
            <a:endParaRPr b="0" i="0" sz="2185" u="none" cap="none" strike="noStrike">
              <a:solidFill>
                <a:schemeClr val="dk1"/>
              </a:solidFill>
              <a:latin typeface="Calibri"/>
              <a:ea typeface="Calibri"/>
              <a:cs typeface="Calibri"/>
              <a:sym typeface="Calibri"/>
            </a:endParaRPr>
          </a:p>
        </p:txBody>
      </p:sp>
      <p:sp>
        <p:nvSpPr>
          <p:cNvPr id="326" name="Google Shape;326;g2ba73468a3e_0_290"/>
          <p:cNvSpPr/>
          <p:nvPr/>
        </p:nvSpPr>
        <p:spPr>
          <a:xfrm>
            <a:off x="4470732"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2185"/>
              <a:buFont typeface="Lato"/>
              <a:buNone/>
            </a:pPr>
            <a:r>
              <a:rPr b="0" i="0" lang="en-US" sz="2185" u="none" cap="none" strike="noStrike">
                <a:solidFill>
                  <a:srgbClr val="FFFFFF"/>
                </a:solidFill>
                <a:latin typeface="Lato"/>
                <a:ea typeface="Lato"/>
                <a:cs typeface="Lato"/>
                <a:sym typeface="Lato"/>
              </a:rPr>
              <a:t>2</a:t>
            </a:r>
            <a:endParaRPr b="0" i="0" sz="2185" u="none" cap="none" strike="noStrike">
              <a:solidFill>
                <a:schemeClr val="dk1"/>
              </a:solidFill>
              <a:latin typeface="Calibri"/>
              <a:ea typeface="Calibri"/>
              <a:cs typeface="Calibri"/>
              <a:sym typeface="Calibri"/>
            </a:endParaRPr>
          </a:p>
        </p:txBody>
      </p:sp>
      <p:sp>
        <p:nvSpPr>
          <p:cNvPr id="327" name="Google Shape;327;g2ba73468a3e_0_290"/>
          <p:cNvSpPr/>
          <p:nvPr/>
        </p:nvSpPr>
        <p:spPr>
          <a:xfrm>
            <a:off x="5609804"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2185"/>
              <a:buFont typeface="Lato"/>
              <a:buNone/>
            </a:pPr>
            <a:r>
              <a:rPr b="0" i="0" lang="en-US" sz="2185" u="none" cap="none" strike="noStrike">
                <a:solidFill>
                  <a:srgbClr val="FFFFFF"/>
                </a:solidFill>
                <a:latin typeface="Lato"/>
                <a:ea typeface="Lato"/>
                <a:cs typeface="Lato"/>
                <a:sym typeface="Lato"/>
              </a:rPr>
              <a:t>3</a:t>
            </a:r>
            <a:endParaRPr b="0" i="0" sz="2185" u="none" cap="none" strike="noStrike">
              <a:solidFill>
                <a:schemeClr val="dk1"/>
              </a:solidFill>
              <a:latin typeface="Calibri"/>
              <a:ea typeface="Calibri"/>
              <a:cs typeface="Calibri"/>
              <a:sym typeface="Calibri"/>
            </a:endParaRPr>
          </a:p>
        </p:txBody>
      </p:sp>
      <p:sp>
        <p:nvSpPr>
          <p:cNvPr id="328" name="Google Shape;328;g2ba73468a3e_0_290"/>
          <p:cNvSpPr/>
          <p:nvPr/>
        </p:nvSpPr>
        <p:spPr>
          <a:xfrm>
            <a:off x="6748878"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2185"/>
              <a:buFont typeface="Lato"/>
              <a:buNone/>
            </a:pPr>
            <a:r>
              <a:rPr b="0" i="0" lang="en-US" sz="2185" u="none" cap="none" strike="noStrike">
                <a:solidFill>
                  <a:srgbClr val="FFFFFF"/>
                </a:solidFill>
                <a:latin typeface="Lato"/>
                <a:ea typeface="Lato"/>
                <a:cs typeface="Lato"/>
                <a:sym typeface="Lato"/>
              </a:rPr>
              <a:t>4</a:t>
            </a:r>
            <a:endParaRPr b="0" i="0" sz="2185" u="none" cap="none" strike="noStrike">
              <a:solidFill>
                <a:schemeClr val="dk1"/>
              </a:solidFill>
              <a:latin typeface="Calibri"/>
              <a:ea typeface="Calibri"/>
              <a:cs typeface="Calibri"/>
              <a:sym typeface="Calibri"/>
            </a:endParaRPr>
          </a:p>
        </p:txBody>
      </p:sp>
      <p:sp>
        <p:nvSpPr>
          <p:cNvPr id="329" name="Google Shape;329;g2ba73468a3e_0_290"/>
          <p:cNvSpPr/>
          <p:nvPr/>
        </p:nvSpPr>
        <p:spPr>
          <a:xfrm>
            <a:off x="7887996"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2185"/>
              <a:buFont typeface="Lato"/>
              <a:buNone/>
            </a:pPr>
            <a:r>
              <a:rPr b="0" i="0" lang="en-US" sz="2185" u="none" cap="none" strike="noStrike">
                <a:solidFill>
                  <a:srgbClr val="FFFFFF"/>
                </a:solidFill>
                <a:latin typeface="Lato"/>
                <a:ea typeface="Lato"/>
                <a:cs typeface="Lato"/>
                <a:sym typeface="Lato"/>
              </a:rPr>
              <a:t>5</a:t>
            </a:r>
            <a:endParaRPr b="0" i="0" sz="2185" u="none" cap="none" strike="noStrike">
              <a:solidFill>
                <a:schemeClr val="dk1"/>
              </a:solidFill>
              <a:latin typeface="Calibri"/>
              <a:ea typeface="Calibri"/>
              <a:cs typeface="Calibri"/>
              <a:sym typeface="Calibri"/>
            </a:endParaRPr>
          </a:p>
        </p:txBody>
      </p:sp>
      <p:sp>
        <p:nvSpPr>
          <p:cNvPr id="330" name="Google Shape;330;g2ba73468a3e_0_290"/>
          <p:cNvSpPr/>
          <p:nvPr/>
        </p:nvSpPr>
        <p:spPr>
          <a:xfrm>
            <a:off x="9027070"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2185"/>
              <a:buFont typeface="Lato"/>
              <a:buNone/>
            </a:pPr>
            <a:r>
              <a:rPr b="0" i="0" lang="en-US" sz="2185" u="none" cap="none" strike="noStrike">
                <a:solidFill>
                  <a:srgbClr val="FFFFFF"/>
                </a:solidFill>
                <a:latin typeface="Lato"/>
                <a:ea typeface="Lato"/>
                <a:cs typeface="Lato"/>
                <a:sym typeface="Lato"/>
              </a:rPr>
              <a:t>6</a:t>
            </a:r>
            <a:endParaRPr b="0" i="0" sz="2185" u="none" cap="none" strike="noStrike">
              <a:solidFill>
                <a:schemeClr val="dk1"/>
              </a:solidFill>
              <a:latin typeface="Calibri"/>
              <a:ea typeface="Calibri"/>
              <a:cs typeface="Calibri"/>
              <a:sym typeface="Calibri"/>
            </a:endParaRPr>
          </a:p>
        </p:txBody>
      </p:sp>
      <p:sp>
        <p:nvSpPr>
          <p:cNvPr id="331" name="Google Shape;331;g2ba73468a3e_0_290"/>
          <p:cNvSpPr/>
          <p:nvPr/>
        </p:nvSpPr>
        <p:spPr>
          <a:xfrm>
            <a:off x="10166145"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2185"/>
              <a:buFont typeface="Lato"/>
              <a:buNone/>
            </a:pPr>
            <a:r>
              <a:rPr b="0" i="0" lang="en-US" sz="2185" u="none" cap="none" strike="noStrike">
                <a:solidFill>
                  <a:srgbClr val="FFFFFF"/>
                </a:solidFill>
                <a:latin typeface="Lato"/>
                <a:ea typeface="Lato"/>
                <a:cs typeface="Lato"/>
                <a:sym typeface="Lato"/>
              </a:rPr>
              <a:t>7</a:t>
            </a:r>
            <a:endParaRPr b="0" i="0" sz="2185" u="none" cap="none" strike="noStrike">
              <a:solidFill>
                <a:schemeClr val="dk1"/>
              </a:solidFill>
              <a:latin typeface="Calibri"/>
              <a:ea typeface="Calibri"/>
              <a:cs typeface="Calibri"/>
              <a:sym typeface="Calibri"/>
            </a:endParaRPr>
          </a:p>
        </p:txBody>
      </p:sp>
      <p:sp>
        <p:nvSpPr>
          <p:cNvPr id="332" name="Google Shape;332;g2ba73468a3e_0_290"/>
          <p:cNvSpPr/>
          <p:nvPr/>
        </p:nvSpPr>
        <p:spPr>
          <a:xfrm>
            <a:off x="11281636"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2185"/>
              <a:buFont typeface="Lato"/>
              <a:buNone/>
            </a:pPr>
            <a:r>
              <a:rPr b="0" i="0" lang="en-US" sz="2185" u="none" cap="none" strike="noStrike">
                <a:solidFill>
                  <a:srgbClr val="FFFFFF"/>
                </a:solidFill>
                <a:latin typeface="Lato"/>
                <a:ea typeface="Lato"/>
                <a:cs typeface="Lato"/>
                <a:sym typeface="Lato"/>
              </a:rPr>
              <a:t>8</a:t>
            </a:r>
            <a:endParaRPr b="0" i="0" sz="2185" u="none" cap="none" strike="noStrike">
              <a:solidFill>
                <a:schemeClr val="dk1"/>
              </a:solidFill>
              <a:latin typeface="Calibri"/>
              <a:ea typeface="Calibri"/>
              <a:cs typeface="Calibri"/>
              <a:sym typeface="Calibri"/>
            </a:endParaRPr>
          </a:p>
        </p:txBody>
      </p:sp>
      <p:sp>
        <p:nvSpPr>
          <p:cNvPr id="333" name="Google Shape;333;g2ba73468a3e_0_290"/>
          <p:cNvSpPr/>
          <p:nvPr/>
        </p:nvSpPr>
        <p:spPr>
          <a:xfrm>
            <a:off x="2852319" y="8482087"/>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1820"/>
              <a:buFont typeface="Lato"/>
              <a:buNone/>
            </a:pPr>
            <a:r>
              <a:rPr b="0" i="0" lang="en-US" sz="1820" u="none" cap="none" strike="noStrike">
                <a:solidFill>
                  <a:srgbClr val="FFFFFF"/>
                </a:solidFill>
                <a:latin typeface="Lato"/>
                <a:ea typeface="Lato"/>
                <a:cs typeface="Lato"/>
                <a:sym typeface="Lato"/>
              </a:rPr>
              <a:t>10</a:t>
            </a:r>
            <a:endParaRPr b="0" i="0" sz="1820" u="none" cap="none" strike="noStrike">
              <a:solidFill>
                <a:schemeClr val="dk1"/>
              </a:solidFill>
              <a:latin typeface="Calibri"/>
              <a:ea typeface="Calibri"/>
              <a:cs typeface="Calibri"/>
              <a:sym typeface="Calibri"/>
            </a:endParaRPr>
          </a:p>
        </p:txBody>
      </p:sp>
      <p:sp>
        <p:nvSpPr>
          <p:cNvPr id="334" name="Google Shape;334;g2ba73468a3e_0_290"/>
          <p:cNvSpPr/>
          <p:nvPr/>
        </p:nvSpPr>
        <p:spPr>
          <a:xfrm>
            <a:off x="2852319" y="7964612"/>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1820"/>
              <a:buFont typeface="Lato"/>
              <a:buNone/>
            </a:pPr>
            <a:r>
              <a:rPr b="0" i="0" lang="en-US" sz="1820" u="none" cap="none" strike="noStrike">
                <a:solidFill>
                  <a:srgbClr val="FFFFFF"/>
                </a:solidFill>
                <a:latin typeface="Lato"/>
                <a:ea typeface="Lato"/>
                <a:cs typeface="Lato"/>
                <a:sym typeface="Lato"/>
              </a:rPr>
              <a:t>20</a:t>
            </a:r>
            <a:endParaRPr b="0" i="0" sz="1820" u="none" cap="none" strike="noStrike">
              <a:solidFill>
                <a:schemeClr val="dk1"/>
              </a:solidFill>
              <a:latin typeface="Calibri"/>
              <a:ea typeface="Calibri"/>
              <a:cs typeface="Calibri"/>
              <a:sym typeface="Calibri"/>
            </a:endParaRPr>
          </a:p>
        </p:txBody>
      </p:sp>
      <p:sp>
        <p:nvSpPr>
          <p:cNvPr id="335" name="Google Shape;335;g2ba73468a3e_0_290"/>
          <p:cNvSpPr/>
          <p:nvPr/>
        </p:nvSpPr>
        <p:spPr>
          <a:xfrm>
            <a:off x="2852319" y="7447161"/>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1820"/>
              <a:buFont typeface="Lato"/>
              <a:buNone/>
            </a:pPr>
            <a:r>
              <a:rPr b="0" i="0" lang="en-US" sz="1820" u="none" cap="none" strike="noStrike">
                <a:solidFill>
                  <a:srgbClr val="FFFFFF"/>
                </a:solidFill>
                <a:latin typeface="Lato"/>
                <a:ea typeface="Lato"/>
                <a:cs typeface="Lato"/>
                <a:sym typeface="Lato"/>
              </a:rPr>
              <a:t>30</a:t>
            </a:r>
            <a:endParaRPr b="0" i="0" sz="1820" u="none" cap="none" strike="noStrike">
              <a:solidFill>
                <a:schemeClr val="dk1"/>
              </a:solidFill>
              <a:latin typeface="Calibri"/>
              <a:ea typeface="Calibri"/>
              <a:cs typeface="Calibri"/>
              <a:sym typeface="Calibri"/>
            </a:endParaRPr>
          </a:p>
        </p:txBody>
      </p:sp>
      <p:sp>
        <p:nvSpPr>
          <p:cNvPr id="336" name="Google Shape;336;g2ba73468a3e_0_290"/>
          <p:cNvSpPr/>
          <p:nvPr/>
        </p:nvSpPr>
        <p:spPr>
          <a:xfrm>
            <a:off x="2852319" y="6929611"/>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1820"/>
              <a:buFont typeface="Lato"/>
              <a:buNone/>
            </a:pPr>
            <a:r>
              <a:rPr b="0" i="0" lang="en-US" sz="1820" u="none" cap="none" strike="noStrike">
                <a:solidFill>
                  <a:srgbClr val="FFFFFF"/>
                </a:solidFill>
                <a:latin typeface="Lato"/>
                <a:ea typeface="Lato"/>
                <a:cs typeface="Lato"/>
                <a:sym typeface="Lato"/>
              </a:rPr>
              <a:t>40</a:t>
            </a:r>
            <a:endParaRPr b="0" i="0" sz="1820" u="none" cap="none" strike="noStrike">
              <a:solidFill>
                <a:schemeClr val="dk1"/>
              </a:solidFill>
              <a:latin typeface="Calibri"/>
              <a:ea typeface="Calibri"/>
              <a:cs typeface="Calibri"/>
              <a:sym typeface="Calibri"/>
            </a:endParaRPr>
          </a:p>
        </p:txBody>
      </p:sp>
      <p:sp>
        <p:nvSpPr>
          <p:cNvPr id="337" name="Google Shape;337;g2ba73468a3e_0_290"/>
          <p:cNvSpPr/>
          <p:nvPr/>
        </p:nvSpPr>
        <p:spPr>
          <a:xfrm>
            <a:off x="2852319" y="6412309"/>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1820"/>
              <a:buFont typeface="Lato"/>
              <a:buNone/>
            </a:pPr>
            <a:r>
              <a:rPr b="0" i="0" lang="en-US" sz="1820" u="none" cap="none" strike="noStrike">
                <a:solidFill>
                  <a:srgbClr val="FFFFFF"/>
                </a:solidFill>
                <a:latin typeface="Lato"/>
                <a:ea typeface="Lato"/>
                <a:cs typeface="Lato"/>
                <a:sym typeface="Lato"/>
              </a:rPr>
              <a:t>50</a:t>
            </a:r>
            <a:endParaRPr b="0" i="0" sz="1820" u="none" cap="none" strike="noStrike">
              <a:solidFill>
                <a:schemeClr val="dk1"/>
              </a:solidFill>
              <a:latin typeface="Calibri"/>
              <a:ea typeface="Calibri"/>
              <a:cs typeface="Calibri"/>
              <a:sym typeface="Calibri"/>
            </a:endParaRPr>
          </a:p>
        </p:txBody>
      </p:sp>
      <p:sp>
        <p:nvSpPr>
          <p:cNvPr id="338" name="Google Shape;338;g2ba73468a3e_0_290"/>
          <p:cNvSpPr/>
          <p:nvPr/>
        </p:nvSpPr>
        <p:spPr>
          <a:xfrm>
            <a:off x="2852319" y="5894809"/>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1820"/>
              <a:buFont typeface="Lato"/>
              <a:buNone/>
            </a:pPr>
            <a:r>
              <a:rPr b="0" i="0" lang="en-US" sz="1820" u="none" cap="none" strike="noStrike">
                <a:solidFill>
                  <a:srgbClr val="FFFFFF"/>
                </a:solidFill>
                <a:latin typeface="Lato"/>
                <a:ea typeface="Lato"/>
                <a:cs typeface="Lato"/>
                <a:sym typeface="Lato"/>
              </a:rPr>
              <a:t>60</a:t>
            </a:r>
            <a:endParaRPr b="0" i="0" sz="1820" u="none" cap="none" strike="noStrike">
              <a:solidFill>
                <a:schemeClr val="dk1"/>
              </a:solidFill>
              <a:latin typeface="Calibri"/>
              <a:ea typeface="Calibri"/>
              <a:cs typeface="Calibri"/>
              <a:sym typeface="Calibri"/>
            </a:endParaRPr>
          </a:p>
        </p:txBody>
      </p:sp>
      <p:sp>
        <p:nvSpPr>
          <p:cNvPr id="339" name="Google Shape;339;g2ba73468a3e_0_290"/>
          <p:cNvSpPr/>
          <p:nvPr/>
        </p:nvSpPr>
        <p:spPr>
          <a:xfrm>
            <a:off x="2852319" y="5377507"/>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1820"/>
              <a:buFont typeface="Lato"/>
              <a:buNone/>
            </a:pPr>
            <a:r>
              <a:rPr b="0" i="0" lang="en-US" sz="1820" u="none" cap="none" strike="noStrike">
                <a:solidFill>
                  <a:srgbClr val="FFFFFF"/>
                </a:solidFill>
                <a:latin typeface="Lato"/>
                <a:ea typeface="Lato"/>
                <a:cs typeface="Lato"/>
                <a:sym typeface="Lato"/>
              </a:rPr>
              <a:t>70</a:t>
            </a:r>
            <a:endParaRPr b="0" i="0" sz="1820" u="none" cap="none" strike="noStrike">
              <a:solidFill>
                <a:schemeClr val="dk1"/>
              </a:solidFill>
              <a:latin typeface="Calibri"/>
              <a:ea typeface="Calibri"/>
              <a:cs typeface="Calibri"/>
              <a:sym typeface="Calibri"/>
            </a:endParaRPr>
          </a:p>
        </p:txBody>
      </p:sp>
      <p:sp>
        <p:nvSpPr>
          <p:cNvPr id="340" name="Google Shape;340;g2ba73468a3e_0_290"/>
          <p:cNvSpPr/>
          <p:nvPr/>
        </p:nvSpPr>
        <p:spPr>
          <a:xfrm>
            <a:off x="2852319" y="4860057"/>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1820"/>
              <a:buFont typeface="Lato"/>
              <a:buNone/>
            </a:pPr>
            <a:r>
              <a:rPr b="0" i="0" lang="en-US" sz="1820" u="none" cap="none" strike="noStrike">
                <a:solidFill>
                  <a:srgbClr val="FFFFFF"/>
                </a:solidFill>
                <a:latin typeface="Lato"/>
                <a:ea typeface="Lato"/>
                <a:cs typeface="Lato"/>
                <a:sym typeface="Lato"/>
              </a:rPr>
              <a:t>80</a:t>
            </a:r>
            <a:endParaRPr b="0" i="0" sz="1820" u="none" cap="none" strike="noStrike">
              <a:solidFill>
                <a:schemeClr val="dk1"/>
              </a:solidFill>
              <a:latin typeface="Calibri"/>
              <a:ea typeface="Calibri"/>
              <a:cs typeface="Calibri"/>
              <a:sym typeface="Calibri"/>
            </a:endParaRPr>
          </a:p>
        </p:txBody>
      </p:sp>
      <p:sp>
        <p:nvSpPr>
          <p:cNvPr id="341" name="Google Shape;341;g2ba73468a3e_0_290"/>
          <p:cNvSpPr/>
          <p:nvPr/>
        </p:nvSpPr>
        <p:spPr>
          <a:xfrm>
            <a:off x="2852319" y="4342507"/>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1820"/>
              <a:buFont typeface="Lato"/>
              <a:buNone/>
            </a:pPr>
            <a:r>
              <a:rPr b="0" i="0" lang="en-US" sz="1820" u="none" cap="none" strike="noStrike">
                <a:solidFill>
                  <a:srgbClr val="FFFFFF"/>
                </a:solidFill>
                <a:latin typeface="Lato"/>
                <a:ea typeface="Lato"/>
                <a:cs typeface="Lato"/>
                <a:sym typeface="Lato"/>
              </a:rPr>
              <a:t>90</a:t>
            </a:r>
            <a:endParaRPr b="0" i="0" sz="1820" u="none" cap="none" strike="noStrike">
              <a:solidFill>
                <a:schemeClr val="dk1"/>
              </a:solidFill>
              <a:latin typeface="Calibri"/>
              <a:ea typeface="Calibri"/>
              <a:cs typeface="Calibri"/>
              <a:sym typeface="Calibri"/>
            </a:endParaRPr>
          </a:p>
        </p:txBody>
      </p:sp>
      <p:sp>
        <p:nvSpPr>
          <p:cNvPr id="342" name="Google Shape;342;g2ba73468a3e_0_290"/>
          <p:cNvSpPr/>
          <p:nvPr/>
        </p:nvSpPr>
        <p:spPr>
          <a:xfrm>
            <a:off x="2718140" y="3825032"/>
            <a:ext cx="4836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1820"/>
              <a:buFont typeface="Lato"/>
              <a:buNone/>
            </a:pPr>
            <a:r>
              <a:rPr b="0" i="0" lang="en-US" sz="1820" u="none" cap="none" strike="noStrike">
                <a:solidFill>
                  <a:srgbClr val="FFFFFF"/>
                </a:solidFill>
                <a:latin typeface="Lato"/>
                <a:ea typeface="Lato"/>
                <a:cs typeface="Lato"/>
                <a:sym typeface="Lato"/>
              </a:rPr>
              <a:t>100</a:t>
            </a:r>
            <a:endParaRPr b="0" i="0" sz="1820" u="none" cap="none" strike="noStrike">
              <a:solidFill>
                <a:schemeClr val="dk1"/>
              </a:solidFill>
              <a:latin typeface="Calibri"/>
              <a:ea typeface="Calibri"/>
              <a:cs typeface="Calibri"/>
              <a:sym typeface="Calibri"/>
            </a:endParaRPr>
          </a:p>
        </p:txBody>
      </p:sp>
      <p:pic>
        <p:nvPicPr>
          <p:cNvPr descr=" " id="343" name="Google Shape;343;g2ba73468a3e_0_290"/>
          <p:cNvPicPr preferRelativeResize="0"/>
          <p:nvPr/>
        </p:nvPicPr>
        <p:blipFill rotWithShape="1">
          <a:blip r:embed="rId5">
            <a:alphaModFix/>
          </a:blip>
          <a:srcRect b="0" l="0" r="0" t="0"/>
          <a:stretch/>
        </p:blipFill>
        <p:spPr>
          <a:xfrm>
            <a:off x="3368467" y="3771900"/>
            <a:ext cx="8291592" cy="5511006"/>
          </a:xfrm>
          <a:prstGeom prst="rect">
            <a:avLst/>
          </a:prstGeom>
          <a:noFill/>
          <a:ln>
            <a:noFill/>
          </a:ln>
        </p:spPr>
      </p:pic>
      <p:pic>
        <p:nvPicPr>
          <p:cNvPr descr=" " id="344" name="Google Shape;344;g2ba73468a3e_0_290"/>
          <p:cNvPicPr preferRelativeResize="0"/>
          <p:nvPr/>
        </p:nvPicPr>
        <p:blipFill rotWithShape="1">
          <a:blip r:embed="rId6">
            <a:alphaModFix/>
          </a:blip>
          <a:srcRect b="0" l="0" r="0" t="0"/>
          <a:stretch/>
        </p:blipFill>
        <p:spPr>
          <a:xfrm>
            <a:off x="4512766" y="4185444"/>
            <a:ext cx="11567" cy="5258445"/>
          </a:xfrm>
          <a:prstGeom prst="rect">
            <a:avLst/>
          </a:prstGeom>
          <a:noFill/>
          <a:ln>
            <a:noFill/>
          </a:ln>
        </p:spPr>
      </p:pic>
      <p:pic>
        <p:nvPicPr>
          <p:cNvPr descr=" " id="345" name="Google Shape;345;g2ba73468a3e_0_290"/>
          <p:cNvPicPr preferRelativeResize="0"/>
          <p:nvPr/>
        </p:nvPicPr>
        <p:blipFill rotWithShape="1">
          <a:blip r:embed="rId7">
            <a:alphaModFix/>
          </a:blip>
          <a:srcRect b="0" l="0" r="0" t="0"/>
          <a:stretch/>
        </p:blipFill>
        <p:spPr>
          <a:xfrm>
            <a:off x="5651279" y="4185444"/>
            <a:ext cx="11567" cy="5258445"/>
          </a:xfrm>
          <a:prstGeom prst="rect">
            <a:avLst/>
          </a:prstGeom>
          <a:noFill/>
          <a:ln>
            <a:noFill/>
          </a:ln>
        </p:spPr>
      </p:pic>
      <p:pic>
        <p:nvPicPr>
          <p:cNvPr descr=" " id="346" name="Google Shape;346;g2ba73468a3e_0_290"/>
          <p:cNvPicPr preferRelativeResize="0"/>
          <p:nvPr/>
        </p:nvPicPr>
        <p:blipFill rotWithShape="1">
          <a:blip r:embed="rId8">
            <a:alphaModFix/>
          </a:blip>
          <a:srcRect b="0" l="0" r="0" t="0"/>
          <a:stretch/>
        </p:blipFill>
        <p:spPr>
          <a:xfrm>
            <a:off x="6789795" y="4185444"/>
            <a:ext cx="11567" cy="5258445"/>
          </a:xfrm>
          <a:prstGeom prst="rect">
            <a:avLst/>
          </a:prstGeom>
          <a:noFill/>
          <a:ln>
            <a:noFill/>
          </a:ln>
        </p:spPr>
      </p:pic>
      <p:pic>
        <p:nvPicPr>
          <p:cNvPr descr=" " id="347" name="Google Shape;347;g2ba73468a3e_0_290"/>
          <p:cNvPicPr preferRelativeResize="0"/>
          <p:nvPr/>
        </p:nvPicPr>
        <p:blipFill rotWithShape="1">
          <a:blip r:embed="rId9">
            <a:alphaModFix/>
          </a:blip>
          <a:srcRect b="0" l="0" r="0" t="0"/>
          <a:stretch/>
        </p:blipFill>
        <p:spPr>
          <a:xfrm>
            <a:off x="7928309" y="4185444"/>
            <a:ext cx="11567" cy="5258445"/>
          </a:xfrm>
          <a:prstGeom prst="rect">
            <a:avLst/>
          </a:prstGeom>
          <a:noFill/>
          <a:ln>
            <a:noFill/>
          </a:ln>
        </p:spPr>
      </p:pic>
      <p:pic>
        <p:nvPicPr>
          <p:cNvPr descr=" " id="348" name="Google Shape;348;g2ba73468a3e_0_290"/>
          <p:cNvPicPr preferRelativeResize="0"/>
          <p:nvPr/>
        </p:nvPicPr>
        <p:blipFill rotWithShape="1">
          <a:blip r:embed="rId10">
            <a:alphaModFix/>
          </a:blip>
          <a:srcRect b="0" l="0" r="0" t="0"/>
          <a:stretch/>
        </p:blipFill>
        <p:spPr>
          <a:xfrm>
            <a:off x="9066828" y="4185444"/>
            <a:ext cx="11567" cy="5258445"/>
          </a:xfrm>
          <a:prstGeom prst="rect">
            <a:avLst/>
          </a:prstGeom>
          <a:noFill/>
          <a:ln>
            <a:noFill/>
          </a:ln>
        </p:spPr>
      </p:pic>
      <p:pic>
        <p:nvPicPr>
          <p:cNvPr descr=" " id="349" name="Google Shape;349;g2ba73468a3e_0_290"/>
          <p:cNvPicPr preferRelativeResize="0"/>
          <p:nvPr/>
        </p:nvPicPr>
        <p:blipFill rotWithShape="1">
          <a:blip r:embed="rId11">
            <a:alphaModFix/>
          </a:blip>
          <a:srcRect b="0" l="0" r="0" t="0"/>
          <a:stretch/>
        </p:blipFill>
        <p:spPr>
          <a:xfrm>
            <a:off x="10205341" y="4185444"/>
            <a:ext cx="11567" cy="5258445"/>
          </a:xfrm>
          <a:prstGeom prst="rect">
            <a:avLst/>
          </a:prstGeom>
          <a:noFill/>
          <a:ln>
            <a:noFill/>
          </a:ln>
        </p:spPr>
      </p:pic>
      <p:pic>
        <p:nvPicPr>
          <p:cNvPr descr=" " id="350" name="Google Shape;350;g2ba73468a3e_0_290"/>
          <p:cNvPicPr preferRelativeResize="0"/>
          <p:nvPr/>
        </p:nvPicPr>
        <p:blipFill rotWithShape="1">
          <a:blip r:embed="rId12">
            <a:alphaModFix/>
          </a:blip>
          <a:srcRect b="0" l="0" r="0" t="0"/>
          <a:stretch/>
        </p:blipFill>
        <p:spPr>
          <a:xfrm>
            <a:off x="11343854" y="4185444"/>
            <a:ext cx="11567" cy="5258445"/>
          </a:xfrm>
          <a:prstGeom prst="rect">
            <a:avLst/>
          </a:prstGeom>
          <a:noFill/>
          <a:ln>
            <a:noFill/>
          </a:ln>
        </p:spPr>
      </p:pic>
      <p:pic>
        <p:nvPicPr>
          <p:cNvPr descr=" " id="351" name="Google Shape;351;g2ba73468a3e_0_290"/>
          <p:cNvPicPr preferRelativeResize="0"/>
          <p:nvPr/>
        </p:nvPicPr>
        <p:blipFill rotWithShape="1">
          <a:blip r:embed="rId13">
            <a:alphaModFix/>
          </a:blip>
          <a:srcRect b="0" l="0" r="0" t="0"/>
          <a:stretch/>
        </p:blipFill>
        <p:spPr>
          <a:xfrm>
            <a:off x="3355539" y="5483845"/>
            <a:ext cx="8050167" cy="2373585"/>
          </a:xfrm>
          <a:prstGeom prst="rect">
            <a:avLst/>
          </a:prstGeom>
          <a:noFill/>
          <a:ln>
            <a:noFill/>
          </a:ln>
        </p:spPr>
      </p:pic>
      <p:pic>
        <p:nvPicPr>
          <p:cNvPr descr=" " id="352" name="Google Shape;352;g2ba73468a3e_0_290"/>
          <p:cNvPicPr preferRelativeResize="0"/>
          <p:nvPr/>
        </p:nvPicPr>
        <p:blipFill rotWithShape="1">
          <a:blip r:embed="rId14">
            <a:alphaModFix/>
          </a:blip>
          <a:srcRect b="0" l="0" r="0" t="0"/>
          <a:stretch/>
        </p:blipFill>
        <p:spPr>
          <a:xfrm>
            <a:off x="3369143" y="6359525"/>
            <a:ext cx="8044030" cy="2268538"/>
          </a:xfrm>
          <a:prstGeom prst="rect">
            <a:avLst/>
          </a:prstGeom>
          <a:noFill/>
          <a:ln>
            <a:noFill/>
          </a:ln>
        </p:spPr>
      </p:pic>
      <p:pic>
        <p:nvPicPr>
          <p:cNvPr descr=" " id="353" name="Google Shape;353;g2ba73468a3e_0_290"/>
          <p:cNvPicPr preferRelativeResize="0"/>
          <p:nvPr/>
        </p:nvPicPr>
        <p:blipFill rotWithShape="1">
          <a:blip r:embed="rId15">
            <a:alphaModFix/>
          </a:blip>
          <a:srcRect b="0" l="0" r="0" t="0"/>
          <a:stretch/>
        </p:blipFill>
        <p:spPr>
          <a:xfrm>
            <a:off x="4441751" y="6055643"/>
            <a:ext cx="153591" cy="153566"/>
          </a:xfrm>
          <a:prstGeom prst="rect">
            <a:avLst/>
          </a:prstGeom>
          <a:noFill/>
          <a:ln>
            <a:noFill/>
          </a:ln>
        </p:spPr>
      </p:pic>
      <p:pic>
        <p:nvPicPr>
          <p:cNvPr descr=" " id="354" name="Google Shape;354;g2ba73468a3e_0_290"/>
          <p:cNvPicPr preferRelativeResize="0"/>
          <p:nvPr/>
        </p:nvPicPr>
        <p:blipFill rotWithShape="1">
          <a:blip r:embed="rId16">
            <a:alphaModFix/>
          </a:blip>
          <a:srcRect b="0" l="0" r="0" t="0"/>
          <a:stretch/>
        </p:blipFill>
        <p:spPr>
          <a:xfrm>
            <a:off x="4441751" y="6981130"/>
            <a:ext cx="153591" cy="153566"/>
          </a:xfrm>
          <a:prstGeom prst="rect">
            <a:avLst/>
          </a:prstGeom>
          <a:noFill/>
          <a:ln>
            <a:noFill/>
          </a:ln>
        </p:spPr>
      </p:pic>
      <p:pic>
        <p:nvPicPr>
          <p:cNvPr descr=" " id="355" name="Google Shape;355;g2ba73468a3e_0_290"/>
          <p:cNvPicPr preferRelativeResize="0"/>
          <p:nvPr/>
        </p:nvPicPr>
        <p:blipFill rotWithShape="1">
          <a:blip r:embed="rId17">
            <a:alphaModFix/>
          </a:blip>
          <a:srcRect b="0" l="0" r="0" t="0"/>
          <a:stretch/>
        </p:blipFill>
        <p:spPr>
          <a:xfrm>
            <a:off x="5580267" y="5651277"/>
            <a:ext cx="153591" cy="153566"/>
          </a:xfrm>
          <a:prstGeom prst="rect">
            <a:avLst/>
          </a:prstGeom>
          <a:noFill/>
          <a:ln>
            <a:noFill/>
          </a:ln>
        </p:spPr>
      </p:pic>
      <p:pic>
        <p:nvPicPr>
          <p:cNvPr descr=" " id="356" name="Google Shape;356;g2ba73468a3e_0_290"/>
          <p:cNvPicPr preferRelativeResize="0"/>
          <p:nvPr/>
        </p:nvPicPr>
        <p:blipFill rotWithShape="1">
          <a:blip r:embed="rId18">
            <a:alphaModFix/>
          </a:blip>
          <a:srcRect b="0" l="0" r="0" t="0"/>
          <a:stretch/>
        </p:blipFill>
        <p:spPr>
          <a:xfrm>
            <a:off x="5580267" y="7415510"/>
            <a:ext cx="153591" cy="153566"/>
          </a:xfrm>
          <a:prstGeom prst="rect">
            <a:avLst/>
          </a:prstGeom>
          <a:noFill/>
          <a:ln>
            <a:noFill/>
          </a:ln>
        </p:spPr>
      </p:pic>
      <p:pic>
        <p:nvPicPr>
          <p:cNvPr descr=" " id="357" name="Google Shape;357;g2ba73468a3e_0_290"/>
          <p:cNvPicPr preferRelativeResize="0"/>
          <p:nvPr/>
        </p:nvPicPr>
        <p:blipFill rotWithShape="1">
          <a:blip r:embed="rId19">
            <a:alphaModFix/>
          </a:blip>
          <a:srcRect b="0" l="0" r="0" t="0"/>
          <a:stretch/>
        </p:blipFill>
        <p:spPr>
          <a:xfrm>
            <a:off x="6718783" y="7732812"/>
            <a:ext cx="153591" cy="153566"/>
          </a:xfrm>
          <a:prstGeom prst="rect">
            <a:avLst/>
          </a:prstGeom>
          <a:noFill/>
          <a:ln>
            <a:noFill/>
          </a:ln>
        </p:spPr>
      </p:pic>
      <p:pic>
        <p:nvPicPr>
          <p:cNvPr descr=" " id="358" name="Google Shape;358;g2ba73468a3e_0_290"/>
          <p:cNvPicPr preferRelativeResize="0"/>
          <p:nvPr/>
        </p:nvPicPr>
        <p:blipFill rotWithShape="1">
          <a:blip r:embed="rId20">
            <a:alphaModFix/>
          </a:blip>
          <a:srcRect b="0" l="0" r="0" t="0"/>
          <a:stretch/>
        </p:blipFill>
        <p:spPr>
          <a:xfrm>
            <a:off x="6718783" y="6311826"/>
            <a:ext cx="153591" cy="153566"/>
          </a:xfrm>
          <a:prstGeom prst="rect">
            <a:avLst/>
          </a:prstGeom>
          <a:noFill/>
          <a:ln>
            <a:noFill/>
          </a:ln>
        </p:spPr>
      </p:pic>
      <p:pic>
        <p:nvPicPr>
          <p:cNvPr descr=" " id="359" name="Google Shape;359;g2ba73468a3e_0_290"/>
          <p:cNvPicPr preferRelativeResize="0"/>
          <p:nvPr/>
        </p:nvPicPr>
        <p:blipFill rotWithShape="1">
          <a:blip r:embed="rId21">
            <a:alphaModFix/>
          </a:blip>
          <a:srcRect b="0" l="0" r="0" t="0"/>
          <a:stretch/>
        </p:blipFill>
        <p:spPr>
          <a:xfrm>
            <a:off x="7861923" y="6733232"/>
            <a:ext cx="153591" cy="153566"/>
          </a:xfrm>
          <a:prstGeom prst="rect">
            <a:avLst/>
          </a:prstGeom>
          <a:noFill/>
          <a:ln>
            <a:noFill/>
          </a:ln>
        </p:spPr>
      </p:pic>
      <p:pic>
        <p:nvPicPr>
          <p:cNvPr descr=" " id="360" name="Google Shape;360;g2ba73468a3e_0_290"/>
          <p:cNvPicPr preferRelativeResize="0"/>
          <p:nvPr/>
        </p:nvPicPr>
        <p:blipFill rotWithShape="1">
          <a:blip r:embed="rId22">
            <a:alphaModFix/>
          </a:blip>
          <a:srcRect b="0" l="0" r="0" t="0"/>
          <a:stretch/>
        </p:blipFill>
        <p:spPr>
          <a:xfrm>
            <a:off x="7861923" y="6420644"/>
            <a:ext cx="153591" cy="153566"/>
          </a:xfrm>
          <a:prstGeom prst="rect">
            <a:avLst/>
          </a:prstGeom>
          <a:noFill/>
          <a:ln>
            <a:noFill/>
          </a:ln>
        </p:spPr>
      </p:pic>
      <p:pic>
        <p:nvPicPr>
          <p:cNvPr descr=" " id="361" name="Google Shape;361;g2ba73468a3e_0_290"/>
          <p:cNvPicPr preferRelativeResize="0"/>
          <p:nvPr/>
        </p:nvPicPr>
        <p:blipFill rotWithShape="1">
          <a:blip r:embed="rId23">
            <a:alphaModFix/>
          </a:blip>
          <a:srcRect b="0" l="0" r="0" t="0"/>
          <a:stretch/>
        </p:blipFill>
        <p:spPr>
          <a:xfrm>
            <a:off x="8995813" y="7667575"/>
            <a:ext cx="153591" cy="153566"/>
          </a:xfrm>
          <a:prstGeom prst="rect">
            <a:avLst/>
          </a:prstGeom>
          <a:noFill/>
          <a:ln>
            <a:noFill/>
          </a:ln>
        </p:spPr>
      </p:pic>
      <p:pic>
        <p:nvPicPr>
          <p:cNvPr descr=" " id="362" name="Google Shape;362;g2ba73468a3e_0_290"/>
          <p:cNvPicPr preferRelativeResize="0"/>
          <p:nvPr/>
        </p:nvPicPr>
        <p:blipFill rotWithShape="1">
          <a:blip r:embed="rId24">
            <a:alphaModFix/>
          </a:blip>
          <a:srcRect b="0" l="0" r="0" t="0"/>
          <a:stretch/>
        </p:blipFill>
        <p:spPr>
          <a:xfrm>
            <a:off x="8995813" y="7076877"/>
            <a:ext cx="153591" cy="153566"/>
          </a:xfrm>
          <a:prstGeom prst="rect">
            <a:avLst/>
          </a:prstGeom>
          <a:noFill/>
          <a:ln>
            <a:noFill/>
          </a:ln>
        </p:spPr>
      </p:pic>
      <p:pic>
        <p:nvPicPr>
          <p:cNvPr descr=" " id="363" name="Google Shape;363;g2ba73468a3e_0_290"/>
          <p:cNvPicPr preferRelativeResize="0"/>
          <p:nvPr/>
        </p:nvPicPr>
        <p:blipFill rotWithShape="1">
          <a:blip r:embed="rId25">
            <a:alphaModFix/>
          </a:blip>
          <a:srcRect b="0" l="0" r="0" t="0"/>
          <a:stretch/>
        </p:blipFill>
        <p:spPr>
          <a:xfrm>
            <a:off x="10138955" y="6972449"/>
            <a:ext cx="153591" cy="153566"/>
          </a:xfrm>
          <a:prstGeom prst="rect">
            <a:avLst/>
          </a:prstGeom>
          <a:noFill/>
          <a:ln>
            <a:noFill/>
          </a:ln>
        </p:spPr>
      </p:pic>
      <p:pic>
        <p:nvPicPr>
          <p:cNvPr descr=" " id="364" name="Google Shape;364;g2ba73468a3e_0_290"/>
          <p:cNvPicPr preferRelativeResize="0"/>
          <p:nvPr/>
        </p:nvPicPr>
        <p:blipFill rotWithShape="1">
          <a:blip r:embed="rId26">
            <a:alphaModFix/>
          </a:blip>
          <a:srcRect b="0" l="0" r="0" t="0"/>
          <a:stretch/>
        </p:blipFill>
        <p:spPr>
          <a:xfrm>
            <a:off x="10138955" y="6572771"/>
            <a:ext cx="153591" cy="153566"/>
          </a:xfrm>
          <a:prstGeom prst="rect">
            <a:avLst/>
          </a:prstGeom>
          <a:noFill/>
          <a:ln>
            <a:noFill/>
          </a:ln>
        </p:spPr>
      </p:pic>
      <p:sp>
        <p:nvSpPr>
          <p:cNvPr id="365" name="Google Shape;365;g2ba73468a3e_0_290"/>
          <p:cNvSpPr/>
          <p:nvPr/>
        </p:nvSpPr>
        <p:spPr>
          <a:xfrm>
            <a:off x="14403600" y="4191000"/>
            <a:ext cx="5601300" cy="762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6" name="Google Shape;366;g2ba73468a3e_0_290"/>
          <p:cNvSpPr/>
          <p:nvPr/>
        </p:nvSpPr>
        <p:spPr>
          <a:xfrm>
            <a:off x="14403600" y="4191000"/>
            <a:ext cx="5601300" cy="762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67" name="Google Shape;367;g2ba73468a3e_0_290"/>
          <p:cNvPicPr preferRelativeResize="0"/>
          <p:nvPr/>
        </p:nvPicPr>
        <p:blipFill rotWithShape="1">
          <a:blip r:embed="rId27">
            <a:alphaModFix/>
          </a:blip>
          <a:srcRect b="0" l="0" r="0" t="0"/>
          <a:stretch/>
        </p:blipFill>
        <p:spPr>
          <a:xfrm>
            <a:off x="14403600" y="4191000"/>
            <a:ext cx="5575997" cy="5575300"/>
          </a:xfrm>
          <a:prstGeom prst="rect">
            <a:avLst/>
          </a:prstGeom>
          <a:noFill/>
          <a:ln>
            <a:noFill/>
          </a:ln>
        </p:spPr>
      </p:pic>
      <p:pic>
        <p:nvPicPr>
          <p:cNvPr descr=" " id="368" name="Google Shape;368;g2ba73468a3e_0_290"/>
          <p:cNvPicPr preferRelativeResize="0"/>
          <p:nvPr/>
        </p:nvPicPr>
        <p:blipFill rotWithShape="1">
          <a:blip r:embed="rId28">
            <a:alphaModFix/>
          </a:blip>
          <a:srcRect b="0" l="0" r="0" t="0"/>
          <a:stretch/>
        </p:blipFill>
        <p:spPr>
          <a:xfrm>
            <a:off x="14403600" y="4191000"/>
            <a:ext cx="5575997" cy="5575300"/>
          </a:xfrm>
          <a:prstGeom prst="rect">
            <a:avLst/>
          </a:prstGeom>
          <a:noFill/>
          <a:ln>
            <a:noFill/>
          </a:ln>
        </p:spPr>
      </p:pic>
      <p:sp>
        <p:nvSpPr>
          <p:cNvPr id="369" name="Google Shape;369;g2ba73468a3e_0_290"/>
          <p:cNvSpPr/>
          <p:nvPr/>
        </p:nvSpPr>
        <p:spPr>
          <a:xfrm>
            <a:off x="15673759" y="6365379"/>
            <a:ext cx="3048300" cy="1226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0" name="Google Shape;370;g2ba73468a3e_0_290"/>
          <p:cNvSpPr/>
          <p:nvPr/>
        </p:nvSpPr>
        <p:spPr>
          <a:xfrm>
            <a:off x="15673759" y="6419850"/>
            <a:ext cx="3217800" cy="677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4000"/>
              <a:buFont typeface="Press Start 2P"/>
              <a:buNone/>
            </a:pPr>
            <a:r>
              <a:rPr b="0" i="0" lang="en-US" sz="4000" u="none" cap="none" strike="noStrike">
                <a:solidFill>
                  <a:srgbClr val="FFFFFF"/>
                </a:solidFill>
                <a:latin typeface="Press Start 2P"/>
                <a:ea typeface="Press Start 2P"/>
                <a:cs typeface="Press Start 2P"/>
                <a:sym typeface="Press Start 2P"/>
              </a:rPr>
              <a:t>34.574</a:t>
            </a:r>
            <a:endParaRPr b="0" i="0" sz="4000" u="none" cap="none" strike="noStrike">
              <a:solidFill>
                <a:schemeClr val="dk1"/>
              </a:solidFill>
              <a:latin typeface="Calibri"/>
              <a:ea typeface="Calibri"/>
              <a:cs typeface="Calibri"/>
              <a:sym typeface="Calibri"/>
            </a:endParaRPr>
          </a:p>
        </p:txBody>
      </p:sp>
      <p:sp>
        <p:nvSpPr>
          <p:cNvPr id="371" name="Google Shape;371;g2ba73468a3e_0_290"/>
          <p:cNvSpPr/>
          <p:nvPr/>
        </p:nvSpPr>
        <p:spPr>
          <a:xfrm>
            <a:off x="16696237" y="6927850"/>
            <a:ext cx="11388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Poppins"/>
              <a:buNone/>
            </a:pPr>
            <a:r>
              <a:rPr b="0" i="0" lang="en-US" sz="3200" u="none" cap="none" strike="noStrike">
                <a:solidFill>
                  <a:srgbClr val="FFFFFF"/>
                </a:solidFill>
                <a:latin typeface="Poppins"/>
                <a:ea typeface="Poppins"/>
                <a:cs typeface="Poppins"/>
                <a:sym typeface="Poppins"/>
              </a:rPr>
              <a:t>Total</a:t>
            </a:r>
            <a:endParaRPr b="0" i="0" sz="3200" u="none" cap="none" strike="noStrike">
              <a:solidFill>
                <a:schemeClr val="dk1"/>
              </a:solidFill>
              <a:latin typeface="Calibri"/>
              <a:ea typeface="Calibri"/>
              <a:cs typeface="Calibri"/>
              <a:sym typeface="Calibri"/>
            </a:endParaRPr>
          </a:p>
        </p:txBody>
      </p:sp>
      <p:sp>
        <p:nvSpPr>
          <p:cNvPr id="372" name="Google Shape;372;g2ba73468a3e_0_290"/>
          <p:cNvSpPr/>
          <p:nvPr/>
        </p:nvSpPr>
        <p:spPr>
          <a:xfrm>
            <a:off x="13260457" y="10515600"/>
            <a:ext cx="7875000" cy="1828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3" name="Google Shape;373;g2ba73468a3e_0_290"/>
          <p:cNvSpPr/>
          <p:nvPr/>
        </p:nvSpPr>
        <p:spPr>
          <a:xfrm>
            <a:off x="13260457" y="10515600"/>
            <a:ext cx="7875000" cy="1828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4" name="Google Shape;374;g2ba73468a3e_0_290"/>
          <p:cNvSpPr/>
          <p:nvPr/>
        </p:nvSpPr>
        <p:spPr>
          <a:xfrm>
            <a:off x="13175780" y="10515600"/>
            <a:ext cx="8044200" cy="6774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4000"/>
              <a:buFont typeface="Press Start 2P"/>
              <a:buNone/>
            </a:pPr>
            <a:r>
              <a:rPr b="0" i="0" lang="en-US" sz="4000" u="none" cap="none" strike="noStrike">
                <a:solidFill>
                  <a:srgbClr val="FFFFFF"/>
                </a:solidFill>
                <a:latin typeface="Press Start 2P"/>
                <a:ea typeface="Press Start 2P"/>
                <a:cs typeface="Press Start 2P"/>
                <a:sym typeface="Press Start 2P"/>
              </a:rPr>
              <a:t>TREASURE FOUND</a:t>
            </a:r>
            <a:endParaRPr b="0" i="0" sz="4000" u="none" cap="none" strike="noStrike">
              <a:solidFill>
                <a:schemeClr val="dk1"/>
              </a:solidFill>
              <a:latin typeface="Calibri"/>
              <a:ea typeface="Calibri"/>
              <a:cs typeface="Calibri"/>
              <a:sym typeface="Calibri"/>
            </a:endParaRPr>
          </a:p>
        </p:txBody>
      </p:sp>
      <p:sp>
        <p:nvSpPr>
          <p:cNvPr id="375" name="Google Shape;375;g2ba73468a3e_0_290"/>
          <p:cNvSpPr/>
          <p:nvPr/>
        </p:nvSpPr>
        <p:spPr>
          <a:xfrm>
            <a:off x="13192716" y="11125200"/>
            <a:ext cx="8010600" cy="13548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3200"/>
              <a:buFont typeface="Poppins"/>
              <a:buNone/>
            </a:pPr>
            <a:r>
              <a:rPr b="0" i="0" lang="en-US" sz="3200" u="none" cap="none" strike="noStrike">
                <a:solidFill>
                  <a:srgbClr val="FFFFFF"/>
                </a:solidFill>
                <a:latin typeface="Poppins"/>
                <a:ea typeface="Poppins"/>
                <a:cs typeface="Poppins"/>
                <a:sym typeface="Poppins"/>
              </a:rPr>
              <a:t>A record of the amount of treasure found per month</a:t>
            </a:r>
            <a:endParaRPr b="0" i="0" sz="3200" u="none" cap="none" strike="noStrike">
              <a:solidFill>
                <a:schemeClr val="dk1"/>
              </a:solidFill>
              <a:latin typeface="Calibri"/>
              <a:ea typeface="Calibri"/>
              <a:cs typeface="Calibri"/>
              <a:sym typeface="Calibri"/>
            </a:endParaRPr>
          </a:p>
        </p:txBody>
      </p:sp>
      <p:sp>
        <p:nvSpPr>
          <p:cNvPr id="376" name="Google Shape;376;g2ba73468a3e_0_290"/>
          <p:cNvSpPr/>
          <p:nvPr/>
        </p:nvSpPr>
        <p:spPr>
          <a:xfrm>
            <a:off x="3251606" y="10515600"/>
            <a:ext cx="7875000" cy="1828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7" name="Google Shape;377;g2ba73468a3e_0_290"/>
          <p:cNvSpPr/>
          <p:nvPr/>
        </p:nvSpPr>
        <p:spPr>
          <a:xfrm>
            <a:off x="3251606" y="10515600"/>
            <a:ext cx="7875000" cy="1828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8" name="Google Shape;378;g2ba73468a3e_0_290"/>
          <p:cNvSpPr/>
          <p:nvPr/>
        </p:nvSpPr>
        <p:spPr>
          <a:xfrm>
            <a:off x="3166929" y="10515600"/>
            <a:ext cx="8044200" cy="6774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4000"/>
              <a:buFont typeface="Press Start 2P"/>
              <a:buNone/>
            </a:pPr>
            <a:r>
              <a:rPr b="0" i="0" lang="en-US" sz="4000" u="none" cap="none" strike="noStrike">
                <a:solidFill>
                  <a:srgbClr val="FFFFFF"/>
                </a:solidFill>
                <a:latin typeface="Press Start 2P"/>
                <a:ea typeface="Press Start 2P"/>
                <a:cs typeface="Press Start 2P"/>
                <a:sym typeface="Press Start 2P"/>
              </a:rPr>
              <a:t>SPELLCASTING</a:t>
            </a:r>
            <a:endParaRPr b="0" i="0" sz="4000" u="none" cap="none" strike="noStrike">
              <a:solidFill>
                <a:schemeClr val="dk1"/>
              </a:solidFill>
              <a:latin typeface="Calibri"/>
              <a:ea typeface="Calibri"/>
              <a:cs typeface="Calibri"/>
              <a:sym typeface="Calibri"/>
            </a:endParaRPr>
          </a:p>
        </p:txBody>
      </p:sp>
      <p:sp>
        <p:nvSpPr>
          <p:cNvPr id="379" name="Google Shape;379;g2ba73468a3e_0_290"/>
          <p:cNvSpPr/>
          <p:nvPr/>
        </p:nvSpPr>
        <p:spPr>
          <a:xfrm>
            <a:off x="3183865" y="11125200"/>
            <a:ext cx="8010600" cy="13548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3200"/>
              <a:buFont typeface="Poppins"/>
              <a:buNone/>
            </a:pPr>
            <a:r>
              <a:rPr b="0" i="0" lang="en-US" sz="3200" u="none" cap="none" strike="noStrike">
                <a:solidFill>
                  <a:srgbClr val="FFFFFF"/>
                </a:solidFill>
                <a:latin typeface="Poppins"/>
                <a:ea typeface="Poppins"/>
                <a:cs typeface="Poppins"/>
                <a:sym typeface="Poppins"/>
              </a:rPr>
              <a:t>A record of the number of spells cast per year</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4A7600"/>
        </a:solidFill>
      </p:bgPr>
    </p:bg>
    <p:spTree>
      <p:nvGrpSpPr>
        <p:cNvPr id="384" name="Shape 384"/>
        <p:cNvGrpSpPr/>
        <p:nvPr/>
      </p:nvGrpSpPr>
      <p:grpSpPr>
        <a:xfrm>
          <a:off x="0" y="0"/>
          <a:ext cx="0" cy="0"/>
          <a:chOff x="0" y="0"/>
          <a:chExt cx="0" cy="0"/>
        </a:xfrm>
      </p:grpSpPr>
      <p:pic>
        <p:nvPicPr>
          <p:cNvPr descr=" " id="385" name="Google Shape;385;g2ba73468a3e_0_355"/>
          <p:cNvPicPr preferRelativeResize="0"/>
          <p:nvPr/>
        </p:nvPicPr>
        <p:blipFill rotWithShape="1">
          <a:blip r:embed="rId3">
            <a:alphaModFix/>
          </a:blip>
          <a:srcRect b="0" l="0" r="0" t="0"/>
          <a:stretch/>
        </p:blipFill>
        <p:spPr>
          <a:xfrm>
            <a:off x="0" y="0"/>
            <a:ext cx="24387048" cy="13716000"/>
          </a:xfrm>
          <a:prstGeom prst="rect">
            <a:avLst/>
          </a:prstGeom>
          <a:noFill/>
          <a:ln>
            <a:noFill/>
          </a:ln>
        </p:spPr>
      </p:pic>
      <p:sp>
        <p:nvSpPr>
          <p:cNvPr id="386" name="Google Shape;386;g2ba73468a3e_0_355"/>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87" name="Google Shape;387;g2ba73468a3e_0_355"/>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sp>
        <p:nvSpPr>
          <p:cNvPr id="388" name="Google Shape;388;g2ba73468a3e_0_355"/>
          <p:cNvSpPr/>
          <p:nvPr/>
        </p:nvSpPr>
        <p:spPr>
          <a:xfrm>
            <a:off x="13450981" y="5753100"/>
            <a:ext cx="8738700" cy="1930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9" name="Google Shape;389;g2ba73468a3e_0_355"/>
          <p:cNvSpPr/>
          <p:nvPr/>
        </p:nvSpPr>
        <p:spPr>
          <a:xfrm>
            <a:off x="13450981" y="5753100"/>
            <a:ext cx="8738700" cy="1930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0" name="Google Shape;390;g2ba73468a3e_0_355"/>
          <p:cNvSpPr/>
          <p:nvPr/>
        </p:nvSpPr>
        <p:spPr>
          <a:xfrm>
            <a:off x="13450981" y="5753100"/>
            <a:ext cx="8907900" cy="677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4000"/>
              <a:buFont typeface="Press Start 2P"/>
              <a:buNone/>
            </a:pPr>
            <a:r>
              <a:rPr b="0" i="0" lang="en-US" sz="4000" u="none" cap="none" strike="noStrike">
                <a:solidFill>
                  <a:srgbClr val="FFFFFF"/>
                </a:solidFill>
                <a:latin typeface="Press Start 2P"/>
                <a:ea typeface="Press Start 2P"/>
                <a:cs typeface="Press Start 2P"/>
                <a:sym typeface="Press Start 2P"/>
              </a:rPr>
              <a:t>A WEB APPLICATION</a:t>
            </a:r>
            <a:endParaRPr b="0" i="0" sz="4000" u="none" cap="none" strike="noStrike">
              <a:solidFill>
                <a:schemeClr val="dk1"/>
              </a:solidFill>
              <a:latin typeface="Calibri"/>
              <a:ea typeface="Calibri"/>
              <a:cs typeface="Calibri"/>
              <a:sym typeface="Calibri"/>
            </a:endParaRPr>
          </a:p>
        </p:txBody>
      </p:sp>
      <p:sp>
        <p:nvSpPr>
          <p:cNvPr id="391" name="Google Shape;391;g2ba73468a3e_0_355"/>
          <p:cNvSpPr/>
          <p:nvPr/>
        </p:nvSpPr>
        <p:spPr>
          <a:xfrm>
            <a:off x="13450981" y="6464300"/>
            <a:ext cx="88743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Poppins"/>
              <a:buNone/>
            </a:pPr>
            <a:r>
              <a:rPr b="0" i="0" lang="en-US" sz="3200" u="none" cap="none" strike="noStrike">
                <a:solidFill>
                  <a:srgbClr val="FFFFFF"/>
                </a:solidFill>
                <a:latin typeface="Poppins"/>
                <a:ea typeface="Poppins"/>
                <a:cs typeface="Poppins"/>
                <a:sym typeface="Poppins"/>
              </a:rPr>
              <a:t>A web application designed for discovering the world of fantasy</a:t>
            </a:r>
            <a:endParaRPr b="0" i="0" sz="3200" u="none" cap="none" strike="noStrike">
              <a:solidFill>
                <a:schemeClr val="dk1"/>
              </a:solidFill>
              <a:latin typeface="Calibri"/>
              <a:ea typeface="Calibri"/>
              <a:cs typeface="Calibri"/>
              <a:sym typeface="Calibri"/>
            </a:endParaRPr>
          </a:p>
        </p:txBody>
      </p:sp>
      <p:pic>
        <p:nvPicPr>
          <p:cNvPr descr=" " id="392" name="Google Shape;392;g2ba73468a3e_0_355"/>
          <p:cNvPicPr preferRelativeResize="0"/>
          <p:nvPr/>
        </p:nvPicPr>
        <p:blipFill rotWithShape="1">
          <a:blip r:embed="rId5">
            <a:alphaModFix/>
          </a:blip>
          <a:srcRect b="0" l="0" r="0" t="0"/>
          <a:stretch/>
        </p:blipFill>
        <p:spPr>
          <a:xfrm>
            <a:off x="254032" y="3251200"/>
            <a:ext cx="13768521" cy="8166100"/>
          </a:xfrm>
          <a:prstGeom prst="rect">
            <a:avLst/>
          </a:prstGeom>
          <a:noFill/>
          <a:ln>
            <a:noFill/>
          </a:ln>
        </p:spPr>
      </p:pic>
      <p:pic>
        <p:nvPicPr>
          <p:cNvPr descr=" " id="393" name="Google Shape;393;g2ba73468a3e_0_355"/>
          <p:cNvPicPr preferRelativeResize="0"/>
          <p:nvPr/>
        </p:nvPicPr>
        <p:blipFill rotWithShape="1">
          <a:blip r:embed="rId6">
            <a:alphaModFix/>
          </a:blip>
          <a:srcRect b="0" l="0" r="0" t="0"/>
          <a:stretch/>
        </p:blipFill>
        <p:spPr>
          <a:xfrm>
            <a:off x="2184673" y="3594100"/>
            <a:ext cx="9894537" cy="6489700"/>
          </a:xfrm>
          <a:prstGeom prst="rect">
            <a:avLst/>
          </a:prstGeom>
          <a:noFill/>
          <a:ln>
            <a:noFill/>
          </a:ln>
        </p:spPr>
      </p:pic>
      <p:sp>
        <p:nvSpPr>
          <p:cNvPr id="394" name="Google Shape;394;g2ba73468a3e_0_355"/>
          <p:cNvSpPr/>
          <p:nvPr/>
        </p:nvSpPr>
        <p:spPr>
          <a:xfrm>
            <a:off x="4081443" y="1219200"/>
            <a:ext cx="16236900" cy="1388400"/>
          </a:xfrm>
          <a:prstGeom prst="rect">
            <a:avLst/>
          </a:prstGeom>
          <a:noFill/>
          <a:ln>
            <a:noFill/>
          </a:ln>
        </p:spPr>
        <p:txBody>
          <a:bodyPr anchorCtr="0" anchor="t" bIns="0" lIns="0" spcFirstLastPara="1" rIns="0" wrap="square" tIns="0">
            <a:noAutofit/>
          </a:bodyPr>
          <a:lstStyle/>
          <a:p>
            <a:pPr indent="0" lvl="0" marL="0" marR="0" rtl="0" algn="ctr">
              <a:lnSpc>
                <a:spcPct val="137500"/>
              </a:lnSpc>
              <a:spcBef>
                <a:spcPts val="0"/>
              </a:spcBef>
              <a:spcAft>
                <a:spcPts val="0"/>
              </a:spcAft>
              <a:buClr>
                <a:srgbClr val="FFFFFF"/>
              </a:buClr>
              <a:buSzPts val="6400"/>
              <a:buFont typeface="Press Start 2P"/>
              <a:buNone/>
            </a:pPr>
            <a:r>
              <a:rPr b="0" i="0" lang="en-US" sz="6400" u="none" cap="none" strike="noStrike">
                <a:solidFill>
                  <a:srgbClr val="FFFFFF"/>
                </a:solidFill>
                <a:latin typeface="Press Start 2P"/>
                <a:ea typeface="Press Start 2P"/>
                <a:cs typeface="Press Start 2P"/>
                <a:sym typeface="Press Start 2P"/>
              </a:rPr>
              <a:t>PORTAL TO ADVENTURE</a:t>
            </a:r>
            <a:endParaRPr b="0" i="0" sz="6400" u="none" cap="none" strike="noStrike">
              <a:solidFill>
                <a:schemeClr val="dk1"/>
              </a:solidFill>
              <a:latin typeface="Calibri"/>
              <a:ea typeface="Calibri"/>
              <a:cs typeface="Calibri"/>
              <a:sym typeface="Calibri"/>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4A7600"/>
        </a:solidFill>
      </p:bgPr>
    </p:bg>
    <p:spTree>
      <p:nvGrpSpPr>
        <p:cNvPr id="399" name="Shape 399"/>
        <p:cNvGrpSpPr/>
        <p:nvPr/>
      </p:nvGrpSpPr>
      <p:grpSpPr>
        <a:xfrm>
          <a:off x="0" y="0"/>
          <a:ext cx="0" cy="0"/>
          <a:chOff x="0" y="0"/>
          <a:chExt cx="0" cy="0"/>
        </a:xfrm>
      </p:grpSpPr>
      <p:pic>
        <p:nvPicPr>
          <p:cNvPr descr=" " id="400" name="Google Shape;400;g2ba73468a3e_0_369"/>
          <p:cNvPicPr preferRelativeResize="0"/>
          <p:nvPr/>
        </p:nvPicPr>
        <p:blipFill rotWithShape="1">
          <a:blip r:embed="rId3">
            <a:alphaModFix/>
          </a:blip>
          <a:srcRect b="0" l="0" r="0" t="0"/>
          <a:stretch/>
        </p:blipFill>
        <p:spPr>
          <a:xfrm>
            <a:off x="0" y="0"/>
            <a:ext cx="24387048" cy="13716000"/>
          </a:xfrm>
          <a:prstGeom prst="rect">
            <a:avLst/>
          </a:prstGeom>
          <a:noFill/>
          <a:ln>
            <a:noFill/>
          </a:ln>
        </p:spPr>
      </p:pic>
      <p:sp>
        <p:nvSpPr>
          <p:cNvPr id="401" name="Google Shape;401;g2ba73468a3e_0_369"/>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02" name="Google Shape;402;g2ba73468a3e_0_369"/>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sp>
        <p:nvSpPr>
          <p:cNvPr id="403" name="Google Shape;403;g2ba73468a3e_0_369"/>
          <p:cNvSpPr/>
          <p:nvPr/>
        </p:nvSpPr>
        <p:spPr>
          <a:xfrm>
            <a:off x="2946768" y="4152900"/>
            <a:ext cx="8738700" cy="2540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4" name="Google Shape;404;g2ba73468a3e_0_369"/>
          <p:cNvSpPr/>
          <p:nvPr/>
        </p:nvSpPr>
        <p:spPr>
          <a:xfrm>
            <a:off x="2946768" y="4152900"/>
            <a:ext cx="8738700" cy="2540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5" name="Google Shape;405;g2ba73468a3e_0_369"/>
          <p:cNvSpPr/>
          <p:nvPr/>
        </p:nvSpPr>
        <p:spPr>
          <a:xfrm>
            <a:off x="2946768" y="4152900"/>
            <a:ext cx="8907900" cy="677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4000"/>
              <a:buFont typeface="Press Start 2P"/>
              <a:buNone/>
            </a:pPr>
            <a:r>
              <a:rPr b="0" i="0" lang="en-US" sz="4000" u="none" cap="none" strike="noStrike">
                <a:solidFill>
                  <a:srgbClr val="FFFFFF"/>
                </a:solidFill>
                <a:latin typeface="Press Start 2P"/>
                <a:ea typeface="Press Start 2P"/>
                <a:cs typeface="Press Start 2P"/>
                <a:sym typeface="Press Start 2P"/>
              </a:rPr>
              <a:t>AN MOBILE APP</a:t>
            </a:r>
            <a:endParaRPr b="0" i="0" sz="4000" u="none" cap="none" strike="noStrike">
              <a:solidFill>
                <a:schemeClr val="dk1"/>
              </a:solidFill>
              <a:latin typeface="Calibri"/>
              <a:ea typeface="Calibri"/>
              <a:cs typeface="Calibri"/>
              <a:sym typeface="Calibri"/>
            </a:endParaRPr>
          </a:p>
        </p:txBody>
      </p:sp>
      <p:sp>
        <p:nvSpPr>
          <p:cNvPr id="406" name="Google Shape;406;g2ba73468a3e_0_369"/>
          <p:cNvSpPr/>
          <p:nvPr/>
        </p:nvSpPr>
        <p:spPr>
          <a:xfrm>
            <a:off x="2946768" y="4864100"/>
            <a:ext cx="8874300" cy="1964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Poppins"/>
              <a:buNone/>
            </a:pPr>
            <a:r>
              <a:rPr b="0" i="0" lang="en-US" sz="3200" u="none" cap="none" strike="noStrike">
                <a:solidFill>
                  <a:srgbClr val="FFFFFF"/>
                </a:solidFill>
                <a:latin typeface="Poppins"/>
                <a:ea typeface="Poppins"/>
                <a:cs typeface="Poppins"/>
                <a:sym typeface="Poppins"/>
              </a:rPr>
              <a:t>An app designed for exploring and experiencing the enchanting realm of fantasy</a:t>
            </a:r>
            <a:endParaRPr b="0" i="0" sz="3200" u="none" cap="none" strike="noStrike">
              <a:solidFill>
                <a:schemeClr val="dk1"/>
              </a:solidFill>
              <a:latin typeface="Calibri"/>
              <a:ea typeface="Calibri"/>
              <a:cs typeface="Calibri"/>
              <a:sym typeface="Calibri"/>
            </a:endParaRPr>
          </a:p>
        </p:txBody>
      </p:sp>
      <p:sp>
        <p:nvSpPr>
          <p:cNvPr id="407" name="Google Shape;407;g2ba73468a3e_0_369"/>
          <p:cNvSpPr/>
          <p:nvPr/>
        </p:nvSpPr>
        <p:spPr>
          <a:xfrm>
            <a:off x="2946768" y="7658100"/>
            <a:ext cx="9090000" cy="3996300"/>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FFFFFF"/>
              </a:buClr>
              <a:buSzPts val="3200"/>
              <a:buFont typeface="Poppins"/>
              <a:buChar char="•"/>
            </a:pPr>
            <a:r>
              <a:rPr b="0" i="0" lang="en-US" sz="3200" u="none" cap="none" strike="noStrike">
                <a:solidFill>
                  <a:srgbClr val="FFFFFF"/>
                </a:solidFill>
                <a:latin typeface="Poppins"/>
                <a:ea typeface="Poppins"/>
                <a:cs typeface="Poppins"/>
                <a:sym typeface="Poppins"/>
              </a:rPr>
              <a:t>Explore a magical world</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FFFFFF"/>
              </a:buClr>
              <a:buSzPts val="3200"/>
              <a:buFont typeface="Poppins"/>
              <a:buChar char="•"/>
            </a:pPr>
            <a:r>
              <a:rPr b="0" i="0" lang="en-US" sz="3200" u="none" cap="none" strike="noStrike">
                <a:solidFill>
                  <a:srgbClr val="FFFFFF"/>
                </a:solidFill>
                <a:latin typeface="Poppins"/>
                <a:ea typeface="Poppins"/>
                <a:cs typeface="Poppins"/>
                <a:sym typeface="Poppins"/>
              </a:rPr>
              <a:t>Experience fantasy firsthand</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FFFFFF"/>
              </a:buClr>
              <a:buSzPts val="3200"/>
              <a:buFont typeface="Poppins"/>
              <a:buChar char="•"/>
            </a:pPr>
            <a:r>
              <a:rPr b="0" i="0" lang="en-US" sz="3200" u="none" cap="none" strike="noStrike">
                <a:solidFill>
                  <a:srgbClr val="FFFFFF"/>
                </a:solidFill>
                <a:latin typeface="Poppins"/>
                <a:ea typeface="Poppins"/>
                <a:cs typeface="Poppins"/>
                <a:sym typeface="Poppins"/>
              </a:rPr>
              <a:t>Immerse in a realm of magic</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FFFFFF"/>
              </a:buClr>
              <a:buSzPts val="3200"/>
              <a:buFont typeface="Poppins"/>
              <a:buChar char="•"/>
            </a:pPr>
            <a:r>
              <a:rPr b="0" i="0" lang="en-US" sz="3200" u="none" cap="none" strike="noStrike">
                <a:solidFill>
                  <a:srgbClr val="FFFFFF"/>
                </a:solidFill>
                <a:latin typeface="Poppins"/>
                <a:ea typeface="Poppins"/>
                <a:cs typeface="Poppins"/>
                <a:sym typeface="Poppins"/>
              </a:rPr>
              <a:t>Discover untold wonders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FFFFFF"/>
              </a:buClr>
              <a:buSzPts val="3200"/>
              <a:buFont typeface="Poppins"/>
              <a:buChar char="•"/>
            </a:pPr>
            <a:r>
              <a:rPr b="0" i="0" lang="en-US" sz="3200" u="none" cap="none" strike="noStrike">
                <a:solidFill>
                  <a:srgbClr val="FFFFFF"/>
                </a:solidFill>
                <a:latin typeface="Poppins"/>
                <a:ea typeface="Poppins"/>
                <a:cs typeface="Poppins"/>
                <a:sym typeface="Poppins"/>
              </a:rPr>
              <a:t>Live your fantasy dreams</a:t>
            </a:r>
            <a:endParaRPr b="0" i="0" sz="3200" u="none" cap="none" strike="noStrike">
              <a:solidFill>
                <a:schemeClr val="dk1"/>
              </a:solidFill>
              <a:latin typeface="Calibri"/>
              <a:ea typeface="Calibri"/>
              <a:cs typeface="Calibri"/>
              <a:sym typeface="Calibri"/>
            </a:endParaRPr>
          </a:p>
        </p:txBody>
      </p:sp>
      <p:sp>
        <p:nvSpPr>
          <p:cNvPr id="408" name="Google Shape;408;g2ba73468a3e_0_369"/>
          <p:cNvSpPr/>
          <p:nvPr/>
        </p:nvSpPr>
        <p:spPr>
          <a:xfrm>
            <a:off x="2895962" y="1854200"/>
            <a:ext cx="12832800" cy="2506200"/>
          </a:xfrm>
          <a:prstGeom prst="rect">
            <a:avLst/>
          </a:prstGeom>
          <a:noFill/>
          <a:ln>
            <a:noFill/>
          </a:ln>
        </p:spPr>
        <p:txBody>
          <a:bodyPr anchorCtr="0" anchor="t" bIns="0" lIns="0" spcFirstLastPara="1" rIns="0" wrap="square" tIns="0">
            <a:noAutofit/>
          </a:bodyPr>
          <a:lstStyle/>
          <a:p>
            <a:pPr indent="0" lvl="0" marL="0" marR="0" rtl="0" algn="l">
              <a:lnSpc>
                <a:spcPct val="137500"/>
              </a:lnSpc>
              <a:spcBef>
                <a:spcPts val="0"/>
              </a:spcBef>
              <a:spcAft>
                <a:spcPts val="0"/>
              </a:spcAft>
              <a:buClr>
                <a:srgbClr val="FFFFFF"/>
              </a:buClr>
              <a:buSzPts val="6400"/>
              <a:buFont typeface="Press Start 2P"/>
              <a:buNone/>
            </a:pPr>
            <a:r>
              <a:rPr b="0" i="0" lang="en-US" sz="6400" u="none" cap="none" strike="noStrike">
                <a:solidFill>
                  <a:srgbClr val="FFFFFF"/>
                </a:solidFill>
                <a:latin typeface="Press Start 2P"/>
                <a:ea typeface="Press Start 2P"/>
                <a:cs typeface="Press Start 2P"/>
                <a:sym typeface="Press Start 2P"/>
              </a:rPr>
              <a:t>THE FUTURE OF FANTASY</a:t>
            </a:r>
            <a:endParaRPr b="0" i="0" sz="6400" u="none" cap="none" strike="noStrike">
              <a:solidFill>
                <a:schemeClr val="dk1"/>
              </a:solidFill>
              <a:latin typeface="Calibri"/>
              <a:ea typeface="Calibri"/>
              <a:cs typeface="Calibri"/>
              <a:sym typeface="Calibri"/>
            </a:endParaRPr>
          </a:p>
        </p:txBody>
      </p:sp>
      <p:pic>
        <p:nvPicPr>
          <p:cNvPr descr=" " id="409" name="Google Shape;409;g2ba73468a3e_0_369"/>
          <p:cNvPicPr preferRelativeResize="0"/>
          <p:nvPr/>
        </p:nvPicPr>
        <p:blipFill rotWithShape="1">
          <a:blip r:embed="rId5">
            <a:alphaModFix/>
          </a:blip>
          <a:srcRect b="0" l="0" r="0" t="0"/>
          <a:stretch/>
        </p:blipFill>
        <p:spPr>
          <a:xfrm>
            <a:off x="15457832" y="1028700"/>
            <a:ext cx="5474384" cy="11849100"/>
          </a:xfrm>
          <a:prstGeom prst="rect">
            <a:avLst/>
          </a:prstGeom>
          <a:noFill/>
          <a:ln>
            <a:noFill/>
          </a:ln>
        </p:spPr>
      </p:pic>
      <p:pic>
        <p:nvPicPr>
          <p:cNvPr descr=" " id="410" name="Google Shape;410;g2ba73468a3e_0_369"/>
          <p:cNvPicPr preferRelativeResize="0"/>
          <p:nvPr/>
        </p:nvPicPr>
        <p:blipFill rotWithShape="1">
          <a:blip r:embed="rId6">
            <a:alphaModFix/>
          </a:blip>
          <a:srcRect b="0" l="0" r="0" t="0"/>
          <a:stretch/>
        </p:blipFill>
        <p:spPr>
          <a:xfrm>
            <a:off x="15648356" y="1765300"/>
            <a:ext cx="5106038" cy="1079500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4A7600"/>
        </a:solidFill>
      </p:bgPr>
    </p:bg>
    <p:spTree>
      <p:nvGrpSpPr>
        <p:cNvPr id="415" name="Shape 415"/>
        <p:cNvGrpSpPr/>
        <p:nvPr/>
      </p:nvGrpSpPr>
      <p:grpSpPr>
        <a:xfrm>
          <a:off x="0" y="0"/>
          <a:ext cx="0" cy="0"/>
          <a:chOff x="0" y="0"/>
          <a:chExt cx="0" cy="0"/>
        </a:xfrm>
      </p:grpSpPr>
      <p:pic>
        <p:nvPicPr>
          <p:cNvPr descr=" " id="416" name="Google Shape;416;g2ba73468a3e_0_384"/>
          <p:cNvPicPr preferRelativeResize="0"/>
          <p:nvPr/>
        </p:nvPicPr>
        <p:blipFill rotWithShape="1">
          <a:blip r:embed="rId3">
            <a:alphaModFix/>
          </a:blip>
          <a:srcRect b="0" l="0" r="0" t="0"/>
          <a:stretch/>
        </p:blipFill>
        <p:spPr>
          <a:xfrm>
            <a:off x="0" y="0"/>
            <a:ext cx="24387048" cy="13716000"/>
          </a:xfrm>
          <a:prstGeom prst="rect">
            <a:avLst/>
          </a:prstGeom>
          <a:noFill/>
          <a:ln>
            <a:noFill/>
          </a:ln>
        </p:spPr>
      </p:pic>
      <p:sp>
        <p:nvSpPr>
          <p:cNvPr id="417" name="Google Shape;417;g2ba73468a3e_0_384"/>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18" name="Google Shape;418;g2ba73468a3e_0_384"/>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sp>
        <p:nvSpPr>
          <p:cNvPr id="419" name="Google Shape;419;g2ba73468a3e_0_384"/>
          <p:cNvSpPr/>
          <p:nvPr/>
        </p:nvSpPr>
        <p:spPr>
          <a:xfrm>
            <a:off x="876410" y="8305800"/>
            <a:ext cx="5715600" cy="3048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0" name="Google Shape;420;g2ba73468a3e_0_384"/>
          <p:cNvSpPr/>
          <p:nvPr/>
        </p:nvSpPr>
        <p:spPr>
          <a:xfrm>
            <a:off x="876410" y="8305800"/>
            <a:ext cx="5715600" cy="3048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1" name="Google Shape;421;g2ba73468a3e_0_384"/>
          <p:cNvSpPr/>
          <p:nvPr/>
        </p:nvSpPr>
        <p:spPr>
          <a:xfrm>
            <a:off x="876410" y="8305800"/>
            <a:ext cx="5885100" cy="1185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4000"/>
              <a:buFont typeface="Press Start 2P"/>
              <a:buNone/>
            </a:pPr>
            <a:r>
              <a:rPr b="0" i="0" lang="en-US" sz="4000" u="none" cap="none" strike="noStrike">
                <a:solidFill>
                  <a:srgbClr val="FFFFFF"/>
                </a:solidFill>
                <a:latin typeface="Press Start 2P"/>
                <a:ea typeface="Press Start 2P"/>
                <a:cs typeface="Press Start 2P"/>
                <a:sym typeface="Press Start 2P"/>
              </a:rPr>
              <a:t>A WEB APPLICATION</a:t>
            </a:r>
            <a:endParaRPr b="0" i="0" sz="4000" u="none" cap="none" strike="noStrike">
              <a:solidFill>
                <a:schemeClr val="dk1"/>
              </a:solidFill>
              <a:latin typeface="Calibri"/>
              <a:ea typeface="Calibri"/>
              <a:cs typeface="Calibri"/>
              <a:sym typeface="Calibri"/>
            </a:endParaRPr>
          </a:p>
        </p:txBody>
      </p:sp>
      <p:sp>
        <p:nvSpPr>
          <p:cNvPr id="422" name="Google Shape;422;g2ba73468a3e_0_384"/>
          <p:cNvSpPr/>
          <p:nvPr/>
        </p:nvSpPr>
        <p:spPr>
          <a:xfrm>
            <a:off x="876410" y="9525000"/>
            <a:ext cx="5851200" cy="1964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Poppins"/>
              <a:buNone/>
            </a:pPr>
            <a:r>
              <a:rPr b="0" i="0" lang="en-US" sz="3200" u="none" cap="none" strike="noStrike">
                <a:solidFill>
                  <a:srgbClr val="FFFFFF"/>
                </a:solidFill>
                <a:latin typeface="Poppins"/>
                <a:ea typeface="Poppins"/>
                <a:cs typeface="Poppins"/>
                <a:sym typeface="Poppins"/>
              </a:rPr>
              <a:t>A web application designed for discovering the world of fantasy</a:t>
            </a:r>
            <a:endParaRPr b="0" i="0" sz="3200" u="none" cap="none" strike="noStrike">
              <a:solidFill>
                <a:schemeClr val="dk1"/>
              </a:solidFill>
              <a:latin typeface="Calibri"/>
              <a:ea typeface="Calibri"/>
              <a:cs typeface="Calibri"/>
              <a:sym typeface="Calibri"/>
            </a:endParaRPr>
          </a:p>
        </p:txBody>
      </p:sp>
      <p:sp>
        <p:nvSpPr>
          <p:cNvPr id="423" name="Google Shape;423;g2ba73468a3e_0_384"/>
          <p:cNvSpPr/>
          <p:nvPr/>
        </p:nvSpPr>
        <p:spPr>
          <a:xfrm>
            <a:off x="825603" y="1231900"/>
            <a:ext cx="6939300" cy="8094000"/>
          </a:xfrm>
          <a:prstGeom prst="rect">
            <a:avLst/>
          </a:prstGeom>
          <a:noFill/>
          <a:ln>
            <a:noFill/>
          </a:ln>
        </p:spPr>
        <p:txBody>
          <a:bodyPr anchorCtr="0" anchor="t" bIns="0" lIns="0" spcFirstLastPara="1" rIns="0" wrap="square" tIns="0">
            <a:noAutofit/>
          </a:bodyPr>
          <a:lstStyle/>
          <a:p>
            <a:pPr indent="0" lvl="0" marL="0" marR="0" rtl="0" algn="l">
              <a:lnSpc>
                <a:spcPct val="137500"/>
              </a:lnSpc>
              <a:spcBef>
                <a:spcPts val="0"/>
              </a:spcBef>
              <a:spcAft>
                <a:spcPts val="0"/>
              </a:spcAft>
              <a:buClr>
                <a:srgbClr val="FFFFFF"/>
              </a:buClr>
              <a:buSzPts val="6400"/>
              <a:buFont typeface="Press Start 2P"/>
              <a:buNone/>
            </a:pPr>
            <a:r>
              <a:rPr b="0" i="0" lang="en-US" sz="6400" u="none" cap="none" strike="noStrike">
                <a:solidFill>
                  <a:srgbClr val="FFFFFF"/>
                </a:solidFill>
                <a:latin typeface="Press Start 2P"/>
                <a:ea typeface="Press Start 2P"/>
                <a:cs typeface="Press Start 2P"/>
                <a:sym typeface="Press Start 2P"/>
              </a:rPr>
              <a:t>A GATEWAY TO A WORLD OF FANTASY AND WONDER</a:t>
            </a:r>
            <a:endParaRPr b="0" i="0" sz="6400" u="none" cap="none" strike="noStrike">
              <a:solidFill>
                <a:schemeClr val="dk1"/>
              </a:solidFill>
              <a:latin typeface="Calibri"/>
              <a:ea typeface="Calibri"/>
              <a:cs typeface="Calibri"/>
              <a:sym typeface="Calibri"/>
            </a:endParaRPr>
          </a:p>
        </p:txBody>
      </p:sp>
      <p:sp>
        <p:nvSpPr>
          <p:cNvPr id="424" name="Google Shape;424;g2ba73468a3e_0_384"/>
          <p:cNvSpPr/>
          <p:nvPr/>
        </p:nvSpPr>
        <p:spPr>
          <a:xfrm>
            <a:off x="16766096" y="4419600"/>
            <a:ext cx="6994200" cy="5622000"/>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FFFFFF"/>
              </a:buClr>
              <a:buSzPts val="3200"/>
              <a:buFont typeface="Poppins"/>
              <a:buChar char="•"/>
            </a:pPr>
            <a:r>
              <a:rPr b="0" i="0" lang="en-US" sz="3200" u="none" cap="none" strike="noStrike">
                <a:solidFill>
                  <a:srgbClr val="FFFFFF"/>
                </a:solidFill>
                <a:latin typeface="Poppins"/>
                <a:ea typeface="Poppins"/>
                <a:cs typeface="Poppins"/>
                <a:sym typeface="Poppins"/>
              </a:rPr>
              <a:t>Immerse yourself in the world of magic and mystery</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FFFFFF"/>
              </a:buClr>
              <a:buSzPts val="3200"/>
              <a:buFont typeface="Poppins"/>
              <a:buChar char="•"/>
            </a:pPr>
            <a:r>
              <a:rPr b="0" i="0" lang="en-US" sz="3200" u="none" cap="none" strike="noStrike">
                <a:solidFill>
                  <a:srgbClr val="FFFFFF"/>
                </a:solidFill>
                <a:latin typeface="Poppins"/>
                <a:ea typeface="Poppins"/>
                <a:cs typeface="Poppins"/>
                <a:sym typeface="Poppins"/>
              </a:rPr>
              <a:t>Explore uncharted territories and fantastical lands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FFFFFF"/>
              </a:buClr>
              <a:buSzPts val="3200"/>
              <a:buFont typeface="Poppins"/>
              <a:buChar char="•"/>
            </a:pPr>
            <a:r>
              <a:rPr b="0" i="0" lang="en-US" sz="3200" u="none" cap="none" strike="noStrike">
                <a:solidFill>
                  <a:srgbClr val="FFFFFF"/>
                </a:solidFill>
                <a:latin typeface="Poppins"/>
                <a:ea typeface="Poppins"/>
                <a:cs typeface="Poppins"/>
                <a:sym typeface="Poppins"/>
              </a:rPr>
              <a:t>Meet mythical creatures and legendary beings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FFFFFF"/>
              </a:buClr>
              <a:buSzPts val="3200"/>
              <a:buFont typeface="Poppins"/>
              <a:buChar char="•"/>
            </a:pPr>
            <a:r>
              <a:rPr b="0" i="0" lang="en-US" sz="3200" u="none" cap="none" strike="noStrike">
                <a:solidFill>
                  <a:srgbClr val="FFFFFF"/>
                </a:solidFill>
                <a:latin typeface="Poppins"/>
                <a:ea typeface="Poppins"/>
                <a:cs typeface="Poppins"/>
                <a:sym typeface="Poppins"/>
              </a:rPr>
              <a:t>Uncover hidden treasures and secret treasures</a:t>
            </a:r>
            <a:endParaRPr b="0" i="0" sz="3200" u="none" cap="none" strike="noStrike">
              <a:solidFill>
                <a:schemeClr val="dk1"/>
              </a:solidFill>
              <a:latin typeface="Calibri"/>
              <a:ea typeface="Calibri"/>
              <a:cs typeface="Calibri"/>
              <a:sym typeface="Calibri"/>
            </a:endParaRPr>
          </a:p>
        </p:txBody>
      </p:sp>
      <p:pic>
        <p:nvPicPr>
          <p:cNvPr descr=" " id="425" name="Google Shape;425;g2ba73468a3e_0_384"/>
          <p:cNvPicPr preferRelativeResize="0"/>
          <p:nvPr/>
        </p:nvPicPr>
        <p:blipFill rotWithShape="1">
          <a:blip r:embed="rId5">
            <a:alphaModFix/>
          </a:blip>
          <a:srcRect b="0" l="0" r="0" t="0"/>
          <a:stretch/>
        </p:blipFill>
        <p:spPr>
          <a:xfrm>
            <a:off x="7900387" y="749300"/>
            <a:ext cx="8573572" cy="12331700"/>
          </a:xfrm>
          <a:prstGeom prst="rect">
            <a:avLst/>
          </a:prstGeom>
          <a:noFill/>
          <a:ln>
            <a:noFill/>
          </a:ln>
        </p:spPr>
      </p:pic>
      <p:pic>
        <p:nvPicPr>
          <p:cNvPr descr=" " id="426" name="Google Shape;426;g2ba73468a3e_0_384"/>
          <p:cNvPicPr preferRelativeResize="0"/>
          <p:nvPr/>
        </p:nvPicPr>
        <p:blipFill rotWithShape="1">
          <a:blip r:embed="rId6">
            <a:alphaModFix/>
          </a:blip>
          <a:srcRect b="0" l="0" r="0" t="0"/>
          <a:stretch/>
        </p:blipFill>
        <p:spPr>
          <a:xfrm>
            <a:off x="8395749" y="1803400"/>
            <a:ext cx="7582848" cy="1023620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4A7600"/>
        </a:solidFill>
      </p:bgPr>
    </p:bg>
    <p:spTree>
      <p:nvGrpSpPr>
        <p:cNvPr id="431" name="Shape 431"/>
        <p:cNvGrpSpPr/>
        <p:nvPr/>
      </p:nvGrpSpPr>
      <p:grpSpPr>
        <a:xfrm>
          <a:off x="0" y="0"/>
          <a:ext cx="0" cy="0"/>
          <a:chOff x="0" y="0"/>
          <a:chExt cx="0" cy="0"/>
        </a:xfrm>
      </p:grpSpPr>
      <p:pic>
        <p:nvPicPr>
          <p:cNvPr descr=" " id="432" name="Google Shape;432;g2ba73468a3e_0_399"/>
          <p:cNvPicPr preferRelativeResize="0"/>
          <p:nvPr/>
        </p:nvPicPr>
        <p:blipFill rotWithShape="1">
          <a:blip r:embed="rId3">
            <a:alphaModFix/>
          </a:blip>
          <a:srcRect b="0" l="0" r="0" t="0"/>
          <a:stretch/>
        </p:blipFill>
        <p:spPr>
          <a:xfrm>
            <a:off x="0" y="0"/>
            <a:ext cx="24387048" cy="13716000"/>
          </a:xfrm>
          <a:prstGeom prst="rect">
            <a:avLst/>
          </a:prstGeom>
          <a:noFill/>
          <a:ln>
            <a:noFill/>
          </a:ln>
        </p:spPr>
      </p:pic>
      <p:sp>
        <p:nvSpPr>
          <p:cNvPr id="433" name="Google Shape;433;g2ba73468a3e_0_399"/>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34" name="Google Shape;434;g2ba73468a3e_0_399"/>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sp>
        <p:nvSpPr>
          <p:cNvPr id="435" name="Google Shape;435;g2ba73468a3e_0_399"/>
          <p:cNvSpPr/>
          <p:nvPr/>
        </p:nvSpPr>
        <p:spPr>
          <a:xfrm>
            <a:off x="15758436" y="698500"/>
            <a:ext cx="7396500" cy="2506200"/>
          </a:xfrm>
          <a:prstGeom prst="rect">
            <a:avLst/>
          </a:prstGeom>
          <a:noFill/>
          <a:ln>
            <a:noFill/>
          </a:ln>
        </p:spPr>
        <p:txBody>
          <a:bodyPr anchorCtr="0" anchor="t" bIns="0" lIns="0" spcFirstLastPara="1" rIns="0" wrap="square" tIns="0">
            <a:noAutofit/>
          </a:bodyPr>
          <a:lstStyle/>
          <a:p>
            <a:pPr indent="0" lvl="0" marL="0" marR="0" rtl="0" algn="r">
              <a:lnSpc>
                <a:spcPct val="137500"/>
              </a:lnSpc>
              <a:spcBef>
                <a:spcPts val="0"/>
              </a:spcBef>
              <a:spcAft>
                <a:spcPts val="0"/>
              </a:spcAft>
              <a:buClr>
                <a:srgbClr val="FFFFFF"/>
              </a:buClr>
              <a:buSzPts val="6400"/>
              <a:buFont typeface="Press Start 2P"/>
              <a:buNone/>
            </a:pPr>
            <a:r>
              <a:rPr b="0" i="0" lang="en-US" sz="6400" u="none" cap="none" strike="noStrike">
                <a:solidFill>
                  <a:srgbClr val="FFFFFF"/>
                </a:solidFill>
                <a:latin typeface="Press Start 2P"/>
                <a:ea typeface="Press Start 2P"/>
                <a:cs typeface="Press Start 2P"/>
                <a:sym typeface="Press Start 2P"/>
              </a:rPr>
              <a:t>A MAGIC PICTURE</a:t>
            </a:r>
            <a:endParaRPr b="0" i="0" sz="6400" u="none" cap="none" strike="noStrike">
              <a:solidFill>
                <a:schemeClr val="dk1"/>
              </a:solidFill>
              <a:latin typeface="Calibri"/>
              <a:ea typeface="Calibri"/>
              <a:cs typeface="Calibri"/>
              <a:sym typeface="Calibri"/>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4A7600"/>
        </a:solidFill>
      </p:bgPr>
    </p:bg>
    <p:spTree>
      <p:nvGrpSpPr>
        <p:cNvPr id="440" name="Shape 440"/>
        <p:cNvGrpSpPr/>
        <p:nvPr/>
      </p:nvGrpSpPr>
      <p:grpSpPr>
        <a:xfrm>
          <a:off x="0" y="0"/>
          <a:ext cx="0" cy="0"/>
          <a:chOff x="0" y="0"/>
          <a:chExt cx="0" cy="0"/>
        </a:xfrm>
      </p:grpSpPr>
      <p:pic>
        <p:nvPicPr>
          <p:cNvPr descr=" " id="441" name="Google Shape;441;g2ba73468a3e_0_407"/>
          <p:cNvPicPr preferRelativeResize="0"/>
          <p:nvPr/>
        </p:nvPicPr>
        <p:blipFill rotWithShape="1">
          <a:blip r:embed="rId3">
            <a:alphaModFix/>
          </a:blip>
          <a:srcRect b="0" l="0" r="0" t="0"/>
          <a:stretch/>
        </p:blipFill>
        <p:spPr>
          <a:xfrm>
            <a:off x="0" y="0"/>
            <a:ext cx="24387048" cy="13716000"/>
          </a:xfrm>
          <a:prstGeom prst="rect">
            <a:avLst/>
          </a:prstGeom>
          <a:noFill/>
          <a:ln>
            <a:noFill/>
          </a:ln>
        </p:spPr>
      </p:pic>
      <p:sp>
        <p:nvSpPr>
          <p:cNvPr id="442" name="Google Shape;442;g2ba73468a3e_0_407"/>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43" name="Google Shape;443;g2ba73468a3e_0_407"/>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pic>
        <p:nvPicPr>
          <p:cNvPr descr=" " id="444" name="Google Shape;444;g2ba73468a3e_0_407"/>
          <p:cNvPicPr preferRelativeResize="0"/>
          <p:nvPr/>
        </p:nvPicPr>
        <p:blipFill rotWithShape="1">
          <a:blip r:embed="rId5">
            <a:alphaModFix/>
          </a:blip>
          <a:srcRect b="0" l="0" r="0" t="0"/>
          <a:stretch/>
        </p:blipFill>
        <p:spPr>
          <a:xfrm>
            <a:off x="0" y="0"/>
            <a:ext cx="7646356" cy="13716000"/>
          </a:xfrm>
          <a:prstGeom prst="rect">
            <a:avLst/>
          </a:prstGeom>
          <a:noFill/>
          <a:ln>
            <a:noFill/>
          </a:ln>
        </p:spPr>
      </p:pic>
      <p:sp>
        <p:nvSpPr>
          <p:cNvPr id="445" name="Google Shape;445;g2ba73468a3e_0_407"/>
          <p:cNvSpPr/>
          <p:nvPr/>
        </p:nvSpPr>
        <p:spPr>
          <a:xfrm>
            <a:off x="8675184" y="2578100"/>
            <a:ext cx="6604800" cy="2438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6" name="Google Shape;446;g2ba73468a3e_0_407"/>
          <p:cNvSpPr/>
          <p:nvPr/>
        </p:nvSpPr>
        <p:spPr>
          <a:xfrm>
            <a:off x="8675184" y="3111500"/>
            <a:ext cx="1219500" cy="1371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7" name="Google Shape;447;g2ba73468a3e_0_407"/>
          <p:cNvSpPr/>
          <p:nvPr/>
        </p:nvSpPr>
        <p:spPr>
          <a:xfrm>
            <a:off x="8675184" y="3111500"/>
            <a:ext cx="1625700" cy="1778100"/>
          </a:xfrm>
          <a:prstGeom prst="rect">
            <a:avLst/>
          </a:prstGeom>
          <a:noFill/>
          <a:ln>
            <a:noFill/>
          </a:ln>
        </p:spPr>
        <p:txBody>
          <a:bodyPr anchorCtr="0" anchor="t" bIns="0" lIns="0" spcFirstLastPara="1" rIns="0" wrap="square" tIns="0">
            <a:noAutofit/>
          </a:bodyPr>
          <a:lstStyle/>
          <a:p>
            <a:pPr indent="0" lvl="0" marL="0" marR="0" rtl="0" algn="l">
              <a:lnSpc>
                <a:spcPct val="112500"/>
              </a:lnSpc>
              <a:spcBef>
                <a:spcPts val="0"/>
              </a:spcBef>
              <a:spcAft>
                <a:spcPts val="0"/>
              </a:spcAft>
              <a:buClr>
                <a:srgbClr val="FFFFFF"/>
              </a:buClr>
              <a:buSzPts val="9600"/>
              <a:buFont typeface="Press Start 2P"/>
              <a:buNone/>
            </a:pPr>
            <a:r>
              <a:rPr b="0" i="0" lang="en-US" sz="9600" u="none" cap="none" strike="noStrike">
                <a:solidFill>
                  <a:srgbClr val="FFFFFF"/>
                </a:solidFill>
                <a:latin typeface="Press Start 2P"/>
                <a:ea typeface="Press Start 2P"/>
                <a:cs typeface="Press Start 2P"/>
                <a:sym typeface="Press Start 2P"/>
              </a:rPr>
              <a:t>1</a:t>
            </a:r>
            <a:endParaRPr b="0" i="0" sz="9600" u="none" cap="none" strike="noStrike">
              <a:solidFill>
                <a:schemeClr val="dk1"/>
              </a:solidFill>
              <a:latin typeface="Calibri"/>
              <a:ea typeface="Calibri"/>
              <a:cs typeface="Calibri"/>
              <a:sym typeface="Calibri"/>
            </a:endParaRPr>
          </a:p>
        </p:txBody>
      </p:sp>
      <p:sp>
        <p:nvSpPr>
          <p:cNvPr id="448" name="Google Shape;448;g2ba73468a3e_0_407"/>
          <p:cNvSpPr/>
          <p:nvPr/>
        </p:nvSpPr>
        <p:spPr>
          <a:xfrm>
            <a:off x="10097762" y="2578100"/>
            <a:ext cx="5182200" cy="2438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9" name="Google Shape;449;g2ba73468a3e_0_407"/>
          <p:cNvSpPr/>
          <p:nvPr/>
        </p:nvSpPr>
        <p:spPr>
          <a:xfrm>
            <a:off x="10097762" y="2578100"/>
            <a:ext cx="5351700" cy="677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4000"/>
              <a:buFont typeface="Press Start 2P"/>
              <a:buNone/>
            </a:pPr>
            <a:r>
              <a:rPr b="0" i="0" lang="en-US" sz="4000" u="none" cap="none" strike="noStrike">
                <a:solidFill>
                  <a:srgbClr val="FFFFFF"/>
                </a:solidFill>
                <a:latin typeface="Press Start 2P"/>
                <a:ea typeface="Press Start 2P"/>
                <a:cs typeface="Press Start 2P"/>
                <a:sym typeface="Press Start 2P"/>
              </a:rPr>
              <a:t>DISCOVER  </a:t>
            </a:r>
            <a:endParaRPr b="0" i="0" sz="4000" u="none" cap="none" strike="noStrike">
              <a:solidFill>
                <a:schemeClr val="dk1"/>
              </a:solidFill>
              <a:latin typeface="Calibri"/>
              <a:ea typeface="Calibri"/>
              <a:cs typeface="Calibri"/>
              <a:sym typeface="Calibri"/>
            </a:endParaRPr>
          </a:p>
        </p:txBody>
      </p:sp>
      <p:sp>
        <p:nvSpPr>
          <p:cNvPr id="450" name="Google Shape;450;g2ba73468a3e_0_407"/>
          <p:cNvSpPr/>
          <p:nvPr/>
        </p:nvSpPr>
        <p:spPr>
          <a:xfrm>
            <a:off x="10097762" y="3187700"/>
            <a:ext cx="5317800" cy="1964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Poppins"/>
              <a:buNone/>
            </a:pPr>
            <a:r>
              <a:rPr b="0" i="0" lang="en-US" sz="3200" u="none" cap="none" strike="noStrike">
                <a:solidFill>
                  <a:srgbClr val="FFFFFF"/>
                </a:solidFill>
                <a:latin typeface="Poppins"/>
                <a:ea typeface="Poppins"/>
                <a:cs typeface="Poppins"/>
                <a:sym typeface="Poppins"/>
              </a:rPr>
              <a:t>Explore the lush, vibrant forest and uncover the mysteries that lie within.</a:t>
            </a:r>
            <a:endParaRPr b="0" i="0" sz="3200" u="none" cap="none" strike="noStrike">
              <a:solidFill>
                <a:schemeClr val="dk1"/>
              </a:solidFill>
              <a:latin typeface="Calibri"/>
              <a:ea typeface="Calibri"/>
              <a:cs typeface="Calibri"/>
              <a:sym typeface="Calibri"/>
            </a:endParaRPr>
          </a:p>
        </p:txBody>
      </p:sp>
      <p:sp>
        <p:nvSpPr>
          <p:cNvPr id="451" name="Google Shape;451;g2ba73468a3e_0_407"/>
          <p:cNvSpPr/>
          <p:nvPr/>
        </p:nvSpPr>
        <p:spPr>
          <a:xfrm>
            <a:off x="8675184" y="6997700"/>
            <a:ext cx="6604800" cy="3048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2" name="Google Shape;452;g2ba73468a3e_0_407"/>
          <p:cNvSpPr/>
          <p:nvPr/>
        </p:nvSpPr>
        <p:spPr>
          <a:xfrm>
            <a:off x="8675184" y="7835900"/>
            <a:ext cx="1219500" cy="1371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3" name="Google Shape;453;g2ba73468a3e_0_407"/>
          <p:cNvSpPr/>
          <p:nvPr/>
        </p:nvSpPr>
        <p:spPr>
          <a:xfrm>
            <a:off x="8675184" y="7835900"/>
            <a:ext cx="1625700" cy="1778100"/>
          </a:xfrm>
          <a:prstGeom prst="rect">
            <a:avLst/>
          </a:prstGeom>
          <a:noFill/>
          <a:ln>
            <a:noFill/>
          </a:ln>
        </p:spPr>
        <p:txBody>
          <a:bodyPr anchorCtr="0" anchor="t" bIns="0" lIns="0" spcFirstLastPara="1" rIns="0" wrap="square" tIns="0">
            <a:noAutofit/>
          </a:bodyPr>
          <a:lstStyle/>
          <a:p>
            <a:pPr indent="0" lvl="0" marL="0" marR="0" rtl="0" algn="l">
              <a:lnSpc>
                <a:spcPct val="112500"/>
              </a:lnSpc>
              <a:spcBef>
                <a:spcPts val="0"/>
              </a:spcBef>
              <a:spcAft>
                <a:spcPts val="0"/>
              </a:spcAft>
              <a:buClr>
                <a:srgbClr val="FFFFFF"/>
              </a:buClr>
              <a:buSzPts val="9600"/>
              <a:buFont typeface="Press Start 2P"/>
              <a:buNone/>
            </a:pPr>
            <a:r>
              <a:rPr b="0" i="0" lang="en-US" sz="9600" u="none" cap="none" strike="noStrike">
                <a:solidFill>
                  <a:srgbClr val="FFFFFF"/>
                </a:solidFill>
                <a:latin typeface="Press Start 2P"/>
                <a:ea typeface="Press Start 2P"/>
                <a:cs typeface="Press Start 2P"/>
                <a:sym typeface="Press Start 2P"/>
              </a:rPr>
              <a:t>3</a:t>
            </a:r>
            <a:endParaRPr b="0" i="0" sz="9600" u="none" cap="none" strike="noStrike">
              <a:solidFill>
                <a:schemeClr val="dk1"/>
              </a:solidFill>
              <a:latin typeface="Calibri"/>
              <a:ea typeface="Calibri"/>
              <a:cs typeface="Calibri"/>
              <a:sym typeface="Calibri"/>
            </a:endParaRPr>
          </a:p>
        </p:txBody>
      </p:sp>
      <p:sp>
        <p:nvSpPr>
          <p:cNvPr id="454" name="Google Shape;454;g2ba73468a3e_0_407"/>
          <p:cNvSpPr/>
          <p:nvPr/>
        </p:nvSpPr>
        <p:spPr>
          <a:xfrm>
            <a:off x="10097762" y="6997700"/>
            <a:ext cx="5182200" cy="3048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5" name="Google Shape;455;g2ba73468a3e_0_407"/>
          <p:cNvSpPr/>
          <p:nvPr/>
        </p:nvSpPr>
        <p:spPr>
          <a:xfrm>
            <a:off x="10097762" y="6997700"/>
            <a:ext cx="5351700" cy="677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4000"/>
              <a:buFont typeface="Press Start 2P"/>
              <a:buNone/>
            </a:pPr>
            <a:r>
              <a:rPr b="0" i="0" lang="en-US" sz="4000" u="none" cap="none" strike="noStrike">
                <a:solidFill>
                  <a:srgbClr val="FFFFFF"/>
                </a:solidFill>
                <a:latin typeface="Press Start 2P"/>
                <a:ea typeface="Press Start 2P"/>
                <a:cs typeface="Press Start 2P"/>
                <a:sym typeface="Press Start 2P"/>
              </a:rPr>
              <a:t>MEET</a:t>
            </a:r>
            <a:endParaRPr b="0" i="0" sz="4000" u="none" cap="none" strike="noStrike">
              <a:solidFill>
                <a:schemeClr val="dk1"/>
              </a:solidFill>
              <a:latin typeface="Calibri"/>
              <a:ea typeface="Calibri"/>
              <a:cs typeface="Calibri"/>
              <a:sym typeface="Calibri"/>
            </a:endParaRPr>
          </a:p>
        </p:txBody>
      </p:sp>
      <p:sp>
        <p:nvSpPr>
          <p:cNvPr id="456" name="Google Shape;456;g2ba73468a3e_0_407"/>
          <p:cNvSpPr/>
          <p:nvPr/>
        </p:nvSpPr>
        <p:spPr>
          <a:xfrm>
            <a:off x="10097762" y="7607300"/>
            <a:ext cx="5317800" cy="2574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Poppins"/>
              <a:buNone/>
            </a:pPr>
            <a:r>
              <a:rPr b="0" i="0" lang="en-US" sz="3200" u="none" cap="none" strike="noStrike">
                <a:solidFill>
                  <a:srgbClr val="FFFFFF"/>
                </a:solidFill>
                <a:latin typeface="Poppins"/>
                <a:ea typeface="Poppins"/>
                <a:cs typeface="Poppins"/>
                <a:sym typeface="Poppins"/>
              </a:rPr>
              <a:t>Encounter the mythical creatures that call the forest home, from talking animals to fairies.</a:t>
            </a:r>
            <a:endParaRPr b="0" i="0" sz="3200" u="none" cap="none" strike="noStrike">
              <a:solidFill>
                <a:schemeClr val="dk1"/>
              </a:solidFill>
              <a:latin typeface="Calibri"/>
              <a:ea typeface="Calibri"/>
              <a:cs typeface="Calibri"/>
              <a:sym typeface="Calibri"/>
            </a:endParaRPr>
          </a:p>
        </p:txBody>
      </p:sp>
      <p:sp>
        <p:nvSpPr>
          <p:cNvPr id="457" name="Google Shape;457;g2ba73468a3e_0_407"/>
          <p:cNvSpPr/>
          <p:nvPr/>
        </p:nvSpPr>
        <p:spPr>
          <a:xfrm>
            <a:off x="16181822" y="6997700"/>
            <a:ext cx="6604800" cy="3048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8" name="Google Shape;458;g2ba73468a3e_0_407"/>
          <p:cNvSpPr/>
          <p:nvPr/>
        </p:nvSpPr>
        <p:spPr>
          <a:xfrm>
            <a:off x="16181822" y="7835900"/>
            <a:ext cx="1219500" cy="1371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9" name="Google Shape;459;g2ba73468a3e_0_407"/>
          <p:cNvSpPr/>
          <p:nvPr/>
        </p:nvSpPr>
        <p:spPr>
          <a:xfrm>
            <a:off x="16181822" y="7835900"/>
            <a:ext cx="1625700" cy="1778100"/>
          </a:xfrm>
          <a:prstGeom prst="rect">
            <a:avLst/>
          </a:prstGeom>
          <a:noFill/>
          <a:ln>
            <a:noFill/>
          </a:ln>
        </p:spPr>
        <p:txBody>
          <a:bodyPr anchorCtr="0" anchor="t" bIns="0" lIns="0" spcFirstLastPara="1" rIns="0" wrap="square" tIns="0">
            <a:noAutofit/>
          </a:bodyPr>
          <a:lstStyle/>
          <a:p>
            <a:pPr indent="0" lvl="0" marL="0" marR="0" rtl="0" algn="l">
              <a:lnSpc>
                <a:spcPct val="112500"/>
              </a:lnSpc>
              <a:spcBef>
                <a:spcPts val="0"/>
              </a:spcBef>
              <a:spcAft>
                <a:spcPts val="0"/>
              </a:spcAft>
              <a:buClr>
                <a:srgbClr val="FFFFFF"/>
              </a:buClr>
              <a:buSzPts val="9600"/>
              <a:buFont typeface="Press Start 2P"/>
              <a:buNone/>
            </a:pPr>
            <a:r>
              <a:rPr b="0" i="0" lang="en-US" sz="9600" u="none" cap="none" strike="noStrike">
                <a:solidFill>
                  <a:srgbClr val="FFFFFF"/>
                </a:solidFill>
                <a:latin typeface="Press Start 2P"/>
                <a:ea typeface="Press Start 2P"/>
                <a:cs typeface="Press Start 2P"/>
                <a:sym typeface="Press Start 2P"/>
              </a:rPr>
              <a:t>4</a:t>
            </a:r>
            <a:endParaRPr b="0" i="0" sz="9600" u="none" cap="none" strike="noStrike">
              <a:solidFill>
                <a:schemeClr val="dk1"/>
              </a:solidFill>
              <a:latin typeface="Calibri"/>
              <a:ea typeface="Calibri"/>
              <a:cs typeface="Calibri"/>
              <a:sym typeface="Calibri"/>
            </a:endParaRPr>
          </a:p>
        </p:txBody>
      </p:sp>
      <p:sp>
        <p:nvSpPr>
          <p:cNvPr id="460" name="Google Shape;460;g2ba73468a3e_0_407"/>
          <p:cNvSpPr/>
          <p:nvPr/>
        </p:nvSpPr>
        <p:spPr>
          <a:xfrm>
            <a:off x="17604400" y="6997700"/>
            <a:ext cx="5182200" cy="3048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1" name="Google Shape;461;g2ba73468a3e_0_407"/>
          <p:cNvSpPr/>
          <p:nvPr/>
        </p:nvSpPr>
        <p:spPr>
          <a:xfrm>
            <a:off x="17604400" y="6997700"/>
            <a:ext cx="5351700" cy="677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4000"/>
              <a:buFont typeface="Press Start 2P"/>
              <a:buNone/>
            </a:pPr>
            <a:r>
              <a:rPr b="0" i="0" lang="en-US" sz="4000" u="none" cap="none" strike="noStrike">
                <a:solidFill>
                  <a:srgbClr val="FFFFFF"/>
                </a:solidFill>
                <a:latin typeface="Press Start 2P"/>
                <a:ea typeface="Press Start 2P"/>
                <a:cs typeface="Press Start 2P"/>
                <a:sym typeface="Press Start 2P"/>
              </a:rPr>
              <a:t>UNCOVER</a:t>
            </a:r>
            <a:endParaRPr b="0" i="0" sz="4000" u="none" cap="none" strike="noStrike">
              <a:solidFill>
                <a:schemeClr val="dk1"/>
              </a:solidFill>
              <a:latin typeface="Calibri"/>
              <a:ea typeface="Calibri"/>
              <a:cs typeface="Calibri"/>
              <a:sym typeface="Calibri"/>
            </a:endParaRPr>
          </a:p>
        </p:txBody>
      </p:sp>
      <p:sp>
        <p:nvSpPr>
          <p:cNvPr id="462" name="Google Shape;462;g2ba73468a3e_0_407"/>
          <p:cNvSpPr/>
          <p:nvPr/>
        </p:nvSpPr>
        <p:spPr>
          <a:xfrm>
            <a:off x="17604400" y="7607300"/>
            <a:ext cx="5317800" cy="2574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Poppins"/>
              <a:buNone/>
            </a:pPr>
            <a:r>
              <a:rPr b="0" i="0" lang="en-US" sz="3200" u="none" cap="none" strike="noStrike">
                <a:solidFill>
                  <a:srgbClr val="FFFFFF"/>
                </a:solidFill>
                <a:latin typeface="Poppins"/>
                <a:ea typeface="Poppins"/>
                <a:cs typeface="Poppins"/>
                <a:sym typeface="Poppins"/>
              </a:rPr>
              <a:t>Learn about the powerful magic that pervades the forest and how it affects all who enter.</a:t>
            </a:r>
            <a:endParaRPr b="0" i="0" sz="3200" u="none" cap="none" strike="noStrike">
              <a:solidFill>
                <a:schemeClr val="dk1"/>
              </a:solidFill>
              <a:latin typeface="Calibri"/>
              <a:ea typeface="Calibri"/>
              <a:cs typeface="Calibri"/>
              <a:sym typeface="Calibri"/>
            </a:endParaRPr>
          </a:p>
        </p:txBody>
      </p:sp>
      <p:sp>
        <p:nvSpPr>
          <p:cNvPr id="463" name="Google Shape;463;g2ba73468a3e_0_407"/>
          <p:cNvSpPr/>
          <p:nvPr/>
        </p:nvSpPr>
        <p:spPr>
          <a:xfrm>
            <a:off x="16181822" y="2578100"/>
            <a:ext cx="6604800" cy="2438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4" name="Google Shape;464;g2ba73468a3e_0_407"/>
          <p:cNvSpPr/>
          <p:nvPr/>
        </p:nvSpPr>
        <p:spPr>
          <a:xfrm>
            <a:off x="16181822" y="3111500"/>
            <a:ext cx="1219500" cy="1371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5" name="Google Shape;465;g2ba73468a3e_0_407"/>
          <p:cNvSpPr/>
          <p:nvPr/>
        </p:nvSpPr>
        <p:spPr>
          <a:xfrm>
            <a:off x="16181822" y="3111500"/>
            <a:ext cx="1625700" cy="1778100"/>
          </a:xfrm>
          <a:prstGeom prst="rect">
            <a:avLst/>
          </a:prstGeom>
          <a:noFill/>
          <a:ln>
            <a:noFill/>
          </a:ln>
        </p:spPr>
        <p:txBody>
          <a:bodyPr anchorCtr="0" anchor="t" bIns="0" lIns="0" spcFirstLastPara="1" rIns="0" wrap="square" tIns="0">
            <a:noAutofit/>
          </a:bodyPr>
          <a:lstStyle/>
          <a:p>
            <a:pPr indent="0" lvl="0" marL="0" marR="0" rtl="0" algn="l">
              <a:lnSpc>
                <a:spcPct val="112500"/>
              </a:lnSpc>
              <a:spcBef>
                <a:spcPts val="0"/>
              </a:spcBef>
              <a:spcAft>
                <a:spcPts val="0"/>
              </a:spcAft>
              <a:buClr>
                <a:srgbClr val="FFFFFF"/>
              </a:buClr>
              <a:buSzPts val="9600"/>
              <a:buFont typeface="Press Start 2P"/>
              <a:buNone/>
            </a:pPr>
            <a:r>
              <a:rPr b="0" i="0" lang="en-US" sz="9600" u="none" cap="none" strike="noStrike">
                <a:solidFill>
                  <a:srgbClr val="FFFFFF"/>
                </a:solidFill>
                <a:latin typeface="Press Start 2P"/>
                <a:ea typeface="Press Start 2P"/>
                <a:cs typeface="Press Start 2P"/>
                <a:sym typeface="Press Start 2P"/>
              </a:rPr>
              <a:t>2</a:t>
            </a:r>
            <a:endParaRPr b="0" i="0" sz="9600" u="none" cap="none" strike="noStrike">
              <a:solidFill>
                <a:schemeClr val="dk1"/>
              </a:solidFill>
              <a:latin typeface="Calibri"/>
              <a:ea typeface="Calibri"/>
              <a:cs typeface="Calibri"/>
              <a:sym typeface="Calibri"/>
            </a:endParaRPr>
          </a:p>
        </p:txBody>
      </p:sp>
      <p:sp>
        <p:nvSpPr>
          <p:cNvPr id="466" name="Google Shape;466;g2ba73468a3e_0_407"/>
          <p:cNvSpPr/>
          <p:nvPr/>
        </p:nvSpPr>
        <p:spPr>
          <a:xfrm>
            <a:off x="17604400" y="2578100"/>
            <a:ext cx="5182200" cy="2438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7" name="Google Shape;467;g2ba73468a3e_0_407"/>
          <p:cNvSpPr/>
          <p:nvPr/>
        </p:nvSpPr>
        <p:spPr>
          <a:xfrm>
            <a:off x="17604400" y="2578100"/>
            <a:ext cx="5351700" cy="677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4000"/>
              <a:buFont typeface="Press Start 2P"/>
              <a:buNone/>
            </a:pPr>
            <a:r>
              <a:rPr b="0" i="0" lang="en-US" sz="4000" u="none" cap="none" strike="noStrike">
                <a:solidFill>
                  <a:srgbClr val="FFFFFF"/>
                </a:solidFill>
                <a:latin typeface="Press Start 2P"/>
                <a:ea typeface="Press Start 2P"/>
                <a:cs typeface="Press Start 2P"/>
                <a:sym typeface="Press Start 2P"/>
              </a:rPr>
              <a:t>FIND</a:t>
            </a:r>
            <a:endParaRPr b="0" i="0" sz="4000" u="none" cap="none" strike="noStrike">
              <a:solidFill>
                <a:schemeClr val="dk1"/>
              </a:solidFill>
              <a:latin typeface="Calibri"/>
              <a:ea typeface="Calibri"/>
              <a:cs typeface="Calibri"/>
              <a:sym typeface="Calibri"/>
            </a:endParaRPr>
          </a:p>
        </p:txBody>
      </p:sp>
      <p:sp>
        <p:nvSpPr>
          <p:cNvPr id="468" name="Google Shape;468;g2ba73468a3e_0_407"/>
          <p:cNvSpPr/>
          <p:nvPr/>
        </p:nvSpPr>
        <p:spPr>
          <a:xfrm>
            <a:off x="17604400" y="3187700"/>
            <a:ext cx="5317800" cy="1964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Poppins"/>
              <a:buNone/>
            </a:pPr>
            <a:r>
              <a:rPr b="0" i="0" lang="en-US" sz="3200" u="none" cap="none" strike="noStrike">
                <a:solidFill>
                  <a:srgbClr val="FFFFFF"/>
                </a:solidFill>
                <a:latin typeface="Poppins"/>
                <a:ea typeface="Poppins"/>
                <a:cs typeface="Poppins"/>
                <a:sym typeface="Poppins"/>
              </a:rPr>
              <a:t>Choose your own path through the forest, and see where it takes you.</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4A7600"/>
        </a:solidFill>
      </p:bgPr>
    </p:bg>
    <p:spTree>
      <p:nvGrpSpPr>
        <p:cNvPr id="25" name="Shape 25"/>
        <p:cNvGrpSpPr/>
        <p:nvPr/>
      </p:nvGrpSpPr>
      <p:grpSpPr>
        <a:xfrm>
          <a:off x="0" y="0"/>
          <a:ext cx="0" cy="0"/>
          <a:chOff x="0" y="0"/>
          <a:chExt cx="0" cy="0"/>
        </a:xfrm>
      </p:grpSpPr>
      <p:pic>
        <p:nvPicPr>
          <p:cNvPr descr=" " id="26" name="Google Shape;26;g2ba73468a3e_0_9"/>
          <p:cNvPicPr preferRelativeResize="0"/>
          <p:nvPr/>
        </p:nvPicPr>
        <p:blipFill rotWithShape="1">
          <a:blip r:embed="rId3">
            <a:alphaModFix/>
          </a:blip>
          <a:srcRect b="0" l="0" r="0" t="0"/>
          <a:stretch/>
        </p:blipFill>
        <p:spPr>
          <a:xfrm>
            <a:off x="0" y="0"/>
            <a:ext cx="24387048" cy="13716000"/>
          </a:xfrm>
          <a:prstGeom prst="rect">
            <a:avLst/>
          </a:prstGeom>
          <a:noFill/>
          <a:ln>
            <a:noFill/>
          </a:ln>
        </p:spPr>
      </p:pic>
      <p:sp>
        <p:nvSpPr>
          <p:cNvPr id="27" name="Google Shape;27;g2ba73468a3e_0_9"/>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8" name="Google Shape;28;g2ba73468a3e_0_9"/>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sp>
        <p:nvSpPr>
          <p:cNvPr id="29" name="Google Shape;29;g2ba73468a3e_0_9"/>
          <p:cNvSpPr/>
          <p:nvPr/>
        </p:nvSpPr>
        <p:spPr>
          <a:xfrm>
            <a:off x="7722565" y="4394200"/>
            <a:ext cx="8941800" cy="1778100"/>
          </a:xfrm>
          <a:prstGeom prst="rect">
            <a:avLst/>
          </a:prstGeom>
          <a:noFill/>
          <a:ln>
            <a:noFill/>
          </a:ln>
        </p:spPr>
        <p:txBody>
          <a:bodyPr anchorCtr="0" anchor="t" bIns="0" lIns="0" spcFirstLastPara="1" rIns="0" wrap="square" tIns="0">
            <a:noAutofit/>
          </a:bodyPr>
          <a:lstStyle/>
          <a:p>
            <a:pPr indent="0" lvl="0" marL="0" marR="0" rtl="0" algn="ctr">
              <a:lnSpc>
                <a:spcPct val="112500"/>
              </a:lnSpc>
              <a:spcBef>
                <a:spcPts val="0"/>
              </a:spcBef>
              <a:spcAft>
                <a:spcPts val="0"/>
              </a:spcAft>
              <a:buClr>
                <a:srgbClr val="FFFFFF"/>
              </a:buClr>
              <a:buSzPts val="9600"/>
              <a:buFont typeface="Press Start 2P"/>
              <a:buNone/>
            </a:pPr>
            <a:r>
              <a:rPr b="0" i="0" lang="en-US" sz="9600" u="none" cap="none" strike="noStrike">
                <a:solidFill>
                  <a:srgbClr val="FFFFFF"/>
                </a:solidFill>
                <a:latin typeface="Press Start 2P"/>
                <a:ea typeface="Press Start 2P"/>
                <a:cs typeface="Press Start 2P"/>
                <a:sym typeface="Press Start 2P"/>
              </a:rPr>
              <a:t>WELCOME</a:t>
            </a:r>
            <a:endParaRPr b="0" i="0" sz="9600" u="none" cap="none" strike="noStrike">
              <a:solidFill>
                <a:schemeClr val="dk1"/>
              </a:solidFill>
              <a:latin typeface="Calibri"/>
              <a:ea typeface="Calibri"/>
              <a:cs typeface="Calibri"/>
              <a:sym typeface="Calibri"/>
            </a:endParaRPr>
          </a:p>
        </p:txBody>
      </p:sp>
      <p:sp>
        <p:nvSpPr>
          <p:cNvPr id="30" name="Google Shape;30;g2ba73468a3e_0_9"/>
          <p:cNvSpPr/>
          <p:nvPr/>
        </p:nvSpPr>
        <p:spPr>
          <a:xfrm>
            <a:off x="5000192" y="6921500"/>
            <a:ext cx="14399400" cy="2574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3200"/>
              <a:buFont typeface="Poppins"/>
              <a:buNone/>
            </a:pPr>
            <a:r>
              <a:rPr b="0" i="0" lang="en-US" sz="3200" u="none" cap="none" strike="noStrike">
                <a:solidFill>
                  <a:srgbClr val="FFFFFF"/>
                </a:solidFill>
                <a:latin typeface="Poppins"/>
                <a:ea typeface="Poppins"/>
                <a:cs typeface="Poppins"/>
                <a:sym typeface="Poppins"/>
              </a:rPr>
              <a:t>Welcome to the world of fantasy! Join us on a journey to explore the mystical creatures, enchanted lands, and magical wonders that exist beyond our reality. Discover the wonders and secrets of this exciting realm and unlock the power of imagination.</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4A7600"/>
        </a:solidFill>
      </p:bgPr>
    </p:bg>
    <p:spTree>
      <p:nvGrpSpPr>
        <p:cNvPr id="473" name="Shape 473"/>
        <p:cNvGrpSpPr/>
        <p:nvPr/>
      </p:nvGrpSpPr>
      <p:grpSpPr>
        <a:xfrm>
          <a:off x="0" y="0"/>
          <a:ext cx="0" cy="0"/>
          <a:chOff x="0" y="0"/>
          <a:chExt cx="0" cy="0"/>
        </a:xfrm>
      </p:grpSpPr>
      <p:pic>
        <p:nvPicPr>
          <p:cNvPr descr=" " id="474" name="Google Shape;474;g2ba73468a3e_0_439"/>
          <p:cNvPicPr preferRelativeResize="0"/>
          <p:nvPr/>
        </p:nvPicPr>
        <p:blipFill rotWithShape="1">
          <a:blip r:embed="rId3">
            <a:alphaModFix/>
          </a:blip>
          <a:srcRect b="0" l="0" r="0" t="0"/>
          <a:stretch/>
        </p:blipFill>
        <p:spPr>
          <a:xfrm>
            <a:off x="0" y="0"/>
            <a:ext cx="24387048" cy="13716000"/>
          </a:xfrm>
          <a:prstGeom prst="rect">
            <a:avLst/>
          </a:prstGeom>
          <a:noFill/>
          <a:ln>
            <a:noFill/>
          </a:ln>
        </p:spPr>
      </p:pic>
      <p:sp>
        <p:nvSpPr>
          <p:cNvPr id="475" name="Google Shape;475;g2ba73468a3e_0_439"/>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76" name="Google Shape;476;g2ba73468a3e_0_439"/>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pic>
        <p:nvPicPr>
          <p:cNvPr descr=" " id="477" name="Google Shape;477;g2ba73468a3e_0_439"/>
          <p:cNvPicPr preferRelativeResize="0"/>
          <p:nvPr/>
        </p:nvPicPr>
        <p:blipFill rotWithShape="1">
          <a:blip r:embed="rId5">
            <a:alphaModFix/>
          </a:blip>
          <a:srcRect b="0" l="0" r="0" t="0"/>
          <a:stretch/>
        </p:blipFill>
        <p:spPr>
          <a:xfrm>
            <a:off x="508063" y="2933700"/>
            <a:ext cx="14479810" cy="7861300"/>
          </a:xfrm>
          <a:prstGeom prst="rect">
            <a:avLst/>
          </a:prstGeom>
          <a:noFill/>
          <a:ln>
            <a:noFill/>
          </a:ln>
        </p:spPr>
      </p:pic>
      <p:sp>
        <p:nvSpPr>
          <p:cNvPr id="478" name="Google Shape;478;g2ba73468a3e_0_439"/>
          <p:cNvSpPr/>
          <p:nvPr/>
        </p:nvSpPr>
        <p:spPr>
          <a:xfrm>
            <a:off x="3268542" y="11988800"/>
            <a:ext cx="17850000" cy="1388400"/>
          </a:xfrm>
          <a:prstGeom prst="rect">
            <a:avLst/>
          </a:prstGeom>
          <a:noFill/>
          <a:ln>
            <a:noFill/>
          </a:ln>
        </p:spPr>
        <p:txBody>
          <a:bodyPr anchorCtr="0" anchor="t" bIns="0" lIns="0" spcFirstLastPara="1" rIns="0" wrap="square" tIns="0">
            <a:noAutofit/>
          </a:bodyPr>
          <a:lstStyle/>
          <a:p>
            <a:pPr indent="0" lvl="0" marL="0" marR="0" rtl="0" algn="ctr">
              <a:lnSpc>
                <a:spcPct val="137500"/>
              </a:lnSpc>
              <a:spcBef>
                <a:spcPts val="0"/>
              </a:spcBef>
              <a:spcAft>
                <a:spcPts val="0"/>
              </a:spcAft>
              <a:buClr>
                <a:srgbClr val="FFFFFF"/>
              </a:buClr>
              <a:buSzPts val="6400"/>
              <a:buFont typeface="Press Start 2P"/>
              <a:buNone/>
            </a:pPr>
            <a:r>
              <a:rPr b="0" i="0" lang="en-US" sz="6400" u="none" cap="none" strike="noStrike">
                <a:solidFill>
                  <a:srgbClr val="FFFFFF"/>
                </a:solidFill>
                <a:latin typeface="Press Start 2P"/>
                <a:ea typeface="Press Start 2P"/>
                <a:cs typeface="Press Start 2P"/>
                <a:sym typeface="Press Start 2P"/>
              </a:rPr>
              <a:t>FANTASY REALM</a:t>
            </a:r>
            <a:endParaRPr b="0" i="0" sz="6400" u="none" cap="none" strike="noStrike">
              <a:solidFill>
                <a:schemeClr val="dk1"/>
              </a:solidFill>
              <a:latin typeface="Calibri"/>
              <a:ea typeface="Calibri"/>
              <a:cs typeface="Calibri"/>
              <a:sym typeface="Calibri"/>
            </a:endParaRPr>
          </a:p>
        </p:txBody>
      </p:sp>
      <p:sp>
        <p:nvSpPr>
          <p:cNvPr id="479" name="Google Shape;479;g2ba73468a3e_0_439"/>
          <p:cNvSpPr/>
          <p:nvPr/>
        </p:nvSpPr>
        <p:spPr>
          <a:xfrm>
            <a:off x="15724565" y="2070100"/>
            <a:ext cx="6935100" cy="1828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0" name="Google Shape;480;g2ba73468a3e_0_439"/>
          <p:cNvSpPr/>
          <p:nvPr/>
        </p:nvSpPr>
        <p:spPr>
          <a:xfrm>
            <a:off x="15724565" y="2070100"/>
            <a:ext cx="6935100" cy="1828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1" name="Google Shape;481;g2ba73468a3e_0_439"/>
          <p:cNvSpPr/>
          <p:nvPr/>
        </p:nvSpPr>
        <p:spPr>
          <a:xfrm>
            <a:off x="15724565" y="2070100"/>
            <a:ext cx="7104300" cy="677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4000"/>
              <a:buFont typeface="Press Start 2P"/>
              <a:buNone/>
            </a:pPr>
            <a:r>
              <a:rPr b="0" i="0" lang="en-US" sz="4000" u="none" cap="none" strike="noStrike">
                <a:solidFill>
                  <a:srgbClr val="FFFFFF"/>
                </a:solidFill>
                <a:latin typeface="Press Start 2P"/>
                <a:ea typeface="Press Start 2P"/>
                <a:cs typeface="Press Start 2P"/>
                <a:sym typeface="Press Start 2P"/>
              </a:rPr>
              <a:t>THE FOREST</a:t>
            </a:r>
            <a:endParaRPr b="0" i="0" sz="4000" u="none" cap="none" strike="noStrike">
              <a:solidFill>
                <a:schemeClr val="dk1"/>
              </a:solidFill>
              <a:latin typeface="Calibri"/>
              <a:ea typeface="Calibri"/>
              <a:cs typeface="Calibri"/>
              <a:sym typeface="Calibri"/>
            </a:endParaRPr>
          </a:p>
        </p:txBody>
      </p:sp>
      <p:sp>
        <p:nvSpPr>
          <p:cNvPr id="482" name="Google Shape;482;g2ba73468a3e_0_439"/>
          <p:cNvSpPr/>
          <p:nvPr/>
        </p:nvSpPr>
        <p:spPr>
          <a:xfrm>
            <a:off x="15724565" y="2679700"/>
            <a:ext cx="70707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Poppins"/>
              <a:buNone/>
            </a:pPr>
            <a:r>
              <a:rPr b="0" i="0" lang="en-US" sz="3200" u="none" cap="none" strike="noStrike">
                <a:solidFill>
                  <a:srgbClr val="FFFFFF"/>
                </a:solidFill>
                <a:latin typeface="Poppins"/>
                <a:ea typeface="Poppins"/>
                <a:cs typeface="Poppins"/>
                <a:sym typeface="Poppins"/>
              </a:rPr>
              <a:t>A magical forest filled with talking animals and creatures.</a:t>
            </a:r>
            <a:endParaRPr b="0" i="0" sz="3200" u="none" cap="none" strike="noStrike">
              <a:solidFill>
                <a:schemeClr val="dk1"/>
              </a:solidFill>
              <a:latin typeface="Calibri"/>
              <a:ea typeface="Calibri"/>
              <a:cs typeface="Calibri"/>
              <a:sym typeface="Calibri"/>
            </a:endParaRPr>
          </a:p>
        </p:txBody>
      </p:sp>
      <p:sp>
        <p:nvSpPr>
          <p:cNvPr id="483" name="Google Shape;483;g2ba73468a3e_0_439"/>
          <p:cNvSpPr/>
          <p:nvPr/>
        </p:nvSpPr>
        <p:spPr>
          <a:xfrm>
            <a:off x="15724565" y="5372100"/>
            <a:ext cx="6935100" cy="1828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4" name="Google Shape;484;g2ba73468a3e_0_439"/>
          <p:cNvSpPr/>
          <p:nvPr/>
        </p:nvSpPr>
        <p:spPr>
          <a:xfrm>
            <a:off x="15724565" y="5372100"/>
            <a:ext cx="6935100" cy="1828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5" name="Google Shape;485;g2ba73468a3e_0_439"/>
          <p:cNvSpPr/>
          <p:nvPr/>
        </p:nvSpPr>
        <p:spPr>
          <a:xfrm>
            <a:off x="15724565" y="5372100"/>
            <a:ext cx="7104300" cy="677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4000"/>
              <a:buFont typeface="Press Start 2P"/>
              <a:buNone/>
            </a:pPr>
            <a:r>
              <a:rPr b="0" i="0" lang="en-US" sz="4000" u="none" cap="none" strike="noStrike">
                <a:solidFill>
                  <a:srgbClr val="FFFFFF"/>
                </a:solidFill>
                <a:latin typeface="Press Start 2P"/>
                <a:ea typeface="Press Start 2P"/>
                <a:cs typeface="Press Start 2P"/>
                <a:sym typeface="Press Start 2P"/>
              </a:rPr>
              <a:t>THE CAVES</a:t>
            </a:r>
            <a:endParaRPr b="0" i="0" sz="4000" u="none" cap="none" strike="noStrike">
              <a:solidFill>
                <a:schemeClr val="dk1"/>
              </a:solidFill>
              <a:latin typeface="Calibri"/>
              <a:ea typeface="Calibri"/>
              <a:cs typeface="Calibri"/>
              <a:sym typeface="Calibri"/>
            </a:endParaRPr>
          </a:p>
        </p:txBody>
      </p:sp>
      <p:sp>
        <p:nvSpPr>
          <p:cNvPr id="486" name="Google Shape;486;g2ba73468a3e_0_439"/>
          <p:cNvSpPr/>
          <p:nvPr/>
        </p:nvSpPr>
        <p:spPr>
          <a:xfrm>
            <a:off x="15724565" y="5981700"/>
            <a:ext cx="70707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Poppins"/>
              <a:buNone/>
            </a:pPr>
            <a:r>
              <a:rPr b="0" i="0" lang="en-US" sz="3200" u="none" cap="none" strike="noStrike">
                <a:solidFill>
                  <a:srgbClr val="FFFFFF"/>
                </a:solidFill>
                <a:latin typeface="Poppins"/>
                <a:ea typeface="Poppins"/>
                <a:cs typeface="Poppins"/>
                <a:sym typeface="Poppins"/>
              </a:rPr>
              <a:t>A network of underground caves filled with gems.</a:t>
            </a:r>
            <a:endParaRPr b="0" i="0" sz="3200" u="none" cap="none" strike="noStrike">
              <a:solidFill>
                <a:schemeClr val="dk1"/>
              </a:solidFill>
              <a:latin typeface="Calibri"/>
              <a:ea typeface="Calibri"/>
              <a:cs typeface="Calibri"/>
              <a:sym typeface="Calibri"/>
            </a:endParaRPr>
          </a:p>
        </p:txBody>
      </p:sp>
      <p:sp>
        <p:nvSpPr>
          <p:cNvPr id="487" name="Google Shape;487;g2ba73468a3e_0_439"/>
          <p:cNvSpPr/>
          <p:nvPr/>
        </p:nvSpPr>
        <p:spPr>
          <a:xfrm>
            <a:off x="15724565" y="8394700"/>
            <a:ext cx="6935100" cy="1828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8" name="Google Shape;488;g2ba73468a3e_0_439"/>
          <p:cNvSpPr/>
          <p:nvPr/>
        </p:nvSpPr>
        <p:spPr>
          <a:xfrm>
            <a:off x="15724565" y="8394700"/>
            <a:ext cx="6935100" cy="1828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9" name="Google Shape;489;g2ba73468a3e_0_439"/>
          <p:cNvSpPr/>
          <p:nvPr/>
        </p:nvSpPr>
        <p:spPr>
          <a:xfrm>
            <a:off x="15724565" y="8394700"/>
            <a:ext cx="7104300" cy="677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4000"/>
              <a:buFont typeface="Press Start 2P"/>
              <a:buNone/>
            </a:pPr>
            <a:r>
              <a:rPr b="0" i="0" lang="en-US" sz="4000" u="none" cap="none" strike="noStrike">
                <a:solidFill>
                  <a:srgbClr val="FFFFFF"/>
                </a:solidFill>
                <a:latin typeface="Press Start 2P"/>
                <a:ea typeface="Press Start 2P"/>
                <a:cs typeface="Press Start 2P"/>
                <a:sym typeface="Press Start 2P"/>
              </a:rPr>
              <a:t>THE LAIR</a:t>
            </a:r>
            <a:endParaRPr b="0" i="0" sz="4000" u="none" cap="none" strike="noStrike">
              <a:solidFill>
                <a:schemeClr val="dk1"/>
              </a:solidFill>
              <a:latin typeface="Calibri"/>
              <a:ea typeface="Calibri"/>
              <a:cs typeface="Calibri"/>
              <a:sym typeface="Calibri"/>
            </a:endParaRPr>
          </a:p>
        </p:txBody>
      </p:sp>
      <p:sp>
        <p:nvSpPr>
          <p:cNvPr id="490" name="Google Shape;490;g2ba73468a3e_0_439"/>
          <p:cNvSpPr/>
          <p:nvPr/>
        </p:nvSpPr>
        <p:spPr>
          <a:xfrm>
            <a:off x="15724565" y="9004300"/>
            <a:ext cx="70707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Poppins"/>
              <a:buNone/>
            </a:pPr>
            <a:r>
              <a:rPr b="0" i="0" lang="en-US" sz="3200" u="none" cap="none" strike="noStrike">
                <a:solidFill>
                  <a:srgbClr val="FFFFFF"/>
                </a:solidFill>
                <a:latin typeface="Poppins"/>
                <a:ea typeface="Poppins"/>
                <a:cs typeface="Poppins"/>
                <a:sym typeface="Poppins"/>
              </a:rPr>
              <a:t>A dangerous place where dragons reside.</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4A7600"/>
        </a:solidFill>
      </p:bgPr>
    </p:bg>
    <p:spTree>
      <p:nvGrpSpPr>
        <p:cNvPr id="495" name="Shape 495"/>
        <p:cNvGrpSpPr/>
        <p:nvPr/>
      </p:nvGrpSpPr>
      <p:grpSpPr>
        <a:xfrm>
          <a:off x="0" y="0"/>
          <a:ext cx="0" cy="0"/>
          <a:chOff x="0" y="0"/>
          <a:chExt cx="0" cy="0"/>
        </a:xfrm>
      </p:grpSpPr>
      <p:pic>
        <p:nvPicPr>
          <p:cNvPr descr=" " id="496" name="Google Shape;496;g2ba73468a3e_0_460"/>
          <p:cNvPicPr preferRelativeResize="0"/>
          <p:nvPr/>
        </p:nvPicPr>
        <p:blipFill rotWithShape="1">
          <a:blip r:embed="rId3">
            <a:alphaModFix/>
          </a:blip>
          <a:srcRect b="0" l="0" r="0" t="0"/>
          <a:stretch/>
        </p:blipFill>
        <p:spPr>
          <a:xfrm>
            <a:off x="0" y="0"/>
            <a:ext cx="24387048" cy="13716000"/>
          </a:xfrm>
          <a:prstGeom prst="rect">
            <a:avLst/>
          </a:prstGeom>
          <a:noFill/>
          <a:ln>
            <a:noFill/>
          </a:ln>
        </p:spPr>
      </p:pic>
      <p:sp>
        <p:nvSpPr>
          <p:cNvPr id="497" name="Google Shape;497;g2ba73468a3e_0_460"/>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98" name="Google Shape;498;g2ba73468a3e_0_460"/>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sp>
        <p:nvSpPr>
          <p:cNvPr id="499" name="Google Shape;499;g2ba73468a3e_0_460"/>
          <p:cNvSpPr/>
          <p:nvPr/>
        </p:nvSpPr>
        <p:spPr>
          <a:xfrm>
            <a:off x="6088294" y="965200"/>
            <a:ext cx="12210600" cy="1388400"/>
          </a:xfrm>
          <a:prstGeom prst="rect">
            <a:avLst/>
          </a:prstGeom>
          <a:noFill/>
          <a:ln>
            <a:noFill/>
          </a:ln>
        </p:spPr>
        <p:txBody>
          <a:bodyPr anchorCtr="0" anchor="t" bIns="0" lIns="0" spcFirstLastPara="1" rIns="0" wrap="square" tIns="0">
            <a:noAutofit/>
          </a:bodyPr>
          <a:lstStyle/>
          <a:p>
            <a:pPr indent="0" lvl="0" marL="0" marR="0" rtl="0" algn="ctr">
              <a:lnSpc>
                <a:spcPct val="137500"/>
              </a:lnSpc>
              <a:spcBef>
                <a:spcPts val="0"/>
              </a:spcBef>
              <a:spcAft>
                <a:spcPts val="0"/>
              </a:spcAft>
              <a:buClr>
                <a:srgbClr val="FFFFFF"/>
              </a:buClr>
              <a:buSzPts val="6400"/>
              <a:buFont typeface="Press Start 2P"/>
              <a:buNone/>
            </a:pPr>
            <a:r>
              <a:rPr b="0" i="0" lang="en-US" sz="6400" u="none" cap="none" strike="noStrike">
                <a:solidFill>
                  <a:srgbClr val="FFFFFF"/>
                </a:solidFill>
                <a:latin typeface="Press Start 2P"/>
                <a:ea typeface="Press Start 2P"/>
                <a:cs typeface="Press Start 2P"/>
                <a:sym typeface="Press Start 2P"/>
              </a:rPr>
              <a:t>THE TIMELINE</a:t>
            </a:r>
            <a:endParaRPr b="0" i="0" sz="6400" u="none" cap="none" strike="noStrike">
              <a:solidFill>
                <a:schemeClr val="dk1"/>
              </a:solidFill>
              <a:latin typeface="Calibri"/>
              <a:ea typeface="Calibri"/>
              <a:cs typeface="Calibri"/>
              <a:sym typeface="Calibri"/>
            </a:endParaRPr>
          </a:p>
        </p:txBody>
      </p:sp>
      <p:pic>
        <p:nvPicPr>
          <p:cNvPr descr=" " id="500" name="Google Shape;500;g2ba73468a3e_0_460"/>
          <p:cNvPicPr preferRelativeResize="0"/>
          <p:nvPr/>
        </p:nvPicPr>
        <p:blipFill rotWithShape="1">
          <a:blip r:embed="rId5">
            <a:alphaModFix/>
          </a:blip>
          <a:srcRect b="0" l="0" r="0" t="0"/>
          <a:stretch/>
        </p:blipFill>
        <p:spPr>
          <a:xfrm>
            <a:off x="927216" y="4470400"/>
            <a:ext cx="22532616" cy="7251700"/>
          </a:xfrm>
          <a:prstGeom prst="rect">
            <a:avLst/>
          </a:prstGeom>
          <a:noFill/>
          <a:ln>
            <a:noFill/>
          </a:ln>
        </p:spPr>
      </p:pic>
      <p:sp>
        <p:nvSpPr>
          <p:cNvPr id="501" name="Google Shape;501;g2ba73468a3e_0_460"/>
          <p:cNvSpPr/>
          <p:nvPr/>
        </p:nvSpPr>
        <p:spPr>
          <a:xfrm>
            <a:off x="3035679" y="7200900"/>
            <a:ext cx="18087000" cy="162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02" name="Google Shape;502;g2ba73468a3e_0_460"/>
          <p:cNvPicPr preferRelativeResize="0"/>
          <p:nvPr/>
        </p:nvPicPr>
        <p:blipFill rotWithShape="1">
          <a:blip r:embed="rId6">
            <a:alphaModFix/>
          </a:blip>
          <a:srcRect b="0" l="0" r="0" t="0"/>
          <a:stretch/>
        </p:blipFill>
        <p:spPr>
          <a:xfrm>
            <a:off x="3035679" y="7200900"/>
            <a:ext cx="1625803" cy="1625600"/>
          </a:xfrm>
          <a:prstGeom prst="rect">
            <a:avLst/>
          </a:prstGeom>
          <a:noFill/>
          <a:ln>
            <a:noFill/>
          </a:ln>
        </p:spPr>
      </p:pic>
      <p:sp>
        <p:nvSpPr>
          <p:cNvPr id="503" name="Google Shape;503;g2ba73468a3e_0_460"/>
          <p:cNvSpPr/>
          <p:nvPr/>
        </p:nvSpPr>
        <p:spPr>
          <a:xfrm>
            <a:off x="3035679" y="7200900"/>
            <a:ext cx="1625700" cy="1625700"/>
          </a:xfrm>
          <a:prstGeom prst="roundRect">
            <a:avLst>
              <a:gd fmla="val 781313" name="adj"/>
            </a:avLst>
          </a:prstGeom>
          <a:noFill/>
          <a:ln cap="flat" cmpd="sng" w="127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4" name="Google Shape;504;g2ba73468a3e_0_460"/>
          <p:cNvSpPr/>
          <p:nvPr/>
        </p:nvSpPr>
        <p:spPr>
          <a:xfrm>
            <a:off x="3255840" y="7675033"/>
            <a:ext cx="1185600" cy="6774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FFFFFF"/>
              </a:buClr>
              <a:buSzPts val="4000"/>
              <a:buFont typeface="Press Start 2P"/>
              <a:buNone/>
            </a:pPr>
            <a:r>
              <a:rPr b="0" i="0" lang="en-US" sz="4000" u="none" cap="none" strike="noStrike">
                <a:solidFill>
                  <a:srgbClr val="FFFFFF"/>
                </a:solidFill>
                <a:latin typeface="Press Start 2P"/>
                <a:ea typeface="Press Start 2P"/>
                <a:cs typeface="Press Start 2P"/>
                <a:sym typeface="Press Start 2P"/>
              </a:rPr>
              <a:t>22</a:t>
            </a:r>
            <a:endParaRPr b="0" i="0" sz="4000" u="none" cap="none" strike="noStrike">
              <a:solidFill>
                <a:schemeClr val="dk1"/>
              </a:solidFill>
              <a:latin typeface="Calibri"/>
              <a:ea typeface="Calibri"/>
              <a:cs typeface="Calibri"/>
              <a:sym typeface="Calibri"/>
            </a:endParaRPr>
          </a:p>
        </p:txBody>
      </p:sp>
      <p:sp>
        <p:nvSpPr>
          <p:cNvPr id="505" name="Google Shape;505;g2ba73468a3e_0_460"/>
          <p:cNvSpPr/>
          <p:nvPr/>
        </p:nvSpPr>
        <p:spPr>
          <a:xfrm>
            <a:off x="4661483" y="8013700"/>
            <a:ext cx="3861300" cy="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06" name="Google Shape;506;g2ba73468a3e_0_460"/>
          <p:cNvPicPr preferRelativeResize="0"/>
          <p:nvPr/>
        </p:nvPicPr>
        <p:blipFill rotWithShape="1">
          <a:blip r:embed="rId7">
            <a:alphaModFix/>
          </a:blip>
          <a:srcRect b="0" l="0" r="0" t="0"/>
          <a:stretch/>
        </p:blipFill>
        <p:spPr>
          <a:xfrm>
            <a:off x="4661483" y="7975600"/>
            <a:ext cx="3861283" cy="38100"/>
          </a:xfrm>
          <a:prstGeom prst="rect">
            <a:avLst/>
          </a:prstGeom>
          <a:noFill/>
          <a:ln>
            <a:noFill/>
          </a:ln>
        </p:spPr>
      </p:pic>
      <p:pic>
        <p:nvPicPr>
          <p:cNvPr descr=" " id="507" name="Google Shape;507;g2ba73468a3e_0_460"/>
          <p:cNvPicPr preferRelativeResize="0"/>
          <p:nvPr/>
        </p:nvPicPr>
        <p:blipFill rotWithShape="1">
          <a:blip r:embed="rId6">
            <a:alphaModFix/>
          </a:blip>
          <a:srcRect b="0" l="0" r="0" t="0"/>
          <a:stretch/>
        </p:blipFill>
        <p:spPr>
          <a:xfrm>
            <a:off x="8522765" y="7200900"/>
            <a:ext cx="1625803" cy="1625600"/>
          </a:xfrm>
          <a:prstGeom prst="rect">
            <a:avLst/>
          </a:prstGeom>
          <a:noFill/>
          <a:ln>
            <a:noFill/>
          </a:ln>
        </p:spPr>
      </p:pic>
      <p:sp>
        <p:nvSpPr>
          <p:cNvPr id="508" name="Google Shape;508;g2ba73468a3e_0_460"/>
          <p:cNvSpPr/>
          <p:nvPr/>
        </p:nvSpPr>
        <p:spPr>
          <a:xfrm>
            <a:off x="8522765" y="7200900"/>
            <a:ext cx="1625700" cy="1625700"/>
          </a:xfrm>
          <a:prstGeom prst="roundRect">
            <a:avLst>
              <a:gd fmla="val 781313" name="adj"/>
            </a:avLst>
          </a:prstGeom>
          <a:noFill/>
          <a:ln cap="flat" cmpd="sng" w="127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9" name="Google Shape;509;g2ba73468a3e_0_460"/>
          <p:cNvSpPr/>
          <p:nvPr/>
        </p:nvSpPr>
        <p:spPr>
          <a:xfrm>
            <a:off x="8742926" y="7675033"/>
            <a:ext cx="1185600" cy="6774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FFFFFF"/>
              </a:buClr>
              <a:buSzPts val="4000"/>
              <a:buFont typeface="Press Start 2P"/>
              <a:buNone/>
            </a:pPr>
            <a:r>
              <a:rPr b="0" i="0" lang="en-US" sz="4000" u="none" cap="none" strike="noStrike">
                <a:solidFill>
                  <a:srgbClr val="FFFFFF"/>
                </a:solidFill>
                <a:latin typeface="Press Start 2P"/>
                <a:ea typeface="Press Start 2P"/>
                <a:cs typeface="Press Start 2P"/>
                <a:sym typeface="Press Start 2P"/>
              </a:rPr>
              <a:t>23</a:t>
            </a:r>
            <a:endParaRPr b="0" i="0" sz="4000" u="none" cap="none" strike="noStrike">
              <a:solidFill>
                <a:schemeClr val="dk1"/>
              </a:solidFill>
              <a:latin typeface="Calibri"/>
              <a:ea typeface="Calibri"/>
              <a:cs typeface="Calibri"/>
              <a:sym typeface="Calibri"/>
            </a:endParaRPr>
          </a:p>
        </p:txBody>
      </p:sp>
      <p:sp>
        <p:nvSpPr>
          <p:cNvPr id="510" name="Google Shape;510;g2ba73468a3e_0_460"/>
          <p:cNvSpPr/>
          <p:nvPr/>
        </p:nvSpPr>
        <p:spPr>
          <a:xfrm>
            <a:off x="10148568" y="8013700"/>
            <a:ext cx="3861300" cy="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11" name="Google Shape;511;g2ba73468a3e_0_460"/>
          <p:cNvPicPr preferRelativeResize="0"/>
          <p:nvPr/>
        </p:nvPicPr>
        <p:blipFill rotWithShape="1">
          <a:blip r:embed="rId7">
            <a:alphaModFix/>
          </a:blip>
          <a:srcRect b="0" l="0" r="0" t="0"/>
          <a:stretch/>
        </p:blipFill>
        <p:spPr>
          <a:xfrm>
            <a:off x="10148568" y="7975600"/>
            <a:ext cx="3861283" cy="38100"/>
          </a:xfrm>
          <a:prstGeom prst="rect">
            <a:avLst/>
          </a:prstGeom>
          <a:noFill/>
          <a:ln>
            <a:noFill/>
          </a:ln>
        </p:spPr>
      </p:pic>
      <p:pic>
        <p:nvPicPr>
          <p:cNvPr descr=" " id="512" name="Google Shape;512;g2ba73468a3e_0_460"/>
          <p:cNvPicPr preferRelativeResize="0"/>
          <p:nvPr/>
        </p:nvPicPr>
        <p:blipFill rotWithShape="1">
          <a:blip r:embed="rId6">
            <a:alphaModFix/>
          </a:blip>
          <a:srcRect b="0" l="0" r="0" t="0"/>
          <a:stretch/>
        </p:blipFill>
        <p:spPr>
          <a:xfrm>
            <a:off x="14009851" y="7200900"/>
            <a:ext cx="1625803" cy="1625600"/>
          </a:xfrm>
          <a:prstGeom prst="rect">
            <a:avLst/>
          </a:prstGeom>
          <a:noFill/>
          <a:ln>
            <a:noFill/>
          </a:ln>
        </p:spPr>
      </p:pic>
      <p:sp>
        <p:nvSpPr>
          <p:cNvPr id="513" name="Google Shape;513;g2ba73468a3e_0_460"/>
          <p:cNvSpPr/>
          <p:nvPr/>
        </p:nvSpPr>
        <p:spPr>
          <a:xfrm>
            <a:off x="14009851" y="7200900"/>
            <a:ext cx="1625700" cy="1625700"/>
          </a:xfrm>
          <a:prstGeom prst="roundRect">
            <a:avLst>
              <a:gd fmla="val 781313" name="adj"/>
            </a:avLst>
          </a:prstGeom>
          <a:noFill/>
          <a:ln cap="flat" cmpd="sng" w="127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4" name="Google Shape;514;g2ba73468a3e_0_460"/>
          <p:cNvSpPr/>
          <p:nvPr/>
        </p:nvSpPr>
        <p:spPr>
          <a:xfrm>
            <a:off x="14230012" y="7675033"/>
            <a:ext cx="1185600" cy="6774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FFFFFF"/>
              </a:buClr>
              <a:buSzPts val="4000"/>
              <a:buFont typeface="Press Start 2P"/>
              <a:buNone/>
            </a:pPr>
            <a:r>
              <a:rPr b="0" i="0" lang="en-US" sz="4000" u="none" cap="none" strike="noStrike">
                <a:solidFill>
                  <a:srgbClr val="FFFFFF"/>
                </a:solidFill>
                <a:latin typeface="Press Start 2P"/>
                <a:ea typeface="Press Start 2P"/>
                <a:cs typeface="Press Start 2P"/>
                <a:sym typeface="Press Start 2P"/>
              </a:rPr>
              <a:t>24</a:t>
            </a:r>
            <a:endParaRPr b="0" i="0" sz="4000" u="none" cap="none" strike="noStrike">
              <a:solidFill>
                <a:schemeClr val="dk1"/>
              </a:solidFill>
              <a:latin typeface="Calibri"/>
              <a:ea typeface="Calibri"/>
              <a:cs typeface="Calibri"/>
              <a:sym typeface="Calibri"/>
            </a:endParaRPr>
          </a:p>
        </p:txBody>
      </p:sp>
      <p:sp>
        <p:nvSpPr>
          <p:cNvPr id="515" name="Google Shape;515;g2ba73468a3e_0_460"/>
          <p:cNvSpPr/>
          <p:nvPr/>
        </p:nvSpPr>
        <p:spPr>
          <a:xfrm>
            <a:off x="15635654" y="8013700"/>
            <a:ext cx="3861300" cy="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16" name="Google Shape;516;g2ba73468a3e_0_460"/>
          <p:cNvPicPr preferRelativeResize="0"/>
          <p:nvPr/>
        </p:nvPicPr>
        <p:blipFill rotWithShape="1">
          <a:blip r:embed="rId7">
            <a:alphaModFix/>
          </a:blip>
          <a:srcRect b="0" l="0" r="0" t="0"/>
          <a:stretch/>
        </p:blipFill>
        <p:spPr>
          <a:xfrm>
            <a:off x="15635654" y="7975600"/>
            <a:ext cx="3861283" cy="38100"/>
          </a:xfrm>
          <a:prstGeom prst="rect">
            <a:avLst/>
          </a:prstGeom>
          <a:noFill/>
          <a:ln>
            <a:noFill/>
          </a:ln>
        </p:spPr>
      </p:pic>
      <p:pic>
        <p:nvPicPr>
          <p:cNvPr descr=" " id="517" name="Google Shape;517;g2ba73468a3e_0_460"/>
          <p:cNvPicPr preferRelativeResize="0"/>
          <p:nvPr/>
        </p:nvPicPr>
        <p:blipFill rotWithShape="1">
          <a:blip r:embed="rId6">
            <a:alphaModFix/>
          </a:blip>
          <a:srcRect b="0" l="0" r="0" t="0"/>
          <a:stretch/>
        </p:blipFill>
        <p:spPr>
          <a:xfrm>
            <a:off x="19496937" y="7200900"/>
            <a:ext cx="1625803" cy="1625600"/>
          </a:xfrm>
          <a:prstGeom prst="rect">
            <a:avLst/>
          </a:prstGeom>
          <a:noFill/>
          <a:ln>
            <a:noFill/>
          </a:ln>
        </p:spPr>
      </p:pic>
      <p:sp>
        <p:nvSpPr>
          <p:cNvPr id="518" name="Google Shape;518;g2ba73468a3e_0_460"/>
          <p:cNvSpPr/>
          <p:nvPr/>
        </p:nvSpPr>
        <p:spPr>
          <a:xfrm>
            <a:off x="19496937" y="7200900"/>
            <a:ext cx="1625700" cy="1625700"/>
          </a:xfrm>
          <a:prstGeom prst="roundRect">
            <a:avLst>
              <a:gd fmla="val 781313" name="adj"/>
            </a:avLst>
          </a:prstGeom>
          <a:noFill/>
          <a:ln cap="flat" cmpd="sng" w="127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9" name="Google Shape;519;g2ba73468a3e_0_460"/>
          <p:cNvSpPr/>
          <p:nvPr/>
        </p:nvSpPr>
        <p:spPr>
          <a:xfrm>
            <a:off x="19717098" y="7675033"/>
            <a:ext cx="1185600" cy="6774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FFFFFF"/>
              </a:buClr>
              <a:buSzPts val="4000"/>
              <a:buFont typeface="Press Start 2P"/>
              <a:buNone/>
            </a:pPr>
            <a:r>
              <a:rPr b="0" i="0" lang="en-US" sz="4000" u="none" cap="none" strike="noStrike">
                <a:solidFill>
                  <a:srgbClr val="FFFFFF"/>
                </a:solidFill>
                <a:latin typeface="Press Start 2P"/>
                <a:ea typeface="Press Start 2P"/>
                <a:cs typeface="Press Start 2P"/>
                <a:sym typeface="Press Start 2P"/>
              </a:rPr>
              <a:t>25</a:t>
            </a:r>
            <a:endParaRPr b="0" i="0" sz="4000" u="none" cap="none" strike="noStrike">
              <a:solidFill>
                <a:schemeClr val="dk1"/>
              </a:solidFill>
              <a:latin typeface="Calibri"/>
              <a:ea typeface="Calibri"/>
              <a:cs typeface="Calibri"/>
              <a:sym typeface="Calibri"/>
            </a:endParaRPr>
          </a:p>
        </p:txBody>
      </p:sp>
      <p:sp>
        <p:nvSpPr>
          <p:cNvPr id="520" name="Google Shape;520;g2ba73468a3e_0_460"/>
          <p:cNvSpPr/>
          <p:nvPr/>
        </p:nvSpPr>
        <p:spPr>
          <a:xfrm>
            <a:off x="927216" y="4673600"/>
            <a:ext cx="6096900" cy="1828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1" name="Google Shape;521;g2ba73468a3e_0_460"/>
          <p:cNvSpPr/>
          <p:nvPr/>
        </p:nvSpPr>
        <p:spPr>
          <a:xfrm>
            <a:off x="927216" y="4673600"/>
            <a:ext cx="6096900" cy="1828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2" name="Google Shape;522;g2ba73468a3e_0_460"/>
          <p:cNvSpPr/>
          <p:nvPr/>
        </p:nvSpPr>
        <p:spPr>
          <a:xfrm>
            <a:off x="842539" y="4673600"/>
            <a:ext cx="6266100" cy="6774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4000"/>
              <a:buFont typeface="Press Start 2P"/>
              <a:buNone/>
            </a:pPr>
            <a:r>
              <a:rPr b="0" i="0" lang="en-US" sz="4000" u="none" cap="none" strike="noStrike">
                <a:solidFill>
                  <a:srgbClr val="FFFFFF"/>
                </a:solidFill>
                <a:latin typeface="Press Start 2P"/>
                <a:ea typeface="Press Start 2P"/>
                <a:cs typeface="Press Start 2P"/>
                <a:sym typeface="Press Start 2P"/>
              </a:rPr>
              <a:t>DRAGON </a:t>
            </a:r>
            <a:endParaRPr b="0" i="0" sz="4000" u="none" cap="none" strike="noStrike">
              <a:solidFill>
                <a:schemeClr val="dk1"/>
              </a:solidFill>
              <a:latin typeface="Calibri"/>
              <a:ea typeface="Calibri"/>
              <a:cs typeface="Calibri"/>
              <a:sym typeface="Calibri"/>
            </a:endParaRPr>
          </a:p>
        </p:txBody>
      </p:sp>
      <p:sp>
        <p:nvSpPr>
          <p:cNvPr id="523" name="Google Shape;523;g2ba73468a3e_0_460"/>
          <p:cNvSpPr/>
          <p:nvPr/>
        </p:nvSpPr>
        <p:spPr>
          <a:xfrm>
            <a:off x="859474" y="5283200"/>
            <a:ext cx="6232200" cy="13548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3200"/>
              <a:buFont typeface="Poppins"/>
              <a:buNone/>
            </a:pPr>
            <a:r>
              <a:rPr b="0" i="0" lang="en-US" sz="3200" u="none" cap="none" strike="noStrike">
                <a:solidFill>
                  <a:srgbClr val="FFFFFF"/>
                </a:solidFill>
                <a:latin typeface="Poppins"/>
                <a:ea typeface="Poppins"/>
                <a:cs typeface="Poppins"/>
                <a:sym typeface="Poppins"/>
              </a:rPr>
              <a:t>First dragon was successfully tamed</a:t>
            </a:r>
            <a:endParaRPr b="0" i="0" sz="3200" u="none" cap="none" strike="noStrike">
              <a:solidFill>
                <a:schemeClr val="dk1"/>
              </a:solidFill>
              <a:latin typeface="Calibri"/>
              <a:ea typeface="Calibri"/>
              <a:cs typeface="Calibri"/>
              <a:sym typeface="Calibri"/>
            </a:endParaRPr>
          </a:p>
        </p:txBody>
      </p:sp>
      <p:sp>
        <p:nvSpPr>
          <p:cNvPr id="524" name="Google Shape;524;g2ba73468a3e_0_460"/>
          <p:cNvSpPr/>
          <p:nvPr/>
        </p:nvSpPr>
        <p:spPr>
          <a:xfrm>
            <a:off x="11926791" y="4673600"/>
            <a:ext cx="6096900" cy="1828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5" name="Google Shape;525;g2ba73468a3e_0_460"/>
          <p:cNvSpPr/>
          <p:nvPr/>
        </p:nvSpPr>
        <p:spPr>
          <a:xfrm>
            <a:off x="11926791" y="4673600"/>
            <a:ext cx="6096900" cy="1828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6" name="Google Shape;526;g2ba73468a3e_0_460"/>
          <p:cNvSpPr/>
          <p:nvPr/>
        </p:nvSpPr>
        <p:spPr>
          <a:xfrm>
            <a:off x="11842113" y="4673600"/>
            <a:ext cx="6266100" cy="6774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4000"/>
              <a:buFont typeface="Press Start 2P"/>
              <a:buNone/>
            </a:pPr>
            <a:r>
              <a:rPr b="0" i="0" lang="en-US" sz="4000" u="none" cap="none" strike="noStrike">
                <a:solidFill>
                  <a:srgbClr val="FFFFFF"/>
                </a:solidFill>
                <a:latin typeface="Press Start 2P"/>
                <a:ea typeface="Press Start 2P"/>
                <a:cs typeface="Press Start 2P"/>
                <a:sym typeface="Press Start 2P"/>
              </a:rPr>
              <a:t>UNICORN </a:t>
            </a:r>
            <a:endParaRPr b="0" i="0" sz="4000" u="none" cap="none" strike="noStrike">
              <a:solidFill>
                <a:schemeClr val="dk1"/>
              </a:solidFill>
              <a:latin typeface="Calibri"/>
              <a:ea typeface="Calibri"/>
              <a:cs typeface="Calibri"/>
              <a:sym typeface="Calibri"/>
            </a:endParaRPr>
          </a:p>
        </p:txBody>
      </p:sp>
      <p:sp>
        <p:nvSpPr>
          <p:cNvPr id="527" name="Google Shape;527;g2ba73468a3e_0_460"/>
          <p:cNvSpPr/>
          <p:nvPr/>
        </p:nvSpPr>
        <p:spPr>
          <a:xfrm>
            <a:off x="11859049" y="5283200"/>
            <a:ext cx="6232200" cy="13548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3200"/>
              <a:buFont typeface="Poppins"/>
              <a:buNone/>
            </a:pPr>
            <a:r>
              <a:rPr b="0" i="0" lang="en-US" sz="3200" u="none" cap="none" strike="noStrike">
                <a:solidFill>
                  <a:srgbClr val="FFFFFF"/>
                </a:solidFill>
                <a:latin typeface="Poppins"/>
                <a:ea typeface="Poppins"/>
                <a:cs typeface="Poppins"/>
                <a:sym typeface="Poppins"/>
              </a:rPr>
              <a:t>Large herd of unicorns migrated to the realm</a:t>
            </a:r>
            <a:endParaRPr b="0" i="0" sz="3200" u="none" cap="none" strike="noStrike">
              <a:solidFill>
                <a:schemeClr val="dk1"/>
              </a:solidFill>
              <a:latin typeface="Calibri"/>
              <a:ea typeface="Calibri"/>
              <a:cs typeface="Calibri"/>
              <a:sym typeface="Calibri"/>
            </a:endParaRPr>
          </a:p>
        </p:txBody>
      </p:sp>
      <p:sp>
        <p:nvSpPr>
          <p:cNvPr id="528" name="Google Shape;528;g2ba73468a3e_0_460"/>
          <p:cNvSpPr/>
          <p:nvPr/>
        </p:nvSpPr>
        <p:spPr>
          <a:xfrm>
            <a:off x="17363070" y="9690100"/>
            <a:ext cx="6096900" cy="1828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9" name="Google Shape;529;g2ba73468a3e_0_460"/>
          <p:cNvSpPr/>
          <p:nvPr/>
        </p:nvSpPr>
        <p:spPr>
          <a:xfrm>
            <a:off x="17363070" y="9690100"/>
            <a:ext cx="6096900" cy="1828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0" name="Google Shape;530;g2ba73468a3e_0_460"/>
          <p:cNvSpPr/>
          <p:nvPr/>
        </p:nvSpPr>
        <p:spPr>
          <a:xfrm>
            <a:off x="17278393" y="9690100"/>
            <a:ext cx="6266100" cy="6774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4000"/>
              <a:buFont typeface="Press Start 2P"/>
              <a:buNone/>
            </a:pPr>
            <a:r>
              <a:rPr b="0" i="0" lang="en-US" sz="4000" u="none" cap="none" strike="noStrike">
                <a:solidFill>
                  <a:srgbClr val="FFFFFF"/>
                </a:solidFill>
                <a:latin typeface="Press Start 2P"/>
                <a:ea typeface="Press Start 2P"/>
                <a:cs typeface="Press Start 2P"/>
                <a:sym typeface="Press Start 2P"/>
              </a:rPr>
              <a:t>RAINBOW </a:t>
            </a:r>
            <a:endParaRPr b="0" i="0" sz="4000" u="none" cap="none" strike="noStrike">
              <a:solidFill>
                <a:schemeClr val="dk1"/>
              </a:solidFill>
              <a:latin typeface="Calibri"/>
              <a:ea typeface="Calibri"/>
              <a:cs typeface="Calibri"/>
              <a:sym typeface="Calibri"/>
            </a:endParaRPr>
          </a:p>
        </p:txBody>
      </p:sp>
      <p:sp>
        <p:nvSpPr>
          <p:cNvPr id="531" name="Google Shape;531;g2ba73468a3e_0_460"/>
          <p:cNvSpPr/>
          <p:nvPr/>
        </p:nvSpPr>
        <p:spPr>
          <a:xfrm>
            <a:off x="17295328" y="10299700"/>
            <a:ext cx="6232200" cy="13548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3200"/>
              <a:buFont typeface="Poppins"/>
              <a:buNone/>
            </a:pPr>
            <a:r>
              <a:rPr b="0" i="0" lang="en-US" sz="3200" u="none" cap="none" strike="noStrike">
                <a:solidFill>
                  <a:srgbClr val="FFFFFF"/>
                </a:solidFill>
                <a:latin typeface="Poppins"/>
                <a:ea typeface="Poppins"/>
                <a:cs typeface="Poppins"/>
                <a:sym typeface="Poppins"/>
              </a:rPr>
              <a:t>Unusually large number of rainbows were sighted</a:t>
            </a:r>
            <a:endParaRPr b="0" i="0" sz="3200" u="none" cap="none" strike="noStrike">
              <a:solidFill>
                <a:schemeClr val="dk1"/>
              </a:solidFill>
              <a:latin typeface="Calibri"/>
              <a:ea typeface="Calibri"/>
              <a:cs typeface="Calibri"/>
              <a:sym typeface="Calibri"/>
            </a:endParaRPr>
          </a:p>
        </p:txBody>
      </p:sp>
      <p:sp>
        <p:nvSpPr>
          <p:cNvPr id="532" name="Google Shape;532;g2ba73468a3e_0_460"/>
          <p:cNvSpPr/>
          <p:nvPr/>
        </p:nvSpPr>
        <p:spPr>
          <a:xfrm>
            <a:off x="6490511" y="9690100"/>
            <a:ext cx="6096900" cy="1828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3" name="Google Shape;533;g2ba73468a3e_0_460"/>
          <p:cNvSpPr/>
          <p:nvPr/>
        </p:nvSpPr>
        <p:spPr>
          <a:xfrm>
            <a:off x="6490511" y="9690100"/>
            <a:ext cx="6096900" cy="1828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4" name="Google Shape;534;g2ba73468a3e_0_460"/>
          <p:cNvSpPr/>
          <p:nvPr/>
        </p:nvSpPr>
        <p:spPr>
          <a:xfrm>
            <a:off x="6405834" y="9690100"/>
            <a:ext cx="6266100" cy="6774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4000"/>
              <a:buFont typeface="Press Start 2P"/>
              <a:buNone/>
            </a:pPr>
            <a:r>
              <a:rPr b="0" i="0" lang="en-US" sz="4000" u="none" cap="none" strike="noStrike">
                <a:solidFill>
                  <a:srgbClr val="FFFFFF"/>
                </a:solidFill>
                <a:latin typeface="Press Start 2P"/>
                <a:ea typeface="Press Start 2P"/>
                <a:cs typeface="Press Start 2P"/>
                <a:sym typeface="Press Start 2P"/>
              </a:rPr>
              <a:t> POOL</a:t>
            </a:r>
            <a:endParaRPr b="0" i="0" sz="4000" u="none" cap="none" strike="noStrike">
              <a:solidFill>
                <a:schemeClr val="dk1"/>
              </a:solidFill>
              <a:latin typeface="Calibri"/>
              <a:ea typeface="Calibri"/>
              <a:cs typeface="Calibri"/>
              <a:sym typeface="Calibri"/>
            </a:endParaRPr>
          </a:p>
        </p:txBody>
      </p:sp>
      <p:sp>
        <p:nvSpPr>
          <p:cNvPr id="535" name="Google Shape;535;g2ba73468a3e_0_460"/>
          <p:cNvSpPr/>
          <p:nvPr/>
        </p:nvSpPr>
        <p:spPr>
          <a:xfrm>
            <a:off x="6422769" y="10299700"/>
            <a:ext cx="6232200" cy="13548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3200"/>
              <a:buFont typeface="Poppins"/>
              <a:buNone/>
            </a:pPr>
            <a:r>
              <a:rPr b="0" i="0" lang="en-US" sz="3200" u="none" cap="none" strike="noStrike">
                <a:solidFill>
                  <a:srgbClr val="FFFFFF"/>
                </a:solidFill>
                <a:latin typeface="Poppins"/>
                <a:ea typeface="Poppins"/>
                <a:cs typeface="Poppins"/>
                <a:sym typeface="Poppins"/>
              </a:rPr>
              <a:t>A magical pool with power to grant wishes</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4A7600"/>
        </a:solidFill>
      </p:bgPr>
    </p:bg>
    <p:spTree>
      <p:nvGrpSpPr>
        <p:cNvPr id="540" name="Shape 540"/>
        <p:cNvGrpSpPr/>
        <p:nvPr/>
      </p:nvGrpSpPr>
      <p:grpSpPr>
        <a:xfrm>
          <a:off x="0" y="0"/>
          <a:ext cx="0" cy="0"/>
          <a:chOff x="0" y="0"/>
          <a:chExt cx="0" cy="0"/>
        </a:xfrm>
      </p:grpSpPr>
      <p:pic>
        <p:nvPicPr>
          <p:cNvPr descr=" " id="541" name="Google Shape;541;g2ba73468a3e_0_504"/>
          <p:cNvPicPr preferRelativeResize="0"/>
          <p:nvPr/>
        </p:nvPicPr>
        <p:blipFill rotWithShape="1">
          <a:blip r:embed="rId3">
            <a:alphaModFix/>
          </a:blip>
          <a:srcRect b="0" l="0" r="0" t="0"/>
          <a:stretch/>
        </p:blipFill>
        <p:spPr>
          <a:xfrm>
            <a:off x="0" y="0"/>
            <a:ext cx="24387048" cy="13716000"/>
          </a:xfrm>
          <a:prstGeom prst="rect">
            <a:avLst/>
          </a:prstGeom>
          <a:noFill/>
          <a:ln>
            <a:noFill/>
          </a:ln>
        </p:spPr>
      </p:pic>
      <p:sp>
        <p:nvSpPr>
          <p:cNvPr id="542" name="Google Shape;542;g2ba73468a3e_0_504"/>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43" name="Google Shape;543;g2ba73468a3e_0_504"/>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sp>
        <p:nvSpPr>
          <p:cNvPr id="544" name="Google Shape;544;g2ba73468a3e_0_504"/>
          <p:cNvSpPr/>
          <p:nvPr/>
        </p:nvSpPr>
        <p:spPr>
          <a:xfrm>
            <a:off x="3581848" y="711200"/>
            <a:ext cx="11448300" cy="1388400"/>
          </a:xfrm>
          <a:prstGeom prst="rect">
            <a:avLst/>
          </a:prstGeom>
          <a:noFill/>
          <a:ln>
            <a:noFill/>
          </a:ln>
        </p:spPr>
        <p:txBody>
          <a:bodyPr anchorCtr="0" anchor="t" bIns="0" lIns="0" spcFirstLastPara="1" rIns="0" wrap="square" tIns="0">
            <a:noAutofit/>
          </a:bodyPr>
          <a:lstStyle/>
          <a:p>
            <a:pPr indent="0" lvl="0" marL="0" marR="0" rtl="0" algn="l">
              <a:lnSpc>
                <a:spcPct val="137500"/>
              </a:lnSpc>
              <a:spcBef>
                <a:spcPts val="0"/>
              </a:spcBef>
              <a:spcAft>
                <a:spcPts val="0"/>
              </a:spcAft>
              <a:buClr>
                <a:srgbClr val="FFFFFF"/>
              </a:buClr>
              <a:buSzPts val="6400"/>
              <a:buFont typeface="Press Start 2P"/>
              <a:buNone/>
            </a:pPr>
            <a:r>
              <a:rPr b="0" i="0" lang="en-US" sz="6400" u="none" cap="none" strike="noStrike">
                <a:solidFill>
                  <a:srgbClr val="FFFFFF"/>
                </a:solidFill>
                <a:latin typeface="Press Start 2P"/>
                <a:ea typeface="Press Start 2P"/>
                <a:cs typeface="Press Start 2P"/>
                <a:sym typeface="Press Start 2P"/>
              </a:rPr>
              <a:t>OUR TEAM</a:t>
            </a:r>
            <a:endParaRPr b="0" i="0" sz="6400" u="none" cap="none" strike="noStrike">
              <a:solidFill>
                <a:schemeClr val="dk1"/>
              </a:solidFill>
              <a:latin typeface="Calibri"/>
              <a:ea typeface="Calibri"/>
              <a:cs typeface="Calibri"/>
              <a:sym typeface="Calibri"/>
            </a:endParaRPr>
          </a:p>
        </p:txBody>
      </p:sp>
      <p:sp>
        <p:nvSpPr>
          <p:cNvPr id="545" name="Google Shape;545;g2ba73468a3e_0_504"/>
          <p:cNvSpPr/>
          <p:nvPr/>
        </p:nvSpPr>
        <p:spPr>
          <a:xfrm>
            <a:off x="3556445" y="2959100"/>
            <a:ext cx="4788600" cy="9702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46" name="Google Shape;546;g2ba73468a3e_0_504"/>
          <p:cNvPicPr preferRelativeResize="0"/>
          <p:nvPr/>
        </p:nvPicPr>
        <p:blipFill rotWithShape="1">
          <a:blip r:embed="rId5">
            <a:alphaModFix/>
          </a:blip>
          <a:srcRect b="0" l="0" r="0" t="0"/>
          <a:stretch/>
        </p:blipFill>
        <p:spPr>
          <a:xfrm>
            <a:off x="3556445" y="2959100"/>
            <a:ext cx="4788498" cy="8229600"/>
          </a:xfrm>
          <a:prstGeom prst="rect">
            <a:avLst/>
          </a:prstGeom>
          <a:noFill/>
          <a:ln>
            <a:noFill/>
          </a:ln>
        </p:spPr>
      </p:pic>
      <p:sp>
        <p:nvSpPr>
          <p:cNvPr id="547" name="Google Shape;547;g2ba73468a3e_0_504"/>
          <p:cNvSpPr/>
          <p:nvPr/>
        </p:nvSpPr>
        <p:spPr>
          <a:xfrm>
            <a:off x="3556445" y="11391900"/>
            <a:ext cx="4788600" cy="1269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8" name="Google Shape;548;g2ba73468a3e_0_504"/>
          <p:cNvSpPr/>
          <p:nvPr/>
        </p:nvSpPr>
        <p:spPr>
          <a:xfrm>
            <a:off x="3556445" y="11391900"/>
            <a:ext cx="4788600" cy="1269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9" name="Google Shape;549;g2ba73468a3e_0_504"/>
          <p:cNvSpPr/>
          <p:nvPr/>
        </p:nvSpPr>
        <p:spPr>
          <a:xfrm>
            <a:off x="3471767" y="11391900"/>
            <a:ext cx="4957800" cy="6774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4000"/>
              <a:buFont typeface="Press Start 2P"/>
              <a:buNone/>
            </a:pPr>
            <a:r>
              <a:rPr b="0" i="0" lang="en-US" sz="4000" u="none" cap="none" strike="noStrike">
                <a:solidFill>
                  <a:srgbClr val="FFFFFF"/>
                </a:solidFill>
                <a:latin typeface="Press Start 2P"/>
                <a:ea typeface="Press Start 2P"/>
                <a:cs typeface="Press Start 2P"/>
                <a:sym typeface="Press Start 2P"/>
              </a:rPr>
              <a:t>ELDRUIN</a:t>
            </a:r>
            <a:endParaRPr b="0" i="0" sz="4000" u="none" cap="none" strike="noStrike">
              <a:solidFill>
                <a:schemeClr val="dk1"/>
              </a:solidFill>
              <a:latin typeface="Calibri"/>
              <a:ea typeface="Calibri"/>
              <a:cs typeface="Calibri"/>
              <a:sym typeface="Calibri"/>
            </a:endParaRPr>
          </a:p>
        </p:txBody>
      </p:sp>
      <p:sp>
        <p:nvSpPr>
          <p:cNvPr id="550" name="Google Shape;550;g2ba73468a3e_0_504"/>
          <p:cNvSpPr/>
          <p:nvPr/>
        </p:nvSpPr>
        <p:spPr>
          <a:xfrm>
            <a:off x="3488703" y="12052300"/>
            <a:ext cx="4923900" cy="745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3200"/>
              <a:buFont typeface="Poppins"/>
              <a:buNone/>
            </a:pPr>
            <a:r>
              <a:rPr b="0" i="0" lang="en-US" sz="3200" u="none" cap="none" strike="noStrike">
                <a:solidFill>
                  <a:srgbClr val="FFFFFF"/>
                </a:solidFill>
                <a:latin typeface="Poppins"/>
                <a:ea typeface="Poppins"/>
                <a:cs typeface="Poppins"/>
                <a:sym typeface="Poppins"/>
              </a:rPr>
              <a:t>The Fire Mage</a:t>
            </a:r>
            <a:endParaRPr b="0" i="0" sz="3200" u="none" cap="none" strike="noStrike">
              <a:solidFill>
                <a:schemeClr val="dk1"/>
              </a:solidFill>
              <a:latin typeface="Calibri"/>
              <a:ea typeface="Calibri"/>
              <a:cs typeface="Calibri"/>
              <a:sym typeface="Calibri"/>
            </a:endParaRPr>
          </a:p>
        </p:txBody>
      </p:sp>
      <p:sp>
        <p:nvSpPr>
          <p:cNvPr id="551" name="Google Shape;551;g2ba73468a3e_0_504"/>
          <p:cNvSpPr/>
          <p:nvPr/>
        </p:nvSpPr>
        <p:spPr>
          <a:xfrm>
            <a:off x="9157845" y="2705100"/>
            <a:ext cx="4788600" cy="10210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52" name="Google Shape;552;g2ba73468a3e_0_504"/>
          <p:cNvPicPr preferRelativeResize="0"/>
          <p:nvPr/>
        </p:nvPicPr>
        <p:blipFill rotWithShape="1">
          <a:blip r:embed="rId6">
            <a:alphaModFix/>
          </a:blip>
          <a:srcRect b="0" l="0" r="0" t="0"/>
          <a:stretch/>
        </p:blipFill>
        <p:spPr>
          <a:xfrm>
            <a:off x="9157845" y="2705100"/>
            <a:ext cx="4788498" cy="8229600"/>
          </a:xfrm>
          <a:prstGeom prst="rect">
            <a:avLst/>
          </a:prstGeom>
          <a:noFill/>
          <a:ln>
            <a:noFill/>
          </a:ln>
        </p:spPr>
      </p:pic>
      <p:sp>
        <p:nvSpPr>
          <p:cNvPr id="553" name="Google Shape;553;g2ba73468a3e_0_504"/>
          <p:cNvSpPr/>
          <p:nvPr/>
        </p:nvSpPr>
        <p:spPr>
          <a:xfrm>
            <a:off x="9157845" y="11137900"/>
            <a:ext cx="4788600" cy="1778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4" name="Google Shape;554;g2ba73468a3e_0_504"/>
          <p:cNvSpPr/>
          <p:nvPr/>
        </p:nvSpPr>
        <p:spPr>
          <a:xfrm>
            <a:off x="9157845" y="11137900"/>
            <a:ext cx="4788600" cy="1778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5" name="Google Shape;555;g2ba73468a3e_0_504"/>
          <p:cNvSpPr/>
          <p:nvPr/>
        </p:nvSpPr>
        <p:spPr>
          <a:xfrm>
            <a:off x="9073167" y="11137900"/>
            <a:ext cx="4957800" cy="11853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4000"/>
              <a:buFont typeface="Press Start 2P"/>
              <a:buNone/>
            </a:pPr>
            <a:r>
              <a:rPr b="0" i="0" lang="en-US" sz="4000" u="none" cap="none" strike="noStrike">
                <a:solidFill>
                  <a:srgbClr val="FFFFFF"/>
                </a:solidFill>
                <a:latin typeface="Press Start 2P"/>
                <a:ea typeface="Press Start 2P"/>
                <a:cs typeface="Press Start 2P"/>
                <a:sym typeface="Press Start 2P"/>
              </a:rPr>
              <a:t>ELEMENTALEN</a:t>
            </a:r>
            <a:endParaRPr b="0" i="0" sz="4000" u="none" cap="none" strike="noStrike">
              <a:solidFill>
                <a:schemeClr val="dk1"/>
              </a:solidFill>
              <a:latin typeface="Calibri"/>
              <a:ea typeface="Calibri"/>
              <a:cs typeface="Calibri"/>
              <a:sym typeface="Calibri"/>
            </a:endParaRPr>
          </a:p>
        </p:txBody>
      </p:sp>
      <p:sp>
        <p:nvSpPr>
          <p:cNvPr id="556" name="Google Shape;556;g2ba73468a3e_0_504"/>
          <p:cNvSpPr/>
          <p:nvPr/>
        </p:nvSpPr>
        <p:spPr>
          <a:xfrm>
            <a:off x="9090103" y="12306300"/>
            <a:ext cx="4923900" cy="745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3200"/>
              <a:buFont typeface="Poppins"/>
              <a:buNone/>
            </a:pPr>
            <a:r>
              <a:rPr b="0" i="0" lang="en-US" sz="3200" u="none" cap="none" strike="noStrike">
                <a:solidFill>
                  <a:srgbClr val="FFFFFF"/>
                </a:solidFill>
                <a:latin typeface="Poppins"/>
                <a:ea typeface="Poppins"/>
                <a:cs typeface="Poppins"/>
                <a:sym typeface="Poppins"/>
              </a:rPr>
              <a:t>The Guardian</a:t>
            </a:r>
            <a:endParaRPr b="0" i="0" sz="3200" u="none" cap="none" strike="noStrike">
              <a:solidFill>
                <a:schemeClr val="dk1"/>
              </a:solidFill>
              <a:latin typeface="Calibri"/>
              <a:ea typeface="Calibri"/>
              <a:cs typeface="Calibri"/>
              <a:sym typeface="Calibri"/>
            </a:endParaRPr>
          </a:p>
        </p:txBody>
      </p:sp>
      <p:sp>
        <p:nvSpPr>
          <p:cNvPr id="557" name="Google Shape;557;g2ba73468a3e_0_504"/>
          <p:cNvSpPr/>
          <p:nvPr/>
        </p:nvSpPr>
        <p:spPr>
          <a:xfrm>
            <a:off x="14759245" y="2959100"/>
            <a:ext cx="4788600" cy="9702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58" name="Google Shape;558;g2ba73468a3e_0_504"/>
          <p:cNvPicPr preferRelativeResize="0"/>
          <p:nvPr/>
        </p:nvPicPr>
        <p:blipFill rotWithShape="1">
          <a:blip r:embed="rId7">
            <a:alphaModFix/>
          </a:blip>
          <a:srcRect b="0" l="0" r="0" t="0"/>
          <a:stretch/>
        </p:blipFill>
        <p:spPr>
          <a:xfrm>
            <a:off x="14759245" y="2959100"/>
            <a:ext cx="4788498" cy="8229600"/>
          </a:xfrm>
          <a:prstGeom prst="rect">
            <a:avLst/>
          </a:prstGeom>
          <a:noFill/>
          <a:ln>
            <a:noFill/>
          </a:ln>
        </p:spPr>
      </p:pic>
      <p:sp>
        <p:nvSpPr>
          <p:cNvPr id="559" name="Google Shape;559;g2ba73468a3e_0_504"/>
          <p:cNvSpPr/>
          <p:nvPr/>
        </p:nvSpPr>
        <p:spPr>
          <a:xfrm>
            <a:off x="14759245" y="11391900"/>
            <a:ext cx="4788600" cy="1269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0" name="Google Shape;560;g2ba73468a3e_0_504"/>
          <p:cNvSpPr/>
          <p:nvPr/>
        </p:nvSpPr>
        <p:spPr>
          <a:xfrm>
            <a:off x="14759245" y="11391900"/>
            <a:ext cx="4788600" cy="1269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1" name="Google Shape;561;g2ba73468a3e_0_504"/>
          <p:cNvSpPr/>
          <p:nvPr/>
        </p:nvSpPr>
        <p:spPr>
          <a:xfrm>
            <a:off x="14674567" y="11391900"/>
            <a:ext cx="4957800" cy="6774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4000"/>
              <a:buFont typeface="Press Start 2P"/>
              <a:buNone/>
            </a:pPr>
            <a:r>
              <a:rPr b="0" i="0" lang="en-US" sz="4000" u="none" cap="none" strike="noStrike">
                <a:solidFill>
                  <a:srgbClr val="FFFFFF"/>
                </a:solidFill>
                <a:latin typeface="Press Start 2P"/>
                <a:ea typeface="Press Start 2P"/>
                <a:cs typeface="Press Start 2P"/>
                <a:sym typeface="Press Start 2P"/>
              </a:rPr>
              <a:t>LUNARIA</a:t>
            </a:r>
            <a:endParaRPr b="0" i="0" sz="4000" u="none" cap="none" strike="noStrike">
              <a:solidFill>
                <a:schemeClr val="dk1"/>
              </a:solidFill>
              <a:latin typeface="Calibri"/>
              <a:ea typeface="Calibri"/>
              <a:cs typeface="Calibri"/>
              <a:sym typeface="Calibri"/>
            </a:endParaRPr>
          </a:p>
        </p:txBody>
      </p:sp>
      <p:sp>
        <p:nvSpPr>
          <p:cNvPr id="562" name="Google Shape;562;g2ba73468a3e_0_504"/>
          <p:cNvSpPr/>
          <p:nvPr/>
        </p:nvSpPr>
        <p:spPr>
          <a:xfrm>
            <a:off x="14691503" y="12052300"/>
            <a:ext cx="4923900" cy="745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3200"/>
              <a:buFont typeface="Poppins"/>
              <a:buNone/>
            </a:pPr>
            <a:r>
              <a:rPr b="0" i="0" lang="en-US" sz="3200" u="none" cap="none" strike="noStrike">
                <a:solidFill>
                  <a:srgbClr val="FFFFFF"/>
                </a:solidFill>
                <a:latin typeface="Poppins"/>
                <a:ea typeface="Poppins"/>
                <a:cs typeface="Poppins"/>
                <a:sym typeface="Poppins"/>
              </a:rPr>
              <a:t>The Moon Priestess</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4A7600"/>
        </a:solidFill>
      </p:bgPr>
    </p:bg>
    <p:spTree>
      <p:nvGrpSpPr>
        <p:cNvPr id="567" name="Shape 567"/>
        <p:cNvGrpSpPr/>
        <p:nvPr/>
      </p:nvGrpSpPr>
      <p:grpSpPr>
        <a:xfrm>
          <a:off x="0" y="0"/>
          <a:ext cx="0" cy="0"/>
          <a:chOff x="0" y="0"/>
          <a:chExt cx="0" cy="0"/>
        </a:xfrm>
      </p:grpSpPr>
      <p:pic>
        <p:nvPicPr>
          <p:cNvPr descr=" " id="568" name="Google Shape;568;g2ba73468a3e_0_530"/>
          <p:cNvPicPr preferRelativeResize="0"/>
          <p:nvPr/>
        </p:nvPicPr>
        <p:blipFill rotWithShape="1">
          <a:blip r:embed="rId3">
            <a:alphaModFix/>
          </a:blip>
          <a:srcRect b="0" l="0" r="0" t="0"/>
          <a:stretch/>
        </p:blipFill>
        <p:spPr>
          <a:xfrm>
            <a:off x="0" y="0"/>
            <a:ext cx="24387048" cy="13716000"/>
          </a:xfrm>
          <a:prstGeom prst="rect">
            <a:avLst/>
          </a:prstGeom>
          <a:noFill/>
          <a:ln>
            <a:noFill/>
          </a:ln>
        </p:spPr>
      </p:pic>
      <p:sp>
        <p:nvSpPr>
          <p:cNvPr id="569" name="Google Shape;569;g2ba73468a3e_0_530"/>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70" name="Google Shape;570;g2ba73468a3e_0_530"/>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pic>
        <p:nvPicPr>
          <p:cNvPr descr=" " id="571" name="Google Shape;571;g2ba73468a3e_0_530"/>
          <p:cNvPicPr preferRelativeResize="0"/>
          <p:nvPr/>
        </p:nvPicPr>
        <p:blipFill rotWithShape="1">
          <a:blip r:embed="rId5">
            <a:alphaModFix/>
          </a:blip>
          <a:srcRect b="0" l="0" r="0" t="0"/>
          <a:stretch/>
        </p:blipFill>
        <p:spPr>
          <a:xfrm>
            <a:off x="1867133" y="1333500"/>
            <a:ext cx="7125591" cy="11061700"/>
          </a:xfrm>
          <a:prstGeom prst="rect">
            <a:avLst/>
          </a:prstGeom>
          <a:noFill/>
          <a:ln>
            <a:noFill/>
          </a:ln>
        </p:spPr>
      </p:pic>
      <p:sp>
        <p:nvSpPr>
          <p:cNvPr id="572" name="Google Shape;572;g2ba73468a3e_0_530"/>
          <p:cNvSpPr/>
          <p:nvPr/>
        </p:nvSpPr>
        <p:spPr>
          <a:xfrm>
            <a:off x="9462683" y="1803400"/>
            <a:ext cx="1625700" cy="1463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3" name="Google Shape;573;g2ba73468a3e_0_530"/>
          <p:cNvSpPr/>
          <p:nvPr/>
        </p:nvSpPr>
        <p:spPr>
          <a:xfrm>
            <a:off x="9462683" y="1803400"/>
            <a:ext cx="1625700" cy="1625700"/>
          </a:xfrm>
          <a:prstGeom prst="roundRect">
            <a:avLst>
              <a:gd fmla="val 78188"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74" name="Google Shape;574;g2ba73468a3e_0_530"/>
          <p:cNvPicPr preferRelativeResize="0"/>
          <p:nvPr/>
        </p:nvPicPr>
        <p:blipFill rotWithShape="1">
          <a:blip r:embed="rId6">
            <a:alphaModFix/>
          </a:blip>
          <a:srcRect b="0" l="0" r="0" t="0"/>
          <a:stretch/>
        </p:blipFill>
        <p:spPr>
          <a:xfrm>
            <a:off x="9805663" y="2108200"/>
            <a:ext cx="939846" cy="1016000"/>
          </a:xfrm>
          <a:prstGeom prst="rect">
            <a:avLst/>
          </a:prstGeom>
          <a:noFill/>
          <a:ln>
            <a:noFill/>
          </a:ln>
        </p:spPr>
      </p:pic>
      <p:pic>
        <p:nvPicPr>
          <p:cNvPr descr=" " id="575" name="Google Shape;575;g2ba73468a3e_0_530"/>
          <p:cNvPicPr preferRelativeResize="0"/>
          <p:nvPr/>
        </p:nvPicPr>
        <p:blipFill rotWithShape="1">
          <a:blip r:embed="rId7">
            <a:alphaModFix/>
          </a:blip>
          <a:srcRect b="0" l="0" r="0" t="0"/>
          <a:stretch/>
        </p:blipFill>
        <p:spPr>
          <a:xfrm>
            <a:off x="10237480" y="3429000"/>
            <a:ext cx="38105" cy="1625600"/>
          </a:xfrm>
          <a:prstGeom prst="rect">
            <a:avLst/>
          </a:prstGeom>
          <a:noFill/>
          <a:ln>
            <a:noFill/>
          </a:ln>
        </p:spPr>
      </p:pic>
      <p:sp>
        <p:nvSpPr>
          <p:cNvPr id="576" name="Google Shape;576;g2ba73468a3e_0_530"/>
          <p:cNvSpPr/>
          <p:nvPr/>
        </p:nvSpPr>
        <p:spPr>
          <a:xfrm>
            <a:off x="9462683" y="5054600"/>
            <a:ext cx="1625700" cy="1625700"/>
          </a:xfrm>
          <a:prstGeom prst="roundRect">
            <a:avLst>
              <a:gd fmla="val 78188"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77" name="Google Shape;577;g2ba73468a3e_0_530"/>
          <p:cNvPicPr preferRelativeResize="0"/>
          <p:nvPr/>
        </p:nvPicPr>
        <p:blipFill rotWithShape="1">
          <a:blip r:embed="rId8">
            <a:alphaModFix/>
          </a:blip>
          <a:srcRect b="0" l="0" r="0" t="0"/>
          <a:stretch/>
        </p:blipFill>
        <p:spPr>
          <a:xfrm>
            <a:off x="9871884" y="5359400"/>
            <a:ext cx="807400" cy="1016000"/>
          </a:xfrm>
          <a:prstGeom prst="rect">
            <a:avLst/>
          </a:prstGeom>
          <a:noFill/>
          <a:ln>
            <a:noFill/>
          </a:ln>
        </p:spPr>
      </p:pic>
      <p:pic>
        <p:nvPicPr>
          <p:cNvPr descr=" " id="578" name="Google Shape;578;g2ba73468a3e_0_530"/>
          <p:cNvPicPr preferRelativeResize="0"/>
          <p:nvPr/>
        </p:nvPicPr>
        <p:blipFill rotWithShape="1">
          <a:blip r:embed="rId7">
            <a:alphaModFix/>
          </a:blip>
          <a:srcRect b="0" l="0" r="0" t="0"/>
          <a:stretch/>
        </p:blipFill>
        <p:spPr>
          <a:xfrm>
            <a:off x="10237480" y="6680200"/>
            <a:ext cx="38105" cy="1625600"/>
          </a:xfrm>
          <a:prstGeom prst="rect">
            <a:avLst/>
          </a:prstGeom>
          <a:noFill/>
          <a:ln>
            <a:noFill/>
          </a:ln>
        </p:spPr>
      </p:pic>
      <p:sp>
        <p:nvSpPr>
          <p:cNvPr id="579" name="Google Shape;579;g2ba73468a3e_0_530"/>
          <p:cNvSpPr/>
          <p:nvPr/>
        </p:nvSpPr>
        <p:spPr>
          <a:xfrm>
            <a:off x="9462683" y="8305800"/>
            <a:ext cx="1625700" cy="1625700"/>
          </a:xfrm>
          <a:prstGeom prst="roundRect">
            <a:avLst>
              <a:gd fmla="val 78188"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80" name="Google Shape;580;g2ba73468a3e_0_530"/>
          <p:cNvPicPr preferRelativeResize="0"/>
          <p:nvPr/>
        </p:nvPicPr>
        <p:blipFill rotWithShape="1">
          <a:blip r:embed="rId9">
            <a:alphaModFix/>
          </a:blip>
          <a:srcRect b="0" l="0" r="0" t="0"/>
          <a:stretch/>
        </p:blipFill>
        <p:spPr>
          <a:xfrm>
            <a:off x="9848180" y="8610600"/>
            <a:ext cx="854808" cy="1016000"/>
          </a:xfrm>
          <a:prstGeom prst="rect">
            <a:avLst/>
          </a:prstGeom>
          <a:noFill/>
          <a:ln>
            <a:noFill/>
          </a:ln>
        </p:spPr>
      </p:pic>
      <p:pic>
        <p:nvPicPr>
          <p:cNvPr descr=" " id="581" name="Google Shape;581;g2ba73468a3e_0_530"/>
          <p:cNvPicPr preferRelativeResize="0"/>
          <p:nvPr/>
        </p:nvPicPr>
        <p:blipFill rotWithShape="1">
          <a:blip r:embed="rId7">
            <a:alphaModFix/>
          </a:blip>
          <a:srcRect b="0" l="0" r="0" t="0"/>
          <a:stretch/>
        </p:blipFill>
        <p:spPr>
          <a:xfrm>
            <a:off x="10237480" y="9931400"/>
            <a:ext cx="38105" cy="1625600"/>
          </a:xfrm>
          <a:prstGeom prst="rect">
            <a:avLst/>
          </a:prstGeom>
          <a:noFill/>
          <a:ln>
            <a:noFill/>
          </a:ln>
        </p:spPr>
      </p:pic>
      <p:sp>
        <p:nvSpPr>
          <p:cNvPr id="582" name="Google Shape;582;g2ba73468a3e_0_530"/>
          <p:cNvSpPr/>
          <p:nvPr/>
        </p:nvSpPr>
        <p:spPr>
          <a:xfrm>
            <a:off x="9462683" y="11557000"/>
            <a:ext cx="1625700" cy="1625700"/>
          </a:xfrm>
          <a:prstGeom prst="roundRect">
            <a:avLst>
              <a:gd fmla="val 78188"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83" name="Google Shape;583;g2ba73468a3e_0_530"/>
          <p:cNvPicPr preferRelativeResize="0"/>
          <p:nvPr/>
        </p:nvPicPr>
        <p:blipFill rotWithShape="1">
          <a:blip r:embed="rId10">
            <a:alphaModFix/>
          </a:blip>
          <a:srcRect b="0" l="0" r="0" t="0"/>
          <a:stretch/>
        </p:blipFill>
        <p:spPr>
          <a:xfrm>
            <a:off x="9596983" y="11861800"/>
            <a:ext cx="1357203" cy="1016000"/>
          </a:xfrm>
          <a:prstGeom prst="rect">
            <a:avLst/>
          </a:prstGeom>
          <a:noFill/>
          <a:ln>
            <a:noFill/>
          </a:ln>
        </p:spPr>
      </p:pic>
      <p:sp>
        <p:nvSpPr>
          <p:cNvPr id="584" name="Google Shape;584;g2ba73468a3e_0_530"/>
          <p:cNvSpPr/>
          <p:nvPr/>
        </p:nvSpPr>
        <p:spPr>
          <a:xfrm>
            <a:off x="10948768" y="3454400"/>
            <a:ext cx="11808300" cy="1164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Poppins"/>
              <a:buNone/>
            </a:pPr>
            <a:r>
              <a:rPr b="0" i="0" lang="en-US" sz="3200" u="none" cap="none" strike="noStrike">
                <a:solidFill>
                  <a:srgbClr val="FFFFFF"/>
                </a:solidFill>
                <a:latin typeface="Poppins"/>
                <a:ea typeface="Poppins"/>
                <a:cs typeface="Poppins"/>
                <a:sym typeface="Poppins"/>
              </a:rPr>
              <a:t>The Forbidden Forest: A place of mystery and wonder, where mystical creatures roam and flora flourishes.</a:t>
            </a:r>
            <a:endParaRPr b="0" i="0" sz="3200" u="none" cap="none" strike="noStrike">
              <a:solidFill>
                <a:schemeClr val="dk1"/>
              </a:solidFill>
              <a:latin typeface="Calibri"/>
              <a:ea typeface="Calibri"/>
              <a:cs typeface="Calibri"/>
              <a:sym typeface="Calibri"/>
            </a:endParaRPr>
          </a:p>
        </p:txBody>
      </p:sp>
      <p:sp>
        <p:nvSpPr>
          <p:cNvPr id="585" name="Google Shape;585;g2ba73468a3e_0_530"/>
          <p:cNvSpPr/>
          <p:nvPr/>
        </p:nvSpPr>
        <p:spPr>
          <a:xfrm>
            <a:off x="10948768" y="6870700"/>
            <a:ext cx="11808300" cy="1164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Poppins"/>
              <a:buNone/>
            </a:pPr>
            <a:r>
              <a:rPr b="0" i="0" lang="en-US" sz="3200" u="none" cap="none" strike="noStrike">
                <a:solidFill>
                  <a:srgbClr val="FFFFFF"/>
                </a:solidFill>
                <a:latin typeface="Poppins"/>
                <a:ea typeface="Poppins"/>
                <a:cs typeface="Poppins"/>
                <a:sym typeface="Poppins"/>
              </a:rPr>
              <a:t>The Crystal Caves: A network of glittering caves filled with precious gems and minerals, guarded by fierce beasts.</a:t>
            </a:r>
            <a:endParaRPr b="0" i="0" sz="3200" u="none" cap="none" strike="noStrike">
              <a:solidFill>
                <a:schemeClr val="dk1"/>
              </a:solidFill>
              <a:latin typeface="Calibri"/>
              <a:ea typeface="Calibri"/>
              <a:cs typeface="Calibri"/>
              <a:sym typeface="Calibri"/>
            </a:endParaRPr>
          </a:p>
        </p:txBody>
      </p:sp>
      <p:sp>
        <p:nvSpPr>
          <p:cNvPr id="586" name="Google Shape;586;g2ba73468a3e_0_530"/>
          <p:cNvSpPr/>
          <p:nvPr/>
        </p:nvSpPr>
        <p:spPr>
          <a:xfrm>
            <a:off x="10948768" y="10223500"/>
            <a:ext cx="11808300" cy="1164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Poppins"/>
              <a:buNone/>
            </a:pPr>
            <a:r>
              <a:rPr b="0" i="0" lang="en-US" sz="3200" u="none" cap="none" strike="noStrike">
                <a:solidFill>
                  <a:srgbClr val="FFFFFF"/>
                </a:solidFill>
                <a:latin typeface="Poppins"/>
                <a:ea typeface="Poppins"/>
                <a:cs typeface="Poppins"/>
                <a:sym typeface="Poppins"/>
              </a:rPr>
              <a:t>The Enchanted Garden: A place of pure beauty and tranquility, where the colors of the flowers are vibrant.</a:t>
            </a:r>
            <a:endParaRPr b="0" i="0" sz="3200" u="none" cap="none" strike="noStrike">
              <a:solidFill>
                <a:schemeClr val="dk1"/>
              </a:solidFill>
              <a:latin typeface="Calibri"/>
              <a:ea typeface="Calibri"/>
              <a:cs typeface="Calibri"/>
              <a:sym typeface="Calibri"/>
            </a:endParaRPr>
          </a:p>
        </p:txBody>
      </p:sp>
      <p:sp>
        <p:nvSpPr>
          <p:cNvPr id="587" name="Google Shape;587;g2ba73468a3e_0_530"/>
          <p:cNvSpPr/>
          <p:nvPr/>
        </p:nvSpPr>
        <p:spPr>
          <a:xfrm>
            <a:off x="7718331" y="749300"/>
            <a:ext cx="14903100" cy="1388400"/>
          </a:xfrm>
          <a:prstGeom prst="rect">
            <a:avLst/>
          </a:prstGeom>
          <a:noFill/>
          <a:ln>
            <a:noFill/>
          </a:ln>
        </p:spPr>
        <p:txBody>
          <a:bodyPr anchorCtr="0" anchor="t" bIns="0" lIns="0" spcFirstLastPara="1" rIns="0" wrap="square" tIns="0">
            <a:noAutofit/>
          </a:bodyPr>
          <a:lstStyle/>
          <a:p>
            <a:pPr indent="0" lvl="0" marL="0" marR="0" rtl="0" algn="r">
              <a:lnSpc>
                <a:spcPct val="137500"/>
              </a:lnSpc>
              <a:spcBef>
                <a:spcPts val="0"/>
              </a:spcBef>
              <a:spcAft>
                <a:spcPts val="0"/>
              </a:spcAft>
              <a:buClr>
                <a:srgbClr val="FFFFFF"/>
              </a:buClr>
              <a:buSzPts val="6400"/>
              <a:buFont typeface="Press Start 2P"/>
              <a:buNone/>
            </a:pPr>
            <a:r>
              <a:rPr b="0" i="0" lang="en-US" sz="6400" u="none" cap="none" strike="noStrike">
                <a:solidFill>
                  <a:srgbClr val="FFFFFF"/>
                </a:solidFill>
                <a:latin typeface="Press Start 2P"/>
                <a:ea typeface="Press Start 2P"/>
                <a:cs typeface="Press Start 2P"/>
                <a:sym typeface="Press Start 2P"/>
              </a:rPr>
              <a:t>THE MYSTERY</a:t>
            </a:r>
            <a:endParaRPr b="0" i="0" sz="6400" u="none" cap="none" strike="noStrike">
              <a:solidFill>
                <a:schemeClr val="dk1"/>
              </a:solidFill>
              <a:latin typeface="Calibri"/>
              <a:ea typeface="Calibri"/>
              <a:cs typeface="Calibri"/>
              <a:sym typeface="Calibri"/>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4A7600"/>
        </a:solidFill>
      </p:bgPr>
    </p:bg>
    <p:spTree>
      <p:nvGrpSpPr>
        <p:cNvPr id="592" name="Shape 592"/>
        <p:cNvGrpSpPr/>
        <p:nvPr/>
      </p:nvGrpSpPr>
      <p:grpSpPr>
        <a:xfrm>
          <a:off x="0" y="0"/>
          <a:ext cx="0" cy="0"/>
          <a:chOff x="0" y="0"/>
          <a:chExt cx="0" cy="0"/>
        </a:xfrm>
      </p:grpSpPr>
      <p:pic>
        <p:nvPicPr>
          <p:cNvPr descr=" " id="593" name="Google Shape;593;g2ba73468a3e_0_554"/>
          <p:cNvPicPr preferRelativeResize="0"/>
          <p:nvPr/>
        </p:nvPicPr>
        <p:blipFill rotWithShape="1">
          <a:blip r:embed="rId3">
            <a:alphaModFix/>
          </a:blip>
          <a:srcRect b="0" l="0" r="0" t="0"/>
          <a:stretch/>
        </p:blipFill>
        <p:spPr>
          <a:xfrm>
            <a:off x="0" y="0"/>
            <a:ext cx="24387048" cy="13716000"/>
          </a:xfrm>
          <a:prstGeom prst="rect">
            <a:avLst/>
          </a:prstGeom>
          <a:noFill/>
          <a:ln>
            <a:noFill/>
          </a:ln>
        </p:spPr>
      </p:pic>
      <p:sp>
        <p:nvSpPr>
          <p:cNvPr id="594" name="Google Shape;594;g2ba73468a3e_0_554"/>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95" name="Google Shape;595;g2ba73468a3e_0_554"/>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sp>
        <p:nvSpPr>
          <p:cNvPr id="596" name="Google Shape;596;g2ba73468a3e_0_554"/>
          <p:cNvSpPr/>
          <p:nvPr/>
        </p:nvSpPr>
        <p:spPr>
          <a:xfrm>
            <a:off x="787498" y="3124200"/>
            <a:ext cx="23167800" cy="8889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7" name="Google Shape;597;g2ba73468a3e_0_554"/>
          <p:cNvSpPr/>
          <p:nvPr/>
        </p:nvSpPr>
        <p:spPr>
          <a:xfrm>
            <a:off x="10173972" y="3124200"/>
            <a:ext cx="5487000" cy="1524000"/>
          </a:xfrm>
          <a:prstGeom prst="roundRect">
            <a:avLst>
              <a:gd fmla="val 83400" name="adj"/>
            </a:avLst>
          </a:prstGeom>
          <a:solidFill>
            <a:srgbClr val="8CA9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98" name="Google Shape;598;g2ba73468a3e_0_554"/>
          <p:cNvPicPr preferRelativeResize="0"/>
          <p:nvPr/>
        </p:nvPicPr>
        <p:blipFill rotWithShape="1">
          <a:blip r:embed="rId5">
            <a:alphaModFix/>
          </a:blip>
          <a:srcRect b="0" l="0" r="0" t="0"/>
          <a:stretch/>
        </p:blipFill>
        <p:spPr>
          <a:xfrm>
            <a:off x="10478810" y="3327400"/>
            <a:ext cx="1117740" cy="1117600"/>
          </a:xfrm>
          <a:prstGeom prst="rect">
            <a:avLst/>
          </a:prstGeom>
          <a:noFill/>
          <a:ln>
            <a:noFill/>
          </a:ln>
        </p:spPr>
      </p:pic>
      <p:sp>
        <p:nvSpPr>
          <p:cNvPr id="599" name="Google Shape;599;g2ba73468a3e_0_554"/>
          <p:cNvSpPr/>
          <p:nvPr/>
        </p:nvSpPr>
        <p:spPr>
          <a:xfrm>
            <a:off x="11799775" y="3327400"/>
            <a:ext cx="3556500" cy="1117500"/>
          </a:xfrm>
          <a:prstGeom prst="roundRect">
            <a:avLst>
              <a:gd fmla="val 4909"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0" name="Google Shape;600;g2ba73468a3e_0_554"/>
          <p:cNvSpPr/>
          <p:nvPr/>
        </p:nvSpPr>
        <p:spPr>
          <a:xfrm>
            <a:off x="11799775" y="3327400"/>
            <a:ext cx="3691800" cy="541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3200"/>
              <a:buFont typeface="Press Start 2P"/>
              <a:buNone/>
            </a:pPr>
            <a:r>
              <a:rPr b="0" i="0" lang="en-US" sz="3200" u="none" cap="none" strike="noStrike">
                <a:solidFill>
                  <a:srgbClr val="000000"/>
                </a:solidFill>
                <a:latin typeface="Press Start 2P"/>
                <a:ea typeface="Press Start 2P"/>
                <a:cs typeface="Press Start 2P"/>
                <a:sym typeface="Press Start 2P"/>
              </a:rPr>
              <a:t>CHLOE NG</a:t>
            </a:r>
            <a:endParaRPr b="0" i="0" sz="3200" u="none" cap="none" strike="noStrike">
              <a:solidFill>
                <a:schemeClr val="dk1"/>
              </a:solidFill>
              <a:latin typeface="Calibri"/>
              <a:ea typeface="Calibri"/>
              <a:cs typeface="Calibri"/>
              <a:sym typeface="Calibri"/>
            </a:endParaRPr>
          </a:p>
        </p:txBody>
      </p:sp>
      <p:sp>
        <p:nvSpPr>
          <p:cNvPr id="601" name="Google Shape;601;g2ba73468a3e_0_554"/>
          <p:cNvSpPr/>
          <p:nvPr/>
        </p:nvSpPr>
        <p:spPr>
          <a:xfrm>
            <a:off x="11799775" y="3835400"/>
            <a:ext cx="36918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3200"/>
              <a:buFont typeface="Poppins"/>
              <a:buNone/>
            </a:pPr>
            <a:r>
              <a:rPr b="0" i="0" lang="en-US" sz="3200" u="none" cap="none" strike="noStrike">
                <a:solidFill>
                  <a:srgbClr val="000000"/>
                </a:solidFill>
                <a:latin typeface="Poppins"/>
                <a:ea typeface="Poppins"/>
                <a:cs typeface="Poppins"/>
                <a:sym typeface="Poppins"/>
              </a:rPr>
              <a:t>The Mage</a:t>
            </a:r>
            <a:endParaRPr b="0" i="0" sz="3200" u="none" cap="none" strike="noStrike">
              <a:solidFill>
                <a:schemeClr val="dk1"/>
              </a:solidFill>
              <a:latin typeface="Calibri"/>
              <a:ea typeface="Calibri"/>
              <a:cs typeface="Calibri"/>
              <a:sym typeface="Calibri"/>
            </a:endParaRPr>
          </a:p>
        </p:txBody>
      </p:sp>
      <p:sp>
        <p:nvSpPr>
          <p:cNvPr id="602" name="Google Shape;602;g2ba73468a3e_0_554"/>
          <p:cNvSpPr/>
          <p:nvPr/>
        </p:nvSpPr>
        <p:spPr>
          <a:xfrm>
            <a:off x="787498" y="5486400"/>
            <a:ext cx="5487000" cy="1524000"/>
          </a:xfrm>
          <a:prstGeom prst="roundRect">
            <a:avLst>
              <a:gd fmla="val 83400" name="adj"/>
            </a:avLst>
          </a:prstGeom>
          <a:solidFill>
            <a:srgbClr val="8CA9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03" name="Google Shape;603;g2ba73468a3e_0_554"/>
          <p:cNvPicPr preferRelativeResize="0"/>
          <p:nvPr/>
        </p:nvPicPr>
        <p:blipFill rotWithShape="1">
          <a:blip r:embed="rId6">
            <a:alphaModFix/>
          </a:blip>
          <a:srcRect b="0" l="0" r="0" t="0"/>
          <a:stretch/>
        </p:blipFill>
        <p:spPr>
          <a:xfrm>
            <a:off x="1092337" y="5689600"/>
            <a:ext cx="1117740" cy="1117600"/>
          </a:xfrm>
          <a:prstGeom prst="rect">
            <a:avLst/>
          </a:prstGeom>
          <a:noFill/>
          <a:ln>
            <a:noFill/>
          </a:ln>
        </p:spPr>
      </p:pic>
      <p:sp>
        <p:nvSpPr>
          <p:cNvPr id="604" name="Google Shape;604;g2ba73468a3e_0_554"/>
          <p:cNvSpPr/>
          <p:nvPr/>
        </p:nvSpPr>
        <p:spPr>
          <a:xfrm>
            <a:off x="2413302" y="5689600"/>
            <a:ext cx="3556500" cy="1117500"/>
          </a:xfrm>
          <a:prstGeom prst="roundRect">
            <a:avLst>
              <a:gd fmla="val 4909"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5" name="Google Shape;605;g2ba73468a3e_0_554"/>
          <p:cNvSpPr/>
          <p:nvPr/>
        </p:nvSpPr>
        <p:spPr>
          <a:xfrm>
            <a:off x="2413302" y="5689600"/>
            <a:ext cx="3691800" cy="541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3200"/>
              <a:buFont typeface="Press Start 2P"/>
              <a:buNone/>
            </a:pPr>
            <a:r>
              <a:rPr b="0" i="0" lang="en-US" sz="3200" u="none" cap="none" strike="noStrike">
                <a:solidFill>
                  <a:srgbClr val="000000"/>
                </a:solidFill>
                <a:latin typeface="Press Start 2P"/>
                <a:ea typeface="Press Start 2P"/>
                <a:cs typeface="Press Start 2P"/>
                <a:sym typeface="Press Start 2P"/>
              </a:rPr>
              <a:t>VALTORIN</a:t>
            </a:r>
            <a:endParaRPr b="0" i="0" sz="3200" u="none" cap="none" strike="noStrike">
              <a:solidFill>
                <a:schemeClr val="dk1"/>
              </a:solidFill>
              <a:latin typeface="Calibri"/>
              <a:ea typeface="Calibri"/>
              <a:cs typeface="Calibri"/>
              <a:sym typeface="Calibri"/>
            </a:endParaRPr>
          </a:p>
        </p:txBody>
      </p:sp>
      <p:sp>
        <p:nvSpPr>
          <p:cNvPr id="606" name="Google Shape;606;g2ba73468a3e_0_554"/>
          <p:cNvSpPr/>
          <p:nvPr/>
        </p:nvSpPr>
        <p:spPr>
          <a:xfrm>
            <a:off x="2413302" y="6197600"/>
            <a:ext cx="36918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3200"/>
              <a:buFont typeface="Poppins"/>
              <a:buNone/>
            </a:pPr>
            <a:r>
              <a:rPr b="0" i="0" lang="en-US" sz="3200" u="none" cap="none" strike="noStrike">
                <a:solidFill>
                  <a:srgbClr val="000000"/>
                </a:solidFill>
                <a:latin typeface="Poppins"/>
                <a:ea typeface="Poppins"/>
                <a:cs typeface="Poppins"/>
                <a:sym typeface="Poppins"/>
              </a:rPr>
              <a:t>The Assassin</a:t>
            </a:r>
            <a:endParaRPr b="0" i="0" sz="3200" u="none" cap="none" strike="noStrike">
              <a:solidFill>
                <a:schemeClr val="dk1"/>
              </a:solidFill>
              <a:latin typeface="Calibri"/>
              <a:ea typeface="Calibri"/>
              <a:cs typeface="Calibri"/>
              <a:sym typeface="Calibri"/>
            </a:endParaRPr>
          </a:p>
        </p:txBody>
      </p:sp>
      <p:sp>
        <p:nvSpPr>
          <p:cNvPr id="607" name="Google Shape;607;g2ba73468a3e_0_554"/>
          <p:cNvSpPr/>
          <p:nvPr/>
        </p:nvSpPr>
        <p:spPr>
          <a:xfrm>
            <a:off x="3835879" y="7823200"/>
            <a:ext cx="5487000" cy="1524000"/>
          </a:xfrm>
          <a:prstGeom prst="roundRect">
            <a:avLst>
              <a:gd fmla="val 83400" name="adj"/>
            </a:avLst>
          </a:prstGeom>
          <a:solidFill>
            <a:srgbClr val="8CA9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08" name="Google Shape;608;g2ba73468a3e_0_554"/>
          <p:cNvPicPr preferRelativeResize="0"/>
          <p:nvPr/>
        </p:nvPicPr>
        <p:blipFill rotWithShape="1">
          <a:blip r:embed="rId7">
            <a:alphaModFix/>
          </a:blip>
          <a:srcRect b="0" l="0" r="0" t="0"/>
          <a:stretch/>
        </p:blipFill>
        <p:spPr>
          <a:xfrm>
            <a:off x="4140718" y="8026400"/>
            <a:ext cx="1117740" cy="1117600"/>
          </a:xfrm>
          <a:prstGeom prst="rect">
            <a:avLst/>
          </a:prstGeom>
          <a:noFill/>
          <a:ln>
            <a:noFill/>
          </a:ln>
        </p:spPr>
      </p:pic>
      <p:sp>
        <p:nvSpPr>
          <p:cNvPr id="609" name="Google Shape;609;g2ba73468a3e_0_554"/>
          <p:cNvSpPr/>
          <p:nvPr/>
        </p:nvSpPr>
        <p:spPr>
          <a:xfrm>
            <a:off x="5461683" y="8026400"/>
            <a:ext cx="3556500" cy="1117500"/>
          </a:xfrm>
          <a:prstGeom prst="roundRect">
            <a:avLst>
              <a:gd fmla="val 4909"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0" name="Google Shape;610;g2ba73468a3e_0_554"/>
          <p:cNvSpPr/>
          <p:nvPr/>
        </p:nvSpPr>
        <p:spPr>
          <a:xfrm>
            <a:off x="5461683" y="8026400"/>
            <a:ext cx="3691800" cy="541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3200"/>
              <a:buFont typeface="Press Start 2P"/>
              <a:buNone/>
            </a:pPr>
            <a:r>
              <a:rPr b="0" i="0" lang="en-US" sz="3200" u="none" cap="none" strike="noStrike">
                <a:solidFill>
                  <a:srgbClr val="000000"/>
                </a:solidFill>
                <a:latin typeface="Press Start 2P"/>
                <a:ea typeface="Press Start 2P"/>
                <a:cs typeface="Press Start 2P"/>
                <a:sym typeface="Press Start 2P"/>
              </a:rPr>
              <a:t>LUCIAN</a:t>
            </a:r>
            <a:endParaRPr b="0" i="0" sz="3200" u="none" cap="none" strike="noStrike">
              <a:solidFill>
                <a:schemeClr val="dk1"/>
              </a:solidFill>
              <a:latin typeface="Calibri"/>
              <a:ea typeface="Calibri"/>
              <a:cs typeface="Calibri"/>
              <a:sym typeface="Calibri"/>
            </a:endParaRPr>
          </a:p>
        </p:txBody>
      </p:sp>
      <p:sp>
        <p:nvSpPr>
          <p:cNvPr id="611" name="Google Shape;611;g2ba73468a3e_0_554"/>
          <p:cNvSpPr/>
          <p:nvPr/>
        </p:nvSpPr>
        <p:spPr>
          <a:xfrm>
            <a:off x="5461683" y="8534400"/>
            <a:ext cx="36918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3200"/>
              <a:buFont typeface="Poppins"/>
              <a:buNone/>
            </a:pPr>
            <a:r>
              <a:rPr b="0" i="0" lang="en-US" sz="3200" u="none" cap="none" strike="noStrike">
                <a:solidFill>
                  <a:srgbClr val="000000"/>
                </a:solidFill>
                <a:latin typeface="Poppins"/>
                <a:ea typeface="Poppins"/>
                <a:cs typeface="Poppins"/>
                <a:sym typeface="Poppins"/>
              </a:rPr>
              <a:t>The Conjurer</a:t>
            </a:r>
            <a:endParaRPr b="0" i="0" sz="3200" u="none" cap="none" strike="noStrike">
              <a:solidFill>
                <a:schemeClr val="dk1"/>
              </a:solidFill>
              <a:latin typeface="Calibri"/>
              <a:ea typeface="Calibri"/>
              <a:cs typeface="Calibri"/>
              <a:sym typeface="Calibri"/>
            </a:endParaRPr>
          </a:p>
        </p:txBody>
      </p:sp>
      <p:sp>
        <p:nvSpPr>
          <p:cNvPr id="612" name="Google Shape;612;g2ba73468a3e_0_554"/>
          <p:cNvSpPr/>
          <p:nvPr/>
        </p:nvSpPr>
        <p:spPr>
          <a:xfrm>
            <a:off x="3835879" y="10210800"/>
            <a:ext cx="5487000" cy="1524000"/>
          </a:xfrm>
          <a:prstGeom prst="roundRect">
            <a:avLst>
              <a:gd fmla="val 83400" name="adj"/>
            </a:avLst>
          </a:prstGeom>
          <a:solidFill>
            <a:srgbClr val="8CA9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13" name="Google Shape;613;g2ba73468a3e_0_554"/>
          <p:cNvPicPr preferRelativeResize="0"/>
          <p:nvPr/>
        </p:nvPicPr>
        <p:blipFill rotWithShape="1">
          <a:blip r:embed="rId8">
            <a:alphaModFix/>
          </a:blip>
          <a:srcRect b="0" l="0" r="0" t="0"/>
          <a:stretch/>
        </p:blipFill>
        <p:spPr>
          <a:xfrm>
            <a:off x="4140718" y="10414000"/>
            <a:ext cx="1117740" cy="1117600"/>
          </a:xfrm>
          <a:prstGeom prst="rect">
            <a:avLst/>
          </a:prstGeom>
          <a:noFill/>
          <a:ln>
            <a:noFill/>
          </a:ln>
        </p:spPr>
      </p:pic>
      <p:sp>
        <p:nvSpPr>
          <p:cNvPr id="614" name="Google Shape;614;g2ba73468a3e_0_554"/>
          <p:cNvSpPr/>
          <p:nvPr/>
        </p:nvSpPr>
        <p:spPr>
          <a:xfrm>
            <a:off x="5461683" y="10414000"/>
            <a:ext cx="3556500" cy="1117500"/>
          </a:xfrm>
          <a:prstGeom prst="roundRect">
            <a:avLst>
              <a:gd fmla="val 4909"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5" name="Google Shape;615;g2ba73468a3e_0_554"/>
          <p:cNvSpPr/>
          <p:nvPr/>
        </p:nvSpPr>
        <p:spPr>
          <a:xfrm>
            <a:off x="5461683" y="10414000"/>
            <a:ext cx="3691800" cy="541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3200"/>
              <a:buFont typeface="Press Start 2P"/>
              <a:buNone/>
            </a:pPr>
            <a:r>
              <a:rPr b="0" i="0" lang="en-US" sz="3200" u="none" cap="none" strike="noStrike">
                <a:solidFill>
                  <a:srgbClr val="000000"/>
                </a:solidFill>
                <a:latin typeface="Press Start 2P"/>
                <a:ea typeface="Press Start 2P"/>
                <a:cs typeface="Press Start 2P"/>
                <a:sym typeface="Press Start 2P"/>
              </a:rPr>
              <a:t>CEDRIC</a:t>
            </a:r>
            <a:endParaRPr b="0" i="0" sz="3200" u="none" cap="none" strike="noStrike">
              <a:solidFill>
                <a:schemeClr val="dk1"/>
              </a:solidFill>
              <a:latin typeface="Calibri"/>
              <a:ea typeface="Calibri"/>
              <a:cs typeface="Calibri"/>
              <a:sym typeface="Calibri"/>
            </a:endParaRPr>
          </a:p>
        </p:txBody>
      </p:sp>
      <p:sp>
        <p:nvSpPr>
          <p:cNvPr id="616" name="Google Shape;616;g2ba73468a3e_0_554"/>
          <p:cNvSpPr/>
          <p:nvPr/>
        </p:nvSpPr>
        <p:spPr>
          <a:xfrm>
            <a:off x="5461683" y="10922000"/>
            <a:ext cx="36918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3200"/>
              <a:buFont typeface="Poppins"/>
              <a:buNone/>
            </a:pPr>
            <a:r>
              <a:rPr b="0" i="0" lang="en-US" sz="3200" u="none" cap="none" strike="noStrike">
                <a:solidFill>
                  <a:srgbClr val="000000"/>
                </a:solidFill>
                <a:latin typeface="Poppins"/>
                <a:ea typeface="Poppins"/>
                <a:cs typeface="Poppins"/>
                <a:sym typeface="Poppins"/>
              </a:rPr>
              <a:t>The Timekeeper</a:t>
            </a:r>
            <a:endParaRPr b="0" i="0" sz="3200" u="none" cap="none" strike="noStrike">
              <a:solidFill>
                <a:schemeClr val="dk1"/>
              </a:solidFill>
              <a:latin typeface="Calibri"/>
              <a:ea typeface="Calibri"/>
              <a:cs typeface="Calibri"/>
              <a:sym typeface="Calibri"/>
            </a:endParaRPr>
          </a:p>
        </p:txBody>
      </p:sp>
      <p:sp>
        <p:nvSpPr>
          <p:cNvPr id="617" name="Google Shape;617;g2ba73468a3e_0_554"/>
          <p:cNvSpPr/>
          <p:nvPr/>
        </p:nvSpPr>
        <p:spPr>
          <a:xfrm>
            <a:off x="15343518" y="7848600"/>
            <a:ext cx="5487000" cy="1524000"/>
          </a:xfrm>
          <a:prstGeom prst="roundRect">
            <a:avLst>
              <a:gd fmla="val 83400" name="adj"/>
            </a:avLst>
          </a:prstGeom>
          <a:solidFill>
            <a:srgbClr val="8CA9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18" name="Google Shape;618;g2ba73468a3e_0_554"/>
          <p:cNvPicPr preferRelativeResize="0"/>
          <p:nvPr/>
        </p:nvPicPr>
        <p:blipFill rotWithShape="1">
          <a:blip r:embed="rId9">
            <a:alphaModFix/>
          </a:blip>
          <a:srcRect b="0" l="0" r="0" t="0"/>
          <a:stretch/>
        </p:blipFill>
        <p:spPr>
          <a:xfrm>
            <a:off x="15648356" y="8051800"/>
            <a:ext cx="1117740" cy="1117600"/>
          </a:xfrm>
          <a:prstGeom prst="rect">
            <a:avLst/>
          </a:prstGeom>
          <a:noFill/>
          <a:ln>
            <a:noFill/>
          </a:ln>
        </p:spPr>
      </p:pic>
      <p:sp>
        <p:nvSpPr>
          <p:cNvPr id="619" name="Google Shape;619;g2ba73468a3e_0_554"/>
          <p:cNvSpPr/>
          <p:nvPr/>
        </p:nvSpPr>
        <p:spPr>
          <a:xfrm>
            <a:off x="16969321" y="8051800"/>
            <a:ext cx="3556500" cy="1117500"/>
          </a:xfrm>
          <a:prstGeom prst="roundRect">
            <a:avLst>
              <a:gd fmla="val 4909"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0" name="Google Shape;620;g2ba73468a3e_0_554"/>
          <p:cNvSpPr/>
          <p:nvPr/>
        </p:nvSpPr>
        <p:spPr>
          <a:xfrm>
            <a:off x="16969321" y="8051800"/>
            <a:ext cx="3691800" cy="541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3200"/>
              <a:buFont typeface="Press Start 2P"/>
              <a:buNone/>
            </a:pPr>
            <a:r>
              <a:rPr b="0" i="0" lang="en-US" sz="3200" u="none" cap="none" strike="noStrike">
                <a:solidFill>
                  <a:srgbClr val="000000"/>
                </a:solidFill>
                <a:latin typeface="Press Start 2P"/>
                <a:ea typeface="Press Start 2P"/>
                <a:cs typeface="Press Start 2P"/>
                <a:sym typeface="Press Start 2P"/>
              </a:rPr>
              <a:t>ELVINA</a:t>
            </a:r>
            <a:endParaRPr b="0" i="0" sz="3200" u="none" cap="none" strike="noStrike">
              <a:solidFill>
                <a:schemeClr val="dk1"/>
              </a:solidFill>
              <a:latin typeface="Calibri"/>
              <a:ea typeface="Calibri"/>
              <a:cs typeface="Calibri"/>
              <a:sym typeface="Calibri"/>
            </a:endParaRPr>
          </a:p>
        </p:txBody>
      </p:sp>
      <p:sp>
        <p:nvSpPr>
          <p:cNvPr id="621" name="Google Shape;621;g2ba73468a3e_0_554"/>
          <p:cNvSpPr/>
          <p:nvPr/>
        </p:nvSpPr>
        <p:spPr>
          <a:xfrm>
            <a:off x="16969321" y="8559800"/>
            <a:ext cx="36918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3200"/>
              <a:buFont typeface="Poppins"/>
              <a:buNone/>
            </a:pPr>
            <a:r>
              <a:rPr b="0" i="0" lang="en-US" sz="3200" u="none" cap="none" strike="noStrike">
                <a:solidFill>
                  <a:srgbClr val="000000"/>
                </a:solidFill>
                <a:latin typeface="Poppins"/>
                <a:ea typeface="Poppins"/>
                <a:cs typeface="Poppins"/>
                <a:sym typeface="Poppins"/>
              </a:rPr>
              <a:t>The Oracle</a:t>
            </a:r>
            <a:endParaRPr b="0" i="0" sz="3200" u="none" cap="none" strike="noStrike">
              <a:solidFill>
                <a:schemeClr val="dk1"/>
              </a:solidFill>
              <a:latin typeface="Calibri"/>
              <a:ea typeface="Calibri"/>
              <a:cs typeface="Calibri"/>
              <a:sym typeface="Calibri"/>
            </a:endParaRPr>
          </a:p>
        </p:txBody>
      </p:sp>
      <p:sp>
        <p:nvSpPr>
          <p:cNvPr id="622" name="Google Shape;622;g2ba73468a3e_0_554"/>
          <p:cNvSpPr/>
          <p:nvPr/>
        </p:nvSpPr>
        <p:spPr>
          <a:xfrm>
            <a:off x="15343518" y="10210800"/>
            <a:ext cx="5487000" cy="1930500"/>
          </a:xfrm>
          <a:prstGeom prst="roundRect">
            <a:avLst>
              <a:gd fmla="val 65842" name="adj"/>
            </a:avLst>
          </a:prstGeom>
          <a:solidFill>
            <a:srgbClr val="8CA9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23" name="Google Shape;623;g2ba73468a3e_0_554"/>
          <p:cNvPicPr preferRelativeResize="0"/>
          <p:nvPr/>
        </p:nvPicPr>
        <p:blipFill rotWithShape="1">
          <a:blip r:embed="rId10">
            <a:alphaModFix/>
          </a:blip>
          <a:srcRect b="0" l="0" r="0" t="0"/>
          <a:stretch/>
        </p:blipFill>
        <p:spPr>
          <a:xfrm>
            <a:off x="15648356" y="10617200"/>
            <a:ext cx="1117740" cy="1117600"/>
          </a:xfrm>
          <a:prstGeom prst="rect">
            <a:avLst/>
          </a:prstGeom>
          <a:noFill/>
          <a:ln>
            <a:noFill/>
          </a:ln>
        </p:spPr>
      </p:pic>
      <p:sp>
        <p:nvSpPr>
          <p:cNvPr id="624" name="Google Shape;624;g2ba73468a3e_0_554"/>
          <p:cNvSpPr/>
          <p:nvPr/>
        </p:nvSpPr>
        <p:spPr>
          <a:xfrm>
            <a:off x="16969321" y="10414000"/>
            <a:ext cx="3556500" cy="1524000"/>
          </a:xfrm>
          <a:prstGeom prst="roundRect">
            <a:avLst>
              <a:gd fmla="val 3600"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5" name="Google Shape;625;g2ba73468a3e_0_554"/>
          <p:cNvSpPr/>
          <p:nvPr/>
        </p:nvSpPr>
        <p:spPr>
          <a:xfrm>
            <a:off x="16969321" y="10414000"/>
            <a:ext cx="3691800" cy="948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3200"/>
              <a:buFont typeface="Press Start 2P"/>
              <a:buNone/>
            </a:pPr>
            <a:r>
              <a:rPr b="0" i="0" lang="en-US" sz="3200" u="none" cap="none" strike="noStrike">
                <a:solidFill>
                  <a:srgbClr val="000000"/>
                </a:solidFill>
                <a:latin typeface="Press Start 2P"/>
                <a:ea typeface="Press Start 2P"/>
                <a:cs typeface="Press Start 2P"/>
                <a:sym typeface="Press Start 2P"/>
              </a:rPr>
              <a:t>SERAPHINA</a:t>
            </a:r>
            <a:endParaRPr b="0" i="0" sz="3200" u="none" cap="none" strike="noStrike">
              <a:solidFill>
                <a:schemeClr val="dk1"/>
              </a:solidFill>
              <a:latin typeface="Calibri"/>
              <a:ea typeface="Calibri"/>
              <a:cs typeface="Calibri"/>
              <a:sym typeface="Calibri"/>
            </a:endParaRPr>
          </a:p>
        </p:txBody>
      </p:sp>
      <p:sp>
        <p:nvSpPr>
          <p:cNvPr id="626" name="Google Shape;626;g2ba73468a3e_0_554"/>
          <p:cNvSpPr/>
          <p:nvPr/>
        </p:nvSpPr>
        <p:spPr>
          <a:xfrm>
            <a:off x="16969321" y="11328400"/>
            <a:ext cx="36918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3200"/>
              <a:buFont typeface="Poppins"/>
              <a:buNone/>
            </a:pPr>
            <a:r>
              <a:rPr b="0" i="0" lang="en-US" sz="3200" u="none" cap="none" strike="noStrike">
                <a:solidFill>
                  <a:srgbClr val="000000"/>
                </a:solidFill>
                <a:latin typeface="Poppins"/>
                <a:ea typeface="Poppins"/>
                <a:cs typeface="Poppins"/>
                <a:sym typeface="Poppins"/>
              </a:rPr>
              <a:t>The Lightbringer</a:t>
            </a:r>
            <a:endParaRPr b="0" i="0" sz="3200" u="none" cap="none" strike="noStrike">
              <a:solidFill>
                <a:schemeClr val="dk1"/>
              </a:solidFill>
              <a:latin typeface="Calibri"/>
              <a:ea typeface="Calibri"/>
              <a:cs typeface="Calibri"/>
              <a:sym typeface="Calibri"/>
            </a:endParaRPr>
          </a:p>
        </p:txBody>
      </p:sp>
      <p:sp>
        <p:nvSpPr>
          <p:cNvPr id="627" name="Google Shape;627;g2ba73468a3e_0_554"/>
          <p:cNvSpPr/>
          <p:nvPr/>
        </p:nvSpPr>
        <p:spPr>
          <a:xfrm>
            <a:off x="6681035" y="5486400"/>
            <a:ext cx="5487000" cy="1524000"/>
          </a:xfrm>
          <a:prstGeom prst="roundRect">
            <a:avLst>
              <a:gd fmla="val 83400" name="adj"/>
            </a:avLst>
          </a:prstGeom>
          <a:solidFill>
            <a:srgbClr val="8CA9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28" name="Google Shape;628;g2ba73468a3e_0_554"/>
          <p:cNvPicPr preferRelativeResize="0"/>
          <p:nvPr/>
        </p:nvPicPr>
        <p:blipFill rotWithShape="1">
          <a:blip r:embed="rId11">
            <a:alphaModFix/>
          </a:blip>
          <a:srcRect b="0" l="0" r="0" t="0"/>
          <a:stretch/>
        </p:blipFill>
        <p:spPr>
          <a:xfrm>
            <a:off x="6985873" y="5689600"/>
            <a:ext cx="1117740" cy="1117600"/>
          </a:xfrm>
          <a:prstGeom prst="rect">
            <a:avLst/>
          </a:prstGeom>
          <a:noFill/>
          <a:ln>
            <a:noFill/>
          </a:ln>
        </p:spPr>
      </p:pic>
      <p:sp>
        <p:nvSpPr>
          <p:cNvPr id="629" name="Google Shape;629;g2ba73468a3e_0_554"/>
          <p:cNvSpPr/>
          <p:nvPr/>
        </p:nvSpPr>
        <p:spPr>
          <a:xfrm>
            <a:off x="8306838" y="5689600"/>
            <a:ext cx="3556500" cy="1117500"/>
          </a:xfrm>
          <a:prstGeom prst="roundRect">
            <a:avLst>
              <a:gd fmla="val 4909"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0" name="Google Shape;630;g2ba73468a3e_0_554"/>
          <p:cNvSpPr/>
          <p:nvPr/>
        </p:nvSpPr>
        <p:spPr>
          <a:xfrm>
            <a:off x="8306838" y="5689600"/>
            <a:ext cx="3691800" cy="541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3200"/>
              <a:buFont typeface="Press Start 2P"/>
              <a:buNone/>
            </a:pPr>
            <a:r>
              <a:rPr b="0" i="0" lang="en-US" sz="3200" u="none" cap="none" strike="noStrike">
                <a:solidFill>
                  <a:srgbClr val="000000"/>
                </a:solidFill>
                <a:latin typeface="Press Start 2P"/>
                <a:ea typeface="Press Start 2P"/>
                <a:cs typeface="Press Start 2P"/>
                <a:sym typeface="Press Start 2P"/>
              </a:rPr>
              <a:t>AURIELLE</a:t>
            </a:r>
            <a:endParaRPr b="0" i="0" sz="3200" u="none" cap="none" strike="noStrike">
              <a:solidFill>
                <a:schemeClr val="dk1"/>
              </a:solidFill>
              <a:latin typeface="Calibri"/>
              <a:ea typeface="Calibri"/>
              <a:cs typeface="Calibri"/>
              <a:sym typeface="Calibri"/>
            </a:endParaRPr>
          </a:p>
        </p:txBody>
      </p:sp>
      <p:sp>
        <p:nvSpPr>
          <p:cNvPr id="631" name="Google Shape;631;g2ba73468a3e_0_554"/>
          <p:cNvSpPr/>
          <p:nvPr/>
        </p:nvSpPr>
        <p:spPr>
          <a:xfrm>
            <a:off x="8306838" y="6197600"/>
            <a:ext cx="36918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3200"/>
              <a:buFont typeface="Poppins"/>
              <a:buNone/>
            </a:pPr>
            <a:r>
              <a:rPr b="0" i="0" lang="en-US" sz="3200" u="none" cap="none" strike="noStrike">
                <a:solidFill>
                  <a:srgbClr val="000000"/>
                </a:solidFill>
                <a:latin typeface="Poppins"/>
                <a:ea typeface="Poppins"/>
                <a:cs typeface="Poppins"/>
                <a:sym typeface="Poppins"/>
              </a:rPr>
              <a:t>The Priestess</a:t>
            </a:r>
            <a:endParaRPr b="0" i="0" sz="3200" u="none" cap="none" strike="noStrike">
              <a:solidFill>
                <a:schemeClr val="dk1"/>
              </a:solidFill>
              <a:latin typeface="Calibri"/>
              <a:ea typeface="Calibri"/>
              <a:cs typeface="Calibri"/>
              <a:sym typeface="Calibri"/>
            </a:endParaRPr>
          </a:p>
        </p:txBody>
      </p:sp>
      <p:sp>
        <p:nvSpPr>
          <p:cNvPr id="632" name="Google Shape;632;g2ba73468a3e_0_554"/>
          <p:cNvSpPr/>
          <p:nvPr/>
        </p:nvSpPr>
        <p:spPr>
          <a:xfrm>
            <a:off x="18468108" y="5486400"/>
            <a:ext cx="5487000" cy="1524000"/>
          </a:xfrm>
          <a:prstGeom prst="roundRect">
            <a:avLst>
              <a:gd fmla="val 83400" name="adj"/>
            </a:avLst>
          </a:prstGeom>
          <a:solidFill>
            <a:srgbClr val="8CA9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33" name="Google Shape;633;g2ba73468a3e_0_554"/>
          <p:cNvPicPr preferRelativeResize="0"/>
          <p:nvPr/>
        </p:nvPicPr>
        <p:blipFill rotWithShape="1">
          <a:blip r:embed="rId12">
            <a:alphaModFix/>
          </a:blip>
          <a:srcRect b="0" l="0" r="0" t="0"/>
          <a:stretch/>
        </p:blipFill>
        <p:spPr>
          <a:xfrm>
            <a:off x="18772946" y="5689600"/>
            <a:ext cx="1117740" cy="1117600"/>
          </a:xfrm>
          <a:prstGeom prst="rect">
            <a:avLst/>
          </a:prstGeom>
          <a:noFill/>
          <a:ln>
            <a:noFill/>
          </a:ln>
        </p:spPr>
      </p:pic>
      <p:sp>
        <p:nvSpPr>
          <p:cNvPr id="634" name="Google Shape;634;g2ba73468a3e_0_554"/>
          <p:cNvSpPr/>
          <p:nvPr/>
        </p:nvSpPr>
        <p:spPr>
          <a:xfrm>
            <a:off x="20093911" y="5689600"/>
            <a:ext cx="3556500" cy="1117500"/>
          </a:xfrm>
          <a:prstGeom prst="roundRect">
            <a:avLst>
              <a:gd fmla="val 4909"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5" name="Google Shape;635;g2ba73468a3e_0_554"/>
          <p:cNvSpPr/>
          <p:nvPr/>
        </p:nvSpPr>
        <p:spPr>
          <a:xfrm>
            <a:off x="20093911" y="5689600"/>
            <a:ext cx="3691800" cy="541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3200"/>
              <a:buFont typeface="Press Start 2P"/>
              <a:buNone/>
            </a:pPr>
            <a:r>
              <a:rPr b="0" i="0" lang="en-US" sz="3200" u="none" cap="none" strike="noStrike">
                <a:solidFill>
                  <a:srgbClr val="000000"/>
                </a:solidFill>
                <a:latin typeface="Press Start 2P"/>
                <a:ea typeface="Press Start 2P"/>
                <a:cs typeface="Press Start 2P"/>
                <a:sym typeface="Press Start 2P"/>
              </a:rPr>
              <a:t>DARIANA</a:t>
            </a:r>
            <a:endParaRPr b="0" i="0" sz="3200" u="none" cap="none" strike="noStrike">
              <a:solidFill>
                <a:schemeClr val="dk1"/>
              </a:solidFill>
              <a:latin typeface="Calibri"/>
              <a:ea typeface="Calibri"/>
              <a:cs typeface="Calibri"/>
              <a:sym typeface="Calibri"/>
            </a:endParaRPr>
          </a:p>
        </p:txBody>
      </p:sp>
      <p:sp>
        <p:nvSpPr>
          <p:cNvPr id="636" name="Google Shape;636;g2ba73468a3e_0_554"/>
          <p:cNvSpPr/>
          <p:nvPr/>
        </p:nvSpPr>
        <p:spPr>
          <a:xfrm>
            <a:off x="20093911" y="6197600"/>
            <a:ext cx="36918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3200"/>
              <a:buFont typeface="Poppins"/>
              <a:buNone/>
            </a:pPr>
            <a:r>
              <a:rPr b="0" i="0" lang="en-US" sz="3200" u="none" cap="none" strike="noStrike">
                <a:solidFill>
                  <a:srgbClr val="000000"/>
                </a:solidFill>
                <a:latin typeface="Poppins"/>
                <a:ea typeface="Poppins"/>
                <a:cs typeface="Poppins"/>
                <a:sym typeface="Poppins"/>
              </a:rPr>
              <a:t>The Shaman</a:t>
            </a:r>
            <a:endParaRPr b="0" i="0" sz="3200" u="none" cap="none" strike="noStrike">
              <a:solidFill>
                <a:schemeClr val="dk1"/>
              </a:solidFill>
              <a:latin typeface="Calibri"/>
              <a:ea typeface="Calibri"/>
              <a:cs typeface="Calibri"/>
              <a:sym typeface="Calibri"/>
            </a:endParaRPr>
          </a:p>
        </p:txBody>
      </p:sp>
      <p:sp>
        <p:nvSpPr>
          <p:cNvPr id="637" name="Google Shape;637;g2ba73468a3e_0_554"/>
          <p:cNvSpPr/>
          <p:nvPr/>
        </p:nvSpPr>
        <p:spPr>
          <a:xfrm>
            <a:off x="12574572" y="5486400"/>
            <a:ext cx="5487000" cy="1524000"/>
          </a:xfrm>
          <a:prstGeom prst="roundRect">
            <a:avLst>
              <a:gd fmla="val 83400" name="adj"/>
            </a:avLst>
          </a:prstGeom>
          <a:solidFill>
            <a:srgbClr val="8CA9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38" name="Google Shape;638;g2ba73468a3e_0_554"/>
          <p:cNvPicPr preferRelativeResize="0"/>
          <p:nvPr/>
        </p:nvPicPr>
        <p:blipFill rotWithShape="1">
          <a:blip r:embed="rId13">
            <a:alphaModFix/>
          </a:blip>
          <a:srcRect b="0" l="0" r="0" t="0"/>
          <a:stretch/>
        </p:blipFill>
        <p:spPr>
          <a:xfrm>
            <a:off x="12879410" y="5689600"/>
            <a:ext cx="1117740" cy="1117600"/>
          </a:xfrm>
          <a:prstGeom prst="rect">
            <a:avLst/>
          </a:prstGeom>
          <a:noFill/>
          <a:ln>
            <a:noFill/>
          </a:ln>
        </p:spPr>
      </p:pic>
      <p:sp>
        <p:nvSpPr>
          <p:cNvPr id="639" name="Google Shape;639;g2ba73468a3e_0_554"/>
          <p:cNvSpPr/>
          <p:nvPr/>
        </p:nvSpPr>
        <p:spPr>
          <a:xfrm>
            <a:off x="14200375" y="5689600"/>
            <a:ext cx="3556500" cy="1117500"/>
          </a:xfrm>
          <a:prstGeom prst="roundRect">
            <a:avLst>
              <a:gd fmla="val 4909"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0" name="Google Shape;640;g2ba73468a3e_0_554"/>
          <p:cNvSpPr/>
          <p:nvPr/>
        </p:nvSpPr>
        <p:spPr>
          <a:xfrm>
            <a:off x="14200375" y="5689600"/>
            <a:ext cx="3691800" cy="541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3200"/>
              <a:buFont typeface="Press Start 2P"/>
              <a:buNone/>
            </a:pPr>
            <a:r>
              <a:rPr b="0" i="0" lang="en-US" sz="3200" u="none" cap="none" strike="noStrike">
                <a:solidFill>
                  <a:srgbClr val="000000"/>
                </a:solidFill>
                <a:latin typeface="Press Start 2P"/>
                <a:ea typeface="Press Start 2P"/>
                <a:cs typeface="Press Start 2P"/>
                <a:sym typeface="Press Start 2P"/>
              </a:rPr>
              <a:t>THERONIS</a:t>
            </a:r>
            <a:endParaRPr b="0" i="0" sz="3200" u="none" cap="none" strike="noStrike">
              <a:solidFill>
                <a:schemeClr val="dk1"/>
              </a:solidFill>
              <a:latin typeface="Calibri"/>
              <a:ea typeface="Calibri"/>
              <a:cs typeface="Calibri"/>
              <a:sym typeface="Calibri"/>
            </a:endParaRPr>
          </a:p>
        </p:txBody>
      </p:sp>
      <p:sp>
        <p:nvSpPr>
          <p:cNvPr id="641" name="Google Shape;641;g2ba73468a3e_0_554"/>
          <p:cNvSpPr/>
          <p:nvPr/>
        </p:nvSpPr>
        <p:spPr>
          <a:xfrm>
            <a:off x="14200375" y="6197600"/>
            <a:ext cx="36918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3200"/>
              <a:buFont typeface="Poppins"/>
              <a:buNone/>
            </a:pPr>
            <a:r>
              <a:rPr b="0" i="0" lang="en-US" sz="3200" u="none" cap="none" strike="noStrike">
                <a:solidFill>
                  <a:srgbClr val="000000"/>
                </a:solidFill>
                <a:latin typeface="Poppins"/>
                <a:ea typeface="Poppins"/>
                <a:cs typeface="Poppins"/>
                <a:sym typeface="Poppins"/>
              </a:rPr>
              <a:t>The Warrior</a:t>
            </a:r>
            <a:endParaRPr b="0" i="0" sz="3200" u="none" cap="none" strike="noStrike">
              <a:solidFill>
                <a:schemeClr val="dk1"/>
              </a:solidFill>
              <a:latin typeface="Calibri"/>
              <a:ea typeface="Calibri"/>
              <a:cs typeface="Calibri"/>
              <a:sym typeface="Calibri"/>
            </a:endParaRPr>
          </a:p>
        </p:txBody>
      </p:sp>
      <p:pic>
        <p:nvPicPr>
          <p:cNvPr descr=" " id="642" name="Google Shape;642;g2ba73468a3e_0_554"/>
          <p:cNvPicPr preferRelativeResize="0"/>
          <p:nvPr/>
        </p:nvPicPr>
        <p:blipFill rotWithShape="1">
          <a:blip r:embed="rId14">
            <a:alphaModFix/>
          </a:blip>
          <a:srcRect b="0" l="0" r="0" t="0"/>
          <a:stretch/>
        </p:blipFill>
        <p:spPr>
          <a:xfrm>
            <a:off x="3353219" y="5067300"/>
            <a:ext cx="17680610" cy="12700"/>
          </a:xfrm>
          <a:prstGeom prst="rect">
            <a:avLst/>
          </a:prstGeom>
          <a:noFill/>
          <a:ln>
            <a:noFill/>
          </a:ln>
        </p:spPr>
      </p:pic>
      <p:pic>
        <p:nvPicPr>
          <p:cNvPr descr=" " id="643" name="Google Shape;643;g2ba73468a3e_0_554"/>
          <p:cNvPicPr preferRelativeResize="0"/>
          <p:nvPr/>
        </p:nvPicPr>
        <p:blipFill rotWithShape="1">
          <a:blip r:embed="rId15">
            <a:alphaModFix/>
          </a:blip>
          <a:srcRect b="0" l="0" r="0" t="0"/>
          <a:stretch/>
        </p:blipFill>
        <p:spPr>
          <a:xfrm>
            <a:off x="13006426" y="4673600"/>
            <a:ext cx="12702" cy="406400"/>
          </a:xfrm>
          <a:prstGeom prst="rect">
            <a:avLst/>
          </a:prstGeom>
          <a:noFill/>
          <a:ln>
            <a:noFill/>
          </a:ln>
        </p:spPr>
      </p:pic>
      <p:pic>
        <p:nvPicPr>
          <p:cNvPr descr=" " id="644" name="Google Shape;644;g2ba73468a3e_0_554"/>
          <p:cNvPicPr preferRelativeResize="0"/>
          <p:nvPr/>
        </p:nvPicPr>
        <p:blipFill rotWithShape="1">
          <a:blip r:embed="rId16">
            <a:alphaModFix/>
          </a:blip>
          <a:srcRect b="0" l="0" r="0" t="0"/>
          <a:stretch/>
        </p:blipFill>
        <p:spPr>
          <a:xfrm>
            <a:off x="3353219" y="5080000"/>
            <a:ext cx="12702" cy="419100"/>
          </a:xfrm>
          <a:prstGeom prst="rect">
            <a:avLst/>
          </a:prstGeom>
          <a:noFill/>
          <a:ln>
            <a:noFill/>
          </a:ln>
        </p:spPr>
      </p:pic>
      <p:pic>
        <p:nvPicPr>
          <p:cNvPr descr=" " id="645" name="Google Shape;645;g2ba73468a3e_0_554"/>
          <p:cNvPicPr preferRelativeResize="0"/>
          <p:nvPr/>
        </p:nvPicPr>
        <p:blipFill rotWithShape="1">
          <a:blip r:embed="rId16">
            <a:alphaModFix/>
          </a:blip>
          <a:srcRect b="0" l="0" r="0" t="0"/>
          <a:stretch/>
        </p:blipFill>
        <p:spPr>
          <a:xfrm>
            <a:off x="9513489" y="5080000"/>
            <a:ext cx="12702" cy="419100"/>
          </a:xfrm>
          <a:prstGeom prst="rect">
            <a:avLst/>
          </a:prstGeom>
          <a:noFill/>
          <a:ln>
            <a:noFill/>
          </a:ln>
        </p:spPr>
      </p:pic>
      <p:pic>
        <p:nvPicPr>
          <p:cNvPr descr=" " id="646" name="Google Shape;646;g2ba73468a3e_0_554"/>
          <p:cNvPicPr preferRelativeResize="0"/>
          <p:nvPr/>
        </p:nvPicPr>
        <p:blipFill rotWithShape="1">
          <a:blip r:embed="rId16">
            <a:alphaModFix/>
          </a:blip>
          <a:srcRect b="0" l="0" r="0" t="0"/>
          <a:stretch/>
        </p:blipFill>
        <p:spPr>
          <a:xfrm>
            <a:off x="15407026" y="5080000"/>
            <a:ext cx="12702" cy="419100"/>
          </a:xfrm>
          <a:prstGeom prst="rect">
            <a:avLst/>
          </a:prstGeom>
          <a:noFill/>
          <a:ln>
            <a:noFill/>
          </a:ln>
        </p:spPr>
      </p:pic>
      <p:pic>
        <p:nvPicPr>
          <p:cNvPr descr=" " id="647" name="Google Shape;647;g2ba73468a3e_0_554"/>
          <p:cNvPicPr preferRelativeResize="0"/>
          <p:nvPr/>
        </p:nvPicPr>
        <p:blipFill rotWithShape="1">
          <a:blip r:embed="rId16">
            <a:alphaModFix/>
          </a:blip>
          <a:srcRect b="0" l="0" r="0" t="0"/>
          <a:stretch/>
        </p:blipFill>
        <p:spPr>
          <a:xfrm>
            <a:off x="21021127" y="5080000"/>
            <a:ext cx="12702" cy="419100"/>
          </a:xfrm>
          <a:prstGeom prst="rect">
            <a:avLst/>
          </a:prstGeom>
          <a:noFill/>
          <a:ln>
            <a:noFill/>
          </a:ln>
        </p:spPr>
      </p:pic>
      <p:pic>
        <p:nvPicPr>
          <p:cNvPr descr=" " id="648" name="Google Shape;648;g2ba73468a3e_0_554"/>
          <p:cNvPicPr preferRelativeResize="0"/>
          <p:nvPr/>
        </p:nvPicPr>
        <p:blipFill rotWithShape="1">
          <a:blip r:embed="rId17">
            <a:alphaModFix/>
          </a:blip>
          <a:srcRect b="0" l="0" r="0" t="0"/>
          <a:stretch/>
        </p:blipFill>
        <p:spPr>
          <a:xfrm>
            <a:off x="9513489" y="6896100"/>
            <a:ext cx="12702" cy="4165600"/>
          </a:xfrm>
          <a:prstGeom prst="rect">
            <a:avLst/>
          </a:prstGeom>
          <a:noFill/>
          <a:ln>
            <a:noFill/>
          </a:ln>
        </p:spPr>
      </p:pic>
      <p:pic>
        <p:nvPicPr>
          <p:cNvPr descr=" " id="649" name="Google Shape;649;g2ba73468a3e_0_554"/>
          <p:cNvPicPr preferRelativeResize="0"/>
          <p:nvPr/>
        </p:nvPicPr>
        <p:blipFill rotWithShape="1">
          <a:blip r:embed="rId18">
            <a:alphaModFix/>
          </a:blip>
          <a:srcRect b="0" l="0" r="0" t="0"/>
          <a:stretch/>
        </p:blipFill>
        <p:spPr>
          <a:xfrm>
            <a:off x="9322965" y="8585200"/>
            <a:ext cx="203225" cy="12700"/>
          </a:xfrm>
          <a:prstGeom prst="rect">
            <a:avLst/>
          </a:prstGeom>
          <a:noFill/>
          <a:ln>
            <a:noFill/>
          </a:ln>
        </p:spPr>
      </p:pic>
      <p:pic>
        <p:nvPicPr>
          <p:cNvPr descr=" " id="650" name="Google Shape;650;g2ba73468a3e_0_554"/>
          <p:cNvPicPr preferRelativeResize="0"/>
          <p:nvPr/>
        </p:nvPicPr>
        <p:blipFill rotWithShape="1">
          <a:blip r:embed="rId18">
            <a:alphaModFix/>
          </a:blip>
          <a:srcRect b="0" l="0" r="0" t="0"/>
          <a:stretch/>
        </p:blipFill>
        <p:spPr>
          <a:xfrm>
            <a:off x="20830603" y="8585200"/>
            <a:ext cx="203225" cy="12700"/>
          </a:xfrm>
          <a:prstGeom prst="rect">
            <a:avLst/>
          </a:prstGeom>
          <a:noFill/>
          <a:ln>
            <a:noFill/>
          </a:ln>
        </p:spPr>
      </p:pic>
      <p:pic>
        <p:nvPicPr>
          <p:cNvPr descr=" " id="651" name="Google Shape;651;g2ba73468a3e_0_554"/>
          <p:cNvPicPr preferRelativeResize="0"/>
          <p:nvPr/>
        </p:nvPicPr>
        <p:blipFill rotWithShape="1">
          <a:blip r:embed="rId18">
            <a:alphaModFix/>
          </a:blip>
          <a:srcRect b="0" l="0" r="0" t="0"/>
          <a:stretch/>
        </p:blipFill>
        <p:spPr>
          <a:xfrm>
            <a:off x="9322965" y="11049000"/>
            <a:ext cx="203225" cy="12700"/>
          </a:xfrm>
          <a:prstGeom prst="rect">
            <a:avLst/>
          </a:prstGeom>
          <a:noFill/>
          <a:ln>
            <a:noFill/>
          </a:ln>
        </p:spPr>
      </p:pic>
      <p:pic>
        <p:nvPicPr>
          <p:cNvPr descr=" " id="652" name="Google Shape;652;g2ba73468a3e_0_554"/>
          <p:cNvPicPr preferRelativeResize="0"/>
          <p:nvPr/>
        </p:nvPicPr>
        <p:blipFill rotWithShape="1">
          <a:blip r:embed="rId18">
            <a:alphaModFix/>
          </a:blip>
          <a:srcRect b="0" l="0" r="0" t="0"/>
          <a:stretch/>
        </p:blipFill>
        <p:spPr>
          <a:xfrm>
            <a:off x="20830603" y="11049000"/>
            <a:ext cx="203225" cy="12700"/>
          </a:xfrm>
          <a:prstGeom prst="rect">
            <a:avLst/>
          </a:prstGeom>
          <a:noFill/>
          <a:ln>
            <a:noFill/>
          </a:ln>
        </p:spPr>
      </p:pic>
      <p:pic>
        <p:nvPicPr>
          <p:cNvPr descr=" " id="653" name="Google Shape;653;g2ba73468a3e_0_554"/>
          <p:cNvPicPr preferRelativeResize="0"/>
          <p:nvPr/>
        </p:nvPicPr>
        <p:blipFill rotWithShape="1">
          <a:blip r:embed="rId19">
            <a:alphaModFix/>
          </a:blip>
          <a:srcRect b="0" l="0" r="0" t="0"/>
          <a:stretch/>
        </p:blipFill>
        <p:spPr>
          <a:xfrm>
            <a:off x="21021127" y="7035800"/>
            <a:ext cx="12702" cy="4025900"/>
          </a:xfrm>
          <a:prstGeom prst="rect">
            <a:avLst/>
          </a:prstGeom>
          <a:noFill/>
          <a:ln>
            <a:noFill/>
          </a:ln>
        </p:spPr>
      </p:pic>
      <p:sp>
        <p:nvSpPr>
          <p:cNvPr id="654" name="Google Shape;654;g2ba73468a3e_0_554"/>
          <p:cNvSpPr/>
          <p:nvPr/>
        </p:nvSpPr>
        <p:spPr>
          <a:xfrm>
            <a:off x="7747968" y="12801600"/>
            <a:ext cx="90648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3200"/>
              <a:buFont typeface="Poppins"/>
              <a:buNone/>
            </a:pPr>
            <a:r>
              <a:rPr b="0" i="0" lang="en-US" sz="3200" u="none" cap="none" strike="noStrike">
                <a:solidFill>
                  <a:srgbClr val="000000"/>
                </a:solidFill>
                <a:latin typeface="Poppins"/>
                <a:ea typeface="Poppins"/>
                <a:cs typeface="Poppins"/>
                <a:sym typeface="Poppins"/>
              </a:rPr>
              <a:t>To download more editable chart, </a:t>
            </a:r>
            <a:r>
              <a:rPr b="0" i="0" lang="en-US" sz="3200" u="sng" cap="none" strike="noStrike">
                <a:solidFill>
                  <a:srgbClr val="000000"/>
                </a:solidFill>
                <a:latin typeface="Montserrat"/>
                <a:ea typeface="Montserrat"/>
                <a:cs typeface="Montserrat"/>
                <a:sym typeface="Montserrat"/>
                <a:hlinkClick r:id="rId20">
                  <a:extLst>
                    <a:ext uri="{A12FA001-AC4F-418D-AE19-62706E023703}">
                      <ahyp:hlinkClr val="tx"/>
                    </a:ext>
                  </a:extLst>
                </a:hlinkClick>
              </a:rPr>
              <a:t>click here</a:t>
            </a:r>
            <a:endParaRPr b="0" i="0" sz="3200" u="none" cap="none" strike="noStrike">
              <a:solidFill>
                <a:schemeClr val="dk1"/>
              </a:solidFill>
              <a:latin typeface="Calibri"/>
              <a:ea typeface="Calibri"/>
              <a:cs typeface="Calibri"/>
              <a:sym typeface="Calibri"/>
            </a:endParaRPr>
          </a:p>
        </p:txBody>
      </p:sp>
      <p:sp>
        <p:nvSpPr>
          <p:cNvPr id="655" name="Google Shape;655;g2ba73468a3e_0_554"/>
          <p:cNvSpPr/>
          <p:nvPr/>
        </p:nvSpPr>
        <p:spPr>
          <a:xfrm>
            <a:off x="4818136" y="1244600"/>
            <a:ext cx="14763600" cy="1388400"/>
          </a:xfrm>
          <a:prstGeom prst="rect">
            <a:avLst/>
          </a:prstGeom>
          <a:noFill/>
          <a:ln>
            <a:noFill/>
          </a:ln>
        </p:spPr>
        <p:txBody>
          <a:bodyPr anchorCtr="0" anchor="t" bIns="0" lIns="0" spcFirstLastPara="1" rIns="0" wrap="square" tIns="0">
            <a:noAutofit/>
          </a:bodyPr>
          <a:lstStyle/>
          <a:p>
            <a:pPr indent="0" lvl="0" marL="0" marR="0" rtl="0" algn="ctr">
              <a:lnSpc>
                <a:spcPct val="137500"/>
              </a:lnSpc>
              <a:spcBef>
                <a:spcPts val="0"/>
              </a:spcBef>
              <a:spcAft>
                <a:spcPts val="0"/>
              </a:spcAft>
              <a:buClr>
                <a:srgbClr val="FFFFFF"/>
              </a:buClr>
              <a:buSzPts val="6400"/>
              <a:buFont typeface="Press Start 2P"/>
              <a:buNone/>
            </a:pPr>
            <a:r>
              <a:rPr b="0" i="0" lang="en-US" sz="6400" u="none" cap="none" strike="noStrike">
                <a:solidFill>
                  <a:srgbClr val="FFFFFF"/>
                </a:solidFill>
                <a:latin typeface="Press Start 2P"/>
                <a:ea typeface="Press Start 2P"/>
                <a:cs typeface="Press Start 2P"/>
                <a:sym typeface="Press Start 2P"/>
              </a:rPr>
              <a:t>THE ORGANIZATION</a:t>
            </a:r>
            <a:endParaRPr b="0" i="0" sz="6400" u="none" cap="none" strike="noStrike">
              <a:solidFill>
                <a:schemeClr val="dk1"/>
              </a:solidFill>
              <a:latin typeface="Calibri"/>
              <a:ea typeface="Calibri"/>
              <a:cs typeface="Calibri"/>
              <a:sym typeface="Calibri"/>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4A7600"/>
        </a:solidFill>
      </p:bgPr>
    </p:bg>
    <p:spTree>
      <p:nvGrpSpPr>
        <p:cNvPr id="660" name="Shape 660"/>
        <p:cNvGrpSpPr/>
        <p:nvPr/>
      </p:nvGrpSpPr>
      <p:grpSpPr>
        <a:xfrm>
          <a:off x="0" y="0"/>
          <a:ext cx="0" cy="0"/>
          <a:chOff x="0" y="0"/>
          <a:chExt cx="0" cy="0"/>
        </a:xfrm>
      </p:grpSpPr>
      <p:pic>
        <p:nvPicPr>
          <p:cNvPr descr=" " id="661" name="Google Shape;661;g2ba73468a3e_0_621"/>
          <p:cNvPicPr preferRelativeResize="0"/>
          <p:nvPr/>
        </p:nvPicPr>
        <p:blipFill rotWithShape="1">
          <a:blip r:embed="rId3">
            <a:alphaModFix/>
          </a:blip>
          <a:srcRect b="0" l="0" r="0" t="0"/>
          <a:stretch/>
        </p:blipFill>
        <p:spPr>
          <a:xfrm>
            <a:off x="0" y="0"/>
            <a:ext cx="24387048" cy="13716000"/>
          </a:xfrm>
          <a:prstGeom prst="rect">
            <a:avLst/>
          </a:prstGeom>
          <a:noFill/>
          <a:ln>
            <a:noFill/>
          </a:ln>
        </p:spPr>
      </p:pic>
      <p:sp>
        <p:nvSpPr>
          <p:cNvPr id="662" name="Google Shape;662;g2ba73468a3e_0_621"/>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63" name="Google Shape;663;g2ba73468a3e_0_621"/>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sp>
        <p:nvSpPr>
          <p:cNvPr id="664" name="Google Shape;664;g2ba73468a3e_0_621"/>
          <p:cNvSpPr/>
          <p:nvPr/>
        </p:nvSpPr>
        <p:spPr>
          <a:xfrm>
            <a:off x="13006426" y="2641600"/>
            <a:ext cx="10025700" cy="3623700"/>
          </a:xfrm>
          <a:prstGeom prst="rect">
            <a:avLst/>
          </a:prstGeom>
          <a:noFill/>
          <a:ln>
            <a:noFill/>
          </a:ln>
        </p:spPr>
        <p:txBody>
          <a:bodyPr anchorCtr="0" anchor="t" bIns="0" lIns="0" spcFirstLastPara="1" rIns="0" wrap="square" tIns="0">
            <a:noAutofit/>
          </a:bodyPr>
          <a:lstStyle/>
          <a:p>
            <a:pPr indent="0" lvl="0" marL="0" marR="0" rtl="0" algn="l">
              <a:lnSpc>
                <a:spcPct val="137500"/>
              </a:lnSpc>
              <a:spcBef>
                <a:spcPts val="0"/>
              </a:spcBef>
              <a:spcAft>
                <a:spcPts val="0"/>
              </a:spcAft>
              <a:buClr>
                <a:srgbClr val="FFFFFF"/>
              </a:buClr>
              <a:buSzPts val="6400"/>
              <a:buFont typeface="Press Start 2P"/>
              <a:buNone/>
            </a:pPr>
            <a:r>
              <a:rPr b="0" i="0" lang="en-US" sz="6400" u="none" cap="none" strike="noStrike">
                <a:solidFill>
                  <a:srgbClr val="FFFFFF"/>
                </a:solidFill>
                <a:latin typeface="Press Start 2P"/>
                <a:ea typeface="Press Start 2P"/>
                <a:cs typeface="Press Start 2P"/>
                <a:sym typeface="Press Start 2P"/>
              </a:rPr>
              <a:t>THANK YOU FOR CHOOSING EATEMP</a:t>
            </a:r>
            <a:endParaRPr b="0" i="0" sz="6400" u="none" cap="none" strike="noStrike">
              <a:solidFill>
                <a:schemeClr val="dk1"/>
              </a:solidFill>
              <a:latin typeface="Calibri"/>
              <a:ea typeface="Calibri"/>
              <a:cs typeface="Calibri"/>
              <a:sym typeface="Calibri"/>
            </a:endParaRPr>
          </a:p>
        </p:txBody>
      </p:sp>
      <p:sp>
        <p:nvSpPr>
          <p:cNvPr id="665" name="Google Shape;665;g2ba73468a3e_0_621"/>
          <p:cNvSpPr/>
          <p:nvPr/>
        </p:nvSpPr>
        <p:spPr>
          <a:xfrm>
            <a:off x="13006426" y="6299200"/>
            <a:ext cx="9890400" cy="4910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Poppins"/>
              <a:buNone/>
            </a:pPr>
            <a:r>
              <a:rPr b="0" i="0" lang="en-US" sz="3200" u="none" cap="none" strike="noStrike">
                <a:solidFill>
                  <a:srgbClr val="FFFFFF"/>
                </a:solidFill>
                <a:latin typeface="Poppins"/>
                <a:ea typeface="Poppins"/>
                <a:cs typeface="Poppins"/>
                <a:sym typeface="Poppins"/>
              </a:rPr>
              <a:t>We offer free and high-quality slides templates for your presentations. We appreciate you choosing us and hope our templates have been helpful. </a:t>
            </a:r>
            <a:endParaRPr b="0" i="0" sz="3200" u="none" cap="none" strike="noStrike">
              <a:solidFill>
                <a:schemeClr val="dk1"/>
              </a:solidFill>
              <a:latin typeface="Calibri"/>
              <a:ea typeface="Calibri"/>
              <a:cs typeface="Calibri"/>
              <a:sym typeface="Calibri"/>
            </a:endParaRPr>
          </a:p>
          <a:p>
            <a:pPr indent="0" lvl="0" marL="0" marR="0" rtl="0" algn="l">
              <a:spcBef>
                <a:spcPts val="4000"/>
              </a:spcBef>
              <a:spcAft>
                <a:spcPts val="0"/>
              </a:spcAft>
              <a:buClr>
                <a:srgbClr val="FFFFFF"/>
              </a:buClr>
              <a:buSzPts val="3200"/>
              <a:buFont typeface="Poppins"/>
              <a:buNone/>
            </a:pPr>
            <a:r>
              <a:rPr b="0" i="0" lang="en-US" sz="3200" u="none" cap="none" strike="noStrike">
                <a:solidFill>
                  <a:srgbClr val="FFFFFF"/>
                </a:solidFill>
                <a:latin typeface="Poppins"/>
                <a:ea typeface="Poppins"/>
                <a:cs typeface="Poppins"/>
                <a:sym typeface="Poppins"/>
              </a:rPr>
              <a:t>As a new website, we rely on your support to grow, so please help us by sharing our site with your friends and colleagues. </a:t>
            </a:r>
            <a:endParaRPr b="0" i="0" sz="3200" u="none" cap="none" strike="noStrike">
              <a:solidFill>
                <a:schemeClr val="dk1"/>
              </a:solidFill>
              <a:latin typeface="Calibri"/>
              <a:ea typeface="Calibri"/>
              <a:cs typeface="Calibri"/>
              <a:sym typeface="Calibri"/>
            </a:endParaRPr>
          </a:p>
        </p:txBody>
      </p:sp>
      <p:sp>
        <p:nvSpPr>
          <p:cNvPr id="666" name="Google Shape;666;g2ba73468a3e_0_621"/>
          <p:cNvSpPr/>
          <p:nvPr/>
        </p:nvSpPr>
        <p:spPr>
          <a:xfrm rot="-5400000">
            <a:off x="22204446" y="8326937"/>
            <a:ext cx="3645300" cy="469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2400"/>
              <a:buFont typeface="Inter"/>
              <a:buNone/>
            </a:pPr>
            <a:r>
              <a:rPr b="0" i="0" lang="en-US" sz="2400" u="none" cap="none" strike="noStrike">
                <a:solidFill>
                  <a:srgbClr val="000000"/>
                </a:solidFill>
                <a:latin typeface="Inter"/>
                <a:ea typeface="Inter"/>
                <a:cs typeface="Inter"/>
                <a:sym typeface="Inter"/>
              </a:rPr>
              <a:t>Credit | Image: </a:t>
            </a:r>
            <a:r>
              <a:rPr b="0" i="0" lang="en-US" sz="2400" u="sng" cap="none" strike="noStrike">
                <a:solidFill>
                  <a:srgbClr val="000000"/>
                </a:solidFill>
                <a:latin typeface="Inter"/>
                <a:ea typeface="Inter"/>
                <a:cs typeface="Inter"/>
                <a:sym typeface="Inter"/>
                <a:hlinkClick r:id="rId5">
                  <a:extLst>
                    <a:ext uri="{A12FA001-AC4F-418D-AE19-62706E023703}">
                      <ahyp:hlinkClr val="tx"/>
                    </a:ext>
                  </a:extLst>
                </a:hlinkClick>
              </a:rPr>
              <a:t>Unsplash</a:t>
            </a:r>
            <a:r>
              <a:rPr b="0" i="0" lang="en-US" sz="2400" u="none" cap="none" strike="noStrike">
                <a:solidFill>
                  <a:srgbClr val="000000"/>
                </a:solidFill>
                <a:latin typeface="Inter"/>
                <a:ea typeface="Inter"/>
                <a:cs typeface="Inter"/>
                <a:sym typeface="Inter"/>
              </a:rPr>
              <a:t> </a:t>
            </a:r>
            <a:endParaRPr b="0" i="0" sz="2400" u="none" cap="none" strike="noStrike">
              <a:solidFill>
                <a:schemeClr val="dk1"/>
              </a:solidFill>
              <a:latin typeface="Calibri"/>
              <a:ea typeface="Calibri"/>
              <a:cs typeface="Calibri"/>
              <a:sym typeface="Calibri"/>
            </a:endParaRPr>
          </a:p>
        </p:txBody>
      </p:sp>
      <p:pic>
        <p:nvPicPr>
          <p:cNvPr descr=" " id="667" name="Google Shape;667;g2ba73468a3e_0_621"/>
          <p:cNvPicPr preferRelativeResize="0"/>
          <p:nvPr/>
        </p:nvPicPr>
        <p:blipFill rotWithShape="1">
          <a:blip r:embed="rId6">
            <a:alphaModFix/>
          </a:blip>
          <a:srcRect b="0" l="0" r="0" t="0"/>
          <a:stretch/>
        </p:blipFill>
        <p:spPr>
          <a:xfrm>
            <a:off x="0" y="355600"/>
            <a:ext cx="13006426" cy="130048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4A7600"/>
        </a:solidFill>
      </p:bgPr>
    </p:bg>
    <p:spTree>
      <p:nvGrpSpPr>
        <p:cNvPr id="35" name="Shape 35"/>
        <p:cNvGrpSpPr/>
        <p:nvPr/>
      </p:nvGrpSpPr>
      <p:grpSpPr>
        <a:xfrm>
          <a:off x="0" y="0"/>
          <a:ext cx="0" cy="0"/>
          <a:chOff x="0" y="0"/>
          <a:chExt cx="0" cy="0"/>
        </a:xfrm>
      </p:grpSpPr>
      <p:pic>
        <p:nvPicPr>
          <p:cNvPr descr=" " id="36" name="Google Shape;36;g2ba73468a3e_0_18"/>
          <p:cNvPicPr preferRelativeResize="0"/>
          <p:nvPr/>
        </p:nvPicPr>
        <p:blipFill rotWithShape="1">
          <a:blip r:embed="rId3">
            <a:alphaModFix/>
          </a:blip>
          <a:srcRect b="0" l="0" r="0" t="0"/>
          <a:stretch/>
        </p:blipFill>
        <p:spPr>
          <a:xfrm>
            <a:off x="0" y="0"/>
            <a:ext cx="24387048" cy="13716000"/>
          </a:xfrm>
          <a:prstGeom prst="rect">
            <a:avLst/>
          </a:prstGeom>
          <a:noFill/>
          <a:ln>
            <a:noFill/>
          </a:ln>
        </p:spPr>
      </p:pic>
      <p:sp>
        <p:nvSpPr>
          <p:cNvPr id="37" name="Google Shape;37;g2ba73468a3e_0_18"/>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8" name="Google Shape;38;g2ba73468a3e_0_18"/>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sp>
        <p:nvSpPr>
          <p:cNvPr id="39" name="Google Shape;39;g2ba73468a3e_0_18"/>
          <p:cNvSpPr/>
          <p:nvPr/>
        </p:nvSpPr>
        <p:spPr>
          <a:xfrm>
            <a:off x="1829029" y="1473200"/>
            <a:ext cx="21135300" cy="1778100"/>
          </a:xfrm>
          <a:prstGeom prst="rect">
            <a:avLst/>
          </a:prstGeom>
          <a:noFill/>
          <a:ln>
            <a:noFill/>
          </a:ln>
        </p:spPr>
        <p:txBody>
          <a:bodyPr anchorCtr="0" anchor="t" bIns="0" lIns="0" spcFirstLastPara="1" rIns="0" wrap="square" tIns="0">
            <a:noAutofit/>
          </a:bodyPr>
          <a:lstStyle/>
          <a:p>
            <a:pPr indent="0" lvl="0" marL="0" marR="0" rtl="0" algn="l">
              <a:lnSpc>
                <a:spcPct val="112500"/>
              </a:lnSpc>
              <a:spcBef>
                <a:spcPts val="0"/>
              </a:spcBef>
              <a:spcAft>
                <a:spcPts val="0"/>
              </a:spcAft>
              <a:buClr>
                <a:srgbClr val="FFFFFF"/>
              </a:buClr>
              <a:buSzPts val="9600"/>
              <a:buFont typeface="Press Start 2P"/>
              <a:buNone/>
            </a:pPr>
            <a:r>
              <a:rPr b="0" i="0" lang="en-US" sz="9600" u="none" cap="none" strike="noStrike">
                <a:solidFill>
                  <a:srgbClr val="FFFFFF"/>
                </a:solidFill>
                <a:latin typeface="Press Start 2P"/>
                <a:ea typeface="Press Start 2P"/>
                <a:cs typeface="Press Start 2P"/>
                <a:sym typeface="Press Start 2P"/>
              </a:rPr>
              <a:t>TABLE OF CONTENTS</a:t>
            </a:r>
            <a:endParaRPr b="0" i="0" sz="9600" u="none" cap="none" strike="noStrike">
              <a:solidFill>
                <a:schemeClr val="dk1"/>
              </a:solidFill>
              <a:latin typeface="Calibri"/>
              <a:ea typeface="Calibri"/>
              <a:cs typeface="Calibri"/>
              <a:sym typeface="Calibri"/>
            </a:endParaRPr>
          </a:p>
        </p:txBody>
      </p:sp>
      <p:sp>
        <p:nvSpPr>
          <p:cNvPr id="40" name="Google Shape;40;g2ba73468a3e_0_18"/>
          <p:cNvSpPr/>
          <p:nvPr/>
        </p:nvSpPr>
        <p:spPr>
          <a:xfrm>
            <a:off x="2121165" y="4051300"/>
            <a:ext cx="7316100" cy="162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 name="Google Shape;41;g2ba73468a3e_0_18"/>
          <p:cNvSpPr/>
          <p:nvPr/>
        </p:nvSpPr>
        <p:spPr>
          <a:xfrm>
            <a:off x="2121165" y="4051300"/>
            <a:ext cx="1625700" cy="1625700"/>
          </a:xfrm>
          <a:prstGeom prst="roundRect">
            <a:avLst>
              <a:gd fmla="val 781313"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 name="Google Shape;42;g2ba73468a3e_0_18"/>
          <p:cNvSpPr/>
          <p:nvPr/>
        </p:nvSpPr>
        <p:spPr>
          <a:xfrm>
            <a:off x="2341326" y="4525433"/>
            <a:ext cx="1185600" cy="6774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4A7600"/>
              </a:buClr>
              <a:buSzPts val="4000"/>
              <a:buFont typeface="Press Start 2P"/>
              <a:buNone/>
            </a:pPr>
            <a:r>
              <a:rPr b="0" i="0" lang="en-US" sz="4000" u="none" cap="none" strike="noStrike">
                <a:solidFill>
                  <a:srgbClr val="4A7600"/>
                </a:solidFill>
                <a:latin typeface="Press Start 2P"/>
                <a:ea typeface="Press Start 2P"/>
                <a:cs typeface="Press Start 2P"/>
                <a:sym typeface="Press Start 2P"/>
              </a:rPr>
              <a:t>01</a:t>
            </a:r>
            <a:endParaRPr b="0" i="0" sz="4000" u="none" cap="none" strike="noStrike">
              <a:solidFill>
                <a:schemeClr val="dk1"/>
              </a:solidFill>
              <a:latin typeface="Calibri"/>
              <a:ea typeface="Calibri"/>
              <a:cs typeface="Calibri"/>
              <a:sym typeface="Calibri"/>
            </a:endParaRPr>
          </a:p>
        </p:txBody>
      </p:sp>
      <p:sp>
        <p:nvSpPr>
          <p:cNvPr id="43" name="Google Shape;43;g2ba73468a3e_0_18"/>
          <p:cNvSpPr/>
          <p:nvPr/>
        </p:nvSpPr>
        <p:spPr>
          <a:xfrm>
            <a:off x="3950194" y="4254500"/>
            <a:ext cx="5487000" cy="1219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 name="Google Shape;44;g2ba73468a3e_0_18"/>
          <p:cNvSpPr/>
          <p:nvPr/>
        </p:nvSpPr>
        <p:spPr>
          <a:xfrm>
            <a:off x="3950194" y="4254500"/>
            <a:ext cx="5656500" cy="677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4000"/>
              <a:buFont typeface="Press Start 2P"/>
              <a:buNone/>
            </a:pPr>
            <a:r>
              <a:rPr b="0" i="0" lang="en-US" sz="4000" u="none" cap="none" strike="noStrike">
                <a:solidFill>
                  <a:srgbClr val="FFFFFF"/>
                </a:solidFill>
                <a:latin typeface="Press Start 2P"/>
                <a:ea typeface="Press Start 2P"/>
                <a:cs typeface="Press Start 2P"/>
                <a:sym typeface="Press Start 2P"/>
              </a:rPr>
              <a:t>INTRO</a:t>
            </a:r>
            <a:endParaRPr b="0" i="0" sz="4000" u="none" cap="none" strike="noStrike">
              <a:solidFill>
                <a:schemeClr val="dk1"/>
              </a:solidFill>
              <a:latin typeface="Calibri"/>
              <a:ea typeface="Calibri"/>
              <a:cs typeface="Calibri"/>
              <a:sym typeface="Calibri"/>
            </a:endParaRPr>
          </a:p>
        </p:txBody>
      </p:sp>
      <p:sp>
        <p:nvSpPr>
          <p:cNvPr id="45" name="Google Shape;45;g2ba73468a3e_0_18"/>
          <p:cNvSpPr/>
          <p:nvPr/>
        </p:nvSpPr>
        <p:spPr>
          <a:xfrm>
            <a:off x="3950194" y="4864100"/>
            <a:ext cx="56226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Poppins"/>
              <a:buNone/>
            </a:pPr>
            <a:r>
              <a:rPr b="0" i="0" lang="en-US" sz="3200" u="none" cap="none" strike="noStrike">
                <a:solidFill>
                  <a:srgbClr val="FFFFFF"/>
                </a:solidFill>
                <a:latin typeface="Poppins"/>
                <a:ea typeface="Poppins"/>
                <a:cs typeface="Poppins"/>
                <a:sym typeface="Poppins"/>
              </a:rPr>
              <a:t>The Extraordinary Realm</a:t>
            </a:r>
            <a:endParaRPr b="0" i="0" sz="3200" u="none" cap="none" strike="noStrike">
              <a:solidFill>
                <a:schemeClr val="dk1"/>
              </a:solidFill>
              <a:latin typeface="Calibri"/>
              <a:ea typeface="Calibri"/>
              <a:cs typeface="Calibri"/>
              <a:sym typeface="Calibri"/>
            </a:endParaRPr>
          </a:p>
        </p:txBody>
      </p:sp>
      <p:sp>
        <p:nvSpPr>
          <p:cNvPr id="46" name="Google Shape;46;g2ba73468a3e_0_18"/>
          <p:cNvSpPr/>
          <p:nvPr/>
        </p:nvSpPr>
        <p:spPr>
          <a:xfrm>
            <a:off x="9589699" y="4051300"/>
            <a:ext cx="7316100" cy="162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 name="Google Shape;47;g2ba73468a3e_0_18"/>
          <p:cNvSpPr/>
          <p:nvPr/>
        </p:nvSpPr>
        <p:spPr>
          <a:xfrm>
            <a:off x="9589699" y="4051300"/>
            <a:ext cx="1625700" cy="1625700"/>
          </a:xfrm>
          <a:prstGeom prst="roundRect">
            <a:avLst>
              <a:gd fmla="val 781313"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 name="Google Shape;48;g2ba73468a3e_0_18"/>
          <p:cNvSpPr/>
          <p:nvPr/>
        </p:nvSpPr>
        <p:spPr>
          <a:xfrm>
            <a:off x="9809859" y="4525433"/>
            <a:ext cx="1185600" cy="6774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4A7600"/>
              </a:buClr>
              <a:buSzPts val="4000"/>
              <a:buFont typeface="Press Start 2P"/>
              <a:buNone/>
            </a:pPr>
            <a:r>
              <a:rPr b="0" i="0" lang="en-US" sz="4000" u="none" cap="none" strike="noStrike">
                <a:solidFill>
                  <a:srgbClr val="4A7600"/>
                </a:solidFill>
                <a:latin typeface="Press Start 2P"/>
                <a:ea typeface="Press Start 2P"/>
                <a:cs typeface="Press Start 2P"/>
                <a:sym typeface="Press Start 2P"/>
              </a:rPr>
              <a:t>02</a:t>
            </a:r>
            <a:endParaRPr b="0" i="0" sz="4000" u="none" cap="none" strike="noStrike">
              <a:solidFill>
                <a:schemeClr val="dk1"/>
              </a:solidFill>
              <a:latin typeface="Calibri"/>
              <a:ea typeface="Calibri"/>
              <a:cs typeface="Calibri"/>
              <a:sym typeface="Calibri"/>
            </a:endParaRPr>
          </a:p>
        </p:txBody>
      </p:sp>
      <p:sp>
        <p:nvSpPr>
          <p:cNvPr id="49" name="Google Shape;49;g2ba73468a3e_0_18"/>
          <p:cNvSpPr/>
          <p:nvPr/>
        </p:nvSpPr>
        <p:spPr>
          <a:xfrm>
            <a:off x="11418727" y="4254500"/>
            <a:ext cx="5487000" cy="1219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 name="Google Shape;50;g2ba73468a3e_0_18"/>
          <p:cNvSpPr/>
          <p:nvPr/>
        </p:nvSpPr>
        <p:spPr>
          <a:xfrm>
            <a:off x="11418727" y="4254500"/>
            <a:ext cx="5656500" cy="677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4000"/>
              <a:buFont typeface="Press Start 2P"/>
              <a:buNone/>
            </a:pPr>
            <a:r>
              <a:rPr b="0" i="0" lang="en-US" sz="4000" u="none" cap="none" strike="noStrike">
                <a:solidFill>
                  <a:srgbClr val="FFFFFF"/>
                </a:solidFill>
                <a:latin typeface="Press Start 2P"/>
                <a:ea typeface="Press Start 2P"/>
                <a:cs typeface="Press Start 2P"/>
                <a:sym typeface="Press Start 2P"/>
              </a:rPr>
              <a:t>ENCOUNTERS</a:t>
            </a:r>
            <a:endParaRPr b="0" i="0" sz="4000" u="none" cap="none" strike="noStrike">
              <a:solidFill>
                <a:schemeClr val="dk1"/>
              </a:solidFill>
              <a:latin typeface="Calibri"/>
              <a:ea typeface="Calibri"/>
              <a:cs typeface="Calibri"/>
              <a:sym typeface="Calibri"/>
            </a:endParaRPr>
          </a:p>
        </p:txBody>
      </p:sp>
      <p:sp>
        <p:nvSpPr>
          <p:cNvPr id="51" name="Google Shape;51;g2ba73468a3e_0_18"/>
          <p:cNvSpPr/>
          <p:nvPr/>
        </p:nvSpPr>
        <p:spPr>
          <a:xfrm>
            <a:off x="11418727" y="4864100"/>
            <a:ext cx="56226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Poppins"/>
              <a:buNone/>
            </a:pPr>
            <a:r>
              <a:rPr b="0" i="0" lang="en-US" sz="3200" u="none" cap="none" strike="noStrike">
                <a:solidFill>
                  <a:srgbClr val="FFFFFF"/>
                </a:solidFill>
                <a:latin typeface="Poppins"/>
                <a:ea typeface="Poppins"/>
                <a:cs typeface="Poppins"/>
                <a:sym typeface="Poppins"/>
              </a:rPr>
              <a:t>Unicorn Sightings</a:t>
            </a:r>
            <a:endParaRPr b="0" i="0" sz="3200" u="none" cap="none" strike="noStrike">
              <a:solidFill>
                <a:schemeClr val="dk1"/>
              </a:solidFill>
              <a:latin typeface="Calibri"/>
              <a:ea typeface="Calibri"/>
              <a:cs typeface="Calibri"/>
              <a:sym typeface="Calibri"/>
            </a:endParaRPr>
          </a:p>
        </p:txBody>
      </p:sp>
      <p:sp>
        <p:nvSpPr>
          <p:cNvPr id="52" name="Google Shape;52;g2ba73468a3e_0_18"/>
          <p:cNvSpPr/>
          <p:nvPr/>
        </p:nvSpPr>
        <p:spPr>
          <a:xfrm>
            <a:off x="2121165" y="7035800"/>
            <a:ext cx="7316100" cy="162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 name="Google Shape;53;g2ba73468a3e_0_18"/>
          <p:cNvSpPr/>
          <p:nvPr/>
        </p:nvSpPr>
        <p:spPr>
          <a:xfrm>
            <a:off x="2121165" y="7035800"/>
            <a:ext cx="1625700" cy="1625700"/>
          </a:xfrm>
          <a:prstGeom prst="roundRect">
            <a:avLst>
              <a:gd fmla="val 781313"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 name="Google Shape;54;g2ba73468a3e_0_18"/>
          <p:cNvSpPr/>
          <p:nvPr/>
        </p:nvSpPr>
        <p:spPr>
          <a:xfrm>
            <a:off x="2341326" y="7509933"/>
            <a:ext cx="1185600" cy="6774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4A7600"/>
              </a:buClr>
              <a:buSzPts val="4000"/>
              <a:buFont typeface="Press Start 2P"/>
              <a:buNone/>
            </a:pPr>
            <a:r>
              <a:rPr b="0" i="0" lang="en-US" sz="4000" u="none" cap="none" strike="noStrike">
                <a:solidFill>
                  <a:srgbClr val="4A7600"/>
                </a:solidFill>
                <a:latin typeface="Press Start 2P"/>
                <a:ea typeface="Press Start 2P"/>
                <a:cs typeface="Press Start 2P"/>
                <a:sym typeface="Press Start 2P"/>
              </a:rPr>
              <a:t>03</a:t>
            </a:r>
            <a:endParaRPr b="0" i="0" sz="4000" u="none" cap="none" strike="noStrike">
              <a:solidFill>
                <a:schemeClr val="dk1"/>
              </a:solidFill>
              <a:latin typeface="Calibri"/>
              <a:ea typeface="Calibri"/>
              <a:cs typeface="Calibri"/>
              <a:sym typeface="Calibri"/>
            </a:endParaRPr>
          </a:p>
        </p:txBody>
      </p:sp>
      <p:sp>
        <p:nvSpPr>
          <p:cNvPr id="55" name="Google Shape;55;g2ba73468a3e_0_18"/>
          <p:cNvSpPr/>
          <p:nvPr/>
        </p:nvSpPr>
        <p:spPr>
          <a:xfrm>
            <a:off x="3950194" y="7239000"/>
            <a:ext cx="5487000" cy="1219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 name="Google Shape;56;g2ba73468a3e_0_18"/>
          <p:cNvSpPr/>
          <p:nvPr/>
        </p:nvSpPr>
        <p:spPr>
          <a:xfrm>
            <a:off x="3950194" y="7239000"/>
            <a:ext cx="5656500" cy="677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4000"/>
              <a:buFont typeface="Press Start 2P"/>
              <a:buNone/>
            </a:pPr>
            <a:r>
              <a:rPr b="0" i="0" lang="en-US" sz="4000" u="none" cap="none" strike="noStrike">
                <a:solidFill>
                  <a:srgbClr val="FFFFFF"/>
                </a:solidFill>
                <a:latin typeface="Press Start 2P"/>
                <a:ea typeface="Press Start 2P"/>
                <a:cs typeface="Press Start 2P"/>
                <a:sym typeface="Press Start 2P"/>
              </a:rPr>
              <a:t>WONDERS</a:t>
            </a:r>
            <a:endParaRPr b="0" i="0" sz="4000" u="none" cap="none" strike="noStrike">
              <a:solidFill>
                <a:schemeClr val="dk1"/>
              </a:solidFill>
              <a:latin typeface="Calibri"/>
              <a:ea typeface="Calibri"/>
              <a:cs typeface="Calibri"/>
              <a:sym typeface="Calibri"/>
            </a:endParaRPr>
          </a:p>
        </p:txBody>
      </p:sp>
      <p:sp>
        <p:nvSpPr>
          <p:cNvPr id="57" name="Google Shape;57;g2ba73468a3e_0_18"/>
          <p:cNvSpPr/>
          <p:nvPr/>
        </p:nvSpPr>
        <p:spPr>
          <a:xfrm>
            <a:off x="3950194" y="7848600"/>
            <a:ext cx="56226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Poppins"/>
              <a:buNone/>
            </a:pPr>
            <a:r>
              <a:rPr b="0" i="0" lang="en-US" sz="3200" u="none" cap="none" strike="noStrike">
                <a:solidFill>
                  <a:srgbClr val="FFFFFF"/>
                </a:solidFill>
                <a:latin typeface="Poppins"/>
                <a:ea typeface="Poppins"/>
                <a:cs typeface="Poppins"/>
                <a:sym typeface="Poppins"/>
              </a:rPr>
              <a:t>Wishes Granted</a:t>
            </a:r>
            <a:endParaRPr b="0" i="0" sz="3200" u="none" cap="none" strike="noStrike">
              <a:solidFill>
                <a:schemeClr val="dk1"/>
              </a:solidFill>
              <a:latin typeface="Calibri"/>
              <a:ea typeface="Calibri"/>
              <a:cs typeface="Calibri"/>
              <a:sym typeface="Calibri"/>
            </a:endParaRPr>
          </a:p>
        </p:txBody>
      </p:sp>
      <p:sp>
        <p:nvSpPr>
          <p:cNvPr id="58" name="Google Shape;58;g2ba73468a3e_0_18"/>
          <p:cNvSpPr/>
          <p:nvPr/>
        </p:nvSpPr>
        <p:spPr>
          <a:xfrm>
            <a:off x="9589699" y="7035800"/>
            <a:ext cx="7316100" cy="162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 name="Google Shape;59;g2ba73468a3e_0_18"/>
          <p:cNvSpPr/>
          <p:nvPr/>
        </p:nvSpPr>
        <p:spPr>
          <a:xfrm>
            <a:off x="9589699" y="7035800"/>
            <a:ext cx="1625700" cy="1625700"/>
          </a:xfrm>
          <a:prstGeom prst="roundRect">
            <a:avLst>
              <a:gd fmla="val 781313"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 name="Google Shape;60;g2ba73468a3e_0_18"/>
          <p:cNvSpPr/>
          <p:nvPr/>
        </p:nvSpPr>
        <p:spPr>
          <a:xfrm>
            <a:off x="9809859" y="7509933"/>
            <a:ext cx="1185600" cy="6774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4A7600"/>
              </a:buClr>
              <a:buSzPts val="4000"/>
              <a:buFont typeface="Press Start 2P"/>
              <a:buNone/>
            </a:pPr>
            <a:r>
              <a:rPr b="0" i="0" lang="en-US" sz="4000" u="none" cap="none" strike="noStrike">
                <a:solidFill>
                  <a:srgbClr val="4A7600"/>
                </a:solidFill>
                <a:latin typeface="Press Start 2P"/>
                <a:ea typeface="Press Start 2P"/>
                <a:cs typeface="Press Start 2P"/>
                <a:sym typeface="Press Start 2P"/>
              </a:rPr>
              <a:t>04</a:t>
            </a:r>
            <a:endParaRPr b="0" i="0" sz="4000" u="none" cap="none" strike="noStrike">
              <a:solidFill>
                <a:schemeClr val="dk1"/>
              </a:solidFill>
              <a:latin typeface="Calibri"/>
              <a:ea typeface="Calibri"/>
              <a:cs typeface="Calibri"/>
              <a:sym typeface="Calibri"/>
            </a:endParaRPr>
          </a:p>
        </p:txBody>
      </p:sp>
      <p:sp>
        <p:nvSpPr>
          <p:cNvPr id="61" name="Google Shape;61;g2ba73468a3e_0_18"/>
          <p:cNvSpPr/>
          <p:nvPr/>
        </p:nvSpPr>
        <p:spPr>
          <a:xfrm>
            <a:off x="11418727" y="7239000"/>
            <a:ext cx="5487000" cy="1219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 name="Google Shape;62;g2ba73468a3e_0_18"/>
          <p:cNvSpPr/>
          <p:nvPr/>
        </p:nvSpPr>
        <p:spPr>
          <a:xfrm>
            <a:off x="11418727" y="7239000"/>
            <a:ext cx="5656500" cy="677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4000"/>
              <a:buFont typeface="Press Start 2P"/>
              <a:buNone/>
            </a:pPr>
            <a:r>
              <a:rPr b="0" i="0" lang="en-US" sz="4000" u="none" cap="none" strike="noStrike">
                <a:solidFill>
                  <a:srgbClr val="FFFFFF"/>
                </a:solidFill>
                <a:latin typeface="Press Start 2P"/>
                <a:ea typeface="Press Start 2P"/>
                <a:cs typeface="Press Start 2P"/>
                <a:sym typeface="Press Start 2P"/>
              </a:rPr>
              <a:t>MAGIC</a:t>
            </a:r>
            <a:endParaRPr b="0" i="0" sz="4000" u="none" cap="none" strike="noStrike">
              <a:solidFill>
                <a:schemeClr val="dk1"/>
              </a:solidFill>
              <a:latin typeface="Calibri"/>
              <a:ea typeface="Calibri"/>
              <a:cs typeface="Calibri"/>
              <a:sym typeface="Calibri"/>
            </a:endParaRPr>
          </a:p>
        </p:txBody>
      </p:sp>
      <p:sp>
        <p:nvSpPr>
          <p:cNvPr id="63" name="Google Shape;63;g2ba73468a3e_0_18"/>
          <p:cNvSpPr/>
          <p:nvPr/>
        </p:nvSpPr>
        <p:spPr>
          <a:xfrm>
            <a:off x="11418727" y="7848600"/>
            <a:ext cx="56226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Poppins"/>
              <a:buNone/>
            </a:pPr>
            <a:r>
              <a:rPr b="0" i="0" lang="en-US" sz="3200" u="none" cap="none" strike="noStrike">
                <a:solidFill>
                  <a:srgbClr val="FFFFFF"/>
                </a:solidFill>
                <a:latin typeface="Poppins"/>
                <a:ea typeface="Poppins"/>
                <a:cs typeface="Poppins"/>
                <a:sym typeface="Poppins"/>
              </a:rPr>
              <a:t>Spellcasting</a:t>
            </a:r>
            <a:endParaRPr b="0" i="0" sz="3200" u="none" cap="none" strike="noStrike">
              <a:solidFill>
                <a:schemeClr val="dk1"/>
              </a:solidFill>
              <a:latin typeface="Calibri"/>
              <a:ea typeface="Calibri"/>
              <a:cs typeface="Calibri"/>
              <a:sym typeface="Calibri"/>
            </a:endParaRPr>
          </a:p>
        </p:txBody>
      </p:sp>
      <p:sp>
        <p:nvSpPr>
          <p:cNvPr id="64" name="Google Shape;64;g2ba73468a3e_0_18"/>
          <p:cNvSpPr/>
          <p:nvPr/>
        </p:nvSpPr>
        <p:spPr>
          <a:xfrm>
            <a:off x="2121165" y="10020300"/>
            <a:ext cx="7316100" cy="162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 name="Google Shape;65;g2ba73468a3e_0_18"/>
          <p:cNvSpPr/>
          <p:nvPr/>
        </p:nvSpPr>
        <p:spPr>
          <a:xfrm>
            <a:off x="2121165" y="10020300"/>
            <a:ext cx="1625700" cy="1625700"/>
          </a:xfrm>
          <a:prstGeom prst="roundRect">
            <a:avLst>
              <a:gd fmla="val 781313"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 name="Google Shape;66;g2ba73468a3e_0_18"/>
          <p:cNvSpPr/>
          <p:nvPr/>
        </p:nvSpPr>
        <p:spPr>
          <a:xfrm>
            <a:off x="2341326" y="10494433"/>
            <a:ext cx="1185600" cy="6774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4A7600"/>
              </a:buClr>
              <a:buSzPts val="4000"/>
              <a:buFont typeface="Press Start 2P"/>
              <a:buNone/>
            </a:pPr>
            <a:r>
              <a:rPr b="0" i="0" lang="en-US" sz="4000" u="none" cap="none" strike="noStrike">
                <a:solidFill>
                  <a:srgbClr val="4A7600"/>
                </a:solidFill>
                <a:latin typeface="Press Start 2P"/>
                <a:ea typeface="Press Start 2P"/>
                <a:cs typeface="Press Start 2P"/>
                <a:sym typeface="Press Start 2P"/>
              </a:rPr>
              <a:t>05</a:t>
            </a:r>
            <a:endParaRPr b="0" i="0" sz="4000" u="none" cap="none" strike="noStrike">
              <a:solidFill>
                <a:schemeClr val="dk1"/>
              </a:solidFill>
              <a:latin typeface="Calibri"/>
              <a:ea typeface="Calibri"/>
              <a:cs typeface="Calibri"/>
              <a:sym typeface="Calibri"/>
            </a:endParaRPr>
          </a:p>
        </p:txBody>
      </p:sp>
      <p:sp>
        <p:nvSpPr>
          <p:cNvPr id="67" name="Google Shape;67;g2ba73468a3e_0_18"/>
          <p:cNvSpPr/>
          <p:nvPr/>
        </p:nvSpPr>
        <p:spPr>
          <a:xfrm>
            <a:off x="3950194" y="10223500"/>
            <a:ext cx="5487000" cy="1219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 name="Google Shape;68;g2ba73468a3e_0_18"/>
          <p:cNvSpPr/>
          <p:nvPr/>
        </p:nvSpPr>
        <p:spPr>
          <a:xfrm>
            <a:off x="3950194" y="10223500"/>
            <a:ext cx="5656500" cy="677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4000"/>
              <a:buFont typeface="Press Start 2P"/>
              <a:buNone/>
            </a:pPr>
            <a:r>
              <a:rPr b="0" i="0" lang="en-US" sz="4000" u="none" cap="none" strike="noStrike">
                <a:solidFill>
                  <a:srgbClr val="FFFFFF"/>
                </a:solidFill>
                <a:latin typeface="Press Start 2P"/>
                <a:ea typeface="Press Start 2P"/>
                <a:cs typeface="Press Start 2P"/>
                <a:sym typeface="Press Start 2P"/>
              </a:rPr>
              <a:t>ADVENTURE</a:t>
            </a:r>
            <a:endParaRPr b="0" i="0" sz="4000" u="none" cap="none" strike="noStrike">
              <a:solidFill>
                <a:schemeClr val="dk1"/>
              </a:solidFill>
              <a:latin typeface="Calibri"/>
              <a:ea typeface="Calibri"/>
              <a:cs typeface="Calibri"/>
              <a:sym typeface="Calibri"/>
            </a:endParaRPr>
          </a:p>
        </p:txBody>
      </p:sp>
      <p:sp>
        <p:nvSpPr>
          <p:cNvPr id="69" name="Google Shape;69;g2ba73468a3e_0_18"/>
          <p:cNvSpPr/>
          <p:nvPr/>
        </p:nvSpPr>
        <p:spPr>
          <a:xfrm>
            <a:off x="3950194" y="10833100"/>
            <a:ext cx="56226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Poppins"/>
              <a:buNone/>
            </a:pPr>
            <a:r>
              <a:rPr b="0" i="0" lang="en-US" sz="3200" u="none" cap="none" strike="noStrike">
                <a:solidFill>
                  <a:srgbClr val="FFFFFF"/>
                </a:solidFill>
                <a:latin typeface="Poppins"/>
                <a:ea typeface="Poppins"/>
                <a:cs typeface="Poppins"/>
                <a:sym typeface="Poppins"/>
              </a:rPr>
              <a:t>Happily Ever After</a:t>
            </a:r>
            <a:endParaRPr b="0" i="0" sz="3200" u="none" cap="none" strike="noStrike">
              <a:solidFill>
                <a:schemeClr val="dk1"/>
              </a:solidFill>
              <a:latin typeface="Calibri"/>
              <a:ea typeface="Calibri"/>
              <a:cs typeface="Calibri"/>
              <a:sym typeface="Calibri"/>
            </a:endParaRPr>
          </a:p>
        </p:txBody>
      </p:sp>
      <p:sp>
        <p:nvSpPr>
          <p:cNvPr id="70" name="Google Shape;70;g2ba73468a3e_0_18"/>
          <p:cNvSpPr/>
          <p:nvPr/>
        </p:nvSpPr>
        <p:spPr>
          <a:xfrm>
            <a:off x="9589699" y="10020300"/>
            <a:ext cx="7316100" cy="162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 name="Google Shape;71;g2ba73468a3e_0_18"/>
          <p:cNvSpPr/>
          <p:nvPr/>
        </p:nvSpPr>
        <p:spPr>
          <a:xfrm>
            <a:off x="9589699" y="10020300"/>
            <a:ext cx="1625700" cy="1625700"/>
          </a:xfrm>
          <a:prstGeom prst="roundRect">
            <a:avLst>
              <a:gd fmla="val 781313"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 name="Google Shape;72;g2ba73468a3e_0_18"/>
          <p:cNvSpPr/>
          <p:nvPr/>
        </p:nvSpPr>
        <p:spPr>
          <a:xfrm>
            <a:off x="9809859" y="10494433"/>
            <a:ext cx="1185600" cy="6774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4A7600"/>
              </a:buClr>
              <a:buSzPts val="4000"/>
              <a:buFont typeface="Press Start 2P"/>
              <a:buNone/>
            </a:pPr>
            <a:r>
              <a:rPr b="0" i="0" lang="en-US" sz="4000" u="none" cap="none" strike="noStrike">
                <a:solidFill>
                  <a:srgbClr val="4A7600"/>
                </a:solidFill>
                <a:latin typeface="Press Start 2P"/>
                <a:ea typeface="Press Start 2P"/>
                <a:cs typeface="Press Start 2P"/>
                <a:sym typeface="Press Start 2P"/>
              </a:rPr>
              <a:t>06</a:t>
            </a:r>
            <a:endParaRPr b="0" i="0" sz="4000" u="none" cap="none" strike="noStrike">
              <a:solidFill>
                <a:schemeClr val="dk1"/>
              </a:solidFill>
              <a:latin typeface="Calibri"/>
              <a:ea typeface="Calibri"/>
              <a:cs typeface="Calibri"/>
              <a:sym typeface="Calibri"/>
            </a:endParaRPr>
          </a:p>
        </p:txBody>
      </p:sp>
      <p:sp>
        <p:nvSpPr>
          <p:cNvPr id="73" name="Google Shape;73;g2ba73468a3e_0_18"/>
          <p:cNvSpPr/>
          <p:nvPr/>
        </p:nvSpPr>
        <p:spPr>
          <a:xfrm>
            <a:off x="11418727" y="10223500"/>
            <a:ext cx="5487000" cy="1219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 name="Google Shape;74;g2ba73468a3e_0_18"/>
          <p:cNvSpPr/>
          <p:nvPr/>
        </p:nvSpPr>
        <p:spPr>
          <a:xfrm>
            <a:off x="11418727" y="10223500"/>
            <a:ext cx="5656500" cy="677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4000"/>
              <a:buFont typeface="Press Start 2P"/>
              <a:buNone/>
            </a:pPr>
            <a:r>
              <a:rPr b="0" i="0" lang="en-US" sz="4000" u="none" cap="none" strike="noStrike">
                <a:solidFill>
                  <a:srgbClr val="FFFFFF"/>
                </a:solidFill>
                <a:latin typeface="Press Start 2P"/>
                <a:ea typeface="Press Start 2P"/>
                <a:cs typeface="Press Start 2P"/>
                <a:sym typeface="Press Start 2P"/>
              </a:rPr>
              <a:t>CONCLUSION</a:t>
            </a:r>
            <a:endParaRPr b="0" i="0" sz="4000" u="none" cap="none" strike="noStrike">
              <a:solidFill>
                <a:schemeClr val="dk1"/>
              </a:solidFill>
              <a:latin typeface="Calibri"/>
              <a:ea typeface="Calibri"/>
              <a:cs typeface="Calibri"/>
              <a:sym typeface="Calibri"/>
            </a:endParaRPr>
          </a:p>
        </p:txBody>
      </p:sp>
      <p:sp>
        <p:nvSpPr>
          <p:cNvPr id="75" name="Google Shape;75;g2ba73468a3e_0_18"/>
          <p:cNvSpPr/>
          <p:nvPr/>
        </p:nvSpPr>
        <p:spPr>
          <a:xfrm>
            <a:off x="11418727" y="10833100"/>
            <a:ext cx="56226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Poppins"/>
              <a:buNone/>
            </a:pPr>
            <a:r>
              <a:rPr b="0" i="0" lang="en-US" sz="3200" u="none" cap="none" strike="noStrike">
                <a:solidFill>
                  <a:srgbClr val="FFFFFF"/>
                </a:solidFill>
                <a:latin typeface="Poppins"/>
                <a:ea typeface="Poppins"/>
                <a:cs typeface="Poppins"/>
                <a:sym typeface="Poppins"/>
              </a:rPr>
              <a:t>Embrace the Fantasy</a:t>
            </a:r>
            <a:endParaRPr b="0" i="0" sz="3200" u="none" cap="none" strike="noStrike">
              <a:solidFill>
                <a:schemeClr val="dk1"/>
              </a:solidFill>
              <a:latin typeface="Calibri"/>
              <a:ea typeface="Calibri"/>
              <a:cs typeface="Calibri"/>
              <a:sym typeface="Calibri"/>
            </a:endParaRPr>
          </a:p>
        </p:txBody>
      </p:sp>
      <p:pic>
        <p:nvPicPr>
          <p:cNvPr descr=" " id="76" name="Google Shape;76;g2ba73468a3e_0_18"/>
          <p:cNvPicPr preferRelativeResize="0"/>
          <p:nvPr/>
        </p:nvPicPr>
        <p:blipFill rotWithShape="1">
          <a:blip r:embed="rId5">
            <a:alphaModFix/>
          </a:blip>
          <a:srcRect b="0" l="0" r="0" t="0"/>
          <a:stretch/>
        </p:blipFill>
        <p:spPr>
          <a:xfrm>
            <a:off x="17439280" y="2044700"/>
            <a:ext cx="6160270" cy="1160780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4A7600"/>
        </a:solidFill>
      </p:bgPr>
    </p:bg>
    <p:spTree>
      <p:nvGrpSpPr>
        <p:cNvPr id="81" name="Shape 81"/>
        <p:cNvGrpSpPr/>
        <p:nvPr/>
      </p:nvGrpSpPr>
      <p:grpSpPr>
        <a:xfrm>
          <a:off x="0" y="0"/>
          <a:ext cx="0" cy="0"/>
          <a:chOff x="0" y="0"/>
          <a:chExt cx="0" cy="0"/>
        </a:xfrm>
      </p:grpSpPr>
      <p:pic>
        <p:nvPicPr>
          <p:cNvPr descr=" " id="82" name="Google Shape;82;g2ba73468a3e_0_63"/>
          <p:cNvPicPr preferRelativeResize="0"/>
          <p:nvPr/>
        </p:nvPicPr>
        <p:blipFill rotWithShape="1">
          <a:blip r:embed="rId3">
            <a:alphaModFix/>
          </a:blip>
          <a:srcRect b="0" l="0" r="0" t="0"/>
          <a:stretch/>
        </p:blipFill>
        <p:spPr>
          <a:xfrm>
            <a:off x="0" y="0"/>
            <a:ext cx="24387048" cy="13716000"/>
          </a:xfrm>
          <a:prstGeom prst="rect">
            <a:avLst/>
          </a:prstGeom>
          <a:noFill/>
          <a:ln>
            <a:noFill/>
          </a:ln>
        </p:spPr>
      </p:pic>
      <p:sp>
        <p:nvSpPr>
          <p:cNvPr id="83" name="Google Shape;83;g2ba73468a3e_0_63"/>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84" name="Google Shape;84;g2ba73468a3e_0_63"/>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sp>
        <p:nvSpPr>
          <p:cNvPr id="85" name="Google Shape;85;g2ba73468a3e_0_63"/>
          <p:cNvSpPr/>
          <p:nvPr/>
        </p:nvSpPr>
        <p:spPr>
          <a:xfrm>
            <a:off x="2959470" y="2743200"/>
            <a:ext cx="14090400" cy="1388400"/>
          </a:xfrm>
          <a:prstGeom prst="rect">
            <a:avLst/>
          </a:prstGeom>
          <a:noFill/>
          <a:ln>
            <a:noFill/>
          </a:ln>
        </p:spPr>
        <p:txBody>
          <a:bodyPr anchorCtr="0" anchor="t" bIns="0" lIns="0" spcFirstLastPara="1" rIns="0" wrap="square" tIns="0">
            <a:noAutofit/>
          </a:bodyPr>
          <a:lstStyle/>
          <a:p>
            <a:pPr indent="0" lvl="0" marL="0" marR="0" rtl="0" algn="l">
              <a:lnSpc>
                <a:spcPct val="137500"/>
              </a:lnSpc>
              <a:spcBef>
                <a:spcPts val="0"/>
              </a:spcBef>
              <a:spcAft>
                <a:spcPts val="0"/>
              </a:spcAft>
              <a:buClr>
                <a:srgbClr val="FFFFFF"/>
              </a:buClr>
              <a:buSzPts val="6400"/>
              <a:buFont typeface="Press Start 2P"/>
              <a:buNone/>
            </a:pPr>
            <a:r>
              <a:rPr b="0" i="0" lang="en-US" sz="6400" u="none" cap="none" strike="noStrike">
                <a:solidFill>
                  <a:srgbClr val="FFFFFF"/>
                </a:solidFill>
                <a:latin typeface="Press Start 2P"/>
                <a:ea typeface="Press Start 2P"/>
                <a:cs typeface="Press Start 2P"/>
                <a:sym typeface="Press Start 2P"/>
              </a:rPr>
              <a:t>THE EXTRAORDINARY</a:t>
            </a:r>
            <a:endParaRPr b="0" i="0" sz="6400" u="none" cap="none" strike="noStrike">
              <a:solidFill>
                <a:schemeClr val="dk1"/>
              </a:solidFill>
              <a:latin typeface="Calibri"/>
              <a:ea typeface="Calibri"/>
              <a:cs typeface="Calibri"/>
              <a:sym typeface="Calibri"/>
            </a:endParaRPr>
          </a:p>
        </p:txBody>
      </p:sp>
      <p:sp>
        <p:nvSpPr>
          <p:cNvPr id="86" name="Google Shape;86;g2ba73468a3e_0_63"/>
          <p:cNvSpPr/>
          <p:nvPr/>
        </p:nvSpPr>
        <p:spPr>
          <a:xfrm>
            <a:off x="2959470" y="4737100"/>
            <a:ext cx="8861400" cy="6841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Poppins"/>
              <a:buNone/>
            </a:pPr>
            <a:r>
              <a:rPr b="0" i="0" lang="en-US" sz="3200" u="none" cap="none" strike="noStrike">
                <a:solidFill>
                  <a:srgbClr val="FFFFFF"/>
                </a:solidFill>
                <a:latin typeface="Poppins"/>
                <a:ea typeface="Poppins"/>
                <a:cs typeface="Poppins"/>
                <a:sym typeface="Poppins"/>
              </a:rPr>
              <a:t>Welcome to the Fantasy World, a realm of wonder and enchantment where anything is possible. Here, dragons breathe fire, unicorns prance through meadows, and rainbows shine brightly. This world is a place where wishes come true, where potions can be cursed and spells are cast. It's a place of treasure and adventure, where the impossible becomes possible. But the greatest treasure of all is the one that lies within. </a:t>
            </a:r>
            <a:endParaRPr b="0" i="0" sz="3200" u="none" cap="none" strike="noStrike">
              <a:solidFill>
                <a:schemeClr val="dk1"/>
              </a:solidFill>
              <a:latin typeface="Calibri"/>
              <a:ea typeface="Calibri"/>
              <a:cs typeface="Calibri"/>
              <a:sym typeface="Calibri"/>
            </a:endParaRPr>
          </a:p>
        </p:txBody>
      </p:sp>
      <p:sp>
        <p:nvSpPr>
          <p:cNvPr id="87" name="Google Shape;87;g2ba73468a3e_0_63"/>
          <p:cNvSpPr/>
          <p:nvPr/>
        </p:nvSpPr>
        <p:spPr>
          <a:xfrm>
            <a:off x="12701588" y="4737100"/>
            <a:ext cx="8861400" cy="6841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Poppins"/>
              <a:buNone/>
            </a:pPr>
            <a:r>
              <a:rPr b="0" i="0" lang="en-US" sz="3200" u="none" cap="none" strike="noStrike">
                <a:solidFill>
                  <a:srgbClr val="FFFFFF"/>
                </a:solidFill>
                <a:latin typeface="Poppins"/>
                <a:ea typeface="Poppins"/>
                <a:cs typeface="Poppins"/>
                <a:sym typeface="Poppins"/>
              </a:rPr>
              <a:t>The world of fantasy is a reflection of our deepest desires, our fondest dreams, and our wildest imaginations. It's a place where we can let go of the constraints of reality and explore the boundless possibilities of the human mind. In this introduction, we will delve into the mysteries of this realm, uncovering the magic and wonder that lies within. So come with us and let's embark on a journey through the Fantasy World.</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4A7600"/>
        </a:solidFill>
      </p:bgPr>
    </p:bg>
    <p:spTree>
      <p:nvGrpSpPr>
        <p:cNvPr id="92" name="Shape 92"/>
        <p:cNvGrpSpPr/>
        <p:nvPr/>
      </p:nvGrpSpPr>
      <p:grpSpPr>
        <a:xfrm>
          <a:off x="0" y="0"/>
          <a:ext cx="0" cy="0"/>
          <a:chOff x="0" y="0"/>
          <a:chExt cx="0" cy="0"/>
        </a:xfrm>
      </p:grpSpPr>
      <p:pic>
        <p:nvPicPr>
          <p:cNvPr descr=" " id="93" name="Google Shape;93;g2ba73468a3e_0_73"/>
          <p:cNvPicPr preferRelativeResize="0"/>
          <p:nvPr/>
        </p:nvPicPr>
        <p:blipFill rotWithShape="1">
          <a:blip r:embed="rId3">
            <a:alphaModFix/>
          </a:blip>
          <a:srcRect b="0" l="0" r="0" t="0"/>
          <a:stretch/>
        </p:blipFill>
        <p:spPr>
          <a:xfrm>
            <a:off x="0" y="0"/>
            <a:ext cx="24387048" cy="13716000"/>
          </a:xfrm>
          <a:prstGeom prst="rect">
            <a:avLst/>
          </a:prstGeom>
          <a:noFill/>
          <a:ln>
            <a:noFill/>
          </a:ln>
        </p:spPr>
      </p:pic>
      <p:sp>
        <p:nvSpPr>
          <p:cNvPr id="94" name="Google Shape;94;g2ba73468a3e_0_73"/>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95" name="Google Shape;95;g2ba73468a3e_0_73"/>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sp>
        <p:nvSpPr>
          <p:cNvPr id="96" name="Google Shape;96;g2ba73468a3e_0_73"/>
          <p:cNvSpPr/>
          <p:nvPr/>
        </p:nvSpPr>
        <p:spPr>
          <a:xfrm>
            <a:off x="13057232" y="2705100"/>
            <a:ext cx="9907200" cy="3149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97" name="Google Shape;97;g2ba73468a3e_0_73"/>
          <p:cNvPicPr preferRelativeResize="0"/>
          <p:nvPr/>
        </p:nvPicPr>
        <p:blipFill rotWithShape="1">
          <a:blip r:embed="rId5">
            <a:alphaModFix/>
          </a:blip>
          <a:srcRect b="0" l="0" r="0" t="0"/>
          <a:stretch/>
        </p:blipFill>
        <p:spPr>
          <a:xfrm>
            <a:off x="13057232" y="3458871"/>
            <a:ext cx="1625803" cy="1642058"/>
          </a:xfrm>
          <a:prstGeom prst="rect">
            <a:avLst/>
          </a:prstGeom>
          <a:noFill/>
          <a:ln>
            <a:noFill/>
          </a:ln>
        </p:spPr>
      </p:pic>
      <p:sp>
        <p:nvSpPr>
          <p:cNvPr id="98" name="Google Shape;98;g2ba73468a3e_0_73"/>
          <p:cNvSpPr/>
          <p:nvPr/>
        </p:nvSpPr>
        <p:spPr>
          <a:xfrm>
            <a:off x="15089486" y="2705100"/>
            <a:ext cx="7875000" cy="3149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 name="Google Shape;99;g2ba73468a3e_0_73"/>
          <p:cNvSpPr/>
          <p:nvPr/>
        </p:nvSpPr>
        <p:spPr>
          <a:xfrm>
            <a:off x="15089486" y="2705100"/>
            <a:ext cx="8044200" cy="677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4000"/>
              <a:buFont typeface="Press Start 2P"/>
              <a:buNone/>
            </a:pPr>
            <a:r>
              <a:rPr b="0" i="0" lang="en-US" sz="4000" u="none" cap="none" strike="noStrike">
                <a:solidFill>
                  <a:srgbClr val="FFFFFF"/>
                </a:solidFill>
                <a:latin typeface="Press Start 2P"/>
                <a:ea typeface="Press Start 2P"/>
                <a:cs typeface="Press Start 2P"/>
                <a:sym typeface="Press Start 2P"/>
              </a:rPr>
              <a:t>UNICORN</a:t>
            </a:r>
            <a:endParaRPr b="0" i="0" sz="4000" u="none" cap="none" strike="noStrike">
              <a:solidFill>
                <a:schemeClr val="dk1"/>
              </a:solidFill>
              <a:latin typeface="Calibri"/>
              <a:ea typeface="Calibri"/>
              <a:cs typeface="Calibri"/>
              <a:sym typeface="Calibri"/>
            </a:endParaRPr>
          </a:p>
        </p:txBody>
      </p:sp>
      <p:sp>
        <p:nvSpPr>
          <p:cNvPr id="100" name="Google Shape;100;g2ba73468a3e_0_73"/>
          <p:cNvSpPr/>
          <p:nvPr/>
        </p:nvSpPr>
        <p:spPr>
          <a:xfrm>
            <a:off x="15089486" y="3416300"/>
            <a:ext cx="8010600" cy="2574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Poppins"/>
              <a:buNone/>
            </a:pPr>
            <a:r>
              <a:rPr b="0" i="0" lang="en-US" sz="3200" u="none" cap="none" strike="noStrike">
                <a:solidFill>
                  <a:srgbClr val="FFFFFF"/>
                </a:solidFill>
                <a:latin typeface="Poppins"/>
                <a:ea typeface="Poppins"/>
                <a:cs typeface="Poppins"/>
                <a:sym typeface="Poppins"/>
              </a:rPr>
              <a:t>A record of the number of unicorns spotted in the fantasy realm and the beauty and mystery that surrounds these enchanting creatures.</a:t>
            </a:r>
            <a:endParaRPr b="0" i="0" sz="3200" u="none" cap="none" strike="noStrike">
              <a:solidFill>
                <a:schemeClr val="dk1"/>
              </a:solidFill>
              <a:latin typeface="Calibri"/>
              <a:ea typeface="Calibri"/>
              <a:cs typeface="Calibri"/>
              <a:sym typeface="Calibri"/>
            </a:endParaRPr>
          </a:p>
        </p:txBody>
      </p:sp>
      <p:sp>
        <p:nvSpPr>
          <p:cNvPr id="101" name="Google Shape;101;g2ba73468a3e_0_73"/>
          <p:cNvSpPr/>
          <p:nvPr/>
        </p:nvSpPr>
        <p:spPr>
          <a:xfrm>
            <a:off x="13057232" y="6858000"/>
            <a:ext cx="9907200" cy="3149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02" name="Google Shape;102;g2ba73468a3e_0_73"/>
          <p:cNvPicPr preferRelativeResize="0"/>
          <p:nvPr/>
        </p:nvPicPr>
        <p:blipFill rotWithShape="1">
          <a:blip r:embed="rId6">
            <a:alphaModFix/>
          </a:blip>
          <a:srcRect b="0" l="0" r="0" t="0"/>
          <a:stretch/>
        </p:blipFill>
        <p:spPr>
          <a:xfrm>
            <a:off x="13057232" y="7306965"/>
            <a:ext cx="1625803" cy="2251677"/>
          </a:xfrm>
          <a:prstGeom prst="rect">
            <a:avLst/>
          </a:prstGeom>
          <a:noFill/>
          <a:ln>
            <a:noFill/>
          </a:ln>
        </p:spPr>
      </p:pic>
      <p:sp>
        <p:nvSpPr>
          <p:cNvPr id="103" name="Google Shape;103;g2ba73468a3e_0_73"/>
          <p:cNvSpPr/>
          <p:nvPr/>
        </p:nvSpPr>
        <p:spPr>
          <a:xfrm>
            <a:off x="15089486" y="6858000"/>
            <a:ext cx="7875000" cy="3149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 name="Google Shape;104;g2ba73468a3e_0_73"/>
          <p:cNvSpPr/>
          <p:nvPr/>
        </p:nvSpPr>
        <p:spPr>
          <a:xfrm>
            <a:off x="15089486" y="6858000"/>
            <a:ext cx="8044200" cy="677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4000"/>
              <a:buFont typeface="Press Start 2P"/>
              <a:buNone/>
            </a:pPr>
            <a:r>
              <a:rPr b="0" i="0" lang="en-US" sz="4000" u="none" cap="none" strike="noStrike">
                <a:solidFill>
                  <a:srgbClr val="FFFFFF"/>
                </a:solidFill>
                <a:latin typeface="Press Start 2P"/>
                <a:ea typeface="Press Start 2P"/>
                <a:cs typeface="Press Start 2P"/>
                <a:sym typeface="Press Start 2P"/>
              </a:rPr>
              <a:t>DRAGON TAMING</a:t>
            </a:r>
            <a:endParaRPr b="0" i="0" sz="4000" u="none" cap="none" strike="noStrike">
              <a:solidFill>
                <a:schemeClr val="dk1"/>
              </a:solidFill>
              <a:latin typeface="Calibri"/>
              <a:ea typeface="Calibri"/>
              <a:cs typeface="Calibri"/>
              <a:sym typeface="Calibri"/>
            </a:endParaRPr>
          </a:p>
        </p:txBody>
      </p:sp>
      <p:sp>
        <p:nvSpPr>
          <p:cNvPr id="105" name="Google Shape;105;g2ba73468a3e_0_73"/>
          <p:cNvSpPr/>
          <p:nvPr/>
        </p:nvSpPr>
        <p:spPr>
          <a:xfrm>
            <a:off x="15089486" y="7569200"/>
            <a:ext cx="8010600" cy="2574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Poppins"/>
              <a:buNone/>
            </a:pPr>
            <a:r>
              <a:rPr b="0" i="0" lang="en-US" sz="3200" u="none" cap="none" strike="noStrike">
                <a:solidFill>
                  <a:srgbClr val="FFFFFF"/>
                </a:solidFill>
                <a:latin typeface="Poppins"/>
                <a:ea typeface="Poppins"/>
                <a:cs typeface="Poppins"/>
                <a:sym typeface="Poppins"/>
              </a:rPr>
              <a:t>A closer look at the art of taming dragons and the brave adventurers who dare to take on these fearsome creatures.</a:t>
            </a:r>
            <a:endParaRPr b="0" i="0" sz="3200" u="none" cap="none" strike="noStrike">
              <a:solidFill>
                <a:schemeClr val="dk1"/>
              </a:solidFill>
              <a:latin typeface="Calibri"/>
              <a:ea typeface="Calibri"/>
              <a:cs typeface="Calibri"/>
              <a:sym typeface="Calibri"/>
            </a:endParaRPr>
          </a:p>
        </p:txBody>
      </p:sp>
      <p:pic>
        <p:nvPicPr>
          <p:cNvPr descr=" " id="106" name="Google Shape;106;g2ba73468a3e_0_73"/>
          <p:cNvPicPr preferRelativeResize="0"/>
          <p:nvPr/>
        </p:nvPicPr>
        <p:blipFill rotWithShape="1">
          <a:blip r:embed="rId7">
            <a:alphaModFix/>
          </a:blip>
          <a:srcRect b="0" l="0" r="0" t="0"/>
          <a:stretch/>
        </p:blipFill>
        <p:spPr>
          <a:xfrm>
            <a:off x="508063" y="1854200"/>
            <a:ext cx="12142718" cy="1101090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4A7600"/>
        </a:solidFill>
      </p:bgPr>
    </p:bg>
    <p:spTree>
      <p:nvGrpSpPr>
        <p:cNvPr id="111" name="Shape 111"/>
        <p:cNvGrpSpPr/>
        <p:nvPr/>
      </p:nvGrpSpPr>
      <p:grpSpPr>
        <a:xfrm>
          <a:off x="0" y="0"/>
          <a:ext cx="0" cy="0"/>
          <a:chOff x="0" y="0"/>
          <a:chExt cx="0" cy="0"/>
        </a:xfrm>
      </p:grpSpPr>
      <p:pic>
        <p:nvPicPr>
          <p:cNvPr descr=" " id="112" name="Google Shape;112;g2ba73468a3e_0_91"/>
          <p:cNvPicPr preferRelativeResize="0"/>
          <p:nvPr/>
        </p:nvPicPr>
        <p:blipFill rotWithShape="1">
          <a:blip r:embed="rId3">
            <a:alphaModFix/>
          </a:blip>
          <a:srcRect b="0" l="0" r="0" t="0"/>
          <a:stretch/>
        </p:blipFill>
        <p:spPr>
          <a:xfrm>
            <a:off x="0" y="0"/>
            <a:ext cx="24387048" cy="13716000"/>
          </a:xfrm>
          <a:prstGeom prst="rect">
            <a:avLst/>
          </a:prstGeom>
          <a:noFill/>
          <a:ln>
            <a:noFill/>
          </a:ln>
        </p:spPr>
      </p:pic>
      <p:sp>
        <p:nvSpPr>
          <p:cNvPr id="113" name="Google Shape;113;g2ba73468a3e_0_91"/>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14" name="Google Shape;114;g2ba73468a3e_0_91"/>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sp>
        <p:nvSpPr>
          <p:cNvPr id="115" name="Google Shape;115;g2ba73468a3e_0_91"/>
          <p:cNvSpPr/>
          <p:nvPr/>
        </p:nvSpPr>
        <p:spPr>
          <a:xfrm>
            <a:off x="3543743" y="1384300"/>
            <a:ext cx="8129100" cy="11214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16" name="Google Shape;116;g2ba73468a3e_0_91"/>
          <p:cNvPicPr preferRelativeResize="0"/>
          <p:nvPr/>
        </p:nvPicPr>
        <p:blipFill rotWithShape="1">
          <a:blip r:embed="rId5">
            <a:alphaModFix/>
          </a:blip>
          <a:srcRect b="0" l="0" r="0" t="0"/>
          <a:stretch/>
        </p:blipFill>
        <p:spPr>
          <a:xfrm>
            <a:off x="6716600" y="1384300"/>
            <a:ext cx="1783302" cy="1625600"/>
          </a:xfrm>
          <a:prstGeom prst="rect">
            <a:avLst/>
          </a:prstGeom>
          <a:noFill/>
          <a:ln>
            <a:noFill/>
          </a:ln>
        </p:spPr>
      </p:pic>
      <p:sp>
        <p:nvSpPr>
          <p:cNvPr id="117" name="Google Shape;117;g2ba73468a3e_0_91"/>
          <p:cNvSpPr/>
          <p:nvPr/>
        </p:nvSpPr>
        <p:spPr>
          <a:xfrm>
            <a:off x="3289711" y="3619500"/>
            <a:ext cx="8637000" cy="507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 name="Google Shape;118;g2ba73468a3e_0_91"/>
          <p:cNvSpPr/>
          <p:nvPr/>
        </p:nvSpPr>
        <p:spPr>
          <a:xfrm>
            <a:off x="3289711" y="3619500"/>
            <a:ext cx="8806500" cy="677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4000"/>
              <a:buFont typeface="Press Start 2P"/>
              <a:buNone/>
            </a:pPr>
            <a:r>
              <a:rPr b="0" i="0" lang="en-US" sz="4000" u="none" cap="none" strike="noStrike">
                <a:solidFill>
                  <a:srgbClr val="FFFFFF"/>
                </a:solidFill>
                <a:latin typeface="Press Start 2P"/>
                <a:ea typeface="Press Start 2P"/>
                <a:cs typeface="Press Start 2P"/>
                <a:sym typeface="Press Start 2P"/>
              </a:rPr>
              <a:t>UNICORN SIGHTINGS</a:t>
            </a:r>
            <a:endParaRPr b="0" i="0" sz="4000" u="none" cap="none" strike="noStrike">
              <a:solidFill>
                <a:schemeClr val="dk1"/>
              </a:solidFill>
              <a:latin typeface="Calibri"/>
              <a:ea typeface="Calibri"/>
              <a:cs typeface="Calibri"/>
              <a:sym typeface="Calibri"/>
            </a:endParaRPr>
          </a:p>
        </p:txBody>
      </p:sp>
      <p:sp>
        <p:nvSpPr>
          <p:cNvPr id="119" name="Google Shape;119;g2ba73468a3e_0_91"/>
          <p:cNvSpPr/>
          <p:nvPr/>
        </p:nvSpPr>
        <p:spPr>
          <a:xfrm>
            <a:off x="3543743" y="4737100"/>
            <a:ext cx="8129100" cy="1828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 name="Google Shape;120;g2ba73468a3e_0_91"/>
          <p:cNvSpPr/>
          <p:nvPr/>
        </p:nvSpPr>
        <p:spPr>
          <a:xfrm>
            <a:off x="3476001" y="4737100"/>
            <a:ext cx="8264400" cy="19644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3200"/>
              <a:buFont typeface="Poppins"/>
              <a:buNone/>
            </a:pPr>
            <a:r>
              <a:rPr b="0" i="0" lang="en-US" sz="3200" u="none" cap="none" strike="noStrike">
                <a:solidFill>
                  <a:srgbClr val="FFFFFF"/>
                </a:solidFill>
                <a:latin typeface="Poppins"/>
                <a:ea typeface="Poppins"/>
                <a:cs typeface="Poppins"/>
                <a:sym typeface="Poppins"/>
              </a:rPr>
              <a:t>A record of the number of unicorns spotted in the fantasy realm and the beauty and mystery.</a:t>
            </a:r>
            <a:endParaRPr b="0" i="0" sz="3200" u="none" cap="none" strike="noStrike">
              <a:solidFill>
                <a:schemeClr val="dk1"/>
              </a:solidFill>
              <a:latin typeface="Calibri"/>
              <a:ea typeface="Calibri"/>
              <a:cs typeface="Calibri"/>
              <a:sym typeface="Calibri"/>
            </a:endParaRPr>
          </a:p>
        </p:txBody>
      </p:sp>
      <p:pic>
        <p:nvPicPr>
          <p:cNvPr descr=" " id="121" name="Google Shape;121;g2ba73468a3e_0_91"/>
          <p:cNvPicPr preferRelativeResize="0"/>
          <p:nvPr/>
        </p:nvPicPr>
        <p:blipFill rotWithShape="1">
          <a:blip r:embed="rId6">
            <a:alphaModFix/>
          </a:blip>
          <a:srcRect b="0" l="0" r="0" t="0"/>
          <a:stretch/>
        </p:blipFill>
        <p:spPr>
          <a:xfrm>
            <a:off x="3543743" y="7175500"/>
            <a:ext cx="8129016" cy="5422900"/>
          </a:xfrm>
          <a:prstGeom prst="rect">
            <a:avLst/>
          </a:prstGeom>
          <a:noFill/>
          <a:ln>
            <a:noFill/>
          </a:ln>
        </p:spPr>
      </p:pic>
      <p:sp>
        <p:nvSpPr>
          <p:cNvPr id="122" name="Google Shape;122;g2ba73468a3e_0_91"/>
          <p:cNvSpPr/>
          <p:nvPr/>
        </p:nvSpPr>
        <p:spPr>
          <a:xfrm>
            <a:off x="12663483" y="1384300"/>
            <a:ext cx="8129100" cy="11214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23" name="Google Shape;123;g2ba73468a3e_0_91"/>
          <p:cNvPicPr preferRelativeResize="0"/>
          <p:nvPr/>
        </p:nvPicPr>
        <p:blipFill rotWithShape="1">
          <a:blip r:embed="rId7">
            <a:alphaModFix/>
          </a:blip>
          <a:srcRect b="0" l="0" r="0" t="0"/>
          <a:stretch/>
        </p:blipFill>
        <p:spPr>
          <a:xfrm>
            <a:off x="15767111" y="1384300"/>
            <a:ext cx="1921757" cy="1625600"/>
          </a:xfrm>
          <a:prstGeom prst="rect">
            <a:avLst/>
          </a:prstGeom>
          <a:noFill/>
          <a:ln>
            <a:noFill/>
          </a:ln>
        </p:spPr>
      </p:pic>
      <p:sp>
        <p:nvSpPr>
          <p:cNvPr id="124" name="Google Shape;124;g2ba73468a3e_0_91"/>
          <p:cNvSpPr/>
          <p:nvPr/>
        </p:nvSpPr>
        <p:spPr>
          <a:xfrm>
            <a:off x="13425578" y="3619500"/>
            <a:ext cx="6604800" cy="507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 name="Google Shape;125;g2ba73468a3e_0_91"/>
          <p:cNvSpPr/>
          <p:nvPr/>
        </p:nvSpPr>
        <p:spPr>
          <a:xfrm>
            <a:off x="13425578" y="3619500"/>
            <a:ext cx="6774300" cy="677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4000"/>
              <a:buFont typeface="Press Start 2P"/>
              <a:buNone/>
            </a:pPr>
            <a:r>
              <a:rPr b="0" i="0" lang="en-US" sz="4000" u="none" cap="none" strike="noStrike">
                <a:solidFill>
                  <a:srgbClr val="FFFFFF"/>
                </a:solidFill>
                <a:latin typeface="Press Start 2P"/>
                <a:ea typeface="Press Start 2P"/>
                <a:cs typeface="Press Start 2P"/>
                <a:sym typeface="Press Start 2P"/>
              </a:rPr>
              <a:t>DRAGON TAMING</a:t>
            </a:r>
            <a:endParaRPr b="0" i="0" sz="4000" u="none" cap="none" strike="noStrike">
              <a:solidFill>
                <a:schemeClr val="dk1"/>
              </a:solidFill>
              <a:latin typeface="Calibri"/>
              <a:ea typeface="Calibri"/>
              <a:cs typeface="Calibri"/>
              <a:sym typeface="Calibri"/>
            </a:endParaRPr>
          </a:p>
        </p:txBody>
      </p:sp>
      <p:sp>
        <p:nvSpPr>
          <p:cNvPr id="126" name="Google Shape;126;g2ba73468a3e_0_91"/>
          <p:cNvSpPr/>
          <p:nvPr/>
        </p:nvSpPr>
        <p:spPr>
          <a:xfrm>
            <a:off x="12663483" y="4737100"/>
            <a:ext cx="8129100" cy="1828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 name="Google Shape;127;g2ba73468a3e_0_91"/>
          <p:cNvSpPr/>
          <p:nvPr/>
        </p:nvSpPr>
        <p:spPr>
          <a:xfrm>
            <a:off x="12595741" y="4737100"/>
            <a:ext cx="8264400" cy="19644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3200"/>
              <a:buFont typeface="Poppins"/>
              <a:buNone/>
            </a:pPr>
            <a:r>
              <a:rPr b="0" i="0" lang="en-US" sz="3200" u="none" cap="none" strike="noStrike">
                <a:solidFill>
                  <a:srgbClr val="FFFFFF"/>
                </a:solidFill>
                <a:latin typeface="Poppins"/>
                <a:ea typeface="Poppins"/>
                <a:cs typeface="Poppins"/>
                <a:sym typeface="Poppins"/>
              </a:rPr>
              <a:t>A closer look at the art of taming dragons and the brave adventurers who take on these creatures.</a:t>
            </a:r>
            <a:endParaRPr b="0" i="0" sz="3200" u="none" cap="none" strike="noStrike">
              <a:solidFill>
                <a:schemeClr val="dk1"/>
              </a:solidFill>
              <a:latin typeface="Calibri"/>
              <a:ea typeface="Calibri"/>
              <a:cs typeface="Calibri"/>
              <a:sym typeface="Calibri"/>
            </a:endParaRPr>
          </a:p>
        </p:txBody>
      </p:sp>
      <p:pic>
        <p:nvPicPr>
          <p:cNvPr descr=" " id="128" name="Google Shape;128;g2ba73468a3e_0_91"/>
          <p:cNvPicPr preferRelativeResize="0"/>
          <p:nvPr/>
        </p:nvPicPr>
        <p:blipFill rotWithShape="1">
          <a:blip r:embed="rId8">
            <a:alphaModFix/>
          </a:blip>
          <a:srcRect b="0" l="0" r="0" t="0"/>
          <a:stretch/>
        </p:blipFill>
        <p:spPr>
          <a:xfrm>
            <a:off x="12663483" y="7175500"/>
            <a:ext cx="8129016" cy="54229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4A7600"/>
        </a:solidFill>
      </p:bgPr>
    </p:bg>
    <p:spTree>
      <p:nvGrpSpPr>
        <p:cNvPr id="133" name="Shape 133"/>
        <p:cNvGrpSpPr/>
        <p:nvPr/>
      </p:nvGrpSpPr>
      <p:grpSpPr>
        <a:xfrm>
          <a:off x="0" y="0"/>
          <a:ext cx="0" cy="0"/>
          <a:chOff x="0" y="0"/>
          <a:chExt cx="0" cy="0"/>
        </a:xfrm>
      </p:grpSpPr>
      <p:pic>
        <p:nvPicPr>
          <p:cNvPr descr=" " id="134" name="Google Shape;134;g2ba73468a3e_0_112"/>
          <p:cNvPicPr preferRelativeResize="0"/>
          <p:nvPr/>
        </p:nvPicPr>
        <p:blipFill rotWithShape="1">
          <a:blip r:embed="rId3">
            <a:alphaModFix/>
          </a:blip>
          <a:srcRect b="0" l="0" r="0" t="0"/>
          <a:stretch/>
        </p:blipFill>
        <p:spPr>
          <a:xfrm>
            <a:off x="0" y="0"/>
            <a:ext cx="24387048" cy="13716000"/>
          </a:xfrm>
          <a:prstGeom prst="rect">
            <a:avLst/>
          </a:prstGeom>
          <a:noFill/>
          <a:ln>
            <a:noFill/>
          </a:ln>
        </p:spPr>
      </p:pic>
      <p:sp>
        <p:nvSpPr>
          <p:cNvPr id="135" name="Google Shape;135;g2ba73468a3e_0_112"/>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36" name="Google Shape;136;g2ba73468a3e_0_112"/>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pic>
        <p:nvPicPr>
          <p:cNvPr descr=" " id="137" name="Google Shape;137;g2ba73468a3e_0_112"/>
          <p:cNvPicPr preferRelativeResize="0"/>
          <p:nvPr/>
        </p:nvPicPr>
        <p:blipFill rotWithShape="1">
          <a:blip r:embed="rId5">
            <a:alphaModFix/>
          </a:blip>
          <a:srcRect b="0" l="0" r="0" t="0"/>
          <a:stretch/>
        </p:blipFill>
        <p:spPr>
          <a:xfrm>
            <a:off x="825603" y="1303852"/>
            <a:ext cx="5992101" cy="4467535"/>
          </a:xfrm>
          <a:prstGeom prst="rect">
            <a:avLst/>
          </a:prstGeom>
          <a:noFill/>
          <a:ln>
            <a:noFill/>
          </a:ln>
        </p:spPr>
      </p:pic>
      <p:sp>
        <p:nvSpPr>
          <p:cNvPr id="138" name="Google Shape;138;g2ba73468a3e_0_112"/>
          <p:cNvSpPr/>
          <p:nvPr/>
        </p:nvSpPr>
        <p:spPr>
          <a:xfrm>
            <a:off x="5906238" y="3543300"/>
            <a:ext cx="13603500" cy="7569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 name="Google Shape;139;g2ba73468a3e_0_112"/>
          <p:cNvSpPr/>
          <p:nvPr/>
        </p:nvSpPr>
        <p:spPr>
          <a:xfrm>
            <a:off x="5906238" y="3543300"/>
            <a:ext cx="13772700" cy="7027200"/>
          </a:xfrm>
          <a:prstGeom prst="rect">
            <a:avLst/>
          </a:prstGeom>
          <a:noFill/>
          <a:ln>
            <a:noFill/>
          </a:ln>
        </p:spPr>
        <p:txBody>
          <a:bodyPr anchorCtr="0" anchor="t" bIns="0" lIns="0" spcFirstLastPara="1" rIns="0" wrap="square" tIns="0">
            <a:noAutofit/>
          </a:bodyPr>
          <a:lstStyle/>
          <a:p>
            <a:pPr indent="0" lvl="0" marL="0" marR="0" rtl="0" algn="l">
              <a:lnSpc>
                <a:spcPct val="150000"/>
              </a:lnSpc>
              <a:spcBef>
                <a:spcPts val="0"/>
              </a:spcBef>
              <a:spcAft>
                <a:spcPts val="0"/>
              </a:spcAft>
              <a:buClr>
                <a:srgbClr val="FFFFFF"/>
              </a:buClr>
              <a:buSzPts val="4000"/>
              <a:buFont typeface="Press Start 2P"/>
              <a:buNone/>
            </a:pPr>
            <a:r>
              <a:rPr b="0" i="0" lang="en-US" sz="4000" u="none" cap="none" strike="noStrike">
                <a:solidFill>
                  <a:srgbClr val="FFFFFF"/>
                </a:solidFill>
                <a:latin typeface="Press Start 2P"/>
                <a:ea typeface="Press Start 2P"/>
                <a:cs typeface="Press Start 2P"/>
                <a:sym typeface="Press Start 2P"/>
              </a:rPr>
              <a:t>FANTASY IS THE GATEWAY TO THE IMPOSSIBLE, THE LAND WHERE THE ORDINARY BECOMES EXTRAORDINARY, AND THE IMPOSSIBLE BECOMES POSSIBLE. IT IS THE REALM OF THE IMAGINATION, WHERE ANYTHING CAN HAPPEN AND EVERYTHING IS POSSIBLE.</a:t>
            </a:r>
            <a:endParaRPr b="0" i="0" sz="4000" u="none" cap="none" strike="noStrike">
              <a:solidFill>
                <a:schemeClr val="dk1"/>
              </a:solidFill>
              <a:latin typeface="Calibri"/>
              <a:ea typeface="Calibri"/>
              <a:cs typeface="Calibri"/>
              <a:sym typeface="Calibri"/>
            </a:endParaRPr>
          </a:p>
        </p:txBody>
      </p:sp>
      <p:sp>
        <p:nvSpPr>
          <p:cNvPr id="140" name="Google Shape;140;g2ba73468a3e_0_112"/>
          <p:cNvSpPr/>
          <p:nvPr/>
        </p:nvSpPr>
        <p:spPr>
          <a:xfrm>
            <a:off x="13006426" y="10706100"/>
            <a:ext cx="6638700" cy="541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Press Start 2P"/>
              <a:buNone/>
            </a:pPr>
            <a:r>
              <a:rPr b="0" i="0" lang="en-US" sz="3200" u="none" cap="none" strike="noStrike">
                <a:solidFill>
                  <a:srgbClr val="FFFFFF"/>
                </a:solidFill>
                <a:latin typeface="Press Start 2P"/>
                <a:ea typeface="Press Start 2P"/>
                <a:cs typeface="Press Start 2P"/>
                <a:sym typeface="Press Start 2P"/>
              </a:rPr>
              <a:t>THE DREAM WEAVER</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4A7600"/>
        </a:solidFill>
      </p:bgPr>
    </p:bg>
    <p:spTree>
      <p:nvGrpSpPr>
        <p:cNvPr id="145" name="Shape 145"/>
        <p:cNvGrpSpPr/>
        <p:nvPr/>
      </p:nvGrpSpPr>
      <p:grpSpPr>
        <a:xfrm>
          <a:off x="0" y="0"/>
          <a:ext cx="0" cy="0"/>
          <a:chOff x="0" y="0"/>
          <a:chExt cx="0" cy="0"/>
        </a:xfrm>
      </p:grpSpPr>
      <p:pic>
        <p:nvPicPr>
          <p:cNvPr descr=" " id="146" name="Google Shape;146;g2ba73468a3e_0_123"/>
          <p:cNvPicPr preferRelativeResize="0"/>
          <p:nvPr/>
        </p:nvPicPr>
        <p:blipFill rotWithShape="1">
          <a:blip r:embed="rId3">
            <a:alphaModFix/>
          </a:blip>
          <a:srcRect b="0" l="0" r="0" t="0"/>
          <a:stretch/>
        </p:blipFill>
        <p:spPr>
          <a:xfrm>
            <a:off x="0" y="0"/>
            <a:ext cx="24387048" cy="13716000"/>
          </a:xfrm>
          <a:prstGeom prst="rect">
            <a:avLst/>
          </a:prstGeom>
          <a:noFill/>
          <a:ln>
            <a:noFill/>
          </a:ln>
        </p:spPr>
      </p:pic>
      <p:sp>
        <p:nvSpPr>
          <p:cNvPr id="147" name="Google Shape;147;g2ba73468a3e_0_123"/>
          <p:cNvSpPr/>
          <p:nvPr/>
        </p:nvSpPr>
        <p:spPr>
          <a:xfrm>
            <a:off x="2125399" y="749300"/>
            <a:ext cx="20148900" cy="1388400"/>
          </a:xfrm>
          <a:prstGeom prst="rect">
            <a:avLst/>
          </a:prstGeom>
          <a:noFill/>
          <a:ln>
            <a:noFill/>
          </a:ln>
        </p:spPr>
        <p:txBody>
          <a:bodyPr anchorCtr="0" anchor="t" bIns="0" lIns="0" spcFirstLastPara="1" rIns="0" wrap="square" tIns="0">
            <a:noAutofit/>
          </a:bodyPr>
          <a:lstStyle/>
          <a:p>
            <a:pPr indent="0" lvl="0" marL="0" marR="0" rtl="0" algn="ctr">
              <a:lnSpc>
                <a:spcPct val="137500"/>
              </a:lnSpc>
              <a:spcBef>
                <a:spcPts val="0"/>
              </a:spcBef>
              <a:spcAft>
                <a:spcPts val="0"/>
              </a:spcAft>
              <a:buClr>
                <a:srgbClr val="FFFFFF"/>
              </a:buClr>
              <a:buSzPts val="6400"/>
              <a:buFont typeface="Press Start 2P"/>
              <a:buNone/>
            </a:pPr>
            <a:r>
              <a:rPr b="0" i="0" lang="en-US" sz="6400" u="none" cap="none" strike="noStrike">
                <a:solidFill>
                  <a:srgbClr val="FFFFFF"/>
                </a:solidFill>
                <a:latin typeface="Press Start 2P"/>
                <a:ea typeface="Press Start 2P"/>
                <a:cs typeface="Press Start 2P"/>
                <a:sym typeface="Press Start 2P"/>
              </a:rPr>
              <a:t>THE MAGIC OF DRAGONS</a:t>
            </a:r>
            <a:endParaRPr b="0" i="0" sz="6400" u="none" cap="none" strike="noStrike">
              <a:solidFill>
                <a:schemeClr val="dk1"/>
              </a:solidFill>
              <a:latin typeface="Calibri"/>
              <a:ea typeface="Calibri"/>
              <a:cs typeface="Calibri"/>
              <a:sym typeface="Calibri"/>
            </a:endParaRPr>
          </a:p>
        </p:txBody>
      </p:sp>
      <p:sp>
        <p:nvSpPr>
          <p:cNvPr id="148" name="Google Shape;148;g2ba73468a3e_0_123"/>
          <p:cNvSpPr/>
          <p:nvPr/>
        </p:nvSpPr>
        <p:spPr>
          <a:xfrm>
            <a:off x="2146568" y="4025900"/>
            <a:ext cx="8205300" cy="8204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 name="Google Shape;149;g2ba73468a3e_0_123"/>
          <p:cNvSpPr/>
          <p:nvPr/>
        </p:nvSpPr>
        <p:spPr>
          <a:xfrm>
            <a:off x="2146568" y="4025900"/>
            <a:ext cx="8205300" cy="8204100"/>
          </a:xfrm>
          <a:prstGeom prst="ellipse">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 name="Google Shape;150;g2ba73468a3e_0_123"/>
          <p:cNvSpPr/>
          <p:nvPr/>
        </p:nvSpPr>
        <p:spPr>
          <a:xfrm>
            <a:off x="3175397" y="5918200"/>
            <a:ext cx="6160200" cy="6159600"/>
          </a:xfrm>
          <a:prstGeom prst="ellipse">
            <a:avLst/>
          </a:prstGeom>
          <a:solidFill>
            <a:srgbClr val="8CA9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1" name="Google Shape;151;g2ba73468a3e_0_123"/>
          <p:cNvSpPr/>
          <p:nvPr/>
        </p:nvSpPr>
        <p:spPr>
          <a:xfrm>
            <a:off x="4204225" y="7797800"/>
            <a:ext cx="4089900" cy="4089300"/>
          </a:xfrm>
          <a:prstGeom prst="ellipse">
            <a:avLst/>
          </a:prstGeom>
          <a:solidFill>
            <a:srgbClr val="4A76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2" name="Google Shape;152;g2ba73468a3e_0_123"/>
          <p:cNvSpPr/>
          <p:nvPr/>
        </p:nvSpPr>
        <p:spPr>
          <a:xfrm>
            <a:off x="5135675" y="4690533"/>
            <a:ext cx="2201700" cy="6774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4A7600"/>
              </a:buClr>
              <a:buSzPts val="4000"/>
              <a:buFont typeface="Press Start 2P"/>
              <a:buNone/>
            </a:pPr>
            <a:r>
              <a:rPr b="0" i="0" lang="en-US" sz="4000" u="none" cap="none" strike="noStrike">
                <a:solidFill>
                  <a:srgbClr val="4A7600"/>
                </a:solidFill>
                <a:latin typeface="Press Start 2P"/>
                <a:ea typeface="Press Start 2P"/>
                <a:cs typeface="Press Start 2P"/>
                <a:sym typeface="Press Start 2P"/>
              </a:rPr>
              <a:t>6.7M</a:t>
            </a:r>
            <a:endParaRPr b="0" i="0" sz="4000" u="none" cap="none" strike="noStrike">
              <a:solidFill>
                <a:schemeClr val="dk1"/>
              </a:solidFill>
              <a:latin typeface="Calibri"/>
              <a:ea typeface="Calibri"/>
              <a:cs typeface="Calibri"/>
              <a:sym typeface="Calibri"/>
            </a:endParaRPr>
          </a:p>
        </p:txBody>
      </p:sp>
      <p:sp>
        <p:nvSpPr>
          <p:cNvPr id="153" name="Google Shape;153;g2ba73468a3e_0_123"/>
          <p:cNvSpPr/>
          <p:nvPr/>
        </p:nvSpPr>
        <p:spPr>
          <a:xfrm>
            <a:off x="5148377" y="9503833"/>
            <a:ext cx="2201700" cy="6774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FFFFFF"/>
              </a:buClr>
              <a:buSzPts val="4000"/>
              <a:buFont typeface="Press Start 2P"/>
              <a:buNone/>
            </a:pPr>
            <a:r>
              <a:rPr b="0" i="0" lang="en-US" sz="4000" u="none" cap="none" strike="noStrike">
                <a:solidFill>
                  <a:srgbClr val="FFFFFF"/>
                </a:solidFill>
                <a:latin typeface="Press Start 2P"/>
                <a:ea typeface="Press Start 2P"/>
                <a:cs typeface="Press Start 2P"/>
                <a:sym typeface="Press Start 2P"/>
              </a:rPr>
              <a:t>2.3M</a:t>
            </a:r>
            <a:endParaRPr b="0" i="0" sz="4000" u="none" cap="none" strike="noStrike">
              <a:solidFill>
                <a:schemeClr val="dk1"/>
              </a:solidFill>
              <a:latin typeface="Calibri"/>
              <a:ea typeface="Calibri"/>
              <a:cs typeface="Calibri"/>
              <a:sym typeface="Calibri"/>
            </a:endParaRPr>
          </a:p>
        </p:txBody>
      </p:sp>
      <p:sp>
        <p:nvSpPr>
          <p:cNvPr id="154" name="Google Shape;154;g2ba73468a3e_0_123"/>
          <p:cNvSpPr/>
          <p:nvPr/>
        </p:nvSpPr>
        <p:spPr>
          <a:xfrm>
            <a:off x="5148377" y="6570133"/>
            <a:ext cx="2201700" cy="6774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FFFFFF"/>
              </a:buClr>
              <a:buSzPts val="4000"/>
              <a:buFont typeface="Press Start 2P"/>
              <a:buNone/>
            </a:pPr>
            <a:r>
              <a:rPr b="0" i="0" lang="en-US" sz="4000" u="none" cap="none" strike="noStrike">
                <a:solidFill>
                  <a:srgbClr val="FFFFFF"/>
                </a:solidFill>
                <a:latin typeface="Press Start 2P"/>
                <a:ea typeface="Press Start 2P"/>
                <a:cs typeface="Press Start 2P"/>
                <a:sym typeface="Press Start 2P"/>
              </a:rPr>
              <a:t>4.4M</a:t>
            </a:r>
            <a:endParaRPr b="0" i="0" sz="4000" u="none" cap="none" strike="noStrike">
              <a:solidFill>
                <a:schemeClr val="dk1"/>
              </a:solidFill>
              <a:latin typeface="Calibri"/>
              <a:ea typeface="Calibri"/>
              <a:cs typeface="Calibri"/>
              <a:sym typeface="Calibri"/>
            </a:endParaRPr>
          </a:p>
        </p:txBody>
      </p:sp>
      <p:sp>
        <p:nvSpPr>
          <p:cNvPr id="155" name="Google Shape;155;g2ba73468a3e_0_123"/>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56" name="Google Shape;156;g2ba73468a3e_0_123"/>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sp>
        <p:nvSpPr>
          <p:cNvPr id="157" name="Google Shape;157;g2ba73468a3e_0_123"/>
          <p:cNvSpPr/>
          <p:nvPr/>
        </p:nvSpPr>
        <p:spPr>
          <a:xfrm>
            <a:off x="12638080" y="3594100"/>
            <a:ext cx="8459400" cy="2540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58" name="Google Shape;158;g2ba73468a3e_0_123"/>
          <p:cNvPicPr preferRelativeResize="0"/>
          <p:nvPr/>
        </p:nvPicPr>
        <p:blipFill rotWithShape="1">
          <a:blip r:embed="rId5">
            <a:alphaModFix/>
          </a:blip>
          <a:srcRect b="0" l="0" r="0" t="0"/>
          <a:stretch/>
        </p:blipFill>
        <p:spPr>
          <a:xfrm>
            <a:off x="12638080" y="3594100"/>
            <a:ext cx="945121" cy="1016000"/>
          </a:xfrm>
          <a:prstGeom prst="rect">
            <a:avLst/>
          </a:prstGeom>
          <a:noFill/>
          <a:ln>
            <a:noFill/>
          </a:ln>
        </p:spPr>
      </p:pic>
      <p:sp>
        <p:nvSpPr>
          <p:cNvPr id="159" name="Google Shape;159;g2ba73468a3e_0_123"/>
          <p:cNvSpPr/>
          <p:nvPr/>
        </p:nvSpPr>
        <p:spPr>
          <a:xfrm>
            <a:off x="12638080" y="4914900"/>
            <a:ext cx="8459400" cy="1219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0" name="Google Shape;160;g2ba73468a3e_0_123"/>
          <p:cNvSpPr/>
          <p:nvPr/>
        </p:nvSpPr>
        <p:spPr>
          <a:xfrm>
            <a:off x="12638080" y="4914900"/>
            <a:ext cx="85947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Poppins"/>
              <a:buNone/>
            </a:pPr>
            <a:r>
              <a:rPr b="0" i="0" lang="en-US" sz="3200" u="none" cap="none" strike="noStrike">
                <a:solidFill>
                  <a:srgbClr val="FFFFFF"/>
                </a:solidFill>
                <a:latin typeface="Poppins"/>
                <a:ea typeface="Poppins"/>
                <a:cs typeface="Poppins"/>
                <a:sym typeface="Poppins"/>
              </a:rPr>
              <a:t>"The Art of Archery": Discover the intricacies of the Art of Archery .</a:t>
            </a:r>
            <a:endParaRPr b="0" i="0" sz="3200" u="none" cap="none" strike="noStrike">
              <a:solidFill>
                <a:schemeClr val="dk1"/>
              </a:solidFill>
              <a:latin typeface="Calibri"/>
              <a:ea typeface="Calibri"/>
              <a:cs typeface="Calibri"/>
              <a:sym typeface="Calibri"/>
            </a:endParaRPr>
          </a:p>
        </p:txBody>
      </p:sp>
      <p:sp>
        <p:nvSpPr>
          <p:cNvPr id="161" name="Google Shape;161;g2ba73468a3e_0_123"/>
          <p:cNvSpPr/>
          <p:nvPr/>
        </p:nvSpPr>
        <p:spPr>
          <a:xfrm>
            <a:off x="12638080" y="6946900"/>
            <a:ext cx="8459400" cy="2540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62" name="Google Shape;162;g2ba73468a3e_0_123"/>
          <p:cNvPicPr preferRelativeResize="0"/>
          <p:nvPr/>
        </p:nvPicPr>
        <p:blipFill rotWithShape="1">
          <a:blip r:embed="rId6">
            <a:alphaModFix/>
          </a:blip>
          <a:srcRect b="0" l="0" r="0" t="0"/>
          <a:stretch/>
        </p:blipFill>
        <p:spPr>
          <a:xfrm>
            <a:off x="12638080" y="6946900"/>
            <a:ext cx="1358974" cy="1016000"/>
          </a:xfrm>
          <a:prstGeom prst="rect">
            <a:avLst/>
          </a:prstGeom>
          <a:noFill/>
          <a:ln>
            <a:noFill/>
          </a:ln>
        </p:spPr>
      </p:pic>
      <p:sp>
        <p:nvSpPr>
          <p:cNvPr id="163" name="Google Shape;163;g2ba73468a3e_0_123"/>
          <p:cNvSpPr/>
          <p:nvPr/>
        </p:nvSpPr>
        <p:spPr>
          <a:xfrm>
            <a:off x="12638080" y="8267700"/>
            <a:ext cx="8459400" cy="1219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4" name="Google Shape;164;g2ba73468a3e_0_123"/>
          <p:cNvSpPr/>
          <p:nvPr/>
        </p:nvSpPr>
        <p:spPr>
          <a:xfrm>
            <a:off x="12638080" y="8267700"/>
            <a:ext cx="85947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Poppins"/>
              <a:buNone/>
            </a:pPr>
            <a:r>
              <a:rPr b="0" i="0" lang="en-US" sz="3200" u="none" cap="none" strike="noStrike">
                <a:solidFill>
                  <a:srgbClr val="FFFFFF"/>
                </a:solidFill>
                <a:latin typeface="Poppins"/>
                <a:ea typeface="Poppins"/>
                <a:cs typeface="Poppins"/>
                <a:sym typeface="Poppins"/>
              </a:rPr>
              <a:t>"The Music of the Elves": Immerse yourself in the enchanting music of the elves.</a:t>
            </a:r>
            <a:endParaRPr b="0" i="0" sz="3200" u="none" cap="none" strike="noStrike">
              <a:solidFill>
                <a:schemeClr val="dk1"/>
              </a:solidFill>
              <a:latin typeface="Calibri"/>
              <a:ea typeface="Calibri"/>
              <a:cs typeface="Calibri"/>
              <a:sym typeface="Calibri"/>
            </a:endParaRPr>
          </a:p>
        </p:txBody>
      </p:sp>
      <p:sp>
        <p:nvSpPr>
          <p:cNvPr id="165" name="Google Shape;165;g2ba73468a3e_0_123"/>
          <p:cNvSpPr/>
          <p:nvPr/>
        </p:nvSpPr>
        <p:spPr>
          <a:xfrm>
            <a:off x="12638080" y="10299700"/>
            <a:ext cx="8459400" cy="2540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66" name="Google Shape;166;g2ba73468a3e_0_123"/>
          <p:cNvPicPr preferRelativeResize="0"/>
          <p:nvPr/>
        </p:nvPicPr>
        <p:blipFill rotWithShape="1">
          <a:blip r:embed="rId7">
            <a:alphaModFix/>
          </a:blip>
          <a:srcRect b="0" l="0" r="0" t="0"/>
          <a:stretch/>
        </p:blipFill>
        <p:spPr>
          <a:xfrm>
            <a:off x="12638080" y="10299700"/>
            <a:ext cx="712008" cy="1016000"/>
          </a:xfrm>
          <a:prstGeom prst="rect">
            <a:avLst/>
          </a:prstGeom>
          <a:noFill/>
          <a:ln>
            <a:noFill/>
          </a:ln>
        </p:spPr>
      </p:pic>
      <p:sp>
        <p:nvSpPr>
          <p:cNvPr id="167" name="Google Shape;167;g2ba73468a3e_0_123"/>
          <p:cNvSpPr/>
          <p:nvPr/>
        </p:nvSpPr>
        <p:spPr>
          <a:xfrm>
            <a:off x="12638080" y="11620500"/>
            <a:ext cx="8459400" cy="1219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8" name="Google Shape;168;g2ba73468a3e_0_123"/>
          <p:cNvSpPr/>
          <p:nvPr/>
        </p:nvSpPr>
        <p:spPr>
          <a:xfrm>
            <a:off x="12638080" y="11620500"/>
            <a:ext cx="85947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Poppins"/>
              <a:buNone/>
            </a:pPr>
            <a:r>
              <a:rPr b="0" i="0" lang="en-US" sz="3200" u="none" cap="none" strike="noStrike">
                <a:solidFill>
                  <a:srgbClr val="FFFFFF"/>
                </a:solidFill>
                <a:latin typeface="Poppins"/>
                <a:ea typeface="Poppins"/>
                <a:cs typeface="Poppins"/>
                <a:sym typeface="Poppins"/>
              </a:rPr>
              <a:t>"The Life of an Elf": Learn about the customs and daily life of the elves.</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4A7600"/>
        </a:solidFill>
      </p:bgPr>
    </p:bg>
    <p:spTree>
      <p:nvGrpSpPr>
        <p:cNvPr id="173" name="Shape 173"/>
        <p:cNvGrpSpPr/>
        <p:nvPr/>
      </p:nvGrpSpPr>
      <p:grpSpPr>
        <a:xfrm>
          <a:off x="0" y="0"/>
          <a:ext cx="0" cy="0"/>
          <a:chOff x="0" y="0"/>
          <a:chExt cx="0" cy="0"/>
        </a:xfrm>
      </p:grpSpPr>
      <p:pic>
        <p:nvPicPr>
          <p:cNvPr descr=" " id="174" name="Google Shape;174;g2ba73468a3e_0_150"/>
          <p:cNvPicPr preferRelativeResize="0"/>
          <p:nvPr/>
        </p:nvPicPr>
        <p:blipFill rotWithShape="1">
          <a:blip r:embed="rId3">
            <a:alphaModFix/>
          </a:blip>
          <a:srcRect b="0" l="0" r="0" t="0"/>
          <a:stretch/>
        </p:blipFill>
        <p:spPr>
          <a:xfrm>
            <a:off x="0" y="0"/>
            <a:ext cx="24387048" cy="13716000"/>
          </a:xfrm>
          <a:prstGeom prst="rect">
            <a:avLst/>
          </a:prstGeom>
          <a:noFill/>
          <a:ln>
            <a:noFill/>
          </a:ln>
        </p:spPr>
      </p:pic>
      <p:sp>
        <p:nvSpPr>
          <p:cNvPr id="175" name="Google Shape;175;g2ba73468a3e_0_150"/>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76" name="Google Shape;176;g2ba73468a3e_0_150"/>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sp>
        <p:nvSpPr>
          <p:cNvPr id="177" name="Google Shape;177;g2ba73468a3e_0_150"/>
          <p:cNvSpPr/>
          <p:nvPr/>
        </p:nvSpPr>
        <p:spPr>
          <a:xfrm>
            <a:off x="7316114" y="952500"/>
            <a:ext cx="10025700" cy="1388400"/>
          </a:xfrm>
          <a:prstGeom prst="rect">
            <a:avLst/>
          </a:prstGeom>
          <a:noFill/>
          <a:ln>
            <a:noFill/>
          </a:ln>
        </p:spPr>
        <p:txBody>
          <a:bodyPr anchorCtr="0" anchor="t" bIns="0" lIns="0" spcFirstLastPara="1" rIns="0" wrap="square" tIns="0">
            <a:noAutofit/>
          </a:bodyPr>
          <a:lstStyle/>
          <a:p>
            <a:pPr indent="0" lvl="0" marL="0" marR="0" rtl="0" algn="l">
              <a:lnSpc>
                <a:spcPct val="137500"/>
              </a:lnSpc>
              <a:spcBef>
                <a:spcPts val="0"/>
              </a:spcBef>
              <a:spcAft>
                <a:spcPts val="0"/>
              </a:spcAft>
              <a:buClr>
                <a:srgbClr val="FFFFFF"/>
              </a:buClr>
              <a:buSzPts val="6400"/>
              <a:buFont typeface="Press Start 2P"/>
              <a:buNone/>
            </a:pPr>
            <a:r>
              <a:rPr b="0" i="0" lang="en-US" sz="6400" u="none" cap="none" strike="noStrike">
                <a:solidFill>
                  <a:srgbClr val="FFFFFF"/>
                </a:solidFill>
                <a:latin typeface="Press Start 2P"/>
                <a:ea typeface="Press Start 2P"/>
                <a:cs typeface="Press Start 2P"/>
                <a:sym typeface="Press Start 2P"/>
              </a:rPr>
              <a:t>PRICING PLAN</a:t>
            </a:r>
            <a:endParaRPr b="0" i="0" sz="6400" u="none" cap="none" strike="noStrike">
              <a:solidFill>
                <a:schemeClr val="dk1"/>
              </a:solidFill>
              <a:latin typeface="Calibri"/>
              <a:ea typeface="Calibri"/>
              <a:cs typeface="Calibri"/>
              <a:sym typeface="Calibri"/>
            </a:endParaRPr>
          </a:p>
        </p:txBody>
      </p:sp>
      <p:sp>
        <p:nvSpPr>
          <p:cNvPr id="178" name="Google Shape;178;g2ba73468a3e_0_150"/>
          <p:cNvSpPr/>
          <p:nvPr/>
        </p:nvSpPr>
        <p:spPr>
          <a:xfrm>
            <a:off x="1778222" y="2489200"/>
            <a:ext cx="20843400" cy="9753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9" name="Google Shape;179;g2ba73468a3e_0_150"/>
          <p:cNvSpPr/>
          <p:nvPr/>
        </p:nvSpPr>
        <p:spPr>
          <a:xfrm>
            <a:off x="1778222" y="2489200"/>
            <a:ext cx="6439800" cy="9753600"/>
          </a:xfrm>
          <a:prstGeom prst="roundRect">
            <a:avLst>
              <a:gd fmla="val 3124" name="adj"/>
            </a:avLst>
          </a:prstGeom>
          <a:noFill/>
          <a:ln cap="flat" cmpd="sng" w="127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80" name="Google Shape;180;g2ba73468a3e_0_150"/>
          <p:cNvPicPr preferRelativeResize="0"/>
          <p:nvPr/>
        </p:nvPicPr>
        <p:blipFill rotWithShape="1">
          <a:blip r:embed="rId5">
            <a:alphaModFix/>
          </a:blip>
          <a:srcRect b="0" l="0" r="0" t="0"/>
          <a:stretch/>
        </p:blipFill>
        <p:spPr>
          <a:xfrm>
            <a:off x="4445078" y="2946400"/>
            <a:ext cx="1105993" cy="1625600"/>
          </a:xfrm>
          <a:prstGeom prst="rect">
            <a:avLst/>
          </a:prstGeom>
          <a:noFill/>
          <a:ln>
            <a:noFill/>
          </a:ln>
        </p:spPr>
      </p:pic>
      <p:sp>
        <p:nvSpPr>
          <p:cNvPr id="181" name="Google Shape;181;g2ba73468a3e_0_150"/>
          <p:cNvSpPr/>
          <p:nvPr/>
        </p:nvSpPr>
        <p:spPr>
          <a:xfrm>
            <a:off x="3643239" y="4876800"/>
            <a:ext cx="2709600" cy="6774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4000"/>
              <a:buFont typeface="Press Start 2P"/>
              <a:buNone/>
            </a:pPr>
            <a:r>
              <a:rPr b="0" i="0" lang="en-US" sz="4000" u="none" cap="none" strike="noStrike">
                <a:solidFill>
                  <a:srgbClr val="FFFFFF"/>
                </a:solidFill>
                <a:latin typeface="Press Start 2P"/>
                <a:ea typeface="Press Start 2P"/>
                <a:cs typeface="Press Start 2P"/>
                <a:sym typeface="Press Start 2P"/>
              </a:rPr>
              <a:t>BASIC</a:t>
            </a:r>
            <a:endParaRPr b="0" i="0" sz="4000" u="none" cap="none" strike="noStrike">
              <a:solidFill>
                <a:schemeClr val="dk1"/>
              </a:solidFill>
              <a:latin typeface="Calibri"/>
              <a:ea typeface="Calibri"/>
              <a:cs typeface="Calibri"/>
              <a:sym typeface="Calibri"/>
            </a:endParaRPr>
          </a:p>
        </p:txBody>
      </p:sp>
      <p:sp>
        <p:nvSpPr>
          <p:cNvPr id="182" name="Google Shape;182;g2ba73468a3e_0_150"/>
          <p:cNvSpPr/>
          <p:nvPr/>
        </p:nvSpPr>
        <p:spPr>
          <a:xfrm>
            <a:off x="2235479" y="5689600"/>
            <a:ext cx="5660700" cy="5418600"/>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FFFFFF"/>
              </a:buClr>
              <a:buSzPts val="3200"/>
              <a:buFont typeface="Poppins"/>
              <a:buChar char="•"/>
            </a:pPr>
            <a:r>
              <a:rPr b="0" i="0" lang="en-US" sz="3200" u="none" cap="none" strike="noStrike">
                <a:solidFill>
                  <a:srgbClr val="FFFFFF"/>
                </a:solidFill>
                <a:latin typeface="Poppins"/>
                <a:ea typeface="Poppins"/>
                <a:cs typeface="Poppins"/>
                <a:sym typeface="Poppins"/>
              </a:rPr>
              <a:t>Access to the entry-level dungeons.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FFFFFF"/>
              </a:buClr>
              <a:buSzPts val="3200"/>
              <a:buFont typeface="Poppins"/>
              <a:buChar char="•"/>
            </a:pPr>
            <a:r>
              <a:rPr b="0" i="0" lang="en-US" sz="3200" u="none" cap="none" strike="noStrike">
                <a:solidFill>
                  <a:srgbClr val="FFFFFF"/>
                </a:solidFill>
                <a:latin typeface="Poppins"/>
                <a:ea typeface="Poppins"/>
                <a:cs typeface="Poppins"/>
                <a:sym typeface="Poppins"/>
              </a:rPr>
              <a:t>A limited number of quests and battles per month.</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FFFFFF"/>
              </a:buClr>
              <a:buSzPts val="3200"/>
              <a:buFont typeface="Poppins"/>
              <a:buChar char="•"/>
            </a:pPr>
            <a:r>
              <a:rPr b="0" i="0" lang="en-US" sz="3200" u="none" cap="none" strike="noStrike">
                <a:solidFill>
                  <a:srgbClr val="FFFFFF"/>
                </a:solidFill>
                <a:latin typeface="Poppins"/>
                <a:ea typeface="Poppins"/>
                <a:cs typeface="Poppins"/>
                <a:sym typeface="Poppins"/>
              </a:rPr>
              <a:t>Ability to form a small party with fellow adventurers.</a:t>
            </a:r>
            <a:endParaRPr b="0" i="0" sz="3200" u="none" cap="none" strike="noStrike">
              <a:solidFill>
                <a:schemeClr val="dk1"/>
              </a:solidFill>
              <a:latin typeface="Calibri"/>
              <a:ea typeface="Calibri"/>
              <a:cs typeface="Calibri"/>
              <a:sym typeface="Calibri"/>
            </a:endParaRPr>
          </a:p>
        </p:txBody>
      </p:sp>
      <p:sp>
        <p:nvSpPr>
          <p:cNvPr id="183" name="Google Shape;183;g2ba73468a3e_0_150"/>
          <p:cNvSpPr/>
          <p:nvPr/>
        </p:nvSpPr>
        <p:spPr>
          <a:xfrm>
            <a:off x="2627112" y="11277600"/>
            <a:ext cx="4741800" cy="6774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4000"/>
              <a:buFont typeface="Press Start 2P"/>
              <a:buNone/>
            </a:pPr>
            <a:r>
              <a:rPr b="0" i="0" lang="en-US" sz="4000" u="none" cap="none" strike="noStrike">
                <a:solidFill>
                  <a:srgbClr val="FFFFFF"/>
                </a:solidFill>
                <a:latin typeface="Press Start 2P"/>
                <a:ea typeface="Press Start 2P"/>
                <a:cs typeface="Press Start 2P"/>
                <a:sym typeface="Press Start 2P"/>
              </a:rPr>
              <a:t>$10/MONTH</a:t>
            </a:r>
            <a:endParaRPr b="0" i="0" sz="4000" u="none" cap="none" strike="noStrike">
              <a:solidFill>
                <a:schemeClr val="dk1"/>
              </a:solidFill>
              <a:latin typeface="Calibri"/>
              <a:ea typeface="Calibri"/>
              <a:cs typeface="Calibri"/>
              <a:sym typeface="Calibri"/>
            </a:endParaRPr>
          </a:p>
        </p:txBody>
      </p:sp>
      <p:sp>
        <p:nvSpPr>
          <p:cNvPr id="184" name="Google Shape;184;g2ba73468a3e_0_150"/>
          <p:cNvSpPr/>
          <p:nvPr/>
        </p:nvSpPr>
        <p:spPr>
          <a:xfrm>
            <a:off x="8980022" y="2489200"/>
            <a:ext cx="6439800" cy="9753600"/>
          </a:xfrm>
          <a:prstGeom prst="roundRect">
            <a:avLst>
              <a:gd fmla="val 3124" name="adj"/>
            </a:avLst>
          </a:prstGeom>
          <a:noFill/>
          <a:ln cap="flat" cmpd="sng" w="127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85" name="Google Shape;185;g2ba73468a3e_0_150"/>
          <p:cNvPicPr preferRelativeResize="0"/>
          <p:nvPr/>
        </p:nvPicPr>
        <p:blipFill rotWithShape="1">
          <a:blip r:embed="rId6">
            <a:alphaModFix/>
          </a:blip>
          <a:srcRect b="0" l="0" r="0" t="0"/>
          <a:stretch/>
        </p:blipFill>
        <p:spPr>
          <a:xfrm>
            <a:off x="11386998" y="2946400"/>
            <a:ext cx="1625757" cy="1625600"/>
          </a:xfrm>
          <a:prstGeom prst="rect">
            <a:avLst/>
          </a:prstGeom>
          <a:noFill/>
          <a:ln>
            <a:noFill/>
          </a:ln>
        </p:spPr>
      </p:pic>
      <p:sp>
        <p:nvSpPr>
          <p:cNvPr id="186" name="Google Shape;186;g2ba73468a3e_0_150"/>
          <p:cNvSpPr/>
          <p:nvPr/>
        </p:nvSpPr>
        <p:spPr>
          <a:xfrm>
            <a:off x="10845039" y="4876800"/>
            <a:ext cx="2709600" cy="6774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4000"/>
              <a:buFont typeface="Press Start 2P"/>
              <a:buNone/>
            </a:pPr>
            <a:r>
              <a:rPr b="0" i="0" lang="en-US" sz="4000" u="none" cap="none" strike="noStrike">
                <a:solidFill>
                  <a:srgbClr val="FFFFFF"/>
                </a:solidFill>
                <a:latin typeface="Press Start 2P"/>
                <a:ea typeface="Press Start 2P"/>
                <a:cs typeface="Press Start 2P"/>
                <a:sym typeface="Press Start 2P"/>
              </a:rPr>
              <a:t>ELITE</a:t>
            </a:r>
            <a:endParaRPr b="0" i="0" sz="4000" u="none" cap="none" strike="noStrike">
              <a:solidFill>
                <a:schemeClr val="dk1"/>
              </a:solidFill>
              <a:latin typeface="Calibri"/>
              <a:ea typeface="Calibri"/>
              <a:cs typeface="Calibri"/>
              <a:sym typeface="Calibri"/>
            </a:endParaRPr>
          </a:p>
        </p:txBody>
      </p:sp>
      <p:sp>
        <p:nvSpPr>
          <p:cNvPr id="187" name="Google Shape;187;g2ba73468a3e_0_150"/>
          <p:cNvSpPr/>
          <p:nvPr/>
        </p:nvSpPr>
        <p:spPr>
          <a:xfrm>
            <a:off x="9437280" y="5689600"/>
            <a:ext cx="5660700" cy="5418600"/>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FFFFFF"/>
              </a:buClr>
              <a:buSzPts val="3200"/>
              <a:buFont typeface="Poppins"/>
              <a:buChar char="•"/>
            </a:pPr>
            <a:r>
              <a:rPr b="0" i="0" lang="en-US" sz="3200" u="none" cap="none" strike="noStrike">
                <a:solidFill>
                  <a:srgbClr val="FFFFFF"/>
                </a:solidFill>
                <a:latin typeface="Poppins"/>
                <a:ea typeface="Poppins"/>
                <a:cs typeface="Poppins"/>
                <a:sym typeface="Poppins"/>
              </a:rPr>
              <a:t>Access to the intermediate and advanced dungeons.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FFFFFF"/>
              </a:buClr>
              <a:buSzPts val="3200"/>
              <a:buFont typeface="Poppins"/>
              <a:buChar char="•"/>
            </a:pPr>
            <a:r>
              <a:rPr b="0" i="0" lang="en-US" sz="3200" u="none" cap="none" strike="noStrike">
                <a:solidFill>
                  <a:srgbClr val="FFFFFF"/>
                </a:solidFill>
                <a:latin typeface="Poppins"/>
                <a:ea typeface="Poppins"/>
                <a:cs typeface="Poppins"/>
                <a:sym typeface="Poppins"/>
              </a:rPr>
              <a:t>A greater number of quests and battles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FFFFFF"/>
              </a:buClr>
              <a:buSzPts val="3200"/>
              <a:buFont typeface="Poppins"/>
              <a:buChar char="•"/>
            </a:pPr>
            <a:r>
              <a:rPr b="0" i="0" lang="en-US" sz="3200" u="none" cap="none" strike="noStrike">
                <a:solidFill>
                  <a:srgbClr val="FFFFFF"/>
                </a:solidFill>
                <a:latin typeface="Poppins"/>
                <a:ea typeface="Poppins"/>
                <a:cs typeface="Poppins"/>
                <a:sym typeface="Poppins"/>
              </a:rPr>
              <a:t>Ability to form larger parties with fellow adventurers.</a:t>
            </a:r>
            <a:endParaRPr b="0" i="0" sz="3200" u="none" cap="none" strike="noStrike">
              <a:solidFill>
                <a:schemeClr val="dk1"/>
              </a:solidFill>
              <a:latin typeface="Calibri"/>
              <a:ea typeface="Calibri"/>
              <a:cs typeface="Calibri"/>
              <a:sym typeface="Calibri"/>
            </a:endParaRPr>
          </a:p>
        </p:txBody>
      </p:sp>
      <p:sp>
        <p:nvSpPr>
          <p:cNvPr id="188" name="Google Shape;188;g2ba73468a3e_0_150"/>
          <p:cNvSpPr/>
          <p:nvPr/>
        </p:nvSpPr>
        <p:spPr>
          <a:xfrm>
            <a:off x="9828912" y="11277600"/>
            <a:ext cx="4741800" cy="6774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4000"/>
              <a:buFont typeface="Press Start 2P"/>
              <a:buNone/>
            </a:pPr>
            <a:r>
              <a:rPr b="0" i="0" lang="en-US" sz="4000" u="none" cap="none" strike="noStrike">
                <a:solidFill>
                  <a:srgbClr val="FFFFFF"/>
                </a:solidFill>
                <a:latin typeface="Press Start 2P"/>
                <a:ea typeface="Press Start 2P"/>
                <a:cs typeface="Press Start 2P"/>
                <a:sym typeface="Press Start 2P"/>
              </a:rPr>
              <a:t>$50/MONTH</a:t>
            </a:r>
            <a:endParaRPr b="0" i="0" sz="4000" u="none" cap="none" strike="noStrike">
              <a:solidFill>
                <a:schemeClr val="dk1"/>
              </a:solidFill>
              <a:latin typeface="Calibri"/>
              <a:ea typeface="Calibri"/>
              <a:cs typeface="Calibri"/>
              <a:sym typeface="Calibri"/>
            </a:endParaRPr>
          </a:p>
        </p:txBody>
      </p:sp>
      <p:sp>
        <p:nvSpPr>
          <p:cNvPr id="189" name="Google Shape;189;g2ba73468a3e_0_150"/>
          <p:cNvSpPr/>
          <p:nvPr/>
        </p:nvSpPr>
        <p:spPr>
          <a:xfrm>
            <a:off x="16181822" y="2489200"/>
            <a:ext cx="6439800" cy="9753600"/>
          </a:xfrm>
          <a:prstGeom prst="roundRect">
            <a:avLst>
              <a:gd fmla="val 3124" name="adj"/>
            </a:avLst>
          </a:prstGeom>
          <a:noFill/>
          <a:ln cap="flat" cmpd="sng" w="127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90" name="Google Shape;190;g2ba73468a3e_0_150"/>
          <p:cNvPicPr preferRelativeResize="0"/>
          <p:nvPr/>
        </p:nvPicPr>
        <p:blipFill rotWithShape="1">
          <a:blip r:embed="rId7">
            <a:alphaModFix/>
          </a:blip>
          <a:srcRect b="0" l="0" r="0" t="0"/>
          <a:stretch/>
        </p:blipFill>
        <p:spPr>
          <a:xfrm>
            <a:off x="18607230" y="2946400"/>
            <a:ext cx="1588892" cy="1625600"/>
          </a:xfrm>
          <a:prstGeom prst="rect">
            <a:avLst/>
          </a:prstGeom>
          <a:noFill/>
          <a:ln>
            <a:noFill/>
          </a:ln>
        </p:spPr>
      </p:pic>
      <p:sp>
        <p:nvSpPr>
          <p:cNvPr id="191" name="Google Shape;191;g2ba73468a3e_0_150"/>
          <p:cNvSpPr/>
          <p:nvPr/>
        </p:nvSpPr>
        <p:spPr>
          <a:xfrm>
            <a:off x="17030712" y="4876800"/>
            <a:ext cx="4741800" cy="6774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4000"/>
              <a:buFont typeface="Press Start 2P"/>
              <a:buNone/>
            </a:pPr>
            <a:r>
              <a:rPr b="0" i="0" lang="en-US" sz="4000" u="none" cap="none" strike="noStrike">
                <a:solidFill>
                  <a:srgbClr val="FFFFFF"/>
                </a:solidFill>
                <a:latin typeface="Press Start 2P"/>
                <a:ea typeface="Press Start 2P"/>
                <a:cs typeface="Press Start 2P"/>
                <a:sym typeface="Press Start 2P"/>
              </a:rPr>
              <a:t>LEGENDARY</a:t>
            </a:r>
            <a:endParaRPr b="0" i="0" sz="4000" u="none" cap="none" strike="noStrike">
              <a:solidFill>
                <a:schemeClr val="dk1"/>
              </a:solidFill>
              <a:latin typeface="Calibri"/>
              <a:ea typeface="Calibri"/>
              <a:cs typeface="Calibri"/>
              <a:sym typeface="Calibri"/>
            </a:endParaRPr>
          </a:p>
        </p:txBody>
      </p:sp>
      <p:sp>
        <p:nvSpPr>
          <p:cNvPr id="192" name="Google Shape;192;g2ba73468a3e_0_150"/>
          <p:cNvSpPr/>
          <p:nvPr/>
        </p:nvSpPr>
        <p:spPr>
          <a:xfrm>
            <a:off x="16639080" y="5689600"/>
            <a:ext cx="5660700" cy="5418600"/>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FFFFFF"/>
              </a:buClr>
              <a:buSzPts val="3200"/>
              <a:buFont typeface="Poppins"/>
              <a:buChar char="•"/>
            </a:pPr>
            <a:r>
              <a:rPr b="0" i="0" lang="en-US" sz="3200" u="none" cap="none" strike="noStrike">
                <a:solidFill>
                  <a:srgbClr val="FFFFFF"/>
                </a:solidFill>
                <a:latin typeface="Poppins"/>
                <a:ea typeface="Poppins"/>
                <a:cs typeface="Poppins"/>
                <a:sym typeface="Poppins"/>
              </a:rPr>
              <a:t>Access to the most challenging dungeons and encounters.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FFFFFF"/>
              </a:buClr>
              <a:buSzPts val="3200"/>
              <a:buFont typeface="Poppins"/>
              <a:buChar char="•"/>
            </a:pPr>
            <a:r>
              <a:rPr b="0" i="0" lang="en-US" sz="3200" u="none" cap="none" strike="noStrike">
                <a:solidFill>
                  <a:srgbClr val="FFFFFF"/>
                </a:solidFill>
                <a:latin typeface="Poppins"/>
                <a:ea typeface="Poppins"/>
                <a:cs typeface="Poppins"/>
                <a:sym typeface="Poppins"/>
              </a:rPr>
              <a:t>Unlimited quests and battles per month.</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FFFFFF"/>
              </a:buClr>
              <a:buSzPts val="3200"/>
              <a:buFont typeface="Poppins"/>
              <a:buChar char="•"/>
            </a:pPr>
            <a:r>
              <a:rPr b="0" i="0" lang="en-US" sz="3200" u="none" cap="none" strike="noStrike">
                <a:solidFill>
                  <a:srgbClr val="FFFFFF"/>
                </a:solidFill>
                <a:latin typeface="Poppins"/>
                <a:ea typeface="Poppins"/>
                <a:cs typeface="Poppins"/>
                <a:sym typeface="Poppins"/>
              </a:rPr>
              <a:t>The ability to form the largest parties with fellow adventurers.</a:t>
            </a:r>
            <a:endParaRPr b="0" i="0" sz="3200" u="none" cap="none" strike="noStrike">
              <a:solidFill>
                <a:schemeClr val="dk1"/>
              </a:solidFill>
              <a:latin typeface="Calibri"/>
              <a:ea typeface="Calibri"/>
              <a:cs typeface="Calibri"/>
              <a:sym typeface="Calibri"/>
            </a:endParaRPr>
          </a:p>
        </p:txBody>
      </p:sp>
      <p:sp>
        <p:nvSpPr>
          <p:cNvPr id="193" name="Google Shape;193;g2ba73468a3e_0_150"/>
          <p:cNvSpPr/>
          <p:nvPr/>
        </p:nvSpPr>
        <p:spPr>
          <a:xfrm>
            <a:off x="16776680" y="11277600"/>
            <a:ext cx="5250000" cy="6774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4000"/>
              <a:buFont typeface="Press Start 2P"/>
              <a:buNone/>
            </a:pPr>
            <a:r>
              <a:rPr b="0" i="0" lang="en-US" sz="4000" u="none" cap="none" strike="noStrike">
                <a:solidFill>
                  <a:srgbClr val="FFFFFF"/>
                </a:solidFill>
                <a:latin typeface="Press Start 2P"/>
                <a:ea typeface="Press Start 2P"/>
                <a:cs typeface="Press Start 2P"/>
                <a:sym typeface="Press Start 2P"/>
              </a:rPr>
              <a:t>$100/MONTH</a:t>
            </a:r>
            <a:endParaRPr b="0" i="0" sz="4000" u="none" cap="none" strike="noStrike">
              <a:solidFill>
                <a:schemeClr val="dk1"/>
              </a:solidFill>
              <a:latin typeface="Calibri"/>
              <a:ea typeface="Calibri"/>
              <a:cs typeface="Calibri"/>
              <a:sym typeface="Calibri"/>
            </a:endParaRPr>
          </a:p>
        </p:txBody>
      </p: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2024-02-19T08:28:31Z</dcterms:created>
  <dc:creator>PptxGenJS</dc:creator>
</cp:coreProperties>
</file>