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26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7.svg"/><Relationship Id="rId7" Type="http://schemas.openxmlformats.org/officeDocument/2006/relationships/image" Target="../media/image3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4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7.svg"/><Relationship Id="rId7" Type="http://schemas.openxmlformats.org/officeDocument/2006/relationships/image" Target="../media/image44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7.svg"/><Relationship Id="rId7" Type="http://schemas.openxmlformats.org/officeDocument/2006/relationships/image" Target="../media/image4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10" Type="http://schemas.openxmlformats.org/officeDocument/2006/relationships/image" Target="../media/image13.jpg"/><Relationship Id="rId4" Type="http://schemas.openxmlformats.org/officeDocument/2006/relationships/image" Target="../media/image57.png"/><Relationship Id="rId9" Type="http://schemas.openxmlformats.org/officeDocument/2006/relationships/image" Target="../media/image6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64.svg"/><Relationship Id="rId7" Type="http://schemas.openxmlformats.org/officeDocument/2006/relationships/image" Target="../media/image17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image" Target="../media/image5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70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9.png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1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21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7" Type="http://schemas.openxmlformats.org/officeDocument/2006/relationships/image" Target="../media/image81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80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sv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5.svg"/><Relationship Id="rId4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7.svg"/><Relationship Id="rId3" Type="http://schemas.openxmlformats.org/officeDocument/2006/relationships/image" Target="../media/image17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6.png"/><Relationship Id="rId2" Type="http://schemas.openxmlformats.org/officeDocument/2006/relationships/image" Target="../media/image16.png"/><Relationship Id="rId16" Type="http://schemas.openxmlformats.org/officeDocument/2006/relationships/image" Target="../media/image66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5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b3stography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9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1.svg"/><Relationship Id="rId5" Type="http://schemas.openxmlformats.org/officeDocument/2006/relationships/image" Target="../media/image90.png"/><Relationship Id="rId10" Type="http://schemas.openxmlformats.org/officeDocument/2006/relationships/image" Target="../media/image94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20.jp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7.svg"/><Relationship Id="rId7" Type="http://schemas.openxmlformats.org/officeDocument/2006/relationships/image" Target="../media/image24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9.png"/><Relationship Id="rId7" Type="http://schemas.openxmlformats.org/officeDocument/2006/relationships/image" Target="../media/image18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30.svg"/><Relationship Id="rId9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34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3.jp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25D597F-D1C6-4AB3-A9FE-729A1E009989}"/>
              </a:ext>
            </a:extLst>
          </p:cNvPr>
          <p:cNvSpPr/>
          <p:nvPr/>
        </p:nvSpPr>
        <p:spPr>
          <a:xfrm>
            <a:off x="228600" y="215900"/>
            <a:ext cx="11722100" cy="6388100"/>
          </a:xfrm>
          <a:prstGeom prst="rect">
            <a:avLst/>
          </a:prstGeom>
          <a:solidFill>
            <a:srgbClr val="F35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CC47CE-FDFF-4DAA-AA86-348ACBF776AA}"/>
              </a:ext>
            </a:extLst>
          </p:cNvPr>
          <p:cNvSpPr/>
          <p:nvPr/>
        </p:nvSpPr>
        <p:spPr>
          <a:xfrm>
            <a:off x="1100132" y="830380"/>
            <a:ext cx="5209940" cy="5209940"/>
          </a:xfrm>
          <a:prstGeom prst="ellipse">
            <a:avLst/>
          </a:prstGeom>
          <a:noFill/>
          <a:ln w="463550" cmpd="sng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42F5A656-819A-49D0-B4D1-3E4EAFB05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87451" y="633286"/>
            <a:ext cx="1430859" cy="830822"/>
          </a:xfrm>
          <a:prstGeom prst="rect">
            <a:avLst/>
          </a:prstGeom>
        </p:spPr>
      </p:pic>
      <p:pic>
        <p:nvPicPr>
          <p:cNvPr id="3" name="Graphic 2" descr="Books">
            <a:extLst>
              <a:ext uri="{FF2B5EF4-FFF2-40B4-BE49-F238E27FC236}">
                <a16:creationId xmlns:a16="http://schemas.microsoft.com/office/drawing/2014/main" id="{DE27E458-EF70-4088-9B9F-BBAE7198A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8085" y="4560670"/>
            <a:ext cx="914400" cy="914400"/>
          </a:xfrm>
          <a:prstGeom prst="rect">
            <a:avLst/>
          </a:prstGeom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87CE03FE-841F-437B-A5DA-6E792A92EC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20141" y="3103775"/>
            <a:ext cx="5971859" cy="81597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7200" b="1" dirty="0">
                <a:latin typeface="Baloo" panose="03080902040302020200" pitchFamily="66" charset="0"/>
                <a:cs typeface="Baloo" panose="03080902040302020200" pitchFamily="66" charset="0"/>
              </a:rPr>
              <a:t>Presentation</a:t>
            </a:r>
            <a:br>
              <a:rPr lang="en-GB" sz="7200" b="1" dirty="0">
                <a:latin typeface="Baloo" panose="03080902040302020200" pitchFamily="66" charset="0"/>
                <a:cs typeface="Baloo" panose="03080902040302020200" pitchFamily="66" charset="0"/>
              </a:rPr>
            </a:br>
            <a:r>
              <a:rPr lang="en-GB" sz="7200" b="1" dirty="0">
                <a:latin typeface="Baloo" panose="03080902040302020200" pitchFamily="66" charset="0"/>
                <a:cs typeface="Baloo" panose="03080902040302020200" pitchFamily="66" charset="0"/>
              </a:rPr>
              <a:t>Title Here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2357BEB-17B1-466D-8D08-9F9568A5ECF7}"/>
              </a:ext>
            </a:extLst>
          </p:cNvPr>
          <p:cNvGrpSpPr/>
          <p:nvPr/>
        </p:nvGrpSpPr>
        <p:grpSpPr>
          <a:xfrm>
            <a:off x="7883869" y="1665471"/>
            <a:ext cx="2187202" cy="618470"/>
            <a:chOff x="9848995" y="179637"/>
            <a:chExt cx="2187202" cy="618470"/>
          </a:xfrm>
          <a:solidFill>
            <a:srgbClr val="170908"/>
          </a:solidFill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2480E73-2F09-43C5-8F17-4C072E87B765}"/>
                </a:ext>
              </a:extLst>
            </p:cNvPr>
            <p:cNvGrpSpPr/>
            <p:nvPr/>
          </p:nvGrpSpPr>
          <p:grpSpPr>
            <a:xfrm>
              <a:off x="11417727" y="179637"/>
              <a:ext cx="618470" cy="618470"/>
              <a:chOff x="10882313" y="833218"/>
              <a:chExt cx="914400" cy="914400"/>
            </a:xfrm>
            <a:grpFill/>
          </p:grpSpPr>
          <p:pic>
            <p:nvPicPr>
              <p:cNvPr id="35" name="Graphic 34" descr="Earth globe: Americas">
                <a:extLst>
                  <a:ext uri="{FF2B5EF4-FFF2-40B4-BE49-F238E27FC236}">
                    <a16:creationId xmlns:a16="http://schemas.microsoft.com/office/drawing/2014/main" id="{FEE586D6-9705-4ED9-AB37-9228377EF8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0882313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16" name="Graphic 18">
              <a:extLst>
                <a:ext uri="{FF2B5EF4-FFF2-40B4-BE49-F238E27FC236}">
                  <a16:creationId xmlns:a16="http://schemas.microsoft.com/office/drawing/2014/main" id="{BAFCD6BF-C36B-4CCD-9F59-14E1746F0A77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AD5B979-9D5B-4AF7-B0FC-8C02B1ED3125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DEC685B-7760-4F6F-A7B0-AE9FCD1BF0A6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E3BC954-FD0F-4121-AFF8-8244EC901E05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2472ED2-2C6A-492D-B748-DF0C51426651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B45AA4F-067F-4D00-8A4F-748AA6C388D2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0B83657-B7EA-41C8-B918-7E98D27B2A31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BE25BA1-361A-4367-B216-84AA182160BC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4A1D41D-21F0-450F-8A93-EDAA3E8BB623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0F02311-3D3C-4315-9633-BB78E801500D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F59F219-EA3F-49AB-92BA-F609CD3BE55C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61C59C0-96A5-4D1E-93F2-2DEDEE58E455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70448D0-CB5C-4A82-AD41-91EC5B99FFFA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4" name="Graphic 23">
            <a:extLst>
              <a:ext uri="{FF2B5EF4-FFF2-40B4-BE49-F238E27FC236}">
                <a16:creationId xmlns:a16="http://schemas.microsoft.com/office/drawing/2014/main" id="{24318289-2643-45CD-8D19-C13AEC8588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54063" y="4819849"/>
            <a:ext cx="2552700" cy="914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941A1C-E29D-4625-AA84-53402BF16FF5}"/>
              </a:ext>
            </a:extLst>
          </p:cNvPr>
          <p:cNvSpPr txBox="1"/>
          <p:nvPr/>
        </p:nvSpPr>
        <p:spPr>
          <a:xfrm>
            <a:off x="4694185" y="5038949"/>
            <a:ext cx="1476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John Doe</a:t>
            </a: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76B6D313-2CCA-4FC1-8F1A-97FA4DF6BE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455547">
            <a:off x="599659" y="2435566"/>
            <a:ext cx="827515" cy="3379981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653573C8-5D3B-42C6-A93A-8BD567FEFEE1}"/>
              </a:ext>
            </a:extLst>
          </p:cNvPr>
          <p:cNvGrpSpPr/>
          <p:nvPr/>
        </p:nvGrpSpPr>
        <p:grpSpPr>
          <a:xfrm>
            <a:off x="-198050" y="-242963"/>
            <a:ext cx="12390051" cy="1854052"/>
            <a:chOff x="-198050" y="-242963"/>
            <a:chExt cx="12390051" cy="1854052"/>
          </a:xfrm>
        </p:grpSpPr>
        <p:pic>
          <p:nvPicPr>
            <p:cNvPr id="40" name="Graphic 39" descr="Paw prints">
              <a:extLst>
                <a:ext uri="{FF2B5EF4-FFF2-40B4-BE49-F238E27FC236}">
                  <a16:creationId xmlns:a16="http://schemas.microsoft.com/office/drawing/2014/main" id="{E44ADEAF-36CC-4698-9D75-7C6DFE0CB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6200000" flipH="1">
              <a:off x="2801293" y="154204"/>
              <a:ext cx="1307559" cy="1095830"/>
            </a:xfrm>
            <a:prstGeom prst="rect">
              <a:avLst/>
            </a:prstGeom>
          </p:spPr>
        </p:pic>
        <p:pic>
          <p:nvPicPr>
            <p:cNvPr id="41" name="Graphic 40" descr="Paw prints">
              <a:extLst>
                <a:ext uri="{FF2B5EF4-FFF2-40B4-BE49-F238E27FC236}">
                  <a16:creationId xmlns:a16="http://schemas.microsoft.com/office/drawing/2014/main" id="{9E56F507-4890-4538-B428-C8B3E9B3E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6200000" flipH="1">
              <a:off x="4494921" y="366771"/>
              <a:ext cx="1307559" cy="1095830"/>
            </a:xfrm>
            <a:prstGeom prst="rect">
              <a:avLst/>
            </a:prstGeom>
          </p:spPr>
        </p:pic>
        <p:pic>
          <p:nvPicPr>
            <p:cNvPr id="42" name="Graphic 41" descr="Paw prints">
              <a:extLst>
                <a:ext uri="{FF2B5EF4-FFF2-40B4-BE49-F238E27FC236}">
                  <a16:creationId xmlns:a16="http://schemas.microsoft.com/office/drawing/2014/main" id="{A0C6DC09-9C11-4D39-884A-D8A2092BA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6200000" flipH="1">
              <a:off x="8788222" y="283239"/>
              <a:ext cx="1307559" cy="1095830"/>
            </a:xfrm>
            <a:prstGeom prst="rect">
              <a:avLst/>
            </a:prstGeom>
          </p:spPr>
        </p:pic>
        <p:pic>
          <p:nvPicPr>
            <p:cNvPr id="43" name="Graphic 42" descr="Paw prints">
              <a:extLst>
                <a:ext uri="{FF2B5EF4-FFF2-40B4-BE49-F238E27FC236}">
                  <a16:creationId xmlns:a16="http://schemas.microsoft.com/office/drawing/2014/main" id="{C64FB28F-78D0-41EC-8620-D98B7435B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6200000" flipH="1">
              <a:off x="9983820" y="125528"/>
              <a:ext cx="1307559" cy="1095830"/>
            </a:xfrm>
            <a:prstGeom prst="rect">
              <a:avLst/>
            </a:prstGeom>
          </p:spPr>
        </p:pic>
        <p:pic>
          <p:nvPicPr>
            <p:cNvPr id="44" name="Graphic 43" descr="Paw prints">
              <a:extLst>
                <a:ext uri="{FF2B5EF4-FFF2-40B4-BE49-F238E27FC236}">
                  <a16:creationId xmlns:a16="http://schemas.microsoft.com/office/drawing/2014/main" id="{756247F6-D067-41C2-B2DD-0089909CA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6200000" flipH="1">
              <a:off x="10990306" y="-137099"/>
              <a:ext cx="1307560" cy="1095831"/>
            </a:xfrm>
            <a:prstGeom prst="rect">
              <a:avLst/>
            </a:prstGeom>
          </p:spPr>
        </p:pic>
        <p:pic>
          <p:nvPicPr>
            <p:cNvPr id="45" name="Graphic 44" descr="Paw prints">
              <a:extLst>
                <a:ext uri="{FF2B5EF4-FFF2-40B4-BE49-F238E27FC236}">
                  <a16:creationId xmlns:a16="http://schemas.microsoft.com/office/drawing/2014/main" id="{6C31CE2F-90F9-4276-BD95-17692FD45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6200000" flipH="1">
              <a:off x="6054097" y="409395"/>
              <a:ext cx="1307559" cy="1095830"/>
            </a:xfrm>
            <a:prstGeom prst="rect">
              <a:avLst/>
            </a:prstGeom>
          </p:spPr>
        </p:pic>
        <p:pic>
          <p:nvPicPr>
            <p:cNvPr id="46" name="Graphic 45" descr="Paw prints">
              <a:extLst>
                <a:ext uri="{FF2B5EF4-FFF2-40B4-BE49-F238E27FC236}">
                  <a16:creationId xmlns:a16="http://schemas.microsoft.com/office/drawing/2014/main" id="{AC187247-5BF0-455F-9B26-AA65E0F37D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6200000" flipH="1">
              <a:off x="7249695" y="251684"/>
              <a:ext cx="1307559" cy="1095830"/>
            </a:xfrm>
            <a:prstGeom prst="rect">
              <a:avLst/>
            </a:prstGeom>
          </p:spPr>
        </p:pic>
        <p:pic>
          <p:nvPicPr>
            <p:cNvPr id="47" name="Graphic 46" descr="Paw prints">
              <a:extLst>
                <a:ext uri="{FF2B5EF4-FFF2-40B4-BE49-F238E27FC236}">
                  <a16:creationId xmlns:a16="http://schemas.microsoft.com/office/drawing/2014/main" id="{F9EE42FD-03DB-41E0-B160-989EE01BC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6200000" flipH="1">
              <a:off x="-303915" y="184859"/>
              <a:ext cx="1307559" cy="1095830"/>
            </a:xfrm>
            <a:prstGeom prst="rect">
              <a:avLst/>
            </a:prstGeom>
          </p:spPr>
        </p:pic>
        <p:pic>
          <p:nvPicPr>
            <p:cNvPr id="48" name="Graphic 47" descr="Paw prints">
              <a:extLst>
                <a:ext uri="{FF2B5EF4-FFF2-40B4-BE49-F238E27FC236}">
                  <a16:creationId xmlns:a16="http://schemas.microsoft.com/office/drawing/2014/main" id="{58B7E804-21C7-4FC3-BEE2-63AE240DA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6200000" flipH="1">
              <a:off x="1277935" y="125529"/>
              <a:ext cx="1307559" cy="1095830"/>
            </a:xfrm>
            <a:prstGeom prst="rect">
              <a:avLst/>
            </a:prstGeom>
          </p:spPr>
        </p:pic>
      </p:grpSp>
      <p:pic>
        <p:nvPicPr>
          <p:cNvPr id="56" name="Picture Placeholder 55" descr="A close up of a rabbit&#10;&#10;Description automatically generated">
            <a:extLst>
              <a:ext uri="{FF2B5EF4-FFF2-40B4-BE49-F238E27FC236}">
                <a16:creationId xmlns:a16="http://schemas.microsoft.com/office/drawing/2014/main" id="{9150613A-93AB-4B3E-99BC-43EEB370EBA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5" r="16665"/>
          <a:stretch>
            <a:fillRect/>
          </a:stretch>
        </p:blipFill>
        <p:spPr>
          <a:xfrm>
            <a:off x="1177373" y="940692"/>
            <a:ext cx="5099632" cy="5099628"/>
          </a:xfrm>
        </p:spPr>
      </p:pic>
    </p:spTree>
    <p:extLst>
      <p:ext uri="{BB962C8B-B14F-4D97-AF65-F5344CB8AC3E}">
        <p14:creationId xmlns:p14="http://schemas.microsoft.com/office/powerpoint/2010/main" val="2728809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rabbit&#10;&#10;Description automatically generated">
            <a:extLst>
              <a:ext uri="{FF2B5EF4-FFF2-40B4-BE49-F238E27FC236}">
                <a16:creationId xmlns:a16="http://schemas.microsoft.com/office/drawing/2014/main" id="{1B3E3EA5-E5ED-4424-B264-D40DC46C25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8" r="235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https://www.pexels.com/@b3stography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close up of a rabbit&#10;&#10;Description automatically generated">
            <a:extLst>
              <a:ext uri="{FF2B5EF4-FFF2-40B4-BE49-F238E27FC236}">
                <a16:creationId xmlns:a16="http://schemas.microsoft.com/office/drawing/2014/main" id="{04663C5B-33E6-4143-89D9-6A815D7659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1646</Words>
  <Application>Microsoft Office PowerPoint</Application>
  <PresentationFormat>Widescreen</PresentationFormat>
  <Paragraphs>140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Presentation Title Here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2019-08-29T13:36:21Z</dcterms:modified>
</cp:coreProperties>
</file>