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Mr Dafoe"/>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d0MyMPE30SKDHWGQYJB1MXFoh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MrDafoe-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6e7d59ca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6e7d59ca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6e7d59ca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b6e7d59cac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b6e7d59cac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b6e7d59cac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b6e7d59cac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2b6e7d59cac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2b6e7d59cac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b6e7d59cac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b6e7d59cac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b6e7d59cac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b6e7d59cac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b6e7d59cac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b6e7d59cac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b6e7d59cac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b6e7d59cac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b6e7d59cac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b6e7d59cac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2b6e7d59cac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2b6e7d59cac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b6e7d59cac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2b6e7d59cac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g2b6e7d59cac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6e7d59cac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6e7d59cac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6e7d59cac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b6e7d59cac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b6e7d59cac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b6e7d59cac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b6e7d59cac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b6e7d59cac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b6e7d59cac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b6e7d59cac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b6e7d59cac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b6e7d59cac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b6e7d59cac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b6e7d59cac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b6e7d59cac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b6e7d59cac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b6e7d59cac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b6e7d59cac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b6e7d59cac_0_5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g2b6e7d59cac_0_5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g2b6e7d59cac_0_5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b6e7d59cac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g2b6e7d59cac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2b6e7d59cac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b6e7d59cac_0_5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2b6e7d59cac_0_5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g2b6e7d59cac_0_5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2b6e7d59cac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g2b6e7d59cac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g2b6e7d59cac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6e7d59ca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6e7d59ca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6e7d59ca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b6e7d59cac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b6e7d59cac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b6e7d59cac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6e7d59cac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b6e7d59cac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b6e7d59cac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6e7d59cac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b6e7d59cac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b6e7d59cac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b6e7d59cac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b6e7d59cac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b6e7d59cac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b6e7d59cac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b6e7d59cac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b6e7d59cac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6e7d59cac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b6e7d59cac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b6e7d59cac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31.png"/><Relationship Id="rId6" Type="http://schemas.openxmlformats.org/officeDocument/2006/relationships/image" Target="../media/image3.png"/><Relationship Id="rId7" Type="http://schemas.openxmlformats.org/officeDocument/2006/relationships/image" Target="../media/image71.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82.png"/><Relationship Id="rId7"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68.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3.png"/></Relationships>
</file>

<file path=ppt/slides/_rels/slide14.xml.rels><?xml version="1.0" encoding="UTF-8" standalone="yes"?><Relationships xmlns="http://schemas.openxmlformats.org/package/2006/relationships"><Relationship Id="rId20" Type="http://schemas.openxmlformats.org/officeDocument/2006/relationships/image" Target="../media/image100.png"/><Relationship Id="rId22" Type="http://schemas.openxmlformats.org/officeDocument/2006/relationships/image" Target="../media/image94.png"/><Relationship Id="rId21" Type="http://schemas.openxmlformats.org/officeDocument/2006/relationships/image" Target="../media/image101.png"/><Relationship Id="rId24" Type="http://schemas.openxmlformats.org/officeDocument/2006/relationships/image" Target="../media/image105.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81.png"/><Relationship Id="rId26" Type="http://schemas.openxmlformats.org/officeDocument/2006/relationships/image" Target="../media/image104.png"/><Relationship Id="rId25" Type="http://schemas.openxmlformats.org/officeDocument/2006/relationships/image" Target="../media/image102.png"/><Relationship Id="rId28" Type="http://schemas.openxmlformats.org/officeDocument/2006/relationships/image" Target="../media/image95.png"/><Relationship Id="rId27" Type="http://schemas.openxmlformats.org/officeDocument/2006/relationships/image" Target="../media/image103.png"/><Relationship Id="rId5" Type="http://schemas.openxmlformats.org/officeDocument/2006/relationships/image" Target="../media/image3.png"/><Relationship Id="rId6" Type="http://schemas.openxmlformats.org/officeDocument/2006/relationships/image" Target="../media/image90.png"/><Relationship Id="rId29" Type="http://schemas.openxmlformats.org/officeDocument/2006/relationships/image" Target="../media/image110.png"/><Relationship Id="rId7" Type="http://schemas.openxmlformats.org/officeDocument/2006/relationships/image" Target="../media/image93.png"/><Relationship Id="rId8" Type="http://schemas.openxmlformats.org/officeDocument/2006/relationships/image" Target="../media/image87.png"/><Relationship Id="rId11" Type="http://schemas.openxmlformats.org/officeDocument/2006/relationships/image" Target="../media/image86.png"/><Relationship Id="rId10" Type="http://schemas.openxmlformats.org/officeDocument/2006/relationships/image" Target="../media/image85.png"/><Relationship Id="rId13" Type="http://schemas.openxmlformats.org/officeDocument/2006/relationships/image" Target="../media/image89.png"/><Relationship Id="rId12" Type="http://schemas.openxmlformats.org/officeDocument/2006/relationships/image" Target="../media/image79.png"/><Relationship Id="rId15" Type="http://schemas.openxmlformats.org/officeDocument/2006/relationships/image" Target="../media/image96.png"/><Relationship Id="rId14" Type="http://schemas.openxmlformats.org/officeDocument/2006/relationships/image" Target="../media/image116.png"/><Relationship Id="rId17" Type="http://schemas.openxmlformats.org/officeDocument/2006/relationships/image" Target="../media/image97.png"/><Relationship Id="rId16" Type="http://schemas.openxmlformats.org/officeDocument/2006/relationships/image" Target="../media/image92.png"/><Relationship Id="rId19" Type="http://schemas.openxmlformats.org/officeDocument/2006/relationships/image" Target="../media/image98.png"/><Relationship Id="rId18" Type="http://schemas.openxmlformats.org/officeDocument/2006/relationships/image" Target="../media/image9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114.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3.png"/><Relationship Id="rId10" Type="http://schemas.openxmlformats.org/officeDocument/2006/relationships/image" Target="../media/image1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119.png"/><Relationship Id="rId8" Type="http://schemas.openxmlformats.org/officeDocument/2006/relationships/image" Target="../media/image1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31.png"/><Relationship Id="rId6" Type="http://schemas.openxmlformats.org/officeDocument/2006/relationships/image" Target="../media/image3.png"/><Relationship Id="rId7" Type="http://schemas.openxmlformats.org/officeDocument/2006/relationships/image" Target="../media/image126.png"/><Relationship Id="rId8" Type="http://schemas.openxmlformats.org/officeDocument/2006/relationships/image" Target="../media/image1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78.png"/><Relationship Id="rId5"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33.png"/><Relationship Id="rId7" Type="http://schemas.openxmlformats.org/officeDocument/2006/relationships/image" Target="../media/image1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2.png"/><Relationship Id="rId9" Type="http://schemas.openxmlformats.org/officeDocument/2006/relationships/image" Target="../media/image146.png"/><Relationship Id="rId5" Type="http://schemas.openxmlformats.org/officeDocument/2006/relationships/image" Target="../media/image31.png"/><Relationship Id="rId6" Type="http://schemas.openxmlformats.org/officeDocument/2006/relationships/image" Target="../media/image3.png"/><Relationship Id="rId7" Type="http://schemas.openxmlformats.org/officeDocument/2006/relationships/image" Target="../media/image151.png"/><Relationship Id="rId8" Type="http://schemas.openxmlformats.org/officeDocument/2006/relationships/image" Target="../media/image145.png"/><Relationship Id="rId11" Type="http://schemas.openxmlformats.org/officeDocument/2006/relationships/image" Target="../media/image163.png"/><Relationship Id="rId10" Type="http://schemas.openxmlformats.org/officeDocument/2006/relationships/image" Target="../media/image148.png"/><Relationship Id="rId13" Type="http://schemas.openxmlformats.org/officeDocument/2006/relationships/image" Target="../media/image155.png"/><Relationship Id="rId12" Type="http://schemas.openxmlformats.org/officeDocument/2006/relationships/image" Target="../media/image150.png"/><Relationship Id="rId15" Type="http://schemas.openxmlformats.org/officeDocument/2006/relationships/image" Target="../media/image166.png"/><Relationship Id="rId14" Type="http://schemas.openxmlformats.org/officeDocument/2006/relationships/image" Target="../media/image152.png"/><Relationship Id="rId16" Type="http://schemas.openxmlformats.org/officeDocument/2006/relationships/image" Target="../media/image1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60.png"/><Relationship Id="rId7" Type="http://schemas.openxmlformats.org/officeDocument/2006/relationships/image" Target="../media/image154.png"/><Relationship Id="rId8" Type="http://schemas.openxmlformats.org/officeDocument/2006/relationships/image" Target="../media/image16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68.png"/><Relationship Id="rId5" Type="http://schemas.openxmlformats.org/officeDocument/2006/relationships/image" Target="../media/image3.png"/><Relationship Id="rId6" Type="http://schemas.openxmlformats.org/officeDocument/2006/relationships/image" Target="../media/image157.png"/><Relationship Id="rId7" Type="http://schemas.openxmlformats.org/officeDocument/2006/relationships/image" Target="../media/image159.png"/><Relationship Id="rId8" Type="http://schemas.openxmlformats.org/officeDocument/2006/relationships/image" Target="../media/image1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71.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185.png"/><Relationship Id="rId8" Type="http://schemas.openxmlformats.org/officeDocument/2006/relationships/image" Target="../media/image184.png"/><Relationship Id="rId11" Type="http://schemas.openxmlformats.org/officeDocument/2006/relationships/image" Target="../media/image179.png"/><Relationship Id="rId10" Type="http://schemas.openxmlformats.org/officeDocument/2006/relationships/image" Target="../media/image172.png"/><Relationship Id="rId12" Type="http://schemas.openxmlformats.org/officeDocument/2006/relationships/image" Target="../media/image18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hyperlink" Target="https://unsplash.com/" TargetMode="External"/><Relationship Id="rId5" Type="http://schemas.openxmlformats.org/officeDocument/2006/relationships/image" Target="../media/image2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3.png"/><Relationship Id="rId10" Type="http://schemas.openxmlformats.org/officeDocument/2006/relationships/image" Target="../media/image17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31.pn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2.png"/><Relationship Id="rId7" Type="http://schemas.openxmlformats.org/officeDocument/2006/relationships/image" Target="../media/image24.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34.png"/><Relationship Id="rId5" Type="http://schemas.openxmlformats.org/officeDocument/2006/relationships/image" Target="../media/image9.png"/><Relationship Id="rId6" Type="http://schemas.openxmlformats.org/officeDocument/2006/relationships/image" Target="../media/image36.png"/><Relationship Id="rId7" Type="http://schemas.openxmlformats.org/officeDocument/2006/relationships/image" Target="../media/image29.png"/><Relationship Id="rId8"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2.png"/><Relationship Id="rId9" Type="http://schemas.openxmlformats.org/officeDocument/2006/relationships/image" Target="../media/image44.png"/><Relationship Id="rId5" Type="http://schemas.openxmlformats.org/officeDocument/2006/relationships/image" Target="../media/image31.png"/><Relationship Id="rId6" Type="http://schemas.openxmlformats.org/officeDocument/2006/relationships/image" Target="../media/image3.png"/><Relationship Id="rId7" Type="http://schemas.openxmlformats.org/officeDocument/2006/relationships/image" Target="../media/image41.png"/><Relationship Id="rId8"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48.png"/><Relationship Id="rId7" Type="http://schemas.openxmlformats.org/officeDocument/2006/relationships/image" Target="../media/image45.png"/><Relationship Id="rId8"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56.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57.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6e7d59cac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b6e7d59cac_0_0"/>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18" name="Google Shape;18;g2b6e7d59ca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b6e7d59cac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g2b6e7d59cac_0_0"/>
          <p:cNvPicPr preferRelativeResize="0"/>
          <p:nvPr/>
        </p:nvPicPr>
        <p:blipFill rotWithShape="1">
          <a:blip r:embed="rId6">
            <a:alphaModFix/>
          </a:blip>
          <a:srcRect b="0" l="0" r="0" t="0"/>
          <a:stretch/>
        </p:blipFill>
        <p:spPr>
          <a:xfrm>
            <a:off x="0" y="1117600"/>
            <a:ext cx="8751394" cy="11480800"/>
          </a:xfrm>
          <a:prstGeom prst="rect">
            <a:avLst/>
          </a:prstGeom>
          <a:noFill/>
          <a:ln>
            <a:noFill/>
          </a:ln>
        </p:spPr>
      </p:pic>
      <p:sp>
        <p:nvSpPr>
          <p:cNvPr id="21" name="Google Shape;21;g2b6e7d59cac_0_0"/>
          <p:cNvSpPr/>
          <p:nvPr/>
        </p:nvSpPr>
        <p:spPr>
          <a:xfrm>
            <a:off x="9462683" y="80010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g2b6e7d59cac_0_0"/>
          <p:cNvSpPr/>
          <p:nvPr/>
        </p:nvSpPr>
        <p:spPr>
          <a:xfrm>
            <a:off x="9030829" y="3314700"/>
            <a:ext cx="15254700" cy="73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33300"/>
              <a:buFont typeface="Mr Dafoe"/>
              <a:buNone/>
            </a:pPr>
            <a:r>
              <a:rPr b="0" i="0" lang="en-US" sz="33300" u="none" cap="none" strike="noStrike">
                <a:solidFill>
                  <a:srgbClr val="972DEA"/>
                </a:solidFill>
                <a:latin typeface="Mr Dafoe"/>
                <a:ea typeface="Mr Dafoe"/>
                <a:cs typeface="Mr Dafoe"/>
                <a:sym typeface="Mr Dafoe"/>
              </a:rPr>
              <a:t>Celebrity</a:t>
            </a:r>
            <a:endParaRPr b="0" i="0" sz="333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 " id="201" name="Google Shape;201;g2b6e7d59cac_0_17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2" name="Google Shape;202;g2b6e7d59cac_0_176"/>
          <p:cNvPicPr preferRelativeResize="0"/>
          <p:nvPr/>
        </p:nvPicPr>
        <p:blipFill rotWithShape="1">
          <a:blip r:embed="rId4">
            <a:alphaModFix/>
          </a:blip>
          <a:srcRect b="0" l="0" r="0" t="0"/>
          <a:stretch/>
        </p:blipFill>
        <p:spPr>
          <a:xfrm>
            <a:off x="21478384" y="10858500"/>
            <a:ext cx="2426003" cy="2387600"/>
          </a:xfrm>
          <a:prstGeom prst="rect">
            <a:avLst/>
          </a:prstGeom>
          <a:noFill/>
          <a:ln>
            <a:noFill/>
          </a:ln>
        </p:spPr>
      </p:pic>
      <p:pic>
        <p:nvPicPr>
          <p:cNvPr descr=" " id="203" name="Google Shape;203;g2b6e7d59cac_0_176"/>
          <p:cNvPicPr preferRelativeResize="0"/>
          <p:nvPr/>
        </p:nvPicPr>
        <p:blipFill rotWithShape="1">
          <a:blip r:embed="rId5">
            <a:alphaModFix/>
          </a:blip>
          <a:srcRect b="0" l="0" r="0" t="0"/>
          <a:stretch/>
        </p:blipFill>
        <p:spPr>
          <a:xfrm>
            <a:off x="20767096" y="10058400"/>
            <a:ext cx="1435279" cy="1422400"/>
          </a:xfrm>
          <a:prstGeom prst="rect">
            <a:avLst/>
          </a:prstGeom>
          <a:noFill/>
          <a:ln>
            <a:noFill/>
          </a:ln>
        </p:spPr>
      </p:pic>
      <p:sp>
        <p:nvSpPr>
          <p:cNvPr id="204" name="Google Shape;204;g2b6e7d59cac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b6e7d59cac_0_1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06" name="Google Shape;206;g2b6e7d59cac_0_176"/>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07" name="Google Shape;207;g2b6e7d59cac_0_176"/>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08" name="Google Shape;208;g2b6e7d59cac_0_176"/>
          <p:cNvSpPr/>
          <p:nvPr/>
        </p:nvSpPr>
        <p:spPr>
          <a:xfrm>
            <a:off x="1752819" y="1346200"/>
            <a:ext cx="5639400" cy="5638800"/>
          </a:xfrm>
          <a:prstGeom prst="roundRect">
            <a:avLst>
              <a:gd fmla="val 75081" name="adj"/>
            </a:avLst>
          </a:prstGeom>
          <a:solidFill>
            <a:srgbClr val="EFE7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b6e7d59cac_0_176"/>
          <p:cNvSpPr/>
          <p:nvPr/>
        </p:nvSpPr>
        <p:spPr>
          <a:xfrm>
            <a:off x="3708864" y="2038350"/>
            <a:ext cx="27435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r Dafoe"/>
              <a:buNone/>
            </a:pPr>
            <a:r>
              <a:rPr b="0" i="0" lang="en-US" sz="24000" u="none" cap="none" strike="noStrike">
                <a:solidFill>
                  <a:srgbClr val="FFFFFF"/>
                </a:solidFill>
                <a:latin typeface="Mr Dafoe"/>
                <a:ea typeface="Mr Dafoe"/>
                <a:cs typeface="Mr Dafoe"/>
                <a:sym typeface="Mr Dafoe"/>
              </a:rPr>
              <a:t>S</a:t>
            </a:r>
            <a:endParaRPr b="0" i="0" sz="24000" u="none" cap="none" strike="noStrike">
              <a:solidFill>
                <a:schemeClr val="dk1"/>
              </a:solidFill>
              <a:latin typeface="Calibri"/>
              <a:ea typeface="Calibri"/>
              <a:cs typeface="Calibri"/>
              <a:sym typeface="Calibri"/>
            </a:endParaRPr>
          </a:p>
        </p:txBody>
      </p:sp>
      <p:sp>
        <p:nvSpPr>
          <p:cNvPr id="210" name="Google Shape;210;g2b6e7d59cac_0_176"/>
          <p:cNvSpPr/>
          <p:nvPr/>
        </p:nvSpPr>
        <p:spPr>
          <a:xfrm>
            <a:off x="228628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b6e7d59cac_0_176"/>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6e7d59cac_0_176"/>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6e7d59cac_0_176"/>
          <p:cNvSpPr/>
          <p:nvPr/>
        </p:nvSpPr>
        <p:spPr>
          <a:xfrm>
            <a:off x="228628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Eclipse</a:t>
            </a:r>
            <a:endParaRPr b="0" i="0" sz="3600" u="none" cap="none" strike="noStrike">
              <a:solidFill>
                <a:schemeClr val="dk1"/>
              </a:solidFill>
              <a:latin typeface="Calibri"/>
              <a:ea typeface="Calibri"/>
              <a:cs typeface="Calibri"/>
              <a:sym typeface="Calibri"/>
            </a:endParaRPr>
          </a:p>
        </p:txBody>
      </p:sp>
      <p:sp>
        <p:nvSpPr>
          <p:cNvPr id="214" name="Google Shape;214;g2b6e7d59cac_0_17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15" name="Google Shape;215;g2b6e7d59cac_0_176"/>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b6e7d59cac_0_176"/>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6e7d59cac_0_176"/>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Quest</a:t>
            </a:r>
            <a:endParaRPr b="0" i="0" sz="3600" u="none" cap="none" strike="noStrike">
              <a:solidFill>
                <a:schemeClr val="dk1"/>
              </a:solidFill>
              <a:latin typeface="Calibri"/>
              <a:ea typeface="Calibri"/>
              <a:cs typeface="Calibri"/>
              <a:sym typeface="Calibri"/>
            </a:endParaRPr>
          </a:p>
        </p:txBody>
      </p:sp>
      <p:sp>
        <p:nvSpPr>
          <p:cNvPr id="218" name="Google Shape;218;g2b6e7d59cac_0_176"/>
          <p:cNvSpPr/>
          <p:nvPr/>
        </p:nvSpPr>
        <p:spPr>
          <a:xfrm>
            <a:off x="228628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19" name="Google Shape;219;g2b6e7d59cac_0_176"/>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20" name="Google Shape;220;g2b6e7d59cac_0_176"/>
          <p:cNvSpPr/>
          <p:nvPr/>
        </p:nvSpPr>
        <p:spPr>
          <a:xfrm>
            <a:off x="6833454" y="1346200"/>
            <a:ext cx="5639400" cy="5638800"/>
          </a:xfrm>
          <a:prstGeom prst="roundRect">
            <a:avLst>
              <a:gd fmla="val 75081" name="adj"/>
            </a:avLst>
          </a:prstGeom>
          <a:solidFill>
            <a:srgbClr val="982D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6e7d59cac_0_176"/>
          <p:cNvSpPr/>
          <p:nvPr/>
        </p:nvSpPr>
        <p:spPr>
          <a:xfrm>
            <a:off x="8402100" y="2038350"/>
            <a:ext cx="35184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r Dafoe"/>
              <a:buNone/>
            </a:pPr>
            <a:r>
              <a:rPr b="0" i="0" lang="en-US" sz="24000" u="none" cap="none" strike="noStrike">
                <a:solidFill>
                  <a:srgbClr val="FFFFFF"/>
                </a:solidFill>
                <a:latin typeface="Mr Dafoe"/>
                <a:ea typeface="Mr Dafoe"/>
                <a:cs typeface="Mr Dafoe"/>
                <a:sym typeface="Mr Dafoe"/>
              </a:rPr>
              <a:t>W</a:t>
            </a:r>
            <a:endParaRPr b="0" i="0" sz="24000" u="none" cap="none" strike="noStrike">
              <a:solidFill>
                <a:schemeClr val="dk1"/>
              </a:solidFill>
              <a:latin typeface="Calibri"/>
              <a:ea typeface="Calibri"/>
              <a:cs typeface="Calibri"/>
              <a:sym typeface="Calibri"/>
            </a:endParaRPr>
          </a:p>
        </p:txBody>
      </p:sp>
      <p:sp>
        <p:nvSpPr>
          <p:cNvPr id="222" name="Google Shape;222;g2b6e7d59cac_0_176"/>
          <p:cNvSpPr/>
          <p:nvPr/>
        </p:nvSpPr>
        <p:spPr>
          <a:xfrm>
            <a:off x="736692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6e7d59cac_0_176"/>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6e7d59cac_0_176"/>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6e7d59cac_0_176"/>
          <p:cNvSpPr/>
          <p:nvPr/>
        </p:nvSpPr>
        <p:spPr>
          <a:xfrm>
            <a:off x="736692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Obtain</a:t>
            </a:r>
            <a:endParaRPr b="0" i="0" sz="3600" u="none" cap="none" strike="noStrike">
              <a:solidFill>
                <a:schemeClr val="dk1"/>
              </a:solidFill>
              <a:latin typeface="Calibri"/>
              <a:ea typeface="Calibri"/>
              <a:cs typeface="Calibri"/>
              <a:sym typeface="Calibri"/>
            </a:endParaRPr>
          </a:p>
        </p:txBody>
      </p:sp>
      <p:sp>
        <p:nvSpPr>
          <p:cNvPr id="226" name="Google Shape;226;g2b6e7d59cac_0_17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27" name="Google Shape;227;g2b6e7d59cac_0_176"/>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6e7d59cac_0_176"/>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6e7d59cac_0_176"/>
          <p:cNvSpPr/>
          <p:nvPr/>
        </p:nvSpPr>
        <p:spPr>
          <a:xfrm>
            <a:off x="736692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Foundation</a:t>
            </a:r>
            <a:endParaRPr b="0" i="0" sz="3600" u="none" cap="none" strike="noStrike">
              <a:solidFill>
                <a:schemeClr val="dk1"/>
              </a:solidFill>
              <a:latin typeface="Calibri"/>
              <a:ea typeface="Calibri"/>
              <a:cs typeface="Calibri"/>
              <a:sym typeface="Calibri"/>
            </a:endParaRPr>
          </a:p>
        </p:txBody>
      </p:sp>
      <p:sp>
        <p:nvSpPr>
          <p:cNvPr id="230" name="Google Shape;230;g2b6e7d59cac_0_176"/>
          <p:cNvSpPr/>
          <p:nvPr/>
        </p:nvSpPr>
        <p:spPr>
          <a:xfrm>
            <a:off x="736692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31" name="Google Shape;231;g2b6e7d59cac_0_176"/>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32" name="Google Shape;232;g2b6e7d59cac_0_176"/>
          <p:cNvSpPr/>
          <p:nvPr/>
        </p:nvSpPr>
        <p:spPr>
          <a:xfrm>
            <a:off x="11914089" y="1346200"/>
            <a:ext cx="5639400" cy="5638800"/>
          </a:xfrm>
          <a:prstGeom prst="roundRect">
            <a:avLst>
              <a:gd fmla="val 75081" name="adj"/>
            </a:avLst>
          </a:prstGeom>
          <a:solidFill>
            <a:srgbClr val="EFE7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6e7d59cac_0_176"/>
          <p:cNvSpPr/>
          <p:nvPr/>
        </p:nvSpPr>
        <p:spPr>
          <a:xfrm>
            <a:off x="13971746" y="2038350"/>
            <a:ext cx="25404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r Dafoe"/>
              <a:buNone/>
            </a:pPr>
            <a:r>
              <a:rPr b="0" i="0" lang="en-US" sz="24000" u="none" cap="none" strike="noStrike">
                <a:solidFill>
                  <a:srgbClr val="FFFFFF"/>
                </a:solidFill>
                <a:latin typeface="Mr Dafoe"/>
                <a:ea typeface="Mr Dafoe"/>
                <a:cs typeface="Mr Dafoe"/>
                <a:sym typeface="Mr Dafoe"/>
              </a:rPr>
              <a:t>O</a:t>
            </a:r>
            <a:endParaRPr b="0" i="0" sz="24000" u="none" cap="none" strike="noStrike">
              <a:solidFill>
                <a:schemeClr val="dk1"/>
              </a:solidFill>
              <a:latin typeface="Calibri"/>
              <a:ea typeface="Calibri"/>
              <a:cs typeface="Calibri"/>
              <a:sym typeface="Calibri"/>
            </a:endParaRPr>
          </a:p>
        </p:txBody>
      </p:sp>
      <p:sp>
        <p:nvSpPr>
          <p:cNvPr id="234" name="Google Shape;234;g2b6e7d59cac_0_176"/>
          <p:cNvSpPr/>
          <p:nvPr/>
        </p:nvSpPr>
        <p:spPr>
          <a:xfrm>
            <a:off x="1244755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6e7d59cac_0_176"/>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6e7d59cac_0_176"/>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6e7d59cac_0_176"/>
          <p:cNvSpPr/>
          <p:nvPr/>
        </p:nvSpPr>
        <p:spPr>
          <a:xfrm>
            <a:off x="1244755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War</a:t>
            </a:r>
            <a:endParaRPr b="0" i="0" sz="3600" u="none" cap="none" strike="noStrike">
              <a:solidFill>
                <a:schemeClr val="dk1"/>
              </a:solidFill>
              <a:latin typeface="Calibri"/>
              <a:ea typeface="Calibri"/>
              <a:cs typeface="Calibri"/>
              <a:sym typeface="Calibri"/>
            </a:endParaRPr>
          </a:p>
        </p:txBody>
      </p:sp>
      <p:sp>
        <p:nvSpPr>
          <p:cNvPr id="238" name="Google Shape;238;g2b6e7d59cac_0_17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39" name="Google Shape;239;g2b6e7d59cac_0_176"/>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b6e7d59cac_0_176"/>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6e7d59cac_0_176"/>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Transformation</a:t>
            </a:r>
            <a:endParaRPr b="0" i="0" sz="3600" u="none" cap="none" strike="noStrike">
              <a:solidFill>
                <a:schemeClr val="dk1"/>
              </a:solidFill>
              <a:latin typeface="Calibri"/>
              <a:ea typeface="Calibri"/>
              <a:cs typeface="Calibri"/>
              <a:sym typeface="Calibri"/>
            </a:endParaRPr>
          </a:p>
        </p:txBody>
      </p:sp>
      <p:sp>
        <p:nvSpPr>
          <p:cNvPr id="242" name="Google Shape;242;g2b6e7d59cac_0_176"/>
          <p:cNvSpPr/>
          <p:nvPr/>
        </p:nvSpPr>
        <p:spPr>
          <a:xfrm>
            <a:off x="1244755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43" name="Google Shape;243;g2b6e7d59cac_0_176"/>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44" name="Google Shape;244;g2b6e7d59cac_0_176"/>
          <p:cNvSpPr/>
          <p:nvPr/>
        </p:nvSpPr>
        <p:spPr>
          <a:xfrm>
            <a:off x="16994724" y="1346200"/>
            <a:ext cx="5639400" cy="5638800"/>
          </a:xfrm>
          <a:prstGeom prst="roundRect">
            <a:avLst>
              <a:gd fmla="val 75081" name="adj"/>
            </a:avLst>
          </a:prstGeom>
          <a:solidFill>
            <a:srgbClr val="982D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6e7d59cac_0_176"/>
          <p:cNvSpPr/>
          <p:nvPr/>
        </p:nvSpPr>
        <p:spPr>
          <a:xfrm>
            <a:off x="19465183" y="2038350"/>
            <a:ext cx="17148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r Dafoe"/>
              <a:buNone/>
            </a:pPr>
            <a:r>
              <a:rPr b="0" i="0" lang="en-US" sz="24000" u="none" cap="none" strike="noStrike">
                <a:solidFill>
                  <a:srgbClr val="FFFFFF"/>
                </a:solidFill>
                <a:latin typeface="Mr Dafoe"/>
                <a:ea typeface="Mr Dafoe"/>
                <a:cs typeface="Mr Dafoe"/>
                <a:sym typeface="Mr Dafoe"/>
              </a:rPr>
              <a:t>T</a:t>
            </a:r>
            <a:endParaRPr b="0" i="0" sz="24000" u="none" cap="none" strike="noStrike">
              <a:solidFill>
                <a:schemeClr val="dk1"/>
              </a:solidFill>
              <a:latin typeface="Calibri"/>
              <a:ea typeface="Calibri"/>
              <a:cs typeface="Calibri"/>
              <a:sym typeface="Calibri"/>
            </a:endParaRPr>
          </a:p>
        </p:txBody>
      </p:sp>
      <p:sp>
        <p:nvSpPr>
          <p:cNvPr id="246" name="Google Shape;246;g2b6e7d59cac_0_176"/>
          <p:cNvSpPr/>
          <p:nvPr/>
        </p:nvSpPr>
        <p:spPr>
          <a:xfrm>
            <a:off x="1752819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6e7d59cac_0_176"/>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6e7d59cac_0_176"/>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6e7d59cac_0_176"/>
          <p:cNvSpPr/>
          <p:nvPr/>
        </p:nvSpPr>
        <p:spPr>
          <a:xfrm>
            <a:off x="1752819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Invasion</a:t>
            </a:r>
            <a:endParaRPr b="0" i="0" sz="3600" u="none" cap="none" strike="noStrike">
              <a:solidFill>
                <a:schemeClr val="dk1"/>
              </a:solidFill>
              <a:latin typeface="Calibri"/>
              <a:ea typeface="Calibri"/>
              <a:cs typeface="Calibri"/>
              <a:sym typeface="Calibri"/>
            </a:endParaRPr>
          </a:p>
        </p:txBody>
      </p:sp>
      <p:sp>
        <p:nvSpPr>
          <p:cNvPr id="250" name="Google Shape;250;g2b6e7d59cac_0_17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51" name="Google Shape;251;g2b6e7d59cac_0_176"/>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6e7d59cac_0_176"/>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6e7d59cac_0_176"/>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Betrayal</a:t>
            </a:r>
            <a:endParaRPr b="0" i="0" sz="3600" u="none" cap="none" strike="noStrike">
              <a:solidFill>
                <a:schemeClr val="dk1"/>
              </a:solidFill>
              <a:latin typeface="Calibri"/>
              <a:ea typeface="Calibri"/>
              <a:cs typeface="Calibri"/>
              <a:sym typeface="Calibri"/>
            </a:endParaRPr>
          </a:p>
        </p:txBody>
      </p:sp>
      <p:sp>
        <p:nvSpPr>
          <p:cNvPr id="254" name="Google Shape;254;g2b6e7d59cac_0_176"/>
          <p:cNvSpPr/>
          <p:nvPr/>
        </p:nvSpPr>
        <p:spPr>
          <a:xfrm>
            <a:off x="1752819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9" name="Shape 259"/>
        <p:cNvGrpSpPr/>
        <p:nvPr/>
      </p:nvGrpSpPr>
      <p:grpSpPr>
        <a:xfrm>
          <a:off x="0" y="0"/>
          <a:ext cx="0" cy="0"/>
          <a:chOff x="0" y="0"/>
          <a:chExt cx="0" cy="0"/>
        </a:xfrm>
      </p:grpSpPr>
      <p:pic>
        <p:nvPicPr>
          <p:cNvPr descr=" " id="260" name="Google Shape;260;g2b6e7d59cac_0_23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1" name="Google Shape;261;g2b6e7d59cac_0_234"/>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262" name="Google Shape;262;g2b6e7d59cac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b6e7d59cac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4" name="Google Shape;264;g2b6e7d59cac_0_234"/>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65" name="Google Shape;265;g2b6e7d59cac_0_234"/>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66" name="Google Shape;266;g2b6e7d59cac_0_234"/>
          <p:cNvSpPr/>
          <p:nvPr/>
        </p:nvSpPr>
        <p:spPr>
          <a:xfrm>
            <a:off x="13882835" y="32385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r Dafoe"/>
              <a:buNone/>
            </a:pPr>
            <a:r>
              <a:rPr b="0" i="0" lang="en-US" sz="8000" u="none" cap="none" strike="noStrike">
                <a:solidFill>
                  <a:srgbClr val="0E0E0E"/>
                </a:solidFill>
                <a:latin typeface="Mr Dafoe"/>
                <a:ea typeface="Mr Dafoe"/>
                <a:cs typeface="Mr Dafoe"/>
                <a:sym typeface="Mr Dafoe"/>
              </a:rPr>
              <a:t>Some Data</a:t>
            </a:r>
            <a:endParaRPr b="0" i="0" sz="8000" u="none" cap="none" strike="noStrike">
              <a:solidFill>
                <a:schemeClr val="dk1"/>
              </a:solidFill>
              <a:latin typeface="Calibri"/>
              <a:ea typeface="Calibri"/>
              <a:cs typeface="Calibri"/>
              <a:sym typeface="Calibri"/>
            </a:endParaRPr>
          </a:p>
        </p:txBody>
      </p:sp>
      <p:sp>
        <p:nvSpPr>
          <p:cNvPr id="267" name="Google Shape;267;g2b6e7d59cac_0_234"/>
          <p:cNvSpPr/>
          <p:nvPr/>
        </p:nvSpPr>
        <p:spPr>
          <a:xfrm>
            <a:off x="13730416" y="6121400"/>
            <a:ext cx="85737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6e7d59cac_0_234"/>
          <p:cNvSpPr/>
          <p:nvPr/>
        </p:nvSpPr>
        <p:spPr>
          <a:xfrm>
            <a:off x="13730416" y="61214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6e7d59cac_0_234"/>
          <p:cNvSpPr/>
          <p:nvPr/>
        </p:nvSpPr>
        <p:spPr>
          <a:xfrm>
            <a:off x="13730416" y="6388100"/>
            <a:ext cx="18924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6e7d59cac_0_234"/>
          <p:cNvSpPr/>
          <p:nvPr/>
        </p:nvSpPr>
        <p:spPr>
          <a:xfrm>
            <a:off x="13730416" y="6388100"/>
            <a:ext cx="22311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75%</a:t>
            </a:r>
            <a:endParaRPr b="0" i="0" sz="8000" u="none" cap="none" strike="noStrike">
              <a:solidFill>
                <a:schemeClr val="dk1"/>
              </a:solidFill>
              <a:latin typeface="Calibri"/>
              <a:ea typeface="Calibri"/>
              <a:cs typeface="Calibri"/>
              <a:sym typeface="Calibri"/>
            </a:endParaRPr>
          </a:p>
        </p:txBody>
      </p:sp>
      <p:sp>
        <p:nvSpPr>
          <p:cNvPr id="271" name="Google Shape;271;g2b6e7d59cac_0_234"/>
          <p:cNvSpPr/>
          <p:nvPr/>
        </p:nvSpPr>
        <p:spPr>
          <a:xfrm>
            <a:off x="15826178" y="6121400"/>
            <a:ext cx="6477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6e7d59cac_0_234"/>
          <p:cNvSpPr/>
          <p:nvPr/>
        </p:nvSpPr>
        <p:spPr>
          <a:xfrm>
            <a:off x="15826178" y="6121400"/>
            <a:ext cx="6630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g2b6e7d59cac_0_234"/>
          <p:cNvSpPr/>
          <p:nvPr/>
        </p:nvSpPr>
        <p:spPr>
          <a:xfrm>
            <a:off x="15826178" y="6858000"/>
            <a:ext cx="6613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g2b6e7d59cac_0_234"/>
          <p:cNvSpPr/>
          <p:nvPr/>
        </p:nvSpPr>
        <p:spPr>
          <a:xfrm>
            <a:off x="13730416" y="8686800"/>
            <a:ext cx="85737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6e7d59cac_0_234"/>
          <p:cNvSpPr/>
          <p:nvPr/>
        </p:nvSpPr>
        <p:spPr>
          <a:xfrm>
            <a:off x="13730416" y="8686800"/>
            <a:ext cx="18291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6e7d59cac_0_234"/>
          <p:cNvSpPr/>
          <p:nvPr/>
        </p:nvSpPr>
        <p:spPr>
          <a:xfrm>
            <a:off x="13730416" y="8686800"/>
            <a:ext cx="21678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60%</a:t>
            </a:r>
            <a:endParaRPr b="0" i="0" sz="8000" u="none" cap="none" strike="noStrike">
              <a:solidFill>
                <a:schemeClr val="dk1"/>
              </a:solidFill>
              <a:latin typeface="Calibri"/>
              <a:ea typeface="Calibri"/>
              <a:cs typeface="Calibri"/>
              <a:sym typeface="Calibri"/>
            </a:endParaRPr>
          </a:p>
        </p:txBody>
      </p:sp>
      <p:sp>
        <p:nvSpPr>
          <p:cNvPr id="277" name="Google Shape;277;g2b6e7d59cac_0_234"/>
          <p:cNvSpPr/>
          <p:nvPr/>
        </p:nvSpPr>
        <p:spPr>
          <a:xfrm>
            <a:off x="15762670" y="8724900"/>
            <a:ext cx="65412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6e7d59cac_0_234"/>
          <p:cNvSpPr/>
          <p:nvPr/>
        </p:nvSpPr>
        <p:spPr>
          <a:xfrm>
            <a:off x="15762670" y="8724900"/>
            <a:ext cx="6693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Magic-Wielding Individuals</a:t>
            </a:r>
            <a:endParaRPr b="0" i="0" sz="3600" u="none" cap="none" strike="noStrike">
              <a:solidFill>
                <a:schemeClr val="dk1"/>
              </a:solidFill>
              <a:latin typeface="Calibri"/>
              <a:ea typeface="Calibri"/>
              <a:cs typeface="Calibri"/>
              <a:sym typeface="Calibri"/>
            </a:endParaRPr>
          </a:p>
        </p:txBody>
      </p:sp>
      <p:sp>
        <p:nvSpPr>
          <p:cNvPr id="279" name="Google Shape;279;g2b6e7d59cac_0_234"/>
          <p:cNvSpPr/>
          <p:nvPr/>
        </p:nvSpPr>
        <p:spPr>
          <a:xfrm>
            <a:off x="15762670" y="9461500"/>
            <a:ext cx="667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0" name="Google Shape;280;g2b6e7d59cac_0_234"/>
          <p:cNvSpPr/>
          <p:nvPr/>
        </p:nvSpPr>
        <p:spPr>
          <a:xfrm>
            <a:off x="13730416" y="107188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6e7d59cac_0_234"/>
          <p:cNvSpPr/>
          <p:nvPr/>
        </p:nvSpPr>
        <p:spPr>
          <a:xfrm>
            <a:off x="13730416" y="10985500"/>
            <a:ext cx="1917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6e7d59cac_0_234"/>
          <p:cNvSpPr/>
          <p:nvPr/>
        </p:nvSpPr>
        <p:spPr>
          <a:xfrm>
            <a:off x="13730416" y="10985500"/>
            <a:ext cx="2256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90%</a:t>
            </a:r>
            <a:endParaRPr b="0" i="0" sz="8000" u="none" cap="none" strike="noStrike">
              <a:solidFill>
                <a:schemeClr val="dk1"/>
              </a:solidFill>
              <a:latin typeface="Calibri"/>
              <a:ea typeface="Calibri"/>
              <a:cs typeface="Calibri"/>
              <a:sym typeface="Calibri"/>
            </a:endParaRPr>
          </a:p>
        </p:txBody>
      </p:sp>
      <p:sp>
        <p:nvSpPr>
          <p:cNvPr id="283" name="Google Shape;283;g2b6e7d59cac_0_234"/>
          <p:cNvSpPr/>
          <p:nvPr/>
        </p:nvSpPr>
        <p:spPr>
          <a:xfrm>
            <a:off x="15851581" y="10718800"/>
            <a:ext cx="6452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6e7d59cac_0_234"/>
          <p:cNvSpPr/>
          <p:nvPr/>
        </p:nvSpPr>
        <p:spPr>
          <a:xfrm>
            <a:off x="15851581" y="10718800"/>
            <a:ext cx="6604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Spells Cast</a:t>
            </a:r>
            <a:endParaRPr b="0" i="0" sz="3600" u="none" cap="none" strike="noStrike">
              <a:solidFill>
                <a:schemeClr val="dk1"/>
              </a:solidFill>
              <a:latin typeface="Calibri"/>
              <a:ea typeface="Calibri"/>
              <a:cs typeface="Calibri"/>
              <a:sym typeface="Calibri"/>
            </a:endParaRPr>
          </a:p>
        </p:txBody>
      </p:sp>
      <p:sp>
        <p:nvSpPr>
          <p:cNvPr id="285" name="Google Shape;285;g2b6e7d59cac_0_234"/>
          <p:cNvSpPr/>
          <p:nvPr/>
        </p:nvSpPr>
        <p:spPr>
          <a:xfrm>
            <a:off x="15851581" y="11455400"/>
            <a:ext cx="6588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0" name="Shape 290"/>
        <p:cNvGrpSpPr/>
        <p:nvPr/>
      </p:nvGrpSpPr>
      <p:grpSpPr>
        <a:xfrm>
          <a:off x="0" y="0"/>
          <a:ext cx="0" cy="0"/>
          <a:chOff x="0" y="0"/>
          <a:chExt cx="0" cy="0"/>
        </a:xfrm>
      </p:grpSpPr>
      <p:pic>
        <p:nvPicPr>
          <p:cNvPr descr=" " id="291" name="Google Shape;291;g2b6e7d59cac_0_2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2" name="Google Shape;292;g2b6e7d59cac_0_264"/>
          <p:cNvPicPr preferRelativeResize="0"/>
          <p:nvPr/>
        </p:nvPicPr>
        <p:blipFill rotWithShape="1">
          <a:blip r:embed="rId4">
            <a:alphaModFix/>
          </a:blip>
          <a:srcRect b="0" l="0" r="0" t="0"/>
          <a:stretch/>
        </p:blipFill>
        <p:spPr>
          <a:xfrm>
            <a:off x="3659530" y="1723442"/>
            <a:ext cx="6889547" cy="62855"/>
          </a:xfrm>
          <a:prstGeom prst="rect">
            <a:avLst/>
          </a:prstGeom>
          <a:noFill/>
          <a:ln>
            <a:noFill/>
          </a:ln>
        </p:spPr>
      </p:pic>
      <p:pic>
        <p:nvPicPr>
          <p:cNvPr descr=" " id="293" name="Google Shape;293;g2b6e7d59cac_0_264"/>
          <p:cNvPicPr preferRelativeResize="0"/>
          <p:nvPr/>
        </p:nvPicPr>
        <p:blipFill rotWithShape="1">
          <a:blip r:embed="rId5">
            <a:alphaModFix/>
          </a:blip>
          <a:srcRect b="0" l="0" r="0" t="0"/>
          <a:stretch/>
        </p:blipFill>
        <p:spPr>
          <a:xfrm>
            <a:off x="2476952" y="1016136"/>
            <a:ext cx="1477840" cy="1477665"/>
          </a:xfrm>
          <a:prstGeom prst="rect">
            <a:avLst/>
          </a:prstGeom>
          <a:noFill/>
          <a:ln>
            <a:noFill/>
          </a:ln>
        </p:spPr>
      </p:pic>
      <p:pic>
        <p:nvPicPr>
          <p:cNvPr descr=" " id="294" name="Google Shape;294;g2b6e7d59cac_0_264"/>
          <p:cNvPicPr preferRelativeResize="0"/>
          <p:nvPr/>
        </p:nvPicPr>
        <p:blipFill rotWithShape="1">
          <a:blip r:embed="rId6">
            <a:alphaModFix/>
          </a:blip>
          <a:srcRect b="0" l="0" r="0" t="0"/>
          <a:stretch/>
        </p:blipFill>
        <p:spPr>
          <a:xfrm>
            <a:off x="10258284" y="1016136"/>
            <a:ext cx="1477837" cy="1477652"/>
          </a:xfrm>
          <a:prstGeom prst="rect">
            <a:avLst/>
          </a:prstGeom>
          <a:noFill/>
          <a:ln>
            <a:noFill/>
          </a:ln>
        </p:spPr>
      </p:pic>
      <p:pic>
        <p:nvPicPr>
          <p:cNvPr descr=" " id="295" name="Google Shape;295;g2b6e7d59cac_0_264"/>
          <p:cNvPicPr preferRelativeResize="0"/>
          <p:nvPr/>
        </p:nvPicPr>
        <p:blipFill rotWithShape="1">
          <a:blip r:embed="rId7">
            <a:alphaModFix/>
          </a:blip>
          <a:srcRect b="0" l="0" r="0" t="0"/>
          <a:stretch/>
        </p:blipFill>
        <p:spPr>
          <a:xfrm>
            <a:off x="12650927" y="11150736"/>
            <a:ext cx="9259169" cy="1477665"/>
          </a:xfrm>
          <a:prstGeom prst="rect">
            <a:avLst/>
          </a:prstGeom>
          <a:noFill/>
          <a:ln>
            <a:noFill/>
          </a:ln>
        </p:spPr>
      </p:pic>
      <p:sp>
        <p:nvSpPr>
          <p:cNvPr id="296" name="Google Shape;296;g2b6e7d59cac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b6e7d59cac_0_26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98" name="Google Shape;298;g2b6e7d59cac_0_264"/>
          <p:cNvSpPr/>
          <p:nvPr/>
        </p:nvSpPr>
        <p:spPr>
          <a:xfrm>
            <a:off x="4318540" y="3206750"/>
            <a:ext cx="157626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6e7d59cac_0_264"/>
          <p:cNvSpPr/>
          <p:nvPr/>
        </p:nvSpPr>
        <p:spPr>
          <a:xfrm>
            <a:off x="4318540" y="3206750"/>
            <a:ext cx="1576260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6e7d59cac_0_264"/>
          <p:cNvSpPr/>
          <p:nvPr/>
        </p:nvSpPr>
        <p:spPr>
          <a:xfrm>
            <a:off x="6363495" y="3206750"/>
            <a:ext cx="11672700" cy="527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2DEA"/>
              </a:buClr>
              <a:buSzPts val="24000"/>
              <a:buFont typeface="Mr Dafoe"/>
              <a:buNone/>
            </a:pPr>
            <a:r>
              <a:rPr b="0" i="0" lang="en-US" sz="24000" u="none" cap="none" strike="noStrike">
                <a:solidFill>
                  <a:srgbClr val="972DEA"/>
                </a:solidFill>
                <a:latin typeface="Mr Dafoe"/>
                <a:ea typeface="Mr Dafoe"/>
                <a:cs typeface="Mr Dafoe"/>
                <a:sym typeface="Mr Dafoe"/>
              </a:rPr>
              <a:t>234,567</a:t>
            </a:r>
            <a:endParaRPr b="0" i="0" sz="24000" u="none" cap="none" strike="noStrike">
              <a:solidFill>
                <a:schemeClr val="dk1"/>
              </a:solidFill>
              <a:latin typeface="Calibri"/>
              <a:ea typeface="Calibri"/>
              <a:cs typeface="Calibri"/>
              <a:sym typeface="Calibri"/>
            </a:endParaRPr>
          </a:p>
        </p:txBody>
      </p:sp>
      <p:sp>
        <p:nvSpPr>
          <p:cNvPr id="301" name="Google Shape;301;g2b6e7d59cac_0_264"/>
          <p:cNvSpPr/>
          <p:nvPr/>
        </p:nvSpPr>
        <p:spPr>
          <a:xfrm>
            <a:off x="4183056" y="76644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2" name="Google Shape;302;g2b6e7d59cac_0_264"/>
          <p:cNvSpPr/>
          <p:nvPr/>
        </p:nvSpPr>
        <p:spPr>
          <a:xfrm>
            <a:off x="7496054" y="92900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7" name="Shape 307"/>
        <p:cNvGrpSpPr/>
        <p:nvPr/>
      </p:nvGrpSpPr>
      <p:grpSpPr>
        <a:xfrm>
          <a:off x="0" y="0"/>
          <a:ext cx="0" cy="0"/>
          <a:chOff x="0" y="0"/>
          <a:chExt cx="0" cy="0"/>
        </a:xfrm>
      </p:grpSpPr>
      <p:pic>
        <p:nvPicPr>
          <p:cNvPr descr=" " id="308" name="Google Shape;308;g2b6e7d59cac_0_2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9" name="Google Shape;309;g2b6e7d59cac_0_280"/>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310" name="Google Shape;310;g2b6e7d59cac_0_280"/>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sp>
        <p:nvSpPr>
          <p:cNvPr id="311" name="Google Shape;311;g2b6e7d59cac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b6e7d59cac_0_28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3" name="Google Shape;313;g2b6e7d59cac_0_280"/>
          <p:cNvSpPr/>
          <p:nvPr/>
        </p:nvSpPr>
        <p:spPr>
          <a:xfrm>
            <a:off x="4318540"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6e7d59cac_0_280"/>
          <p:cNvSpPr/>
          <p:nvPr/>
        </p:nvSpPr>
        <p:spPr>
          <a:xfrm>
            <a:off x="4909164" y="3721100"/>
            <a:ext cx="6693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6e7d59cac_0_280"/>
          <p:cNvSpPr/>
          <p:nvPr/>
        </p:nvSpPr>
        <p:spPr>
          <a:xfrm>
            <a:off x="4909164" y="3721100"/>
            <a:ext cx="72357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233 Coins</a:t>
            </a:r>
            <a:endParaRPr b="0" i="0" sz="12800" u="none" cap="none" strike="noStrike">
              <a:solidFill>
                <a:schemeClr val="dk1"/>
              </a:solidFill>
              <a:latin typeface="Calibri"/>
              <a:ea typeface="Calibri"/>
              <a:cs typeface="Calibri"/>
              <a:sym typeface="Calibri"/>
            </a:endParaRPr>
          </a:p>
        </p:txBody>
      </p:sp>
      <p:sp>
        <p:nvSpPr>
          <p:cNvPr id="316" name="Google Shape;316;g2b6e7d59cac_0_280"/>
          <p:cNvSpPr/>
          <p:nvPr/>
        </p:nvSpPr>
        <p:spPr>
          <a:xfrm>
            <a:off x="4318540"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6e7d59cac_0_280"/>
          <p:cNvSpPr/>
          <p:nvPr/>
        </p:nvSpPr>
        <p:spPr>
          <a:xfrm>
            <a:off x="4250798"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8" name="Google Shape;318;g2b6e7d59cac_0_280"/>
          <p:cNvSpPr/>
          <p:nvPr/>
        </p:nvSpPr>
        <p:spPr>
          <a:xfrm>
            <a:off x="4318540"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6e7d59cac_0_280"/>
          <p:cNvSpPr/>
          <p:nvPr/>
        </p:nvSpPr>
        <p:spPr>
          <a:xfrm>
            <a:off x="4991724" y="7442200"/>
            <a:ext cx="6528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6e7d59cac_0_280"/>
          <p:cNvSpPr/>
          <p:nvPr/>
        </p:nvSpPr>
        <p:spPr>
          <a:xfrm>
            <a:off x="4991724" y="7442200"/>
            <a:ext cx="70707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456 Hours</a:t>
            </a:r>
            <a:endParaRPr b="0" i="0" sz="12800" u="none" cap="none" strike="noStrike">
              <a:solidFill>
                <a:schemeClr val="dk1"/>
              </a:solidFill>
              <a:latin typeface="Calibri"/>
              <a:ea typeface="Calibri"/>
              <a:cs typeface="Calibri"/>
              <a:sym typeface="Calibri"/>
            </a:endParaRPr>
          </a:p>
        </p:txBody>
      </p:sp>
      <p:sp>
        <p:nvSpPr>
          <p:cNvPr id="321" name="Google Shape;321;g2b6e7d59cac_0_280"/>
          <p:cNvSpPr/>
          <p:nvPr/>
        </p:nvSpPr>
        <p:spPr>
          <a:xfrm>
            <a:off x="4318540"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6e7d59cac_0_280"/>
          <p:cNvSpPr/>
          <p:nvPr/>
        </p:nvSpPr>
        <p:spPr>
          <a:xfrm>
            <a:off x="4250798"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3" name="Google Shape;323;g2b6e7d59cac_0_280"/>
          <p:cNvSpPr/>
          <p:nvPr/>
        </p:nvSpPr>
        <p:spPr>
          <a:xfrm>
            <a:off x="12193524" y="37211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6e7d59cac_0_280"/>
          <p:cNvSpPr/>
          <p:nvPr/>
        </p:nvSpPr>
        <p:spPr>
          <a:xfrm>
            <a:off x="14587773" y="3721100"/>
            <a:ext cx="30864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6e7d59cac_0_280"/>
          <p:cNvSpPr/>
          <p:nvPr/>
        </p:nvSpPr>
        <p:spPr>
          <a:xfrm>
            <a:off x="14587773" y="3721100"/>
            <a:ext cx="36285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85%</a:t>
            </a:r>
            <a:endParaRPr b="0" i="0" sz="12800" u="none" cap="none" strike="noStrike">
              <a:solidFill>
                <a:schemeClr val="dk1"/>
              </a:solidFill>
              <a:latin typeface="Calibri"/>
              <a:ea typeface="Calibri"/>
              <a:cs typeface="Calibri"/>
              <a:sym typeface="Calibri"/>
            </a:endParaRPr>
          </a:p>
        </p:txBody>
      </p:sp>
      <p:sp>
        <p:nvSpPr>
          <p:cNvPr id="326" name="Google Shape;326;g2b6e7d59cac_0_280"/>
          <p:cNvSpPr/>
          <p:nvPr/>
        </p:nvSpPr>
        <p:spPr>
          <a:xfrm>
            <a:off x="12193524" y="5994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6e7d59cac_0_280"/>
          <p:cNvSpPr/>
          <p:nvPr/>
        </p:nvSpPr>
        <p:spPr>
          <a:xfrm>
            <a:off x="12125782" y="5994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8" name="Google Shape;328;g2b6e7d59cac_0_280"/>
          <p:cNvSpPr/>
          <p:nvPr/>
        </p:nvSpPr>
        <p:spPr>
          <a:xfrm>
            <a:off x="12193524" y="7442200"/>
            <a:ext cx="78750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6e7d59cac_0_280"/>
          <p:cNvSpPr/>
          <p:nvPr/>
        </p:nvSpPr>
        <p:spPr>
          <a:xfrm>
            <a:off x="13558945" y="7442200"/>
            <a:ext cx="5144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6e7d59cac_0_280"/>
          <p:cNvSpPr/>
          <p:nvPr/>
        </p:nvSpPr>
        <p:spPr>
          <a:xfrm>
            <a:off x="13558945" y="7442200"/>
            <a:ext cx="5686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544 Km</a:t>
            </a:r>
            <a:endParaRPr b="0" i="0" sz="12800" u="none" cap="none" strike="noStrike">
              <a:solidFill>
                <a:schemeClr val="dk1"/>
              </a:solidFill>
              <a:latin typeface="Calibri"/>
              <a:ea typeface="Calibri"/>
              <a:cs typeface="Calibri"/>
              <a:sym typeface="Calibri"/>
            </a:endParaRPr>
          </a:p>
        </p:txBody>
      </p:sp>
      <p:sp>
        <p:nvSpPr>
          <p:cNvPr id="331" name="Google Shape;331;g2b6e7d59cac_0_280"/>
          <p:cNvSpPr/>
          <p:nvPr/>
        </p:nvSpPr>
        <p:spPr>
          <a:xfrm>
            <a:off x="12193524" y="9715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6e7d59cac_0_280"/>
          <p:cNvSpPr/>
          <p:nvPr/>
        </p:nvSpPr>
        <p:spPr>
          <a:xfrm>
            <a:off x="12125782" y="9715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7" name="Shape 337"/>
        <p:cNvGrpSpPr/>
        <p:nvPr/>
      </p:nvGrpSpPr>
      <p:grpSpPr>
        <a:xfrm>
          <a:off x="0" y="0"/>
          <a:ext cx="0" cy="0"/>
          <a:chOff x="0" y="0"/>
          <a:chExt cx="0" cy="0"/>
        </a:xfrm>
      </p:grpSpPr>
      <p:pic>
        <p:nvPicPr>
          <p:cNvPr descr=" " id="338" name="Google Shape;338;g2b6e7d59cac_0_30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9" name="Google Shape;339;g2b6e7d59cac_0_309"/>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340" name="Google Shape;340;g2b6e7d59cac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2b6e7d59cac_0_3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2" name="Google Shape;342;g2b6e7d59cac_0_309"/>
          <p:cNvSpPr/>
          <p:nvPr/>
        </p:nvSpPr>
        <p:spPr>
          <a:xfrm>
            <a:off x="6841922" y="1701800"/>
            <a:ext cx="106905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Some Graph</a:t>
            </a:r>
            <a:endParaRPr b="0" i="0" sz="8000" u="none" cap="none" strike="noStrike">
              <a:solidFill>
                <a:schemeClr val="dk1"/>
              </a:solidFill>
              <a:latin typeface="Calibri"/>
              <a:ea typeface="Calibri"/>
              <a:cs typeface="Calibri"/>
              <a:sym typeface="Calibri"/>
            </a:endParaRPr>
          </a:p>
        </p:txBody>
      </p:sp>
      <p:sp>
        <p:nvSpPr>
          <p:cNvPr id="343" name="Google Shape;343;g2b6e7d59cac_0_30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6e7d59cac_0_30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5" name="Google Shape;345;g2b6e7d59cac_0_30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6" name="Google Shape;346;g2b6e7d59cac_0_30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7" name="Google Shape;347;g2b6e7d59cac_0_30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8" name="Google Shape;348;g2b6e7d59cac_0_30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9" name="Google Shape;349;g2b6e7d59cac_0_30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0" name="Google Shape;350;g2b6e7d59cac_0_30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1" name="Google Shape;351;g2b6e7d59cac_0_30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2" name="Google Shape;352;g2b6e7d59cac_0_30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2185"/>
              <a:buFont typeface="Lato"/>
              <a:buNone/>
            </a:pPr>
            <a:r>
              <a:rPr b="0" i="0" lang="en-US" sz="2185" u="none" cap="none" strike="noStrike">
                <a:solidFill>
                  <a:srgbClr val="982DE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3" name="Google Shape;353;g2b6e7d59cac_0_30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4" name="Google Shape;354;g2b6e7d59cac_0_30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5" name="Google Shape;355;g2b6e7d59cac_0_30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6" name="Google Shape;356;g2b6e7d59cac_0_30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7" name="Google Shape;357;g2b6e7d59cac_0_30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8" name="Google Shape;358;g2b6e7d59cac_0_30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9" name="Google Shape;359;g2b6e7d59cac_0_30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0" name="Google Shape;360;g2b6e7d59cac_0_30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1" name="Google Shape;361;g2b6e7d59cac_0_30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2" name="Google Shape;362;g2b6e7d59cac_0_30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2DEF"/>
              </a:buClr>
              <a:buSzPts val="1820"/>
              <a:buFont typeface="Lato"/>
              <a:buNone/>
            </a:pPr>
            <a:r>
              <a:rPr b="0" i="0" lang="en-US" sz="1820" u="none" cap="none" strike="noStrike">
                <a:solidFill>
                  <a:srgbClr val="982DE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3" name="Google Shape;363;g2b6e7d59cac_0_30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4" name="Google Shape;364;g2b6e7d59cac_0_30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5" name="Google Shape;365;g2b6e7d59cac_0_30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6" name="Google Shape;366;g2b6e7d59cac_0_30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7" name="Google Shape;367;g2b6e7d59cac_0_30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8" name="Google Shape;368;g2b6e7d59cac_0_30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9" name="Google Shape;369;g2b6e7d59cac_0_30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0" name="Google Shape;370;g2b6e7d59cac_0_30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1" name="Google Shape;371;g2b6e7d59cac_0_30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2" name="Google Shape;372;g2b6e7d59cac_0_30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3" name="Google Shape;373;g2b6e7d59cac_0_30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4" name="Google Shape;374;g2b6e7d59cac_0_30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5" name="Google Shape;375;g2b6e7d59cac_0_30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6" name="Google Shape;376;g2b6e7d59cac_0_30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7" name="Google Shape;377;g2b6e7d59cac_0_30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8" name="Google Shape;378;g2b6e7d59cac_0_30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9" name="Google Shape;379;g2b6e7d59cac_0_30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0" name="Google Shape;380;g2b6e7d59cac_0_30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1" name="Google Shape;381;g2b6e7d59cac_0_30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2" name="Google Shape;382;g2b6e7d59cac_0_30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3" name="Google Shape;383;g2b6e7d59cac_0_30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4" name="Google Shape;384;g2b6e7d59cac_0_30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5" name="Google Shape;385;g2b6e7d59cac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6e7d59cac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2b6e7d59cac_0_30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8" name="Google Shape;388;g2b6e7d59cac_0_30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9" name="Google Shape;389;g2b6e7d59cac_0_309"/>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b6e7d59cac_0_309"/>
          <p:cNvSpPr/>
          <p:nvPr/>
        </p:nvSpPr>
        <p:spPr>
          <a:xfrm>
            <a:off x="16277084" y="6248400"/>
            <a:ext cx="2045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34.574</a:t>
            </a:r>
            <a:endParaRPr b="0" i="0" sz="4800" u="none" cap="none" strike="noStrike">
              <a:solidFill>
                <a:schemeClr val="dk1"/>
              </a:solidFill>
              <a:latin typeface="Calibri"/>
              <a:ea typeface="Calibri"/>
              <a:cs typeface="Calibri"/>
              <a:sym typeface="Calibri"/>
            </a:endParaRPr>
          </a:p>
        </p:txBody>
      </p:sp>
      <p:sp>
        <p:nvSpPr>
          <p:cNvPr id="391" name="Google Shape;391;g2b6e7d59cac_0_309"/>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2" name="Google Shape;392;g2b6e7d59cac_0_309"/>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6e7d59cac_0_309"/>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b6e7d59cac_0_309"/>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Treasure Found</a:t>
            </a:r>
            <a:endParaRPr b="0" i="0" sz="4800" u="none" cap="none" strike="noStrike">
              <a:solidFill>
                <a:schemeClr val="dk1"/>
              </a:solidFill>
              <a:latin typeface="Calibri"/>
              <a:ea typeface="Calibri"/>
              <a:cs typeface="Calibri"/>
              <a:sym typeface="Calibri"/>
            </a:endParaRPr>
          </a:p>
        </p:txBody>
      </p:sp>
      <p:sp>
        <p:nvSpPr>
          <p:cNvPr id="395" name="Google Shape;395;g2b6e7d59cac_0_309"/>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6" name="Google Shape;396;g2b6e7d59cac_0_309"/>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b6e7d59cac_0_309"/>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6e7d59cac_0_309"/>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Spellcasting Progress</a:t>
            </a:r>
            <a:endParaRPr b="0" i="0" sz="4800" u="none" cap="none" strike="noStrike">
              <a:solidFill>
                <a:schemeClr val="dk1"/>
              </a:solidFill>
              <a:latin typeface="Calibri"/>
              <a:ea typeface="Calibri"/>
              <a:cs typeface="Calibri"/>
              <a:sym typeface="Calibri"/>
            </a:endParaRPr>
          </a:p>
        </p:txBody>
      </p:sp>
      <p:sp>
        <p:nvSpPr>
          <p:cNvPr id="399" name="Google Shape;399;g2b6e7d59cac_0_309"/>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4" name="Shape 404"/>
        <p:cNvGrpSpPr/>
        <p:nvPr/>
      </p:nvGrpSpPr>
      <p:grpSpPr>
        <a:xfrm>
          <a:off x="0" y="0"/>
          <a:ext cx="0" cy="0"/>
          <a:chOff x="0" y="0"/>
          <a:chExt cx="0" cy="0"/>
        </a:xfrm>
      </p:grpSpPr>
      <p:pic>
        <p:nvPicPr>
          <p:cNvPr descr=" " id="405" name="Google Shape;405;g2b6e7d59cac_0_37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6" name="Google Shape;406;g2b6e7d59cac_0_375"/>
          <p:cNvPicPr preferRelativeResize="0"/>
          <p:nvPr/>
        </p:nvPicPr>
        <p:blipFill rotWithShape="1">
          <a:blip r:embed="rId4">
            <a:alphaModFix/>
          </a:blip>
          <a:srcRect b="0" l="0" r="0" t="0"/>
          <a:stretch/>
        </p:blipFill>
        <p:spPr>
          <a:xfrm>
            <a:off x="3659530" y="1723454"/>
            <a:ext cx="6889547" cy="62855"/>
          </a:xfrm>
          <a:prstGeom prst="rect">
            <a:avLst/>
          </a:prstGeom>
          <a:noFill/>
          <a:ln>
            <a:noFill/>
          </a:ln>
        </p:spPr>
      </p:pic>
      <p:pic>
        <p:nvPicPr>
          <p:cNvPr descr=" " id="407" name="Google Shape;407;g2b6e7d59cac_0_375"/>
          <p:cNvPicPr preferRelativeResize="0"/>
          <p:nvPr/>
        </p:nvPicPr>
        <p:blipFill rotWithShape="1">
          <a:blip r:embed="rId5">
            <a:alphaModFix/>
          </a:blip>
          <a:srcRect b="0" l="0" r="0" t="0"/>
          <a:stretch/>
        </p:blipFill>
        <p:spPr>
          <a:xfrm>
            <a:off x="2476952" y="1016124"/>
            <a:ext cx="1477840" cy="1477665"/>
          </a:xfrm>
          <a:prstGeom prst="rect">
            <a:avLst/>
          </a:prstGeom>
          <a:noFill/>
          <a:ln>
            <a:noFill/>
          </a:ln>
        </p:spPr>
      </p:pic>
      <p:pic>
        <p:nvPicPr>
          <p:cNvPr descr=" " id="408" name="Google Shape;408;g2b6e7d59cac_0_375"/>
          <p:cNvPicPr preferRelativeResize="0"/>
          <p:nvPr/>
        </p:nvPicPr>
        <p:blipFill rotWithShape="1">
          <a:blip r:embed="rId6">
            <a:alphaModFix/>
          </a:blip>
          <a:srcRect b="0" l="0" r="0" t="0"/>
          <a:stretch/>
        </p:blipFill>
        <p:spPr>
          <a:xfrm>
            <a:off x="10258284" y="1016149"/>
            <a:ext cx="1477837" cy="1477640"/>
          </a:xfrm>
          <a:prstGeom prst="rect">
            <a:avLst/>
          </a:prstGeom>
          <a:noFill/>
          <a:ln>
            <a:noFill/>
          </a:ln>
        </p:spPr>
      </p:pic>
      <p:pic>
        <p:nvPicPr>
          <p:cNvPr descr=" " id="409" name="Google Shape;409;g2b6e7d59cac_0_375"/>
          <p:cNvPicPr preferRelativeResize="0"/>
          <p:nvPr/>
        </p:nvPicPr>
        <p:blipFill rotWithShape="1">
          <a:blip r:embed="rId7">
            <a:alphaModFix/>
          </a:blip>
          <a:srcRect b="0" l="0" r="0" t="0"/>
          <a:stretch/>
        </p:blipFill>
        <p:spPr>
          <a:xfrm>
            <a:off x="12650927" y="11150724"/>
            <a:ext cx="9259169" cy="1477665"/>
          </a:xfrm>
          <a:prstGeom prst="rect">
            <a:avLst/>
          </a:prstGeom>
          <a:noFill/>
          <a:ln>
            <a:noFill/>
          </a:ln>
        </p:spPr>
      </p:pic>
      <p:sp>
        <p:nvSpPr>
          <p:cNvPr id="410" name="Google Shape;410;g2b6e7d59cac_0_3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b6e7d59cac_0_37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2" name="Google Shape;412;g2b6e7d59cac_0_375"/>
          <p:cNvSpPr/>
          <p:nvPr/>
        </p:nvSpPr>
        <p:spPr>
          <a:xfrm>
            <a:off x="15470534" y="6457950"/>
            <a:ext cx="47124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6e7d59cac_0_375"/>
          <p:cNvSpPr/>
          <p:nvPr/>
        </p:nvSpPr>
        <p:spPr>
          <a:xfrm>
            <a:off x="15470534" y="6457950"/>
            <a:ext cx="47124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6e7d59cac_0_375"/>
          <p:cNvSpPr/>
          <p:nvPr/>
        </p:nvSpPr>
        <p:spPr>
          <a:xfrm>
            <a:off x="15470534" y="6457950"/>
            <a:ext cx="49155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A web application</a:t>
            </a:r>
            <a:endParaRPr b="0" i="0" sz="4800" u="none" cap="none" strike="noStrike">
              <a:solidFill>
                <a:schemeClr val="dk1"/>
              </a:solidFill>
              <a:latin typeface="Calibri"/>
              <a:ea typeface="Calibri"/>
              <a:cs typeface="Calibri"/>
              <a:sym typeface="Calibri"/>
            </a:endParaRPr>
          </a:p>
        </p:txBody>
      </p:sp>
      <p:sp>
        <p:nvSpPr>
          <p:cNvPr id="415" name="Google Shape;415;g2b6e7d59cac_0_375"/>
          <p:cNvSpPr/>
          <p:nvPr/>
        </p:nvSpPr>
        <p:spPr>
          <a:xfrm>
            <a:off x="15470534" y="75120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6" name="Google Shape;416;g2b6e7d59cac_0_375"/>
          <p:cNvPicPr preferRelativeResize="0"/>
          <p:nvPr/>
        </p:nvPicPr>
        <p:blipFill rotWithShape="1">
          <a:blip r:embed="rId9">
            <a:alphaModFix/>
          </a:blip>
          <a:srcRect b="0" l="0" r="0" t="0"/>
          <a:stretch/>
        </p:blipFill>
        <p:spPr>
          <a:xfrm>
            <a:off x="1270159" y="4114800"/>
            <a:ext cx="13768521" cy="8166100"/>
          </a:xfrm>
          <a:prstGeom prst="rect">
            <a:avLst/>
          </a:prstGeom>
          <a:noFill/>
          <a:ln>
            <a:noFill/>
          </a:ln>
        </p:spPr>
      </p:pic>
      <p:pic>
        <p:nvPicPr>
          <p:cNvPr descr=" " id="417" name="Google Shape;417;g2b6e7d59cac_0_375"/>
          <p:cNvPicPr preferRelativeResize="0"/>
          <p:nvPr/>
        </p:nvPicPr>
        <p:blipFill rotWithShape="1">
          <a:blip r:embed="rId10">
            <a:alphaModFix/>
          </a:blip>
          <a:srcRect b="0" l="0" r="0" t="0"/>
          <a:stretch/>
        </p:blipFill>
        <p:spPr>
          <a:xfrm>
            <a:off x="3200800" y="4457700"/>
            <a:ext cx="9894537" cy="6489700"/>
          </a:xfrm>
          <a:prstGeom prst="rect">
            <a:avLst/>
          </a:prstGeom>
          <a:noFill/>
          <a:ln>
            <a:noFill/>
          </a:ln>
        </p:spPr>
      </p:pic>
      <p:sp>
        <p:nvSpPr>
          <p:cNvPr id="418" name="Google Shape;418;g2b6e7d59cac_0_375"/>
          <p:cNvSpPr/>
          <p:nvPr/>
        </p:nvSpPr>
        <p:spPr>
          <a:xfrm>
            <a:off x="3200800" y="1752600"/>
            <a:ext cx="10690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3" name="Shape 423"/>
        <p:cNvGrpSpPr/>
        <p:nvPr/>
      </p:nvGrpSpPr>
      <p:grpSpPr>
        <a:xfrm>
          <a:off x="0" y="0"/>
          <a:ext cx="0" cy="0"/>
          <a:chOff x="0" y="0"/>
          <a:chExt cx="0" cy="0"/>
        </a:xfrm>
      </p:grpSpPr>
      <p:pic>
        <p:nvPicPr>
          <p:cNvPr descr=" " id="424" name="Google Shape;424;g2b6e7d59cac_0_3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5" name="Google Shape;425;g2b6e7d59cac_0_393"/>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426" name="Google Shape;426;g2b6e7d59cac_0_393"/>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sp>
        <p:nvSpPr>
          <p:cNvPr id="427" name="Google Shape;427;g2b6e7d59cac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b6e7d59cac_0_3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9" name="Google Shape;429;g2b6e7d59cac_0_393"/>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6e7d59cac_0_393"/>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6e7d59cac_0_393"/>
          <p:cNvSpPr/>
          <p:nvPr/>
        </p:nvSpPr>
        <p:spPr>
          <a:xfrm>
            <a:off x="11825178" y="33147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An mobile app</a:t>
            </a:r>
            <a:endParaRPr b="0" i="0" sz="4800" u="none" cap="none" strike="noStrike">
              <a:solidFill>
                <a:schemeClr val="dk1"/>
              </a:solidFill>
              <a:latin typeface="Calibri"/>
              <a:ea typeface="Calibri"/>
              <a:cs typeface="Calibri"/>
              <a:sym typeface="Calibri"/>
            </a:endParaRPr>
          </a:p>
        </p:txBody>
      </p:sp>
      <p:sp>
        <p:nvSpPr>
          <p:cNvPr id="432" name="Google Shape;432;g2b6e7d59cac_0_393"/>
          <p:cNvSpPr/>
          <p:nvPr/>
        </p:nvSpPr>
        <p:spPr>
          <a:xfrm>
            <a:off x="11825178" y="4368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3" name="Google Shape;433;g2b6e7d59cac_0_39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4" name="Google Shape;434;g2b6e7d59cac_0_393"/>
          <p:cNvSpPr/>
          <p:nvPr/>
        </p:nvSpPr>
        <p:spPr>
          <a:xfrm>
            <a:off x="11825178" y="1511300"/>
            <a:ext cx="1290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Future of Fantasy</a:t>
            </a:r>
            <a:endParaRPr b="0" i="0" sz="8000" u="none" cap="none" strike="noStrike">
              <a:solidFill>
                <a:schemeClr val="dk1"/>
              </a:solidFill>
              <a:latin typeface="Calibri"/>
              <a:ea typeface="Calibri"/>
              <a:cs typeface="Calibri"/>
              <a:sym typeface="Calibri"/>
            </a:endParaRPr>
          </a:p>
        </p:txBody>
      </p:sp>
      <p:pic>
        <p:nvPicPr>
          <p:cNvPr descr=" " id="435" name="Google Shape;435;g2b6e7d59cac_0_393"/>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36" name="Google Shape;436;g2b6e7d59cac_0_393"/>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g2b6e7d59cac_0_4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3" name="Google Shape;443;g2b6e7d59cac_0_410"/>
          <p:cNvPicPr preferRelativeResize="0"/>
          <p:nvPr/>
        </p:nvPicPr>
        <p:blipFill rotWithShape="1">
          <a:blip r:embed="rId4">
            <a:alphaModFix/>
          </a:blip>
          <a:srcRect b="0" l="0" r="0" t="0"/>
          <a:stretch/>
        </p:blipFill>
        <p:spPr>
          <a:xfrm>
            <a:off x="21478384" y="10858500"/>
            <a:ext cx="2426003" cy="2387600"/>
          </a:xfrm>
          <a:prstGeom prst="rect">
            <a:avLst/>
          </a:prstGeom>
          <a:noFill/>
          <a:ln>
            <a:noFill/>
          </a:ln>
        </p:spPr>
      </p:pic>
      <p:pic>
        <p:nvPicPr>
          <p:cNvPr descr=" " id="444" name="Google Shape;444;g2b6e7d59cac_0_410"/>
          <p:cNvPicPr preferRelativeResize="0"/>
          <p:nvPr/>
        </p:nvPicPr>
        <p:blipFill rotWithShape="1">
          <a:blip r:embed="rId5">
            <a:alphaModFix/>
          </a:blip>
          <a:srcRect b="0" l="0" r="0" t="0"/>
          <a:stretch/>
        </p:blipFill>
        <p:spPr>
          <a:xfrm>
            <a:off x="20767096" y="10058400"/>
            <a:ext cx="1435279" cy="1422400"/>
          </a:xfrm>
          <a:prstGeom prst="rect">
            <a:avLst/>
          </a:prstGeom>
          <a:noFill/>
          <a:ln>
            <a:noFill/>
          </a:ln>
        </p:spPr>
      </p:pic>
      <p:sp>
        <p:nvSpPr>
          <p:cNvPr id="445" name="Google Shape;445;g2b6e7d59cac_0_410"/>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b6e7d59cac_0_410"/>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47" name="Google Shape;447;g2b6e7d59cac_0_410"/>
          <p:cNvSpPr/>
          <p:nvPr/>
        </p:nvSpPr>
        <p:spPr>
          <a:xfrm>
            <a:off x="2184673"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6e7d59cac_0_410"/>
          <p:cNvSpPr/>
          <p:nvPr/>
        </p:nvSpPr>
        <p:spPr>
          <a:xfrm>
            <a:off x="2184673"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6e7d59cac_0_410"/>
          <p:cNvSpPr/>
          <p:nvPr/>
        </p:nvSpPr>
        <p:spPr>
          <a:xfrm>
            <a:off x="2184673" y="81026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2b6e7d59cac_0_410"/>
          <p:cNvSpPr/>
          <p:nvPr/>
        </p:nvSpPr>
        <p:spPr>
          <a:xfrm>
            <a:off x="2184673" y="91567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1" name="Google Shape;451;g2b6e7d59cac_0_410"/>
          <p:cNvSpPr/>
          <p:nvPr/>
        </p:nvSpPr>
        <p:spPr>
          <a:xfrm>
            <a:off x="2349794" y="1816100"/>
            <a:ext cx="70071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2" name="Google Shape;452;g2b6e7d59cac_0_410"/>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3" name="Google Shape;453;g2b6e7d59cac_0_410"/>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54" name="Google Shape;454;g2b6e7d59cac_0_410"/>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9" name="Shape 459"/>
        <p:cNvGrpSpPr/>
        <p:nvPr/>
      </p:nvGrpSpPr>
      <p:grpSpPr>
        <a:xfrm>
          <a:off x="0" y="0"/>
          <a:ext cx="0" cy="0"/>
          <a:chOff x="0" y="0"/>
          <a:chExt cx="0" cy="0"/>
        </a:xfrm>
      </p:grpSpPr>
      <p:pic>
        <p:nvPicPr>
          <p:cNvPr descr=" " id="460" name="Google Shape;460;g2b6e7d59cac_0_4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1" name="Google Shape;461;g2b6e7d59cac_0_42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462" name="Google Shape;462;g2b6e7d59cac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b6e7d59cac_0_4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4" name="Google Shape;464;g2b6e7d59cac_0_427"/>
          <p:cNvSpPr/>
          <p:nvPr/>
        </p:nvSpPr>
        <p:spPr>
          <a:xfrm>
            <a:off x="15690694" y="698500"/>
            <a:ext cx="7464300" cy="176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9" name="Shape 469"/>
        <p:cNvGrpSpPr/>
        <p:nvPr/>
      </p:nvGrpSpPr>
      <p:grpSpPr>
        <a:xfrm>
          <a:off x="0" y="0"/>
          <a:ext cx="0" cy="0"/>
          <a:chOff x="0" y="0"/>
          <a:chExt cx="0" cy="0"/>
        </a:xfrm>
      </p:grpSpPr>
      <p:pic>
        <p:nvPicPr>
          <p:cNvPr descr=" " id="470" name="Google Shape;470;g2b6e7d59cac_0_4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1" name="Google Shape;471;g2b6e7d59cac_0_436"/>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472" name="Google Shape;472;g2b6e7d59cac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b6e7d59cac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4" name="Google Shape;474;g2b6e7d59cac_0_436"/>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75" name="Google Shape;475;g2b6e7d59cac_0_436"/>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76" name="Google Shape;476;g2b6e7d59cac_0_436"/>
          <p:cNvSpPr/>
          <p:nvPr/>
        </p:nvSpPr>
        <p:spPr>
          <a:xfrm>
            <a:off x="609676" y="3759200"/>
            <a:ext cx="66048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6e7d59cac_0_436"/>
          <p:cNvSpPr/>
          <p:nvPr/>
        </p:nvSpPr>
        <p:spPr>
          <a:xfrm>
            <a:off x="609676" y="4013200"/>
            <a:ext cx="7239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b6e7d59cac_0_436"/>
          <p:cNvSpPr/>
          <p:nvPr/>
        </p:nvSpPr>
        <p:spPr>
          <a:xfrm>
            <a:off x="609676" y="4013200"/>
            <a:ext cx="12660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1</a:t>
            </a:r>
            <a:endParaRPr b="0" i="0" sz="12800" u="none" cap="none" strike="noStrike">
              <a:solidFill>
                <a:schemeClr val="dk1"/>
              </a:solidFill>
              <a:latin typeface="Calibri"/>
              <a:ea typeface="Calibri"/>
              <a:cs typeface="Calibri"/>
              <a:sym typeface="Calibri"/>
            </a:endParaRPr>
          </a:p>
        </p:txBody>
      </p:sp>
      <p:sp>
        <p:nvSpPr>
          <p:cNvPr id="479" name="Google Shape;479;g2b6e7d59cac_0_436"/>
          <p:cNvSpPr/>
          <p:nvPr/>
        </p:nvSpPr>
        <p:spPr>
          <a:xfrm>
            <a:off x="1536892" y="3759200"/>
            <a:ext cx="56775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6e7d59cac_0_436"/>
          <p:cNvSpPr/>
          <p:nvPr/>
        </p:nvSpPr>
        <p:spPr>
          <a:xfrm>
            <a:off x="1536892" y="3759200"/>
            <a:ext cx="5880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Discover the secrets</a:t>
            </a:r>
            <a:endParaRPr b="0" i="0" sz="4800" u="none" cap="none" strike="noStrike">
              <a:solidFill>
                <a:schemeClr val="dk1"/>
              </a:solidFill>
              <a:latin typeface="Calibri"/>
              <a:ea typeface="Calibri"/>
              <a:cs typeface="Calibri"/>
              <a:sym typeface="Calibri"/>
            </a:endParaRPr>
          </a:p>
        </p:txBody>
      </p:sp>
      <p:sp>
        <p:nvSpPr>
          <p:cNvPr id="481" name="Google Shape;481;g2b6e7d59cac_0_436"/>
          <p:cNvSpPr/>
          <p:nvPr/>
        </p:nvSpPr>
        <p:spPr>
          <a:xfrm>
            <a:off x="1536892" y="47117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2" name="Google Shape;482;g2b6e7d59cac_0_436"/>
          <p:cNvSpPr/>
          <p:nvPr/>
        </p:nvSpPr>
        <p:spPr>
          <a:xfrm>
            <a:off x="609676" y="8178800"/>
            <a:ext cx="66048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b6e7d59cac_0_436"/>
          <p:cNvSpPr/>
          <p:nvPr/>
        </p:nvSpPr>
        <p:spPr>
          <a:xfrm>
            <a:off x="609676" y="8737600"/>
            <a:ext cx="10416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6e7d59cac_0_436"/>
          <p:cNvSpPr/>
          <p:nvPr/>
        </p:nvSpPr>
        <p:spPr>
          <a:xfrm>
            <a:off x="609676" y="8737600"/>
            <a:ext cx="15834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3</a:t>
            </a:r>
            <a:endParaRPr b="0" i="0" sz="12800" u="none" cap="none" strike="noStrike">
              <a:solidFill>
                <a:schemeClr val="dk1"/>
              </a:solidFill>
              <a:latin typeface="Calibri"/>
              <a:ea typeface="Calibri"/>
              <a:cs typeface="Calibri"/>
              <a:sym typeface="Calibri"/>
            </a:endParaRPr>
          </a:p>
        </p:txBody>
      </p:sp>
      <p:sp>
        <p:nvSpPr>
          <p:cNvPr id="485" name="Google Shape;485;g2b6e7d59cac_0_436"/>
          <p:cNvSpPr/>
          <p:nvPr/>
        </p:nvSpPr>
        <p:spPr>
          <a:xfrm>
            <a:off x="1854432" y="8178800"/>
            <a:ext cx="53601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6e7d59cac_0_436"/>
          <p:cNvSpPr/>
          <p:nvPr/>
        </p:nvSpPr>
        <p:spPr>
          <a:xfrm>
            <a:off x="1854432" y="8178800"/>
            <a:ext cx="5563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Meet the creatures</a:t>
            </a:r>
            <a:endParaRPr b="0" i="0" sz="4800" u="none" cap="none" strike="noStrike">
              <a:solidFill>
                <a:schemeClr val="dk1"/>
              </a:solidFill>
              <a:latin typeface="Calibri"/>
              <a:ea typeface="Calibri"/>
              <a:cs typeface="Calibri"/>
              <a:sym typeface="Calibri"/>
            </a:endParaRPr>
          </a:p>
        </p:txBody>
      </p:sp>
      <p:sp>
        <p:nvSpPr>
          <p:cNvPr id="487" name="Google Shape;487;g2b6e7d59cac_0_436"/>
          <p:cNvSpPr/>
          <p:nvPr/>
        </p:nvSpPr>
        <p:spPr>
          <a:xfrm>
            <a:off x="1854432" y="9131300"/>
            <a:ext cx="5495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8" name="Google Shape;488;g2b6e7d59cac_0_436"/>
          <p:cNvSpPr/>
          <p:nvPr/>
        </p:nvSpPr>
        <p:spPr>
          <a:xfrm>
            <a:off x="8116314" y="8178800"/>
            <a:ext cx="66048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b6e7d59cac_0_436"/>
          <p:cNvSpPr/>
          <p:nvPr/>
        </p:nvSpPr>
        <p:spPr>
          <a:xfrm>
            <a:off x="8116314" y="8737600"/>
            <a:ext cx="9654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b6e7d59cac_0_436"/>
          <p:cNvSpPr/>
          <p:nvPr/>
        </p:nvSpPr>
        <p:spPr>
          <a:xfrm>
            <a:off x="8116314" y="8737600"/>
            <a:ext cx="15072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4</a:t>
            </a:r>
            <a:endParaRPr b="0" i="0" sz="12800" u="none" cap="none" strike="noStrike">
              <a:solidFill>
                <a:schemeClr val="dk1"/>
              </a:solidFill>
              <a:latin typeface="Calibri"/>
              <a:ea typeface="Calibri"/>
              <a:cs typeface="Calibri"/>
              <a:sym typeface="Calibri"/>
            </a:endParaRPr>
          </a:p>
        </p:txBody>
      </p:sp>
      <p:sp>
        <p:nvSpPr>
          <p:cNvPr id="491" name="Google Shape;491;g2b6e7d59cac_0_436"/>
          <p:cNvSpPr/>
          <p:nvPr/>
        </p:nvSpPr>
        <p:spPr>
          <a:xfrm>
            <a:off x="9284860" y="8178800"/>
            <a:ext cx="54363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b6e7d59cac_0_436"/>
          <p:cNvSpPr/>
          <p:nvPr/>
        </p:nvSpPr>
        <p:spPr>
          <a:xfrm>
            <a:off x="9284860" y="8178800"/>
            <a:ext cx="5639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Uncover the magic</a:t>
            </a:r>
            <a:endParaRPr b="0" i="0" sz="4800" u="none" cap="none" strike="noStrike">
              <a:solidFill>
                <a:schemeClr val="dk1"/>
              </a:solidFill>
              <a:latin typeface="Calibri"/>
              <a:ea typeface="Calibri"/>
              <a:cs typeface="Calibri"/>
              <a:sym typeface="Calibri"/>
            </a:endParaRPr>
          </a:p>
        </p:txBody>
      </p:sp>
      <p:sp>
        <p:nvSpPr>
          <p:cNvPr id="493" name="Google Shape;493;g2b6e7d59cac_0_436"/>
          <p:cNvSpPr/>
          <p:nvPr/>
        </p:nvSpPr>
        <p:spPr>
          <a:xfrm>
            <a:off x="9284860" y="9131300"/>
            <a:ext cx="5571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4" name="Google Shape;494;g2b6e7d59cac_0_436"/>
          <p:cNvSpPr/>
          <p:nvPr/>
        </p:nvSpPr>
        <p:spPr>
          <a:xfrm>
            <a:off x="8116314" y="3759200"/>
            <a:ext cx="66048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6e7d59cac_0_436"/>
          <p:cNvSpPr/>
          <p:nvPr/>
        </p:nvSpPr>
        <p:spPr>
          <a:xfrm>
            <a:off x="8116314" y="4013200"/>
            <a:ext cx="10035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6e7d59cac_0_436"/>
          <p:cNvSpPr/>
          <p:nvPr/>
        </p:nvSpPr>
        <p:spPr>
          <a:xfrm>
            <a:off x="8116314" y="4013200"/>
            <a:ext cx="1545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2</a:t>
            </a:r>
            <a:endParaRPr b="0" i="0" sz="12800" u="none" cap="none" strike="noStrike">
              <a:solidFill>
                <a:schemeClr val="dk1"/>
              </a:solidFill>
              <a:latin typeface="Calibri"/>
              <a:ea typeface="Calibri"/>
              <a:cs typeface="Calibri"/>
              <a:sym typeface="Calibri"/>
            </a:endParaRPr>
          </a:p>
        </p:txBody>
      </p:sp>
      <p:sp>
        <p:nvSpPr>
          <p:cNvPr id="497" name="Google Shape;497;g2b6e7d59cac_0_436"/>
          <p:cNvSpPr/>
          <p:nvPr/>
        </p:nvSpPr>
        <p:spPr>
          <a:xfrm>
            <a:off x="9322965" y="3759200"/>
            <a:ext cx="5398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6e7d59cac_0_436"/>
          <p:cNvSpPr/>
          <p:nvPr/>
        </p:nvSpPr>
        <p:spPr>
          <a:xfrm>
            <a:off x="9322965" y="3759200"/>
            <a:ext cx="5601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Find your own path</a:t>
            </a:r>
            <a:endParaRPr b="0" i="0" sz="4800" u="none" cap="none" strike="noStrike">
              <a:solidFill>
                <a:schemeClr val="dk1"/>
              </a:solidFill>
              <a:latin typeface="Calibri"/>
              <a:ea typeface="Calibri"/>
              <a:cs typeface="Calibri"/>
              <a:sym typeface="Calibri"/>
            </a:endParaRPr>
          </a:p>
        </p:txBody>
      </p:sp>
      <p:sp>
        <p:nvSpPr>
          <p:cNvPr id="499" name="Google Shape;499;g2b6e7d59cac_0_436"/>
          <p:cNvSpPr/>
          <p:nvPr/>
        </p:nvSpPr>
        <p:spPr>
          <a:xfrm>
            <a:off x="9322965" y="4711700"/>
            <a:ext cx="5533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2b6e7d59cac_0_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 name="Google Shape;29;g2b6e7d59cac_0_11"/>
          <p:cNvPicPr preferRelativeResize="0"/>
          <p:nvPr/>
        </p:nvPicPr>
        <p:blipFill rotWithShape="1">
          <a:blip r:embed="rId4">
            <a:alphaModFix/>
          </a:blip>
          <a:srcRect b="0" l="0" r="0" t="0"/>
          <a:stretch/>
        </p:blipFill>
        <p:spPr>
          <a:xfrm>
            <a:off x="3659530" y="1723449"/>
            <a:ext cx="6889547" cy="62864"/>
          </a:xfrm>
          <a:prstGeom prst="rect">
            <a:avLst/>
          </a:prstGeom>
          <a:noFill/>
          <a:ln>
            <a:noFill/>
          </a:ln>
        </p:spPr>
      </p:pic>
      <p:pic>
        <p:nvPicPr>
          <p:cNvPr descr=" " id="30" name="Google Shape;30;g2b6e7d59cac_0_11"/>
          <p:cNvPicPr preferRelativeResize="0"/>
          <p:nvPr/>
        </p:nvPicPr>
        <p:blipFill rotWithShape="1">
          <a:blip r:embed="rId5">
            <a:alphaModFix/>
          </a:blip>
          <a:srcRect b="0" l="0" r="0" t="0"/>
          <a:stretch/>
        </p:blipFill>
        <p:spPr>
          <a:xfrm>
            <a:off x="2476952" y="1016141"/>
            <a:ext cx="1477840" cy="1477665"/>
          </a:xfrm>
          <a:prstGeom prst="rect">
            <a:avLst/>
          </a:prstGeom>
          <a:noFill/>
          <a:ln>
            <a:noFill/>
          </a:ln>
        </p:spPr>
      </p:pic>
      <p:pic>
        <p:nvPicPr>
          <p:cNvPr descr=" " id="31" name="Google Shape;31;g2b6e7d59cac_0_11"/>
          <p:cNvPicPr preferRelativeResize="0"/>
          <p:nvPr/>
        </p:nvPicPr>
        <p:blipFill rotWithShape="1">
          <a:blip r:embed="rId6">
            <a:alphaModFix/>
          </a:blip>
          <a:srcRect b="0" l="0" r="0" t="0"/>
          <a:stretch/>
        </p:blipFill>
        <p:spPr>
          <a:xfrm>
            <a:off x="10258284" y="1016146"/>
            <a:ext cx="1477837" cy="1477653"/>
          </a:xfrm>
          <a:prstGeom prst="rect">
            <a:avLst/>
          </a:prstGeom>
          <a:noFill/>
          <a:ln>
            <a:noFill/>
          </a:ln>
        </p:spPr>
      </p:pic>
      <p:pic>
        <p:nvPicPr>
          <p:cNvPr descr=" " id="32" name="Google Shape;32;g2b6e7d59cac_0_11"/>
          <p:cNvPicPr preferRelativeResize="0"/>
          <p:nvPr/>
        </p:nvPicPr>
        <p:blipFill rotWithShape="1">
          <a:blip r:embed="rId7">
            <a:alphaModFix/>
          </a:blip>
          <a:srcRect b="0" l="0" r="0" t="0"/>
          <a:stretch/>
        </p:blipFill>
        <p:spPr>
          <a:xfrm>
            <a:off x="12650927" y="11150741"/>
            <a:ext cx="9259169" cy="1477665"/>
          </a:xfrm>
          <a:prstGeom prst="rect">
            <a:avLst/>
          </a:prstGeom>
          <a:noFill/>
          <a:ln>
            <a:noFill/>
          </a:ln>
        </p:spPr>
      </p:pic>
      <p:sp>
        <p:nvSpPr>
          <p:cNvPr id="33" name="Google Shape;33;g2b6e7d59cac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b6e7d59cac_0_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5" name="Google Shape;35;g2b6e7d59cac_0_11"/>
          <p:cNvSpPr/>
          <p:nvPr/>
        </p:nvSpPr>
        <p:spPr>
          <a:xfrm>
            <a:off x="9293328" y="3009900"/>
            <a:ext cx="5800500" cy="281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Welcome</a:t>
            </a:r>
            <a:endParaRPr b="0" i="0" sz="12800" u="none" cap="none" strike="noStrike">
              <a:solidFill>
                <a:schemeClr val="dk1"/>
              </a:solidFill>
              <a:latin typeface="Calibri"/>
              <a:ea typeface="Calibri"/>
              <a:cs typeface="Calibri"/>
              <a:sym typeface="Calibri"/>
            </a:endParaRPr>
          </a:p>
        </p:txBody>
      </p:sp>
      <p:sp>
        <p:nvSpPr>
          <p:cNvPr id="36" name="Google Shape;36;g2b6e7d59cac_0_11"/>
          <p:cNvSpPr/>
          <p:nvPr/>
        </p:nvSpPr>
        <p:spPr>
          <a:xfrm>
            <a:off x="7108655" y="5803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4" name="Shape 504"/>
        <p:cNvGrpSpPr/>
        <p:nvPr/>
      </p:nvGrpSpPr>
      <p:grpSpPr>
        <a:xfrm>
          <a:off x="0" y="0"/>
          <a:ext cx="0" cy="0"/>
          <a:chOff x="0" y="0"/>
          <a:chExt cx="0" cy="0"/>
        </a:xfrm>
      </p:grpSpPr>
      <p:pic>
        <p:nvPicPr>
          <p:cNvPr descr=" " id="505" name="Google Shape;505;g2b6e7d59cac_0_47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6" name="Google Shape;506;g2b6e7d59cac_0_470"/>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507" name="Google Shape;507;g2b6e7d59cac_0_470"/>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pic>
        <p:nvPicPr>
          <p:cNvPr descr=" " id="508" name="Google Shape;508;g2b6e7d59cac_0_470"/>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09" name="Google Shape;509;g2b6e7d59cac_0_470"/>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10" name="Google Shape;510;g2b6e7d59cac_0_470"/>
          <p:cNvSpPr/>
          <p:nvPr/>
        </p:nvSpPr>
        <p:spPr>
          <a:xfrm>
            <a:off x="8560870" y="1193800"/>
            <a:ext cx="14348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g2b6e7d59cac_0_470"/>
          <p:cNvSpPr/>
          <p:nvPr/>
        </p:nvSpPr>
        <p:spPr>
          <a:xfrm>
            <a:off x="1130441" y="13144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6e7d59cac_0_470"/>
          <p:cNvSpPr/>
          <p:nvPr/>
        </p:nvSpPr>
        <p:spPr>
          <a:xfrm>
            <a:off x="1130441" y="13144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6e7d59cac_0_470"/>
          <p:cNvSpPr/>
          <p:nvPr/>
        </p:nvSpPr>
        <p:spPr>
          <a:xfrm>
            <a:off x="1130441" y="13144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The Enchanted Forest</a:t>
            </a:r>
            <a:endParaRPr b="0" i="0" sz="4800" u="none" cap="none" strike="noStrike">
              <a:solidFill>
                <a:schemeClr val="dk1"/>
              </a:solidFill>
              <a:latin typeface="Calibri"/>
              <a:ea typeface="Calibri"/>
              <a:cs typeface="Calibri"/>
              <a:sym typeface="Calibri"/>
            </a:endParaRPr>
          </a:p>
        </p:txBody>
      </p:sp>
      <p:sp>
        <p:nvSpPr>
          <p:cNvPr id="514" name="Google Shape;514;g2b6e7d59cac_0_470"/>
          <p:cNvSpPr/>
          <p:nvPr/>
        </p:nvSpPr>
        <p:spPr>
          <a:xfrm>
            <a:off x="1130441" y="22669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15" name="Google Shape;515;g2b6e7d59cac_0_470"/>
          <p:cNvSpPr/>
          <p:nvPr/>
        </p:nvSpPr>
        <p:spPr>
          <a:xfrm>
            <a:off x="1130441" y="49212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6e7d59cac_0_470"/>
          <p:cNvSpPr/>
          <p:nvPr/>
        </p:nvSpPr>
        <p:spPr>
          <a:xfrm>
            <a:off x="1130441" y="49212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6e7d59cac_0_470"/>
          <p:cNvSpPr/>
          <p:nvPr/>
        </p:nvSpPr>
        <p:spPr>
          <a:xfrm>
            <a:off x="1130441" y="49212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The Crystal Caves</a:t>
            </a:r>
            <a:endParaRPr b="0" i="0" sz="4800" u="none" cap="none" strike="noStrike">
              <a:solidFill>
                <a:schemeClr val="dk1"/>
              </a:solidFill>
              <a:latin typeface="Calibri"/>
              <a:ea typeface="Calibri"/>
              <a:cs typeface="Calibri"/>
              <a:sym typeface="Calibri"/>
            </a:endParaRPr>
          </a:p>
        </p:txBody>
      </p:sp>
      <p:sp>
        <p:nvSpPr>
          <p:cNvPr id="518" name="Google Shape;518;g2b6e7d59cac_0_470"/>
          <p:cNvSpPr/>
          <p:nvPr/>
        </p:nvSpPr>
        <p:spPr>
          <a:xfrm>
            <a:off x="1130441" y="58737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19" name="Google Shape;519;g2b6e7d59cac_0_470"/>
          <p:cNvSpPr/>
          <p:nvPr/>
        </p:nvSpPr>
        <p:spPr>
          <a:xfrm>
            <a:off x="1130441" y="85280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6e7d59cac_0_470"/>
          <p:cNvSpPr/>
          <p:nvPr/>
        </p:nvSpPr>
        <p:spPr>
          <a:xfrm>
            <a:off x="1130441" y="8528050"/>
            <a:ext cx="57792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6e7d59cac_0_470"/>
          <p:cNvSpPr/>
          <p:nvPr/>
        </p:nvSpPr>
        <p:spPr>
          <a:xfrm>
            <a:off x="1130441" y="85280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The Dragon's Lair</a:t>
            </a:r>
            <a:endParaRPr b="0" i="0" sz="4800" u="none" cap="none" strike="noStrike">
              <a:solidFill>
                <a:schemeClr val="dk1"/>
              </a:solidFill>
              <a:latin typeface="Calibri"/>
              <a:ea typeface="Calibri"/>
              <a:cs typeface="Calibri"/>
              <a:sym typeface="Calibri"/>
            </a:endParaRPr>
          </a:p>
        </p:txBody>
      </p:sp>
      <p:sp>
        <p:nvSpPr>
          <p:cNvPr id="522" name="Google Shape;522;g2b6e7d59cac_0_470"/>
          <p:cNvSpPr/>
          <p:nvPr/>
        </p:nvSpPr>
        <p:spPr>
          <a:xfrm>
            <a:off x="1130441" y="948055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7" name="Shape 527"/>
        <p:cNvGrpSpPr/>
        <p:nvPr/>
      </p:nvGrpSpPr>
      <p:grpSpPr>
        <a:xfrm>
          <a:off x="0" y="0"/>
          <a:ext cx="0" cy="0"/>
          <a:chOff x="0" y="0"/>
          <a:chExt cx="0" cy="0"/>
        </a:xfrm>
      </p:grpSpPr>
      <p:pic>
        <p:nvPicPr>
          <p:cNvPr descr=" " id="528" name="Google Shape;528;g2b6e7d59cac_0_4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9" name="Google Shape;529;g2b6e7d59cac_0_492"/>
          <p:cNvPicPr preferRelativeResize="0"/>
          <p:nvPr/>
        </p:nvPicPr>
        <p:blipFill rotWithShape="1">
          <a:blip r:embed="rId4">
            <a:alphaModFix/>
          </a:blip>
          <a:srcRect b="0" l="0" r="0" t="0"/>
          <a:stretch/>
        </p:blipFill>
        <p:spPr>
          <a:xfrm>
            <a:off x="21478384" y="10858500"/>
            <a:ext cx="2426003" cy="2387600"/>
          </a:xfrm>
          <a:prstGeom prst="rect">
            <a:avLst/>
          </a:prstGeom>
          <a:noFill/>
          <a:ln>
            <a:noFill/>
          </a:ln>
        </p:spPr>
      </p:pic>
      <p:pic>
        <p:nvPicPr>
          <p:cNvPr descr=" " id="530" name="Google Shape;530;g2b6e7d59cac_0_492"/>
          <p:cNvPicPr preferRelativeResize="0"/>
          <p:nvPr/>
        </p:nvPicPr>
        <p:blipFill rotWithShape="1">
          <a:blip r:embed="rId5">
            <a:alphaModFix/>
          </a:blip>
          <a:srcRect b="0" l="0" r="0" t="0"/>
          <a:stretch/>
        </p:blipFill>
        <p:spPr>
          <a:xfrm>
            <a:off x="20767096" y="10058400"/>
            <a:ext cx="1435279" cy="1422400"/>
          </a:xfrm>
          <a:prstGeom prst="rect">
            <a:avLst/>
          </a:prstGeom>
          <a:noFill/>
          <a:ln>
            <a:noFill/>
          </a:ln>
        </p:spPr>
      </p:pic>
      <p:sp>
        <p:nvSpPr>
          <p:cNvPr id="531" name="Google Shape;531;g2b6e7d59cac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b6e7d59cac_0_4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3" name="Google Shape;533;g2b6e7d59cac_0_492"/>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34" name="Google Shape;534;g2b6e7d59cac_0_492"/>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b6e7d59cac_0_492"/>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36" name="Google Shape;536;g2b6e7d59cac_0_492"/>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37" name="Google Shape;537;g2b6e7d59cac_0_492"/>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38" name="Google Shape;538;g2b6e7d59cac_0_492"/>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39" name="Google Shape;539;g2b6e7d59cac_0_492"/>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40" name="Google Shape;540;g2b6e7d59cac_0_492"/>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b6e7d59cac_0_492"/>
          <p:cNvPicPr preferRelativeResize="0"/>
          <p:nvPr/>
        </p:nvPicPr>
        <p:blipFill rotWithShape="1">
          <a:blip r:embed="rId13">
            <a:alphaModFix/>
          </a:blip>
          <a:srcRect b="0" l="0" r="0" t="0"/>
          <a:stretch/>
        </p:blipFill>
        <p:spPr>
          <a:xfrm>
            <a:off x="1371771" y="914400"/>
            <a:ext cx="6350794" cy="2997200"/>
          </a:xfrm>
          <a:prstGeom prst="rect">
            <a:avLst/>
          </a:prstGeom>
          <a:noFill/>
          <a:ln>
            <a:noFill/>
          </a:ln>
        </p:spPr>
      </p:pic>
      <p:sp>
        <p:nvSpPr>
          <p:cNvPr id="542" name="Google Shape;542;g2b6e7d59cac_0_492"/>
          <p:cNvSpPr/>
          <p:nvPr/>
        </p:nvSpPr>
        <p:spPr>
          <a:xfrm>
            <a:off x="1371771" y="4216400"/>
            <a:ext cx="12195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b6e7d59cac_0_492"/>
          <p:cNvSpPr/>
          <p:nvPr/>
        </p:nvSpPr>
        <p:spPr>
          <a:xfrm>
            <a:off x="1371771" y="4216400"/>
            <a:ext cx="1371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Eclipse</a:t>
            </a:r>
            <a:endParaRPr b="0" i="0" sz="3600" u="none" cap="none" strike="noStrike">
              <a:solidFill>
                <a:schemeClr val="dk1"/>
              </a:solidFill>
              <a:latin typeface="Calibri"/>
              <a:ea typeface="Calibri"/>
              <a:cs typeface="Calibri"/>
              <a:sym typeface="Calibri"/>
            </a:endParaRPr>
          </a:p>
        </p:txBody>
      </p:sp>
      <p:sp>
        <p:nvSpPr>
          <p:cNvPr id="544" name="Google Shape;544;g2b6e7d59cac_0_492"/>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6e7d59cac_0_492"/>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46" name="Google Shape;546;g2b6e7d59cac_0_492"/>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6e7d59cac_0_492"/>
          <p:cNvSpPr/>
          <p:nvPr/>
        </p:nvSpPr>
        <p:spPr>
          <a:xfrm>
            <a:off x="5550594" y="7391400"/>
            <a:ext cx="13338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6e7d59cac_0_492"/>
          <p:cNvSpPr/>
          <p:nvPr/>
        </p:nvSpPr>
        <p:spPr>
          <a:xfrm>
            <a:off x="5550594" y="7391400"/>
            <a:ext cx="1486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Invasion</a:t>
            </a:r>
            <a:endParaRPr b="0" i="0" sz="3600" u="none" cap="none" strike="noStrike">
              <a:solidFill>
                <a:schemeClr val="dk1"/>
              </a:solidFill>
              <a:latin typeface="Calibri"/>
              <a:ea typeface="Calibri"/>
              <a:cs typeface="Calibri"/>
              <a:sym typeface="Calibri"/>
            </a:endParaRPr>
          </a:p>
        </p:txBody>
      </p:sp>
      <p:sp>
        <p:nvSpPr>
          <p:cNvPr id="549" name="Google Shape;549;g2b6e7d59cac_0_492"/>
          <p:cNvSpPr/>
          <p:nvPr/>
        </p:nvSpPr>
        <p:spPr>
          <a:xfrm>
            <a:off x="5550594" y="83312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6e7d59cac_0_492"/>
          <p:cNvSpPr/>
          <p:nvPr/>
        </p:nvSpPr>
        <p:spPr>
          <a:xfrm>
            <a:off x="5550594" y="83312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51" name="Google Shape;551;g2b6e7d59cac_0_492"/>
          <p:cNvPicPr preferRelativeResize="0"/>
          <p:nvPr/>
        </p:nvPicPr>
        <p:blipFill rotWithShape="1">
          <a:blip r:embed="rId14">
            <a:alphaModFix/>
          </a:blip>
          <a:srcRect b="0" l="0" r="0" t="0"/>
          <a:stretch/>
        </p:blipFill>
        <p:spPr>
          <a:xfrm>
            <a:off x="5550594" y="9855200"/>
            <a:ext cx="4128016" cy="3302000"/>
          </a:xfrm>
          <a:prstGeom prst="rect">
            <a:avLst/>
          </a:prstGeom>
          <a:noFill/>
          <a:ln>
            <a:noFill/>
          </a:ln>
        </p:spPr>
      </p:pic>
      <p:sp>
        <p:nvSpPr>
          <p:cNvPr id="552" name="Google Shape;552;g2b6e7d59cac_0_492"/>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6e7d59cac_0_492"/>
          <p:cNvSpPr/>
          <p:nvPr/>
        </p:nvSpPr>
        <p:spPr>
          <a:xfrm>
            <a:off x="13908238" y="7391400"/>
            <a:ext cx="14607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6e7d59cac_0_492"/>
          <p:cNvSpPr/>
          <p:nvPr/>
        </p:nvSpPr>
        <p:spPr>
          <a:xfrm>
            <a:off x="13908238" y="7391400"/>
            <a:ext cx="16131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Betrayal</a:t>
            </a:r>
            <a:endParaRPr b="0" i="0" sz="3600" u="none" cap="none" strike="noStrike">
              <a:solidFill>
                <a:schemeClr val="dk1"/>
              </a:solidFill>
              <a:latin typeface="Calibri"/>
              <a:ea typeface="Calibri"/>
              <a:cs typeface="Calibri"/>
              <a:sym typeface="Calibri"/>
            </a:endParaRPr>
          </a:p>
        </p:txBody>
      </p:sp>
      <p:sp>
        <p:nvSpPr>
          <p:cNvPr id="555" name="Google Shape;555;g2b6e7d59cac_0_492"/>
          <p:cNvSpPr/>
          <p:nvPr/>
        </p:nvSpPr>
        <p:spPr>
          <a:xfrm>
            <a:off x="13908238" y="83312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6e7d59cac_0_492"/>
          <p:cNvSpPr/>
          <p:nvPr/>
        </p:nvSpPr>
        <p:spPr>
          <a:xfrm>
            <a:off x="13908238" y="83312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57" name="Google Shape;557;g2b6e7d59cac_0_492"/>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b6e7d59cac_0_492"/>
          <p:cNvSpPr/>
          <p:nvPr/>
        </p:nvSpPr>
        <p:spPr>
          <a:xfrm>
            <a:off x="9729416" y="4406900"/>
            <a:ext cx="9273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b6e7d59cac_0_492"/>
          <p:cNvSpPr/>
          <p:nvPr/>
        </p:nvSpPr>
        <p:spPr>
          <a:xfrm>
            <a:off x="9729416" y="4406900"/>
            <a:ext cx="10797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Quest</a:t>
            </a:r>
            <a:endParaRPr b="0" i="0" sz="3600" u="none" cap="none" strike="noStrike">
              <a:solidFill>
                <a:schemeClr val="dk1"/>
              </a:solidFill>
              <a:latin typeface="Calibri"/>
              <a:ea typeface="Calibri"/>
              <a:cs typeface="Calibri"/>
              <a:sym typeface="Calibri"/>
            </a:endParaRPr>
          </a:p>
        </p:txBody>
      </p:sp>
      <p:sp>
        <p:nvSpPr>
          <p:cNvPr id="560" name="Google Shape;560;g2b6e7d59cac_0_492"/>
          <p:cNvSpPr/>
          <p:nvPr/>
        </p:nvSpPr>
        <p:spPr>
          <a:xfrm>
            <a:off x="9729416" y="53467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6e7d59cac_0_492"/>
          <p:cNvSpPr/>
          <p:nvPr/>
        </p:nvSpPr>
        <p:spPr>
          <a:xfrm>
            <a:off x="9729416" y="53467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62" name="Google Shape;562;g2b6e7d59cac_0_492"/>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b6e7d59cac_0_492"/>
          <p:cNvPicPr preferRelativeResize="0"/>
          <p:nvPr/>
        </p:nvPicPr>
        <p:blipFill rotWithShape="1">
          <a:blip r:embed="rId15">
            <a:alphaModFix/>
          </a:blip>
          <a:srcRect b="0" l="0" r="0" t="0"/>
          <a:stretch/>
        </p:blipFill>
        <p:spPr>
          <a:xfrm>
            <a:off x="18087061" y="1841500"/>
            <a:ext cx="4839305" cy="2070100"/>
          </a:xfrm>
          <a:prstGeom prst="rect">
            <a:avLst/>
          </a:prstGeom>
          <a:noFill/>
          <a:ln>
            <a:noFill/>
          </a:ln>
        </p:spPr>
      </p:pic>
      <p:sp>
        <p:nvSpPr>
          <p:cNvPr id="564" name="Google Shape;564;g2b6e7d59cac_0_492"/>
          <p:cNvSpPr/>
          <p:nvPr/>
        </p:nvSpPr>
        <p:spPr>
          <a:xfrm>
            <a:off x="18087061" y="4216400"/>
            <a:ext cx="10797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6e7d59cac_0_492"/>
          <p:cNvSpPr/>
          <p:nvPr/>
        </p:nvSpPr>
        <p:spPr>
          <a:xfrm>
            <a:off x="18087061" y="4216400"/>
            <a:ext cx="12321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Obtain</a:t>
            </a:r>
            <a:endParaRPr b="0" i="0" sz="3600" u="none" cap="none" strike="noStrike">
              <a:solidFill>
                <a:schemeClr val="dk1"/>
              </a:solidFill>
              <a:latin typeface="Calibri"/>
              <a:ea typeface="Calibri"/>
              <a:cs typeface="Calibri"/>
              <a:sym typeface="Calibri"/>
            </a:endParaRPr>
          </a:p>
        </p:txBody>
      </p:sp>
      <p:sp>
        <p:nvSpPr>
          <p:cNvPr id="566" name="Google Shape;566;g2b6e7d59cac_0_492"/>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6e7d59cac_0_492"/>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68" name="Google Shape;568;g2b6e7d59cac_0_492"/>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69" name="Google Shape;569;g2b6e7d59cac_0_492"/>
          <p:cNvSpPr/>
          <p:nvPr/>
        </p:nvSpPr>
        <p:spPr>
          <a:xfrm>
            <a:off x="10317923" y="11722100"/>
            <a:ext cx="12278100" cy="176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4" name="Shape 574"/>
        <p:cNvGrpSpPr/>
        <p:nvPr/>
      </p:nvGrpSpPr>
      <p:grpSpPr>
        <a:xfrm>
          <a:off x="0" y="0"/>
          <a:ext cx="0" cy="0"/>
          <a:chOff x="0" y="0"/>
          <a:chExt cx="0" cy="0"/>
        </a:xfrm>
      </p:grpSpPr>
      <p:pic>
        <p:nvPicPr>
          <p:cNvPr descr=" " id="575" name="Google Shape;575;g2b6e7d59cac_0_53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6" name="Google Shape;576;g2b6e7d59cac_0_538"/>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577" name="Google Shape;577;g2b6e7d59cac_0_5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b6e7d59cac_0_5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9" name="Google Shape;579;g2b6e7d59cac_0_538"/>
          <p:cNvSpPr/>
          <p:nvPr/>
        </p:nvSpPr>
        <p:spPr>
          <a:xfrm>
            <a:off x="9644739" y="2374900"/>
            <a:ext cx="12278100" cy="176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Information</a:t>
            </a:r>
            <a:endParaRPr b="0" i="0" sz="8000" u="none" cap="none" strike="noStrike">
              <a:solidFill>
                <a:schemeClr val="dk1"/>
              </a:solidFill>
              <a:latin typeface="Calibri"/>
              <a:ea typeface="Calibri"/>
              <a:cs typeface="Calibri"/>
              <a:sym typeface="Calibri"/>
            </a:endParaRPr>
          </a:p>
        </p:txBody>
      </p:sp>
      <p:sp>
        <p:nvSpPr>
          <p:cNvPr id="580" name="Google Shape;580;g2b6e7d59cac_0_538"/>
          <p:cNvSpPr/>
          <p:nvPr/>
        </p:nvSpPr>
        <p:spPr>
          <a:xfrm>
            <a:off x="1714714" y="2374900"/>
            <a:ext cx="6122100" cy="7391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b6e7d59cac_0_538"/>
          <p:cNvPicPr preferRelativeResize="0"/>
          <p:nvPr/>
        </p:nvPicPr>
        <p:blipFill rotWithShape="1">
          <a:blip r:embed="rId6">
            <a:alphaModFix/>
          </a:blip>
          <a:srcRect b="0" l="0" r="0" t="0"/>
          <a:stretch/>
        </p:blipFill>
        <p:spPr>
          <a:xfrm>
            <a:off x="3928326" y="2679700"/>
            <a:ext cx="1694943" cy="1625600"/>
          </a:xfrm>
          <a:prstGeom prst="rect">
            <a:avLst/>
          </a:prstGeom>
          <a:noFill/>
          <a:ln>
            <a:noFill/>
          </a:ln>
        </p:spPr>
      </p:pic>
      <p:sp>
        <p:nvSpPr>
          <p:cNvPr id="582" name="Google Shape;582;g2b6e7d59cac_0_538"/>
          <p:cNvSpPr/>
          <p:nvPr/>
        </p:nvSpPr>
        <p:spPr>
          <a:xfrm>
            <a:off x="2121165" y="4610100"/>
            <a:ext cx="53094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6e7d59cac_0_538"/>
          <p:cNvSpPr/>
          <p:nvPr/>
        </p:nvSpPr>
        <p:spPr>
          <a:xfrm>
            <a:off x="2019552" y="4610100"/>
            <a:ext cx="55125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Competition</a:t>
            </a:r>
            <a:endParaRPr b="0" i="0" sz="4800" u="none" cap="none" strike="noStrike">
              <a:solidFill>
                <a:schemeClr val="dk1"/>
              </a:solidFill>
              <a:latin typeface="Calibri"/>
              <a:ea typeface="Calibri"/>
              <a:cs typeface="Calibri"/>
              <a:sym typeface="Calibri"/>
            </a:endParaRPr>
          </a:p>
        </p:txBody>
      </p:sp>
      <p:sp>
        <p:nvSpPr>
          <p:cNvPr id="584" name="Google Shape;584;g2b6e7d59cac_0_538"/>
          <p:cNvSpPr/>
          <p:nvPr/>
        </p:nvSpPr>
        <p:spPr>
          <a:xfrm>
            <a:off x="2121165" y="64135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85" name="Google Shape;585;g2b6e7d59cac_0_538"/>
          <p:cNvSpPr/>
          <p:nvPr/>
        </p:nvSpPr>
        <p:spPr>
          <a:xfrm>
            <a:off x="8751394" y="4203700"/>
            <a:ext cx="6122100" cy="7391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6e7d59cac_0_538"/>
          <p:cNvPicPr preferRelativeResize="0"/>
          <p:nvPr/>
        </p:nvPicPr>
        <p:blipFill rotWithShape="1">
          <a:blip r:embed="rId7">
            <a:alphaModFix/>
          </a:blip>
          <a:srcRect b="0" l="0" r="0" t="0"/>
          <a:stretch/>
        </p:blipFill>
        <p:spPr>
          <a:xfrm>
            <a:off x="11018491" y="4508500"/>
            <a:ext cx="1587968" cy="1625600"/>
          </a:xfrm>
          <a:prstGeom prst="rect">
            <a:avLst/>
          </a:prstGeom>
          <a:noFill/>
          <a:ln>
            <a:noFill/>
          </a:ln>
        </p:spPr>
      </p:pic>
      <p:sp>
        <p:nvSpPr>
          <p:cNvPr id="587" name="Google Shape;587;g2b6e7d59cac_0_538"/>
          <p:cNvSpPr/>
          <p:nvPr/>
        </p:nvSpPr>
        <p:spPr>
          <a:xfrm>
            <a:off x="9157845" y="6438900"/>
            <a:ext cx="53094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6e7d59cac_0_538"/>
          <p:cNvSpPr/>
          <p:nvPr/>
        </p:nvSpPr>
        <p:spPr>
          <a:xfrm>
            <a:off x="9056232" y="6438900"/>
            <a:ext cx="55125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Hunt</a:t>
            </a:r>
            <a:endParaRPr b="0" i="0" sz="4800" u="none" cap="none" strike="noStrike">
              <a:solidFill>
                <a:schemeClr val="dk1"/>
              </a:solidFill>
              <a:latin typeface="Calibri"/>
              <a:ea typeface="Calibri"/>
              <a:cs typeface="Calibri"/>
              <a:sym typeface="Calibri"/>
            </a:endParaRPr>
          </a:p>
        </p:txBody>
      </p:sp>
      <p:sp>
        <p:nvSpPr>
          <p:cNvPr id="589" name="Google Shape;589;g2b6e7d59cac_0_538"/>
          <p:cNvSpPr/>
          <p:nvPr/>
        </p:nvSpPr>
        <p:spPr>
          <a:xfrm>
            <a:off x="9157845" y="82423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90" name="Google Shape;590;g2b6e7d59cac_0_538"/>
          <p:cNvSpPr/>
          <p:nvPr/>
        </p:nvSpPr>
        <p:spPr>
          <a:xfrm>
            <a:off x="15788073" y="5651500"/>
            <a:ext cx="6122100" cy="7391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b6e7d59cac_0_538"/>
          <p:cNvPicPr preferRelativeResize="0"/>
          <p:nvPr/>
        </p:nvPicPr>
        <p:blipFill rotWithShape="1">
          <a:blip r:embed="rId8">
            <a:alphaModFix/>
          </a:blip>
          <a:srcRect b="0" l="0" r="0" t="0"/>
          <a:stretch/>
        </p:blipFill>
        <p:spPr>
          <a:xfrm>
            <a:off x="18052671" y="5956300"/>
            <a:ext cx="1592967" cy="1625600"/>
          </a:xfrm>
          <a:prstGeom prst="rect">
            <a:avLst/>
          </a:prstGeom>
          <a:noFill/>
          <a:ln>
            <a:noFill/>
          </a:ln>
        </p:spPr>
      </p:pic>
      <p:sp>
        <p:nvSpPr>
          <p:cNvPr id="592" name="Google Shape;592;g2b6e7d59cac_0_538"/>
          <p:cNvSpPr/>
          <p:nvPr/>
        </p:nvSpPr>
        <p:spPr>
          <a:xfrm>
            <a:off x="16194524" y="7886700"/>
            <a:ext cx="53094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6e7d59cac_0_538"/>
          <p:cNvSpPr/>
          <p:nvPr/>
        </p:nvSpPr>
        <p:spPr>
          <a:xfrm>
            <a:off x="16092911" y="7886700"/>
            <a:ext cx="55125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Adventure</a:t>
            </a:r>
            <a:endParaRPr b="0" i="0" sz="4800" u="none" cap="none" strike="noStrike">
              <a:solidFill>
                <a:schemeClr val="dk1"/>
              </a:solidFill>
              <a:latin typeface="Calibri"/>
              <a:ea typeface="Calibri"/>
              <a:cs typeface="Calibri"/>
              <a:sym typeface="Calibri"/>
            </a:endParaRPr>
          </a:p>
        </p:txBody>
      </p:sp>
      <p:sp>
        <p:nvSpPr>
          <p:cNvPr id="594" name="Google Shape;594;g2b6e7d59cac_0_538"/>
          <p:cNvSpPr/>
          <p:nvPr/>
        </p:nvSpPr>
        <p:spPr>
          <a:xfrm>
            <a:off x="16194524" y="96901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9" name="Shape 599"/>
        <p:cNvGrpSpPr/>
        <p:nvPr/>
      </p:nvGrpSpPr>
      <p:grpSpPr>
        <a:xfrm>
          <a:off x="0" y="0"/>
          <a:ext cx="0" cy="0"/>
          <a:chOff x="0" y="0"/>
          <a:chExt cx="0" cy="0"/>
        </a:xfrm>
      </p:grpSpPr>
      <p:pic>
        <p:nvPicPr>
          <p:cNvPr descr=" " id="600" name="Google Shape;600;g2b6e7d59cac_0_5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01" name="Google Shape;601;g2b6e7d59cac_0_562"/>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602" name="Google Shape;602;g2b6e7d59cac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b6e7d59cac_0_5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4" name="Google Shape;604;g2b6e7d59cac_0_562"/>
          <p:cNvSpPr/>
          <p:nvPr/>
        </p:nvSpPr>
        <p:spPr>
          <a:xfrm>
            <a:off x="7883452" y="1955800"/>
            <a:ext cx="58512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Our Team</a:t>
            </a:r>
            <a:endParaRPr b="0" i="0" sz="8000" u="none" cap="none" strike="noStrike">
              <a:solidFill>
                <a:schemeClr val="dk1"/>
              </a:solidFill>
              <a:latin typeface="Calibri"/>
              <a:ea typeface="Calibri"/>
              <a:cs typeface="Calibri"/>
              <a:sym typeface="Calibri"/>
            </a:endParaRPr>
          </a:p>
        </p:txBody>
      </p:sp>
      <p:sp>
        <p:nvSpPr>
          <p:cNvPr id="605" name="Google Shape;605;g2b6e7d59cac_0_562"/>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b6e7d59cac_0_562"/>
          <p:cNvPicPr preferRelativeResize="0"/>
          <p:nvPr/>
        </p:nvPicPr>
        <p:blipFill rotWithShape="1">
          <a:blip r:embed="rId6">
            <a:alphaModFix/>
          </a:blip>
          <a:srcRect b="0" l="0" r="0" t="0"/>
          <a:stretch/>
        </p:blipFill>
        <p:spPr>
          <a:xfrm>
            <a:off x="2718140" y="3771900"/>
            <a:ext cx="5474384" cy="3073400"/>
          </a:xfrm>
          <a:prstGeom prst="rect">
            <a:avLst/>
          </a:prstGeom>
          <a:noFill/>
          <a:ln>
            <a:noFill/>
          </a:ln>
        </p:spPr>
      </p:pic>
      <p:sp>
        <p:nvSpPr>
          <p:cNvPr id="607" name="Google Shape;607;g2b6e7d59cac_0_562"/>
          <p:cNvSpPr/>
          <p:nvPr/>
        </p:nvSpPr>
        <p:spPr>
          <a:xfrm>
            <a:off x="849736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6e7d59cac_0_562"/>
          <p:cNvSpPr/>
          <p:nvPr/>
        </p:nvSpPr>
        <p:spPr>
          <a:xfrm>
            <a:off x="849736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6e7d59cac_0_562"/>
          <p:cNvSpPr/>
          <p:nvPr/>
        </p:nvSpPr>
        <p:spPr>
          <a:xfrm>
            <a:off x="849736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6e7d59cac_0_562"/>
          <p:cNvSpPr/>
          <p:nvPr/>
        </p:nvSpPr>
        <p:spPr>
          <a:xfrm>
            <a:off x="8497362" y="4502150"/>
            <a:ext cx="1943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Eldruin</a:t>
            </a:r>
            <a:endParaRPr b="0" i="0" sz="4800" u="none" cap="none" strike="noStrike">
              <a:solidFill>
                <a:schemeClr val="dk1"/>
              </a:solidFill>
              <a:latin typeface="Calibri"/>
              <a:ea typeface="Calibri"/>
              <a:cs typeface="Calibri"/>
              <a:sym typeface="Calibri"/>
            </a:endParaRPr>
          </a:p>
        </p:txBody>
      </p:sp>
      <p:sp>
        <p:nvSpPr>
          <p:cNvPr id="611" name="Google Shape;611;g2b6e7d59cac_0_562"/>
          <p:cNvSpPr/>
          <p:nvPr/>
        </p:nvSpPr>
        <p:spPr>
          <a:xfrm>
            <a:off x="8497362" y="5505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2" name="Google Shape;612;g2b6e7d59cac_0_562"/>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b6e7d59cac_0_562"/>
          <p:cNvPicPr preferRelativeResize="0"/>
          <p:nvPr/>
        </p:nvPicPr>
        <p:blipFill rotWithShape="1">
          <a:blip r:embed="rId7">
            <a:alphaModFix/>
          </a:blip>
          <a:srcRect b="0" l="0" r="0" t="0"/>
          <a:stretch/>
        </p:blipFill>
        <p:spPr>
          <a:xfrm>
            <a:off x="12041105" y="8648700"/>
            <a:ext cx="5474384" cy="3073400"/>
          </a:xfrm>
          <a:prstGeom prst="rect">
            <a:avLst/>
          </a:prstGeom>
          <a:noFill/>
          <a:ln>
            <a:noFill/>
          </a:ln>
        </p:spPr>
      </p:pic>
      <p:sp>
        <p:nvSpPr>
          <p:cNvPr id="614" name="Google Shape;614;g2b6e7d59cac_0_562"/>
          <p:cNvSpPr/>
          <p:nvPr/>
        </p:nvSpPr>
        <p:spPr>
          <a:xfrm>
            <a:off x="1782032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6e7d59cac_0_562"/>
          <p:cNvSpPr/>
          <p:nvPr/>
        </p:nvSpPr>
        <p:spPr>
          <a:xfrm>
            <a:off x="1782032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b6e7d59cac_0_562"/>
          <p:cNvSpPr/>
          <p:nvPr/>
        </p:nvSpPr>
        <p:spPr>
          <a:xfrm>
            <a:off x="1782032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6e7d59cac_0_562"/>
          <p:cNvSpPr/>
          <p:nvPr/>
        </p:nvSpPr>
        <p:spPr>
          <a:xfrm>
            <a:off x="17820327" y="9378950"/>
            <a:ext cx="1943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Eldruin</a:t>
            </a:r>
            <a:endParaRPr b="0" i="0" sz="4800" u="none" cap="none" strike="noStrike">
              <a:solidFill>
                <a:schemeClr val="dk1"/>
              </a:solidFill>
              <a:latin typeface="Calibri"/>
              <a:ea typeface="Calibri"/>
              <a:cs typeface="Calibri"/>
              <a:sym typeface="Calibri"/>
            </a:endParaRPr>
          </a:p>
        </p:txBody>
      </p:sp>
      <p:sp>
        <p:nvSpPr>
          <p:cNvPr id="618" name="Google Shape;618;g2b6e7d59cac_0_562"/>
          <p:cNvSpPr/>
          <p:nvPr/>
        </p:nvSpPr>
        <p:spPr>
          <a:xfrm>
            <a:off x="17820327" y="10382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9" name="Google Shape;619;g2b6e7d59cac_0_562"/>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b6e7d59cac_0_562"/>
          <p:cNvPicPr preferRelativeResize="0"/>
          <p:nvPr/>
        </p:nvPicPr>
        <p:blipFill rotWithShape="1">
          <a:blip r:embed="rId8">
            <a:alphaModFix/>
          </a:blip>
          <a:srcRect b="0" l="0" r="0" t="0"/>
          <a:stretch/>
        </p:blipFill>
        <p:spPr>
          <a:xfrm>
            <a:off x="2718140" y="8648700"/>
            <a:ext cx="5474384" cy="3073400"/>
          </a:xfrm>
          <a:prstGeom prst="rect">
            <a:avLst/>
          </a:prstGeom>
          <a:noFill/>
          <a:ln>
            <a:noFill/>
          </a:ln>
        </p:spPr>
      </p:pic>
      <p:sp>
        <p:nvSpPr>
          <p:cNvPr id="621" name="Google Shape;621;g2b6e7d59cac_0_562"/>
          <p:cNvSpPr/>
          <p:nvPr/>
        </p:nvSpPr>
        <p:spPr>
          <a:xfrm>
            <a:off x="849736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6e7d59cac_0_562"/>
          <p:cNvSpPr/>
          <p:nvPr/>
        </p:nvSpPr>
        <p:spPr>
          <a:xfrm>
            <a:off x="849736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6e7d59cac_0_562"/>
          <p:cNvSpPr/>
          <p:nvPr/>
        </p:nvSpPr>
        <p:spPr>
          <a:xfrm>
            <a:off x="849736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6e7d59cac_0_562"/>
          <p:cNvSpPr/>
          <p:nvPr/>
        </p:nvSpPr>
        <p:spPr>
          <a:xfrm>
            <a:off x="8497362" y="9378950"/>
            <a:ext cx="29595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Elementalen</a:t>
            </a:r>
            <a:endParaRPr b="0" i="0" sz="4800" u="none" cap="none" strike="noStrike">
              <a:solidFill>
                <a:schemeClr val="dk1"/>
              </a:solidFill>
              <a:latin typeface="Calibri"/>
              <a:ea typeface="Calibri"/>
              <a:cs typeface="Calibri"/>
              <a:sym typeface="Calibri"/>
            </a:endParaRPr>
          </a:p>
        </p:txBody>
      </p:sp>
      <p:sp>
        <p:nvSpPr>
          <p:cNvPr id="625" name="Google Shape;625;g2b6e7d59cac_0_562"/>
          <p:cNvSpPr/>
          <p:nvPr/>
        </p:nvSpPr>
        <p:spPr>
          <a:xfrm>
            <a:off x="8497362" y="103822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6" name="Google Shape;626;g2b6e7d59cac_0_562"/>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b6e7d59cac_0_562"/>
          <p:cNvPicPr preferRelativeResize="0"/>
          <p:nvPr/>
        </p:nvPicPr>
        <p:blipFill rotWithShape="1">
          <a:blip r:embed="rId9">
            <a:alphaModFix/>
          </a:blip>
          <a:srcRect b="0" l="0" r="0" t="0"/>
          <a:stretch/>
        </p:blipFill>
        <p:spPr>
          <a:xfrm>
            <a:off x="12041105" y="3771900"/>
            <a:ext cx="5474384" cy="3073400"/>
          </a:xfrm>
          <a:prstGeom prst="rect">
            <a:avLst/>
          </a:prstGeom>
          <a:noFill/>
          <a:ln>
            <a:noFill/>
          </a:ln>
        </p:spPr>
      </p:pic>
      <p:sp>
        <p:nvSpPr>
          <p:cNvPr id="628" name="Google Shape;628;g2b6e7d59cac_0_562"/>
          <p:cNvSpPr/>
          <p:nvPr/>
        </p:nvSpPr>
        <p:spPr>
          <a:xfrm>
            <a:off x="1782032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6e7d59cac_0_562"/>
          <p:cNvSpPr/>
          <p:nvPr/>
        </p:nvSpPr>
        <p:spPr>
          <a:xfrm>
            <a:off x="1782032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b6e7d59cac_0_562"/>
          <p:cNvSpPr/>
          <p:nvPr/>
        </p:nvSpPr>
        <p:spPr>
          <a:xfrm>
            <a:off x="1782032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b6e7d59cac_0_562"/>
          <p:cNvSpPr/>
          <p:nvPr/>
        </p:nvSpPr>
        <p:spPr>
          <a:xfrm>
            <a:off x="17820327" y="4502150"/>
            <a:ext cx="2007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Lunaria</a:t>
            </a:r>
            <a:endParaRPr b="0" i="0" sz="4800" u="none" cap="none" strike="noStrike">
              <a:solidFill>
                <a:schemeClr val="dk1"/>
              </a:solidFill>
              <a:latin typeface="Calibri"/>
              <a:ea typeface="Calibri"/>
              <a:cs typeface="Calibri"/>
              <a:sym typeface="Calibri"/>
            </a:endParaRPr>
          </a:p>
        </p:txBody>
      </p:sp>
      <p:sp>
        <p:nvSpPr>
          <p:cNvPr id="632" name="Google Shape;632;g2b6e7d59cac_0_562"/>
          <p:cNvSpPr/>
          <p:nvPr/>
        </p:nvSpPr>
        <p:spPr>
          <a:xfrm>
            <a:off x="17820327" y="55054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7" name="Shape 637"/>
        <p:cNvGrpSpPr/>
        <p:nvPr/>
      </p:nvGrpSpPr>
      <p:grpSpPr>
        <a:xfrm>
          <a:off x="0" y="0"/>
          <a:ext cx="0" cy="0"/>
          <a:chOff x="0" y="0"/>
          <a:chExt cx="0" cy="0"/>
        </a:xfrm>
      </p:grpSpPr>
      <p:pic>
        <p:nvPicPr>
          <p:cNvPr descr=" " id="638" name="Google Shape;638;g2b6e7d59cac_0_5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9" name="Google Shape;639;g2b6e7d59cac_0_599"/>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640" name="Google Shape;640;g2b6e7d59cac_0_599"/>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sp>
        <p:nvSpPr>
          <p:cNvPr id="641" name="Google Shape;641;g2b6e7d59cac_0_5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b6e7d59cac_0_5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43" name="Google Shape;643;g2b6e7d59cac_0_599"/>
          <p:cNvPicPr preferRelativeResize="0"/>
          <p:nvPr/>
        </p:nvPicPr>
        <p:blipFill rotWithShape="1">
          <a:blip r:embed="rId7">
            <a:alphaModFix/>
          </a:blip>
          <a:srcRect b="0" l="0" r="0" t="0"/>
          <a:stretch/>
        </p:blipFill>
        <p:spPr>
          <a:xfrm>
            <a:off x="0" y="0"/>
            <a:ext cx="7697162" cy="12369800"/>
          </a:xfrm>
          <a:prstGeom prst="rect">
            <a:avLst/>
          </a:prstGeom>
          <a:noFill/>
          <a:ln>
            <a:noFill/>
          </a:ln>
        </p:spPr>
      </p:pic>
      <p:sp>
        <p:nvSpPr>
          <p:cNvPr id="644" name="Google Shape;644;g2b6e7d59cac_0_599"/>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6e7d59cac_0_599"/>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b6e7d59cac_0_599"/>
          <p:cNvPicPr preferRelativeResize="0"/>
          <p:nvPr/>
        </p:nvPicPr>
        <p:blipFill rotWithShape="1">
          <a:blip r:embed="rId8">
            <a:alphaModFix/>
          </a:blip>
          <a:srcRect b="0" l="0" r="0" t="0"/>
          <a:stretch/>
        </p:blipFill>
        <p:spPr>
          <a:xfrm>
            <a:off x="8814945" y="1054100"/>
            <a:ext cx="1016043" cy="1016000"/>
          </a:xfrm>
          <a:prstGeom prst="rect">
            <a:avLst/>
          </a:prstGeom>
          <a:noFill/>
          <a:ln>
            <a:noFill/>
          </a:ln>
        </p:spPr>
      </p:pic>
      <p:pic>
        <p:nvPicPr>
          <p:cNvPr descr=" " id="647" name="Google Shape;647;g2b6e7d59cac_0_599"/>
          <p:cNvPicPr preferRelativeResize="0"/>
          <p:nvPr/>
        </p:nvPicPr>
        <p:blipFill rotWithShape="1">
          <a:blip r:embed="rId9">
            <a:alphaModFix/>
          </a:blip>
          <a:srcRect b="0" l="0" r="0" t="0"/>
          <a:stretch/>
        </p:blipFill>
        <p:spPr>
          <a:xfrm>
            <a:off x="9284860" y="2374900"/>
            <a:ext cx="38105" cy="1625600"/>
          </a:xfrm>
          <a:prstGeom prst="rect">
            <a:avLst/>
          </a:prstGeom>
          <a:noFill/>
          <a:ln>
            <a:noFill/>
          </a:ln>
        </p:spPr>
      </p:pic>
      <p:sp>
        <p:nvSpPr>
          <p:cNvPr id="648" name="Google Shape;648;g2b6e7d59cac_0_599"/>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b6e7d59cac_0_599"/>
          <p:cNvPicPr preferRelativeResize="0"/>
          <p:nvPr/>
        </p:nvPicPr>
        <p:blipFill rotWithShape="1">
          <a:blip r:embed="rId10">
            <a:alphaModFix/>
          </a:blip>
          <a:srcRect b="0" l="0" r="0" t="0"/>
          <a:stretch/>
        </p:blipFill>
        <p:spPr>
          <a:xfrm>
            <a:off x="8782056" y="4305300"/>
            <a:ext cx="1081818" cy="1016000"/>
          </a:xfrm>
          <a:prstGeom prst="rect">
            <a:avLst/>
          </a:prstGeom>
          <a:noFill/>
          <a:ln>
            <a:noFill/>
          </a:ln>
        </p:spPr>
      </p:pic>
      <p:pic>
        <p:nvPicPr>
          <p:cNvPr descr=" " id="650" name="Google Shape;650;g2b6e7d59cac_0_599"/>
          <p:cNvPicPr preferRelativeResize="0"/>
          <p:nvPr/>
        </p:nvPicPr>
        <p:blipFill rotWithShape="1">
          <a:blip r:embed="rId9">
            <a:alphaModFix/>
          </a:blip>
          <a:srcRect b="0" l="0" r="0" t="0"/>
          <a:stretch/>
        </p:blipFill>
        <p:spPr>
          <a:xfrm>
            <a:off x="9284860" y="5626100"/>
            <a:ext cx="38105" cy="1625600"/>
          </a:xfrm>
          <a:prstGeom prst="rect">
            <a:avLst/>
          </a:prstGeom>
          <a:noFill/>
          <a:ln>
            <a:noFill/>
          </a:ln>
        </p:spPr>
      </p:pic>
      <p:sp>
        <p:nvSpPr>
          <p:cNvPr id="651" name="Google Shape;651;g2b6e7d59cac_0_599"/>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b6e7d59cac_0_599"/>
          <p:cNvPicPr preferRelativeResize="0"/>
          <p:nvPr/>
        </p:nvPicPr>
        <p:blipFill rotWithShape="1">
          <a:blip r:embed="rId11">
            <a:alphaModFix/>
          </a:blip>
          <a:srcRect b="0" l="0" r="0" t="0"/>
          <a:stretch/>
        </p:blipFill>
        <p:spPr>
          <a:xfrm>
            <a:off x="8815640" y="7556500"/>
            <a:ext cx="1014648" cy="1016000"/>
          </a:xfrm>
          <a:prstGeom prst="rect">
            <a:avLst/>
          </a:prstGeom>
          <a:noFill/>
          <a:ln>
            <a:noFill/>
          </a:ln>
        </p:spPr>
      </p:pic>
      <p:pic>
        <p:nvPicPr>
          <p:cNvPr descr=" " id="653" name="Google Shape;653;g2b6e7d59cac_0_599"/>
          <p:cNvPicPr preferRelativeResize="0"/>
          <p:nvPr/>
        </p:nvPicPr>
        <p:blipFill rotWithShape="1">
          <a:blip r:embed="rId9">
            <a:alphaModFix/>
          </a:blip>
          <a:srcRect b="0" l="0" r="0" t="0"/>
          <a:stretch/>
        </p:blipFill>
        <p:spPr>
          <a:xfrm>
            <a:off x="9284860" y="8877300"/>
            <a:ext cx="38105" cy="1625600"/>
          </a:xfrm>
          <a:prstGeom prst="rect">
            <a:avLst/>
          </a:prstGeom>
          <a:noFill/>
          <a:ln>
            <a:noFill/>
          </a:ln>
        </p:spPr>
      </p:pic>
      <p:sp>
        <p:nvSpPr>
          <p:cNvPr id="654" name="Google Shape;654;g2b6e7d59cac_0_599"/>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b6e7d59cac_0_599"/>
          <p:cNvPicPr preferRelativeResize="0"/>
          <p:nvPr/>
        </p:nvPicPr>
        <p:blipFill rotWithShape="1">
          <a:blip r:embed="rId12">
            <a:alphaModFix/>
          </a:blip>
          <a:srcRect b="0" l="0" r="0" t="0"/>
          <a:stretch/>
        </p:blipFill>
        <p:spPr>
          <a:xfrm>
            <a:off x="8789917" y="10807700"/>
            <a:ext cx="1066099" cy="1016000"/>
          </a:xfrm>
          <a:prstGeom prst="rect">
            <a:avLst/>
          </a:prstGeom>
          <a:noFill/>
          <a:ln>
            <a:noFill/>
          </a:ln>
        </p:spPr>
      </p:pic>
      <p:sp>
        <p:nvSpPr>
          <p:cNvPr id="656" name="Google Shape;656;g2b6e7d59cac_0_599"/>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7" name="Google Shape;657;g2b6e7d59cac_0_599"/>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8" name="Google Shape;658;g2b6e7d59cac_0_599"/>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9" name="Google Shape;659;g2b6e7d59cac_0_599"/>
          <p:cNvSpPr/>
          <p:nvPr/>
        </p:nvSpPr>
        <p:spPr>
          <a:xfrm>
            <a:off x="8878410" y="12446000"/>
            <a:ext cx="8810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4" name="Shape 664"/>
        <p:cNvGrpSpPr/>
        <p:nvPr/>
      </p:nvGrpSpPr>
      <p:grpSpPr>
        <a:xfrm>
          <a:off x="0" y="0"/>
          <a:ext cx="0" cy="0"/>
          <a:chOff x="0" y="0"/>
          <a:chExt cx="0" cy="0"/>
        </a:xfrm>
      </p:grpSpPr>
      <p:pic>
        <p:nvPicPr>
          <p:cNvPr descr=" " id="665" name="Google Shape;665;g2b6e7d59cac_0_6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6" name="Google Shape;666;g2b6e7d59cac_0_625"/>
          <p:cNvPicPr preferRelativeResize="0"/>
          <p:nvPr/>
        </p:nvPicPr>
        <p:blipFill rotWithShape="1">
          <a:blip r:embed="rId4">
            <a:alphaModFix/>
          </a:blip>
          <a:srcRect b="0" l="0" r="0" t="0"/>
          <a:stretch/>
        </p:blipFill>
        <p:spPr>
          <a:xfrm>
            <a:off x="12650927" y="1016124"/>
            <a:ext cx="9259169" cy="1477665"/>
          </a:xfrm>
          <a:prstGeom prst="rect">
            <a:avLst/>
          </a:prstGeom>
          <a:noFill/>
          <a:ln>
            <a:noFill/>
          </a:ln>
        </p:spPr>
      </p:pic>
      <p:pic>
        <p:nvPicPr>
          <p:cNvPr descr=" " id="667" name="Google Shape;667;g2b6e7d59cac_0_625"/>
          <p:cNvPicPr preferRelativeResize="0"/>
          <p:nvPr/>
        </p:nvPicPr>
        <p:blipFill rotWithShape="1">
          <a:blip r:embed="rId5">
            <a:alphaModFix/>
          </a:blip>
          <a:srcRect b="0" l="0" r="0" t="0"/>
          <a:stretch/>
        </p:blipFill>
        <p:spPr>
          <a:xfrm>
            <a:off x="3659530" y="11858054"/>
            <a:ext cx="6889547" cy="62855"/>
          </a:xfrm>
          <a:prstGeom prst="rect">
            <a:avLst/>
          </a:prstGeom>
          <a:noFill/>
          <a:ln>
            <a:noFill/>
          </a:ln>
        </p:spPr>
      </p:pic>
      <p:pic>
        <p:nvPicPr>
          <p:cNvPr descr=" " id="668" name="Google Shape;668;g2b6e7d59cac_0_625"/>
          <p:cNvPicPr preferRelativeResize="0"/>
          <p:nvPr/>
        </p:nvPicPr>
        <p:blipFill rotWithShape="1">
          <a:blip r:embed="rId6">
            <a:alphaModFix/>
          </a:blip>
          <a:srcRect b="0" l="0" r="0" t="0"/>
          <a:stretch/>
        </p:blipFill>
        <p:spPr>
          <a:xfrm>
            <a:off x="2476952" y="11150724"/>
            <a:ext cx="1477840" cy="1477665"/>
          </a:xfrm>
          <a:prstGeom prst="rect">
            <a:avLst/>
          </a:prstGeom>
          <a:noFill/>
          <a:ln>
            <a:noFill/>
          </a:ln>
        </p:spPr>
      </p:pic>
      <p:pic>
        <p:nvPicPr>
          <p:cNvPr descr=" " id="669" name="Google Shape;669;g2b6e7d59cac_0_625"/>
          <p:cNvPicPr preferRelativeResize="0"/>
          <p:nvPr/>
        </p:nvPicPr>
        <p:blipFill rotWithShape="1">
          <a:blip r:embed="rId7">
            <a:alphaModFix/>
          </a:blip>
          <a:srcRect b="0" l="0" r="0" t="0"/>
          <a:stretch/>
        </p:blipFill>
        <p:spPr>
          <a:xfrm>
            <a:off x="10258284" y="11150749"/>
            <a:ext cx="1477837" cy="1477640"/>
          </a:xfrm>
          <a:prstGeom prst="rect">
            <a:avLst/>
          </a:prstGeom>
          <a:noFill/>
          <a:ln>
            <a:noFill/>
          </a:ln>
        </p:spPr>
      </p:pic>
      <p:sp>
        <p:nvSpPr>
          <p:cNvPr id="670" name="Google Shape;670;g2b6e7d59cac_0_62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b6e7d59cac_0_625"/>
          <p:cNvPicPr preferRelativeResize="0"/>
          <p:nvPr/>
        </p:nvPicPr>
        <p:blipFill rotWithShape="1">
          <a:blip r:embed="rId8">
            <a:alphaModFix/>
          </a:blip>
          <a:srcRect b="0" l="0" r="0" t="0"/>
          <a:stretch/>
        </p:blipFill>
        <p:spPr>
          <a:xfrm>
            <a:off x="23523340" y="8788400"/>
            <a:ext cx="711289" cy="2590800"/>
          </a:xfrm>
          <a:prstGeom prst="rect">
            <a:avLst/>
          </a:prstGeom>
          <a:noFill/>
          <a:ln>
            <a:noFill/>
          </a:ln>
        </p:spPr>
      </p:pic>
      <p:sp>
        <p:nvSpPr>
          <p:cNvPr id="672" name="Google Shape;672;g2b6e7d59cac_0_625"/>
          <p:cNvSpPr/>
          <p:nvPr/>
        </p:nvSpPr>
        <p:spPr>
          <a:xfrm>
            <a:off x="10999575" y="59182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3" name="Google Shape;673;g2b6e7d59cac_0_625"/>
          <p:cNvSpPr/>
          <p:nvPr/>
        </p:nvSpPr>
        <p:spPr>
          <a:xfrm>
            <a:off x="10999575" y="3505200"/>
            <a:ext cx="116811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Thank you for choosing EaTemp</a:t>
            </a:r>
            <a:endParaRPr b="0" i="0" sz="8000" u="none" cap="none" strike="noStrike">
              <a:solidFill>
                <a:schemeClr val="dk1"/>
              </a:solidFill>
              <a:latin typeface="Calibri"/>
              <a:ea typeface="Calibri"/>
              <a:cs typeface="Calibri"/>
              <a:sym typeface="Calibri"/>
            </a:endParaRPr>
          </a:p>
        </p:txBody>
      </p:sp>
      <p:sp>
        <p:nvSpPr>
          <p:cNvPr id="674" name="Google Shape;674;g2b6e7d59cac_0_625"/>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5" name="Google Shape;675;g2b6e7d59cac_0_625"/>
          <p:cNvPicPr preferRelativeResize="0"/>
          <p:nvPr/>
        </p:nvPicPr>
        <p:blipFill rotWithShape="1">
          <a:blip r:embed="rId10">
            <a:alphaModFix/>
          </a:blip>
          <a:srcRect b="0" l="0" r="0" t="0"/>
          <a:stretch/>
        </p:blipFill>
        <p:spPr>
          <a:xfrm>
            <a:off x="851006" y="1193800"/>
            <a:ext cx="10148568" cy="11823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b6e7d59cac_0_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 name="Google Shape;43;g2b6e7d59cac_0_24"/>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44" name="Google Shape;44;g2b6e7d59cac_0_24"/>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pic>
        <p:nvPicPr>
          <p:cNvPr descr=" " id="45" name="Google Shape;45;g2b6e7d59cac_0_24"/>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6" name="Google Shape;46;g2b6e7d59cac_0_24"/>
          <p:cNvSpPr/>
          <p:nvPr/>
        </p:nvSpPr>
        <p:spPr>
          <a:xfrm>
            <a:off x="11725186" y="10168688"/>
            <a:ext cx="122019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12800"/>
              <a:buFont typeface="Mr Dafoe"/>
              <a:buNone/>
            </a:pPr>
            <a:r>
              <a:rPr b="0" i="0" lang="en-US" sz="12800" u="none" cap="none" strike="noStrike">
                <a:solidFill>
                  <a:srgbClr val="972DEA"/>
                </a:solidFill>
                <a:latin typeface="Mr Dafoe"/>
                <a:ea typeface="Mr Dafoe"/>
                <a:cs typeface="Mr Dafoe"/>
                <a:sym typeface="Mr Dafoe"/>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b6e7d59cac_0_24"/>
          <p:cNvSpPr/>
          <p:nvPr/>
        </p:nvSpPr>
        <p:spPr>
          <a:xfrm>
            <a:off x="4432854" y="1917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b6e7d59cac_0_24"/>
          <p:cNvPicPr preferRelativeResize="0"/>
          <p:nvPr/>
        </p:nvPicPr>
        <p:blipFill rotWithShape="1">
          <a:blip r:embed="rId7">
            <a:alphaModFix/>
          </a:blip>
          <a:srcRect b="0" l="0" r="0" t="0"/>
          <a:stretch/>
        </p:blipFill>
        <p:spPr>
          <a:xfrm>
            <a:off x="4432854" y="1917700"/>
            <a:ext cx="1625803" cy="1625600"/>
          </a:xfrm>
          <a:prstGeom prst="rect">
            <a:avLst/>
          </a:prstGeom>
          <a:noFill/>
          <a:ln>
            <a:noFill/>
          </a:ln>
        </p:spPr>
      </p:pic>
      <p:sp>
        <p:nvSpPr>
          <p:cNvPr id="49" name="Google Shape;49;g2b6e7d59cac_0_24"/>
          <p:cNvSpPr/>
          <p:nvPr/>
        </p:nvSpPr>
        <p:spPr>
          <a:xfrm>
            <a:off x="4432854" y="1917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6e7d59cac_0_24"/>
          <p:cNvSpPr/>
          <p:nvPr/>
        </p:nvSpPr>
        <p:spPr>
          <a:xfrm>
            <a:off x="4832954" y="2203450"/>
            <a:ext cx="8256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r Dafoe"/>
              <a:buNone/>
            </a:pPr>
            <a:r>
              <a:rPr b="0" i="0" lang="en-US" sz="4800" u="none" cap="none" strike="noStrike">
                <a:solidFill>
                  <a:srgbClr val="000000"/>
                </a:solidFill>
                <a:latin typeface="Mr Dafoe"/>
                <a:ea typeface="Mr Dafoe"/>
                <a:cs typeface="Mr Dafoe"/>
                <a:sym typeface="Mr Dafoe"/>
              </a:rPr>
              <a:t>01</a:t>
            </a:r>
            <a:endParaRPr b="0" i="0" sz="4800" u="none" cap="none" strike="noStrike">
              <a:solidFill>
                <a:schemeClr val="dk1"/>
              </a:solidFill>
              <a:latin typeface="Calibri"/>
              <a:ea typeface="Calibri"/>
              <a:cs typeface="Calibri"/>
              <a:sym typeface="Calibri"/>
            </a:endParaRPr>
          </a:p>
        </p:txBody>
      </p:sp>
      <p:sp>
        <p:nvSpPr>
          <p:cNvPr id="51" name="Google Shape;51;g2b6e7d59cac_0_24"/>
          <p:cNvSpPr/>
          <p:nvPr/>
        </p:nvSpPr>
        <p:spPr>
          <a:xfrm>
            <a:off x="6261883" y="19494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6e7d59cac_0_24"/>
          <p:cNvSpPr/>
          <p:nvPr/>
        </p:nvSpPr>
        <p:spPr>
          <a:xfrm>
            <a:off x="6261883" y="19494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Introduction</a:t>
            </a:r>
            <a:endParaRPr b="0" i="0" sz="4800" u="none" cap="none" strike="noStrike">
              <a:solidFill>
                <a:schemeClr val="dk1"/>
              </a:solidFill>
              <a:latin typeface="Calibri"/>
              <a:ea typeface="Calibri"/>
              <a:cs typeface="Calibri"/>
              <a:sym typeface="Calibri"/>
            </a:endParaRPr>
          </a:p>
        </p:txBody>
      </p:sp>
      <p:sp>
        <p:nvSpPr>
          <p:cNvPr id="53" name="Google Shape;53;g2b6e7d59cac_0_24"/>
          <p:cNvSpPr/>
          <p:nvPr/>
        </p:nvSpPr>
        <p:spPr>
          <a:xfrm>
            <a:off x="6261883" y="2901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6e7d59cac_0_24"/>
          <p:cNvSpPr/>
          <p:nvPr/>
        </p:nvSpPr>
        <p:spPr>
          <a:xfrm>
            <a:off x="4432854" y="4635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b6e7d59cac_0_24"/>
          <p:cNvPicPr preferRelativeResize="0"/>
          <p:nvPr/>
        </p:nvPicPr>
        <p:blipFill rotWithShape="1">
          <a:blip r:embed="rId7">
            <a:alphaModFix/>
          </a:blip>
          <a:srcRect b="0" l="0" r="0" t="0"/>
          <a:stretch/>
        </p:blipFill>
        <p:spPr>
          <a:xfrm>
            <a:off x="4432854" y="4635500"/>
            <a:ext cx="1625803" cy="1625600"/>
          </a:xfrm>
          <a:prstGeom prst="rect">
            <a:avLst/>
          </a:prstGeom>
          <a:noFill/>
          <a:ln>
            <a:noFill/>
          </a:ln>
        </p:spPr>
      </p:pic>
      <p:sp>
        <p:nvSpPr>
          <p:cNvPr id="56" name="Google Shape;56;g2b6e7d59cac_0_24"/>
          <p:cNvSpPr/>
          <p:nvPr/>
        </p:nvSpPr>
        <p:spPr>
          <a:xfrm>
            <a:off x="4432854" y="4635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6e7d59cac_0_24"/>
          <p:cNvSpPr/>
          <p:nvPr/>
        </p:nvSpPr>
        <p:spPr>
          <a:xfrm>
            <a:off x="4763095" y="4921250"/>
            <a:ext cx="965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r Dafoe"/>
              <a:buNone/>
            </a:pPr>
            <a:r>
              <a:rPr b="0" i="0" lang="en-US" sz="4800" u="none" cap="none" strike="noStrike">
                <a:solidFill>
                  <a:srgbClr val="000000"/>
                </a:solidFill>
                <a:latin typeface="Mr Dafoe"/>
                <a:ea typeface="Mr Dafoe"/>
                <a:cs typeface="Mr Dafoe"/>
                <a:sym typeface="Mr Dafoe"/>
              </a:rPr>
              <a:t>02</a:t>
            </a:r>
            <a:endParaRPr b="0" i="0" sz="4800" u="none" cap="none" strike="noStrike">
              <a:solidFill>
                <a:schemeClr val="dk1"/>
              </a:solidFill>
              <a:latin typeface="Calibri"/>
              <a:ea typeface="Calibri"/>
              <a:cs typeface="Calibri"/>
              <a:sym typeface="Calibri"/>
            </a:endParaRPr>
          </a:p>
        </p:txBody>
      </p:sp>
      <p:sp>
        <p:nvSpPr>
          <p:cNvPr id="58" name="Google Shape;58;g2b6e7d59cac_0_24"/>
          <p:cNvSpPr/>
          <p:nvPr/>
        </p:nvSpPr>
        <p:spPr>
          <a:xfrm>
            <a:off x="6261883" y="46672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6e7d59cac_0_24"/>
          <p:cNvSpPr/>
          <p:nvPr/>
        </p:nvSpPr>
        <p:spPr>
          <a:xfrm>
            <a:off x="6261883" y="46672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Encounters</a:t>
            </a:r>
            <a:endParaRPr b="0" i="0" sz="4800" u="none" cap="none" strike="noStrike">
              <a:solidFill>
                <a:schemeClr val="dk1"/>
              </a:solidFill>
              <a:latin typeface="Calibri"/>
              <a:ea typeface="Calibri"/>
              <a:cs typeface="Calibri"/>
              <a:sym typeface="Calibri"/>
            </a:endParaRPr>
          </a:p>
        </p:txBody>
      </p:sp>
      <p:sp>
        <p:nvSpPr>
          <p:cNvPr id="60" name="Google Shape;60;g2b6e7d59cac_0_24"/>
          <p:cNvSpPr/>
          <p:nvPr/>
        </p:nvSpPr>
        <p:spPr>
          <a:xfrm>
            <a:off x="6261883" y="5619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b6e7d59cac_0_24"/>
          <p:cNvSpPr/>
          <p:nvPr/>
        </p:nvSpPr>
        <p:spPr>
          <a:xfrm>
            <a:off x="4432854"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b6e7d59cac_0_24"/>
          <p:cNvPicPr preferRelativeResize="0"/>
          <p:nvPr/>
        </p:nvPicPr>
        <p:blipFill rotWithShape="1">
          <a:blip r:embed="rId7">
            <a:alphaModFix/>
          </a:blip>
          <a:srcRect b="0" l="0" r="0" t="0"/>
          <a:stretch/>
        </p:blipFill>
        <p:spPr>
          <a:xfrm>
            <a:off x="4432854" y="7073900"/>
            <a:ext cx="1625803" cy="1625600"/>
          </a:xfrm>
          <a:prstGeom prst="rect">
            <a:avLst/>
          </a:prstGeom>
          <a:noFill/>
          <a:ln>
            <a:noFill/>
          </a:ln>
        </p:spPr>
      </p:pic>
      <p:sp>
        <p:nvSpPr>
          <p:cNvPr id="63" name="Google Shape;63;g2b6e7d59cac_0_24"/>
          <p:cNvSpPr/>
          <p:nvPr/>
        </p:nvSpPr>
        <p:spPr>
          <a:xfrm>
            <a:off x="4432854"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6e7d59cac_0_24"/>
          <p:cNvSpPr/>
          <p:nvPr/>
        </p:nvSpPr>
        <p:spPr>
          <a:xfrm>
            <a:off x="4769446" y="73596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r Dafoe"/>
              <a:buNone/>
            </a:pPr>
            <a:r>
              <a:rPr b="0" i="0" lang="en-US" sz="4800" u="none" cap="none" strike="noStrike">
                <a:solidFill>
                  <a:srgbClr val="000000"/>
                </a:solidFill>
                <a:latin typeface="Mr Dafoe"/>
                <a:ea typeface="Mr Dafoe"/>
                <a:cs typeface="Mr Dafoe"/>
                <a:sym typeface="Mr Dafoe"/>
              </a:rPr>
              <a:t>03</a:t>
            </a:r>
            <a:endParaRPr b="0" i="0" sz="4800" u="none" cap="none" strike="noStrike">
              <a:solidFill>
                <a:schemeClr val="dk1"/>
              </a:solidFill>
              <a:latin typeface="Calibri"/>
              <a:ea typeface="Calibri"/>
              <a:cs typeface="Calibri"/>
              <a:sym typeface="Calibri"/>
            </a:endParaRPr>
          </a:p>
        </p:txBody>
      </p:sp>
      <p:sp>
        <p:nvSpPr>
          <p:cNvPr id="65" name="Google Shape;65;g2b6e7d59cac_0_24"/>
          <p:cNvSpPr/>
          <p:nvPr/>
        </p:nvSpPr>
        <p:spPr>
          <a:xfrm>
            <a:off x="6261883" y="71056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6e7d59cac_0_24"/>
          <p:cNvSpPr/>
          <p:nvPr/>
        </p:nvSpPr>
        <p:spPr>
          <a:xfrm>
            <a:off x="6261883" y="71056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Wonders</a:t>
            </a:r>
            <a:endParaRPr b="0" i="0" sz="4800" u="none" cap="none" strike="noStrike">
              <a:solidFill>
                <a:schemeClr val="dk1"/>
              </a:solidFill>
              <a:latin typeface="Calibri"/>
              <a:ea typeface="Calibri"/>
              <a:cs typeface="Calibri"/>
              <a:sym typeface="Calibri"/>
            </a:endParaRPr>
          </a:p>
        </p:txBody>
      </p:sp>
      <p:sp>
        <p:nvSpPr>
          <p:cNvPr id="67" name="Google Shape;67;g2b6e7d59cac_0_24"/>
          <p:cNvSpPr/>
          <p:nvPr/>
        </p:nvSpPr>
        <p:spPr>
          <a:xfrm>
            <a:off x="6261883" y="8058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2b6e7d59cac_0_24"/>
          <p:cNvSpPr/>
          <p:nvPr/>
        </p:nvSpPr>
        <p:spPr>
          <a:xfrm>
            <a:off x="4432854"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b6e7d59cac_0_24"/>
          <p:cNvPicPr preferRelativeResize="0"/>
          <p:nvPr/>
        </p:nvPicPr>
        <p:blipFill rotWithShape="1">
          <a:blip r:embed="rId7">
            <a:alphaModFix/>
          </a:blip>
          <a:srcRect b="0" l="0" r="0" t="0"/>
          <a:stretch/>
        </p:blipFill>
        <p:spPr>
          <a:xfrm>
            <a:off x="4432854" y="9791700"/>
            <a:ext cx="1625803" cy="1625600"/>
          </a:xfrm>
          <a:prstGeom prst="rect">
            <a:avLst/>
          </a:prstGeom>
          <a:noFill/>
          <a:ln>
            <a:noFill/>
          </a:ln>
        </p:spPr>
      </p:pic>
      <p:sp>
        <p:nvSpPr>
          <p:cNvPr id="70" name="Google Shape;70;g2b6e7d59cac_0_24"/>
          <p:cNvSpPr/>
          <p:nvPr/>
        </p:nvSpPr>
        <p:spPr>
          <a:xfrm>
            <a:off x="4432854"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6e7d59cac_0_24"/>
          <p:cNvSpPr/>
          <p:nvPr/>
        </p:nvSpPr>
        <p:spPr>
          <a:xfrm>
            <a:off x="4788498" y="10077450"/>
            <a:ext cx="914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r Dafoe"/>
              <a:buNone/>
            </a:pPr>
            <a:r>
              <a:rPr b="0" i="0" lang="en-US" sz="4800" u="none" cap="none" strike="noStrike">
                <a:solidFill>
                  <a:srgbClr val="000000"/>
                </a:solidFill>
                <a:latin typeface="Mr Dafoe"/>
                <a:ea typeface="Mr Dafoe"/>
                <a:cs typeface="Mr Dafoe"/>
                <a:sym typeface="Mr Dafoe"/>
              </a:rPr>
              <a:t>04</a:t>
            </a:r>
            <a:endParaRPr b="0" i="0" sz="4800" u="none" cap="none" strike="noStrike">
              <a:solidFill>
                <a:schemeClr val="dk1"/>
              </a:solidFill>
              <a:latin typeface="Calibri"/>
              <a:ea typeface="Calibri"/>
              <a:cs typeface="Calibri"/>
              <a:sym typeface="Calibri"/>
            </a:endParaRPr>
          </a:p>
        </p:txBody>
      </p:sp>
      <p:sp>
        <p:nvSpPr>
          <p:cNvPr id="72" name="Google Shape;72;g2b6e7d59cac_0_24"/>
          <p:cNvSpPr/>
          <p:nvPr/>
        </p:nvSpPr>
        <p:spPr>
          <a:xfrm>
            <a:off x="6261883" y="98234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6e7d59cac_0_24"/>
          <p:cNvSpPr/>
          <p:nvPr/>
        </p:nvSpPr>
        <p:spPr>
          <a:xfrm>
            <a:off x="6261883" y="98234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Magic</a:t>
            </a:r>
            <a:endParaRPr b="0" i="0" sz="4800" u="none" cap="none" strike="noStrike">
              <a:solidFill>
                <a:schemeClr val="dk1"/>
              </a:solidFill>
              <a:latin typeface="Calibri"/>
              <a:ea typeface="Calibri"/>
              <a:cs typeface="Calibri"/>
              <a:sym typeface="Calibri"/>
            </a:endParaRPr>
          </a:p>
        </p:txBody>
      </p:sp>
      <p:sp>
        <p:nvSpPr>
          <p:cNvPr id="74" name="Google Shape;74;g2b6e7d59cac_0_24"/>
          <p:cNvSpPr/>
          <p:nvPr/>
        </p:nvSpPr>
        <p:spPr>
          <a:xfrm>
            <a:off x="6261883" y="10775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5" name="Google Shape;75;g2b6e7d59cac_0_24"/>
          <p:cNvPicPr preferRelativeResize="0"/>
          <p:nvPr/>
        </p:nvPicPr>
        <p:blipFill rotWithShape="1">
          <a:blip r:embed="rId8">
            <a:alphaModFix/>
          </a:blip>
          <a:srcRect b="0" l="0" r="0" t="0"/>
          <a:stretch/>
        </p:blipFill>
        <p:spPr>
          <a:xfrm>
            <a:off x="14924365" y="2501900"/>
            <a:ext cx="6261883" cy="8280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 name="Shape 80"/>
        <p:cNvGrpSpPr/>
        <p:nvPr/>
      </p:nvGrpSpPr>
      <p:grpSpPr>
        <a:xfrm>
          <a:off x="0" y="0"/>
          <a:ext cx="0" cy="0"/>
          <a:chOff x="0" y="0"/>
          <a:chExt cx="0" cy="0"/>
        </a:xfrm>
      </p:grpSpPr>
      <p:pic>
        <p:nvPicPr>
          <p:cNvPr descr=" " id="81" name="Google Shape;81;g2b6e7d59cac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2" name="Google Shape;82;g2b6e7d59cac_0_62"/>
          <p:cNvPicPr preferRelativeResize="0"/>
          <p:nvPr/>
        </p:nvPicPr>
        <p:blipFill rotWithShape="1">
          <a:blip r:embed="rId4">
            <a:alphaModFix/>
          </a:blip>
          <a:srcRect b="0" l="0" r="0" t="0"/>
          <a:stretch/>
        </p:blipFill>
        <p:spPr>
          <a:xfrm>
            <a:off x="21478384" y="10858500"/>
            <a:ext cx="2426003" cy="2387600"/>
          </a:xfrm>
          <a:prstGeom prst="rect">
            <a:avLst/>
          </a:prstGeom>
          <a:noFill/>
          <a:ln>
            <a:noFill/>
          </a:ln>
        </p:spPr>
      </p:pic>
      <p:pic>
        <p:nvPicPr>
          <p:cNvPr descr=" " id="83" name="Google Shape;83;g2b6e7d59cac_0_62"/>
          <p:cNvPicPr preferRelativeResize="0"/>
          <p:nvPr/>
        </p:nvPicPr>
        <p:blipFill rotWithShape="1">
          <a:blip r:embed="rId5">
            <a:alphaModFix/>
          </a:blip>
          <a:srcRect b="0" l="0" r="0" t="0"/>
          <a:stretch/>
        </p:blipFill>
        <p:spPr>
          <a:xfrm>
            <a:off x="20767096" y="10058400"/>
            <a:ext cx="1435279" cy="1422400"/>
          </a:xfrm>
          <a:prstGeom prst="rect">
            <a:avLst/>
          </a:prstGeom>
          <a:noFill/>
          <a:ln>
            <a:noFill/>
          </a:ln>
        </p:spPr>
      </p:pic>
      <p:sp>
        <p:nvSpPr>
          <p:cNvPr id="84" name="Google Shape;84;g2b6e7d59cac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b6e7d59cac_0_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6" name="Google Shape;86;g2b6e7d59cac_0_62"/>
          <p:cNvSpPr/>
          <p:nvPr/>
        </p:nvSpPr>
        <p:spPr>
          <a:xfrm>
            <a:off x="2959470" y="2603500"/>
            <a:ext cx="11668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b6e7d59cac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b6e7d59cac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 " id="94" name="Google Shape;94;g2b6e7d59cac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5" name="Google Shape;95;g2b6e7d59cac_0_74"/>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96" name="Google Shape;96;g2b6e7d59cac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b6e7d59cac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8" name="Google Shape;98;g2b6e7d59cac_0_74"/>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9" name="Google Shape;99;g2b6e7d59cac_0_74"/>
          <p:cNvSpPr/>
          <p:nvPr/>
        </p:nvSpPr>
        <p:spPr>
          <a:xfrm>
            <a:off x="2502213" y="24892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b6e7d59cac_0_74"/>
          <p:cNvPicPr preferRelativeResize="0"/>
          <p:nvPr/>
        </p:nvPicPr>
        <p:blipFill rotWithShape="1">
          <a:blip r:embed="rId7">
            <a:alphaModFix/>
          </a:blip>
          <a:srcRect b="0" l="0" r="0" t="0"/>
          <a:stretch/>
        </p:blipFill>
        <p:spPr>
          <a:xfrm>
            <a:off x="2502213" y="2489200"/>
            <a:ext cx="1079790" cy="1016000"/>
          </a:xfrm>
          <a:prstGeom prst="rect">
            <a:avLst/>
          </a:prstGeom>
          <a:noFill/>
          <a:ln>
            <a:noFill/>
          </a:ln>
        </p:spPr>
      </p:pic>
      <p:sp>
        <p:nvSpPr>
          <p:cNvPr id="101" name="Google Shape;101;g2b6e7d59cac_0_74"/>
          <p:cNvSpPr/>
          <p:nvPr/>
        </p:nvSpPr>
        <p:spPr>
          <a:xfrm>
            <a:off x="2502213" y="38100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b6e7d59cac_0_74"/>
          <p:cNvSpPr/>
          <p:nvPr/>
        </p:nvSpPr>
        <p:spPr>
          <a:xfrm>
            <a:off x="2502213" y="38100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b6e7d59cac_0_74"/>
          <p:cNvSpPr/>
          <p:nvPr/>
        </p:nvSpPr>
        <p:spPr>
          <a:xfrm>
            <a:off x="2502213" y="4864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b6e7d59cac_0_74"/>
          <p:cNvSpPr/>
          <p:nvPr/>
        </p:nvSpPr>
        <p:spPr>
          <a:xfrm>
            <a:off x="2502213" y="80010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b6e7d59cac_0_74"/>
          <p:cNvPicPr preferRelativeResize="0"/>
          <p:nvPr/>
        </p:nvPicPr>
        <p:blipFill rotWithShape="1">
          <a:blip r:embed="rId8">
            <a:alphaModFix/>
          </a:blip>
          <a:srcRect b="0" l="0" r="0" t="0"/>
          <a:stretch/>
        </p:blipFill>
        <p:spPr>
          <a:xfrm>
            <a:off x="2502213" y="8001000"/>
            <a:ext cx="1022751" cy="1016000"/>
          </a:xfrm>
          <a:prstGeom prst="rect">
            <a:avLst/>
          </a:prstGeom>
          <a:noFill/>
          <a:ln>
            <a:noFill/>
          </a:ln>
        </p:spPr>
      </p:pic>
      <p:sp>
        <p:nvSpPr>
          <p:cNvPr id="106" name="Google Shape;106;g2b6e7d59cac_0_74"/>
          <p:cNvSpPr/>
          <p:nvPr/>
        </p:nvSpPr>
        <p:spPr>
          <a:xfrm>
            <a:off x="2502213" y="93218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b6e7d59cac_0_74"/>
          <p:cNvSpPr/>
          <p:nvPr/>
        </p:nvSpPr>
        <p:spPr>
          <a:xfrm>
            <a:off x="2502213" y="93218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Dragon Taming</a:t>
            </a:r>
            <a:endParaRPr b="0" i="0" sz="4800" u="none" cap="none" strike="noStrike">
              <a:solidFill>
                <a:schemeClr val="dk1"/>
              </a:solidFill>
              <a:latin typeface="Calibri"/>
              <a:ea typeface="Calibri"/>
              <a:cs typeface="Calibri"/>
              <a:sym typeface="Calibri"/>
            </a:endParaRPr>
          </a:p>
        </p:txBody>
      </p:sp>
      <p:sp>
        <p:nvSpPr>
          <p:cNvPr id="108" name="Google Shape;108;g2b6e7d59cac_0_74"/>
          <p:cNvSpPr/>
          <p:nvPr/>
        </p:nvSpPr>
        <p:spPr>
          <a:xfrm>
            <a:off x="2502213" y="10375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3" name="Shape 113"/>
        <p:cNvGrpSpPr/>
        <p:nvPr/>
      </p:nvGrpSpPr>
      <p:grpSpPr>
        <a:xfrm>
          <a:off x="0" y="0"/>
          <a:ext cx="0" cy="0"/>
          <a:chOff x="0" y="0"/>
          <a:chExt cx="0" cy="0"/>
        </a:xfrm>
      </p:grpSpPr>
      <p:pic>
        <p:nvPicPr>
          <p:cNvPr descr=" " id="114" name="Google Shape;114;g2b6e7d59cac_0_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g2b6e7d59cac_0_93"/>
          <p:cNvPicPr preferRelativeResize="0"/>
          <p:nvPr/>
        </p:nvPicPr>
        <p:blipFill rotWithShape="1">
          <a:blip r:embed="rId4">
            <a:alphaModFix/>
          </a:blip>
          <a:srcRect b="0" l="0" r="0" t="0"/>
          <a:stretch/>
        </p:blipFill>
        <p:spPr>
          <a:xfrm>
            <a:off x="3659530" y="1723448"/>
            <a:ext cx="6889547" cy="62867"/>
          </a:xfrm>
          <a:prstGeom prst="rect">
            <a:avLst/>
          </a:prstGeom>
          <a:noFill/>
          <a:ln>
            <a:noFill/>
          </a:ln>
        </p:spPr>
      </p:pic>
      <p:pic>
        <p:nvPicPr>
          <p:cNvPr descr=" " id="116" name="Google Shape;116;g2b6e7d59cac_0_93"/>
          <p:cNvPicPr preferRelativeResize="0"/>
          <p:nvPr/>
        </p:nvPicPr>
        <p:blipFill rotWithShape="1">
          <a:blip r:embed="rId5">
            <a:alphaModFix/>
          </a:blip>
          <a:srcRect b="0" l="0" r="0" t="0"/>
          <a:stretch/>
        </p:blipFill>
        <p:spPr>
          <a:xfrm>
            <a:off x="2476952" y="1016143"/>
            <a:ext cx="1477840" cy="1477665"/>
          </a:xfrm>
          <a:prstGeom prst="rect">
            <a:avLst/>
          </a:prstGeom>
          <a:noFill/>
          <a:ln>
            <a:noFill/>
          </a:ln>
        </p:spPr>
      </p:pic>
      <p:pic>
        <p:nvPicPr>
          <p:cNvPr descr=" " id="117" name="Google Shape;117;g2b6e7d59cac_0_93"/>
          <p:cNvPicPr preferRelativeResize="0"/>
          <p:nvPr/>
        </p:nvPicPr>
        <p:blipFill rotWithShape="1">
          <a:blip r:embed="rId6">
            <a:alphaModFix/>
          </a:blip>
          <a:srcRect b="0" l="0" r="0" t="0"/>
          <a:stretch/>
        </p:blipFill>
        <p:spPr>
          <a:xfrm>
            <a:off x="10258284" y="1016149"/>
            <a:ext cx="1477837" cy="1477652"/>
          </a:xfrm>
          <a:prstGeom prst="rect">
            <a:avLst/>
          </a:prstGeom>
          <a:noFill/>
          <a:ln>
            <a:noFill/>
          </a:ln>
        </p:spPr>
      </p:pic>
      <p:pic>
        <p:nvPicPr>
          <p:cNvPr descr=" " id="118" name="Google Shape;118;g2b6e7d59cac_0_93"/>
          <p:cNvPicPr preferRelativeResize="0"/>
          <p:nvPr/>
        </p:nvPicPr>
        <p:blipFill rotWithShape="1">
          <a:blip r:embed="rId7">
            <a:alphaModFix/>
          </a:blip>
          <a:srcRect b="0" l="0" r="0" t="0"/>
          <a:stretch/>
        </p:blipFill>
        <p:spPr>
          <a:xfrm>
            <a:off x="12650927" y="11150743"/>
            <a:ext cx="9259169" cy="1477665"/>
          </a:xfrm>
          <a:prstGeom prst="rect">
            <a:avLst/>
          </a:prstGeom>
          <a:noFill/>
          <a:ln>
            <a:noFill/>
          </a:ln>
        </p:spPr>
      </p:pic>
      <p:sp>
        <p:nvSpPr>
          <p:cNvPr id="119" name="Google Shape;119;g2b6e7d59cac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b6e7d59cac_0_9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1" name="Google Shape;121;g2b6e7d59cac_0_93"/>
          <p:cNvPicPr preferRelativeResize="0"/>
          <p:nvPr/>
        </p:nvPicPr>
        <p:blipFill rotWithShape="1">
          <a:blip r:embed="rId9">
            <a:alphaModFix/>
          </a:blip>
          <a:srcRect b="0" l="0" r="0" t="0"/>
          <a:stretch/>
        </p:blipFill>
        <p:spPr>
          <a:xfrm>
            <a:off x="0" y="1498600"/>
            <a:ext cx="5966698" cy="4437887"/>
          </a:xfrm>
          <a:prstGeom prst="rect">
            <a:avLst/>
          </a:prstGeom>
          <a:noFill/>
          <a:ln>
            <a:noFill/>
          </a:ln>
        </p:spPr>
      </p:pic>
      <p:sp>
        <p:nvSpPr>
          <p:cNvPr id="122" name="Google Shape;122;g2b6e7d59cac_0_93"/>
          <p:cNvSpPr/>
          <p:nvPr/>
        </p:nvSpPr>
        <p:spPr>
          <a:xfrm>
            <a:off x="5398175" y="4692650"/>
            <a:ext cx="136035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6e7d59cac_0_93"/>
          <p:cNvSpPr/>
          <p:nvPr/>
        </p:nvSpPr>
        <p:spPr>
          <a:xfrm>
            <a:off x="5398175" y="4692650"/>
            <a:ext cx="13806600" cy="36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4" name="Google Shape;124;g2b6e7d59cac_0_93"/>
          <p:cNvSpPr/>
          <p:nvPr/>
        </p:nvSpPr>
        <p:spPr>
          <a:xfrm>
            <a:off x="15902388" y="8401050"/>
            <a:ext cx="32517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r Dafoe"/>
              <a:buNone/>
            </a:pPr>
            <a:r>
              <a:rPr b="0" i="0" lang="en-US" sz="3600" u="none" cap="none" strike="noStrike">
                <a:solidFill>
                  <a:srgbClr val="0E0E0E"/>
                </a:solidFill>
                <a:latin typeface="Mr Dafoe"/>
                <a:ea typeface="Mr Dafoe"/>
                <a:cs typeface="Mr Dafoe"/>
                <a:sym typeface="Mr Dafo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9" name="Shape 129"/>
        <p:cNvGrpSpPr/>
        <p:nvPr/>
      </p:nvGrpSpPr>
      <p:grpSpPr>
        <a:xfrm>
          <a:off x="0" y="0"/>
          <a:ext cx="0" cy="0"/>
          <a:chOff x="0" y="0"/>
          <a:chExt cx="0" cy="0"/>
        </a:xfrm>
      </p:grpSpPr>
      <p:pic>
        <p:nvPicPr>
          <p:cNvPr descr=" " id="130" name="Google Shape;130;g2b6e7d59cac_0_1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1" name="Google Shape;131;g2b6e7d59cac_0_108"/>
          <p:cNvPicPr preferRelativeResize="0"/>
          <p:nvPr/>
        </p:nvPicPr>
        <p:blipFill rotWithShape="1">
          <a:blip r:embed="rId4">
            <a:alphaModFix/>
          </a:blip>
          <a:srcRect b="0" l="0" r="0" t="0"/>
          <a:stretch/>
        </p:blipFill>
        <p:spPr>
          <a:xfrm>
            <a:off x="21478384" y="10858500"/>
            <a:ext cx="2426003" cy="2387600"/>
          </a:xfrm>
          <a:prstGeom prst="rect">
            <a:avLst/>
          </a:prstGeom>
          <a:noFill/>
          <a:ln>
            <a:noFill/>
          </a:ln>
        </p:spPr>
      </p:pic>
      <p:pic>
        <p:nvPicPr>
          <p:cNvPr descr=" " id="132" name="Google Shape;132;g2b6e7d59cac_0_108"/>
          <p:cNvPicPr preferRelativeResize="0"/>
          <p:nvPr/>
        </p:nvPicPr>
        <p:blipFill rotWithShape="1">
          <a:blip r:embed="rId5">
            <a:alphaModFix/>
          </a:blip>
          <a:srcRect b="0" l="0" r="0" t="0"/>
          <a:stretch/>
        </p:blipFill>
        <p:spPr>
          <a:xfrm>
            <a:off x="20767096" y="10058400"/>
            <a:ext cx="1435279" cy="1422400"/>
          </a:xfrm>
          <a:prstGeom prst="rect">
            <a:avLst/>
          </a:prstGeom>
          <a:noFill/>
          <a:ln>
            <a:noFill/>
          </a:ln>
        </p:spPr>
      </p:pic>
      <p:sp>
        <p:nvSpPr>
          <p:cNvPr id="133" name="Google Shape;133;g2b6e7d59cac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b6e7d59cac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5" name="Google Shape;135;g2b6e7d59cac_0_108"/>
          <p:cNvPicPr preferRelativeResize="0"/>
          <p:nvPr/>
        </p:nvPicPr>
        <p:blipFill rotWithShape="1">
          <a:blip r:embed="rId7">
            <a:alphaModFix/>
          </a:blip>
          <a:srcRect b="0" l="0" r="0" t="0"/>
          <a:stretch/>
        </p:blipFill>
        <p:spPr>
          <a:xfrm>
            <a:off x="8395749" y="1155700"/>
            <a:ext cx="7595549" cy="11404600"/>
          </a:xfrm>
          <a:prstGeom prst="rect">
            <a:avLst/>
          </a:prstGeom>
          <a:noFill/>
          <a:ln>
            <a:noFill/>
          </a:ln>
        </p:spPr>
      </p:pic>
      <p:pic>
        <p:nvPicPr>
          <p:cNvPr descr=" " id="136" name="Google Shape;136;g2b6e7d59cac_0_108"/>
          <p:cNvPicPr preferRelativeResize="0"/>
          <p:nvPr/>
        </p:nvPicPr>
        <p:blipFill rotWithShape="1">
          <a:blip r:embed="rId8">
            <a:alphaModFix/>
          </a:blip>
          <a:srcRect b="0" l="0" r="0" t="0"/>
          <a:stretch/>
        </p:blipFill>
        <p:spPr>
          <a:xfrm>
            <a:off x="2235479" y="1155700"/>
            <a:ext cx="5436279" cy="11404600"/>
          </a:xfrm>
          <a:prstGeom prst="rect">
            <a:avLst/>
          </a:prstGeom>
          <a:noFill/>
          <a:ln>
            <a:noFill/>
          </a:ln>
        </p:spPr>
      </p:pic>
      <p:pic>
        <p:nvPicPr>
          <p:cNvPr descr=" " id="137" name="Google Shape;137;g2b6e7d59cac_0_108"/>
          <p:cNvPicPr preferRelativeResize="0"/>
          <p:nvPr/>
        </p:nvPicPr>
        <p:blipFill rotWithShape="1">
          <a:blip r:embed="rId9">
            <a:alphaModFix/>
          </a:blip>
          <a:srcRect b="0" l="0" r="0" t="0"/>
          <a:stretch/>
        </p:blipFill>
        <p:spPr>
          <a:xfrm>
            <a:off x="16715289" y="1155700"/>
            <a:ext cx="5436279" cy="1140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2" name="Shape 142"/>
        <p:cNvGrpSpPr/>
        <p:nvPr/>
      </p:nvGrpSpPr>
      <p:grpSpPr>
        <a:xfrm>
          <a:off x="0" y="0"/>
          <a:ext cx="0" cy="0"/>
          <a:chOff x="0" y="0"/>
          <a:chExt cx="0" cy="0"/>
        </a:xfrm>
      </p:grpSpPr>
      <p:pic>
        <p:nvPicPr>
          <p:cNvPr descr=" " id="143" name="Google Shape;143;g2b6e7d59cac_0_1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4" name="Google Shape;144;g2b6e7d59cac_0_120"/>
          <p:cNvPicPr preferRelativeResize="0"/>
          <p:nvPr/>
        </p:nvPicPr>
        <p:blipFill rotWithShape="1">
          <a:blip r:embed="rId4">
            <a:alphaModFix/>
          </a:blip>
          <a:srcRect b="0" l="0" r="0" t="0"/>
          <a:stretch/>
        </p:blipFill>
        <p:spPr>
          <a:xfrm>
            <a:off x="1155844" y="660400"/>
            <a:ext cx="1752819" cy="1752600"/>
          </a:xfrm>
          <a:prstGeom prst="rect">
            <a:avLst/>
          </a:prstGeom>
          <a:noFill/>
          <a:ln>
            <a:noFill/>
          </a:ln>
        </p:spPr>
      </p:pic>
      <p:sp>
        <p:nvSpPr>
          <p:cNvPr id="145" name="Google Shape;145;g2b6e7d59cac_0_120"/>
          <p:cNvSpPr/>
          <p:nvPr/>
        </p:nvSpPr>
        <p:spPr>
          <a:xfrm>
            <a:off x="1621569" y="1422400"/>
            <a:ext cx="202167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The Magic of Dragons: A Research</a:t>
            </a:r>
            <a:endParaRPr b="0" i="0" sz="8000" u="none" cap="none" strike="noStrike">
              <a:solidFill>
                <a:schemeClr val="dk1"/>
              </a:solidFill>
              <a:latin typeface="Calibri"/>
              <a:ea typeface="Calibri"/>
              <a:cs typeface="Calibri"/>
              <a:sym typeface="Calibri"/>
            </a:endParaRPr>
          </a:p>
        </p:txBody>
      </p:sp>
      <p:sp>
        <p:nvSpPr>
          <p:cNvPr id="146" name="Google Shape;146;g2b6e7d59cac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b6e7d59cac_0_1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8" name="Google Shape;148;g2b6e7d59cac_0_120"/>
          <p:cNvSpPr/>
          <p:nvPr/>
        </p:nvSpPr>
        <p:spPr>
          <a:xfrm>
            <a:off x="2121165" y="3695700"/>
            <a:ext cx="6096900" cy="6096000"/>
          </a:xfrm>
          <a:prstGeom prst="roundRect">
            <a:avLst>
              <a:gd fmla="val 2083350" name="adj"/>
            </a:avLst>
          </a:prstGeom>
          <a:noFill/>
          <a:ln cap="flat" cmpd="sng" w="38100">
            <a:solidFill>
              <a:srgbClr val="982D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b6e7d59cac_0_120"/>
          <p:cNvPicPr preferRelativeResize="0"/>
          <p:nvPr/>
        </p:nvPicPr>
        <p:blipFill rotWithShape="1">
          <a:blip r:embed="rId6">
            <a:alphaModFix/>
          </a:blip>
          <a:srcRect b="0" l="0" r="0" t="0"/>
          <a:stretch/>
        </p:blipFill>
        <p:spPr>
          <a:xfrm>
            <a:off x="4421461" y="5353050"/>
            <a:ext cx="1496173" cy="1625600"/>
          </a:xfrm>
          <a:prstGeom prst="rect">
            <a:avLst/>
          </a:prstGeom>
          <a:noFill/>
          <a:ln>
            <a:noFill/>
          </a:ln>
        </p:spPr>
      </p:pic>
      <p:sp>
        <p:nvSpPr>
          <p:cNvPr id="150" name="Google Shape;150;g2b6e7d59cac_0_120"/>
          <p:cNvSpPr/>
          <p:nvPr/>
        </p:nvSpPr>
        <p:spPr>
          <a:xfrm>
            <a:off x="2273584" y="7283450"/>
            <a:ext cx="5791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b6e7d59cac_0_120"/>
          <p:cNvSpPr/>
          <p:nvPr/>
        </p:nvSpPr>
        <p:spPr>
          <a:xfrm>
            <a:off x="2171971" y="7283450"/>
            <a:ext cx="5995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Unicorn Sighting</a:t>
            </a:r>
            <a:endParaRPr b="0" i="0" sz="4800" u="none" cap="none" strike="noStrike">
              <a:solidFill>
                <a:schemeClr val="dk1"/>
              </a:solidFill>
              <a:latin typeface="Calibri"/>
              <a:ea typeface="Calibri"/>
              <a:cs typeface="Calibri"/>
              <a:sym typeface="Calibri"/>
            </a:endParaRPr>
          </a:p>
        </p:txBody>
      </p:sp>
      <p:sp>
        <p:nvSpPr>
          <p:cNvPr id="152" name="Google Shape;152;g2b6e7d59cac_0_120"/>
          <p:cNvSpPr/>
          <p:nvPr/>
        </p:nvSpPr>
        <p:spPr>
          <a:xfrm>
            <a:off x="9145143" y="3695700"/>
            <a:ext cx="6096900" cy="6096000"/>
          </a:xfrm>
          <a:prstGeom prst="roundRect">
            <a:avLst>
              <a:gd fmla="val 2083350" name="adj"/>
            </a:avLst>
          </a:prstGeom>
          <a:noFill/>
          <a:ln cap="flat" cmpd="sng" w="38100">
            <a:solidFill>
              <a:srgbClr val="982D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b6e7d59cac_0_120"/>
          <p:cNvPicPr preferRelativeResize="0"/>
          <p:nvPr/>
        </p:nvPicPr>
        <p:blipFill rotWithShape="1">
          <a:blip r:embed="rId7">
            <a:alphaModFix/>
          </a:blip>
          <a:srcRect b="0" l="0" r="0" t="0"/>
          <a:stretch/>
        </p:blipFill>
        <p:spPr>
          <a:xfrm>
            <a:off x="11370321" y="5353050"/>
            <a:ext cx="1646406" cy="1625600"/>
          </a:xfrm>
          <a:prstGeom prst="rect">
            <a:avLst/>
          </a:prstGeom>
          <a:noFill/>
          <a:ln>
            <a:noFill/>
          </a:ln>
        </p:spPr>
      </p:pic>
      <p:sp>
        <p:nvSpPr>
          <p:cNvPr id="154" name="Google Shape;154;g2b6e7d59cac_0_120"/>
          <p:cNvSpPr/>
          <p:nvPr/>
        </p:nvSpPr>
        <p:spPr>
          <a:xfrm>
            <a:off x="9297562" y="7283450"/>
            <a:ext cx="5791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6e7d59cac_0_120"/>
          <p:cNvSpPr/>
          <p:nvPr/>
        </p:nvSpPr>
        <p:spPr>
          <a:xfrm>
            <a:off x="9195949" y="7283450"/>
            <a:ext cx="5995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Dragon Taming</a:t>
            </a:r>
            <a:endParaRPr b="0" i="0" sz="4800" u="none" cap="none" strike="noStrike">
              <a:solidFill>
                <a:schemeClr val="dk1"/>
              </a:solidFill>
              <a:latin typeface="Calibri"/>
              <a:ea typeface="Calibri"/>
              <a:cs typeface="Calibri"/>
              <a:sym typeface="Calibri"/>
            </a:endParaRPr>
          </a:p>
        </p:txBody>
      </p:sp>
      <p:sp>
        <p:nvSpPr>
          <p:cNvPr id="156" name="Google Shape;156;g2b6e7d59cac_0_120"/>
          <p:cNvSpPr/>
          <p:nvPr/>
        </p:nvSpPr>
        <p:spPr>
          <a:xfrm>
            <a:off x="16169121" y="3695700"/>
            <a:ext cx="6096900" cy="6096000"/>
          </a:xfrm>
          <a:prstGeom prst="roundRect">
            <a:avLst>
              <a:gd fmla="val 2083350" name="adj"/>
            </a:avLst>
          </a:prstGeom>
          <a:noFill/>
          <a:ln cap="flat" cmpd="sng" w="38100">
            <a:solidFill>
              <a:srgbClr val="982D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b6e7d59cac_0_120"/>
          <p:cNvPicPr preferRelativeResize="0"/>
          <p:nvPr/>
        </p:nvPicPr>
        <p:blipFill rotWithShape="1">
          <a:blip r:embed="rId8">
            <a:alphaModFix/>
          </a:blip>
          <a:srcRect b="0" l="0" r="0" t="0"/>
          <a:stretch/>
        </p:blipFill>
        <p:spPr>
          <a:xfrm>
            <a:off x="18490618" y="5353050"/>
            <a:ext cx="1453767" cy="1625600"/>
          </a:xfrm>
          <a:prstGeom prst="rect">
            <a:avLst/>
          </a:prstGeom>
          <a:noFill/>
          <a:ln>
            <a:noFill/>
          </a:ln>
        </p:spPr>
      </p:pic>
      <p:sp>
        <p:nvSpPr>
          <p:cNvPr id="158" name="Google Shape;158;g2b6e7d59cac_0_120"/>
          <p:cNvSpPr/>
          <p:nvPr/>
        </p:nvSpPr>
        <p:spPr>
          <a:xfrm>
            <a:off x="16321540" y="7283450"/>
            <a:ext cx="5791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6e7d59cac_0_120"/>
          <p:cNvSpPr/>
          <p:nvPr/>
        </p:nvSpPr>
        <p:spPr>
          <a:xfrm>
            <a:off x="16219927" y="7283450"/>
            <a:ext cx="5995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Rainbow Seeing</a:t>
            </a:r>
            <a:endParaRPr b="0" i="0" sz="4800" u="none" cap="none" strike="noStrike">
              <a:solidFill>
                <a:schemeClr val="dk1"/>
              </a:solidFill>
              <a:latin typeface="Calibri"/>
              <a:ea typeface="Calibri"/>
              <a:cs typeface="Calibri"/>
              <a:sym typeface="Calibri"/>
            </a:endParaRPr>
          </a:p>
        </p:txBody>
      </p:sp>
      <p:sp>
        <p:nvSpPr>
          <p:cNvPr id="160" name="Google Shape;160;g2b6e7d59cac_0_12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b6e7d59cac_0_12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6e7d59cac_0_120"/>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3" name="Google Shape;163;g2b6e7d59cac_0_12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6e7d59cac_0_12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6e7d59cac_0_120"/>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6" name="Google Shape;166;g2b6e7d59cac_0_12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6e7d59cac_0_12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b6e7d59cac_0_120"/>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 name="Shape 173"/>
        <p:cNvGrpSpPr/>
        <p:nvPr/>
      </p:nvGrpSpPr>
      <p:grpSpPr>
        <a:xfrm>
          <a:off x="0" y="0"/>
          <a:ext cx="0" cy="0"/>
          <a:chOff x="0" y="0"/>
          <a:chExt cx="0" cy="0"/>
        </a:xfrm>
      </p:grpSpPr>
      <p:pic>
        <p:nvPicPr>
          <p:cNvPr descr=" " id="174" name="Google Shape;174;g2b6e7d59cac_0_15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5" name="Google Shape;175;g2b6e7d59cac_0_150"/>
          <p:cNvPicPr preferRelativeResize="0"/>
          <p:nvPr/>
        </p:nvPicPr>
        <p:blipFill rotWithShape="1">
          <a:blip r:embed="rId4">
            <a:alphaModFix/>
          </a:blip>
          <a:srcRect b="0" l="0" r="0" t="0"/>
          <a:stretch/>
        </p:blipFill>
        <p:spPr>
          <a:xfrm>
            <a:off x="787498" y="12268200"/>
            <a:ext cx="4013702" cy="889000"/>
          </a:xfrm>
          <a:prstGeom prst="rect">
            <a:avLst/>
          </a:prstGeom>
          <a:noFill/>
          <a:ln>
            <a:noFill/>
          </a:ln>
        </p:spPr>
      </p:pic>
      <p:pic>
        <p:nvPicPr>
          <p:cNvPr descr=" " id="176" name="Google Shape;176;g2b6e7d59cac_0_150"/>
          <p:cNvPicPr preferRelativeResize="0"/>
          <p:nvPr/>
        </p:nvPicPr>
        <p:blipFill rotWithShape="1">
          <a:blip r:embed="rId5">
            <a:alphaModFix/>
          </a:blip>
          <a:srcRect b="0" l="0" r="0" t="0"/>
          <a:stretch/>
        </p:blipFill>
        <p:spPr>
          <a:xfrm>
            <a:off x="19522340" y="647700"/>
            <a:ext cx="4013702" cy="889000"/>
          </a:xfrm>
          <a:prstGeom prst="rect">
            <a:avLst/>
          </a:prstGeom>
          <a:noFill/>
          <a:ln>
            <a:noFill/>
          </a:ln>
        </p:spPr>
      </p:pic>
      <p:sp>
        <p:nvSpPr>
          <p:cNvPr id="177" name="Google Shape;177;g2b6e7d59cac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b6e7d59cac_0_15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9" name="Google Shape;179;g2b6e7d59cac_0_150"/>
          <p:cNvSpPr/>
          <p:nvPr/>
        </p:nvSpPr>
        <p:spPr>
          <a:xfrm>
            <a:off x="1778222" y="469900"/>
            <a:ext cx="5228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2DEA"/>
              </a:buClr>
              <a:buSzPts val="8000"/>
              <a:buFont typeface="Mr Dafoe"/>
              <a:buNone/>
            </a:pPr>
            <a:r>
              <a:rPr b="0" i="0" lang="en-US" sz="8000" u="none" cap="none" strike="noStrike">
                <a:solidFill>
                  <a:srgbClr val="972DEA"/>
                </a:solidFill>
                <a:latin typeface="Mr Dafoe"/>
                <a:ea typeface="Mr Dafoe"/>
                <a:cs typeface="Mr Dafoe"/>
                <a:sym typeface="Mr Dafoe"/>
              </a:rPr>
              <a:t>Pricing Plan</a:t>
            </a:r>
            <a:endParaRPr b="0" i="0" sz="8000" u="none" cap="none" strike="noStrike">
              <a:solidFill>
                <a:schemeClr val="dk1"/>
              </a:solidFill>
              <a:latin typeface="Calibri"/>
              <a:ea typeface="Calibri"/>
              <a:cs typeface="Calibri"/>
              <a:sym typeface="Calibri"/>
            </a:endParaRPr>
          </a:p>
        </p:txBody>
      </p:sp>
      <p:sp>
        <p:nvSpPr>
          <p:cNvPr id="180" name="Google Shape;180;g2b6e7d59cac_0_150"/>
          <p:cNvSpPr/>
          <p:nvPr/>
        </p:nvSpPr>
        <p:spPr>
          <a:xfrm>
            <a:off x="1778222" y="22860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6e7d59cac_0_150"/>
          <p:cNvSpPr/>
          <p:nvPr/>
        </p:nvSpPr>
        <p:spPr>
          <a:xfrm>
            <a:off x="17782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b6e7d59cac_0_150"/>
          <p:cNvPicPr preferRelativeResize="0"/>
          <p:nvPr/>
        </p:nvPicPr>
        <p:blipFill rotWithShape="1">
          <a:blip r:embed="rId7">
            <a:alphaModFix/>
          </a:blip>
          <a:srcRect b="0" l="0" r="0" t="0"/>
          <a:stretch/>
        </p:blipFill>
        <p:spPr>
          <a:xfrm>
            <a:off x="4108238" y="2743200"/>
            <a:ext cx="1779674" cy="1625600"/>
          </a:xfrm>
          <a:prstGeom prst="rect">
            <a:avLst/>
          </a:prstGeom>
          <a:noFill/>
          <a:ln>
            <a:noFill/>
          </a:ln>
        </p:spPr>
      </p:pic>
      <p:sp>
        <p:nvSpPr>
          <p:cNvPr id="183" name="Google Shape;183;g2b6e7d59cac_0_150"/>
          <p:cNvSpPr/>
          <p:nvPr/>
        </p:nvSpPr>
        <p:spPr>
          <a:xfrm>
            <a:off x="4248681" y="4673600"/>
            <a:ext cx="1498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2DEF"/>
              </a:buClr>
              <a:buSzPts val="4800"/>
              <a:buFont typeface="Mr Dafoe"/>
              <a:buNone/>
            </a:pPr>
            <a:r>
              <a:rPr b="0" i="0" lang="en-US" sz="4800" u="none" cap="none" strike="noStrike">
                <a:solidFill>
                  <a:srgbClr val="982DEF"/>
                </a:solidFill>
                <a:latin typeface="Mr Dafoe"/>
                <a:ea typeface="Mr Dafoe"/>
                <a:cs typeface="Mr Dafoe"/>
                <a:sym typeface="Mr Dafoe"/>
              </a:rPr>
              <a:t>Basic</a:t>
            </a:r>
            <a:endParaRPr b="0" i="0" sz="4800" u="none" cap="none" strike="noStrike">
              <a:solidFill>
                <a:schemeClr val="dk1"/>
              </a:solidFill>
              <a:latin typeface="Calibri"/>
              <a:ea typeface="Calibri"/>
              <a:cs typeface="Calibri"/>
              <a:sym typeface="Calibri"/>
            </a:endParaRPr>
          </a:p>
        </p:txBody>
      </p:sp>
      <p:sp>
        <p:nvSpPr>
          <p:cNvPr id="184" name="Google Shape;184;g2b6e7d59cac_0_150"/>
          <p:cNvSpPr/>
          <p:nvPr/>
        </p:nvSpPr>
        <p:spPr>
          <a:xfrm>
            <a:off x="2235479"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5" name="Google Shape;185;g2b6e7d59cac_0_150"/>
          <p:cNvSpPr/>
          <p:nvPr/>
        </p:nvSpPr>
        <p:spPr>
          <a:xfrm>
            <a:off x="3607251" y="11417300"/>
            <a:ext cx="27816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$10/month</a:t>
            </a:r>
            <a:endParaRPr b="0" i="0" sz="4800" u="none" cap="none" strike="noStrike">
              <a:solidFill>
                <a:schemeClr val="dk1"/>
              </a:solidFill>
              <a:latin typeface="Calibri"/>
              <a:ea typeface="Calibri"/>
              <a:cs typeface="Calibri"/>
              <a:sym typeface="Calibri"/>
            </a:endParaRPr>
          </a:p>
        </p:txBody>
      </p:sp>
      <p:sp>
        <p:nvSpPr>
          <p:cNvPr id="186" name="Google Shape;186;g2b6e7d59cac_0_150"/>
          <p:cNvSpPr/>
          <p:nvPr/>
        </p:nvSpPr>
        <p:spPr>
          <a:xfrm>
            <a:off x="89800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b6e7d59cac_0_150"/>
          <p:cNvPicPr preferRelativeResize="0"/>
          <p:nvPr/>
        </p:nvPicPr>
        <p:blipFill rotWithShape="1">
          <a:blip r:embed="rId8">
            <a:alphaModFix/>
          </a:blip>
          <a:srcRect b="0" l="0" r="0" t="0"/>
          <a:stretch/>
        </p:blipFill>
        <p:spPr>
          <a:xfrm>
            <a:off x="11378256" y="2743200"/>
            <a:ext cx="1643234" cy="1625600"/>
          </a:xfrm>
          <a:prstGeom prst="rect">
            <a:avLst/>
          </a:prstGeom>
          <a:noFill/>
          <a:ln>
            <a:noFill/>
          </a:ln>
        </p:spPr>
      </p:pic>
      <p:sp>
        <p:nvSpPr>
          <p:cNvPr id="188" name="Google Shape;188;g2b6e7d59cac_0_150"/>
          <p:cNvSpPr/>
          <p:nvPr/>
        </p:nvSpPr>
        <p:spPr>
          <a:xfrm>
            <a:off x="11545743" y="4673600"/>
            <a:ext cx="13083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2DEF"/>
              </a:buClr>
              <a:buSzPts val="4800"/>
              <a:buFont typeface="Mr Dafoe"/>
              <a:buNone/>
            </a:pPr>
            <a:r>
              <a:rPr b="0" i="0" lang="en-US" sz="4800" u="none" cap="none" strike="noStrike">
                <a:solidFill>
                  <a:srgbClr val="982DEF"/>
                </a:solidFill>
                <a:latin typeface="Mr Dafoe"/>
                <a:ea typeface="Mr Dafoe"/>
                <a:cs typeface="Mr Dafoe"/>
                <a:sym typeface="Mr Dafoe"/>
              </a:rPr>
              <a:t>Elite</a:t>
            </a:r>
            <a:endParaRPr b="0" i="0" sz="4800" u="none" cap="none" strike="noStrike">
              <a:solidFill>
                <a:schemeClr val="dk1"/>
              </a:solidFill>
              <a:latin typeface="Calibri"/>
              <a:ea typeface="Calibri"/>
              <a:cs typeface="Calibri"/>
              <a:sym typeface="Calibri"/>
            </a:endParaRPr>
          </a:p>
        </p:txBody>
      </p:sp>
      <p:sp>
        <p:nvSpPr>
          <p:cNvPr id="189" name="Google Shape;189;g2b6e7d59cac_0_150"/>
          <p:cNvSpPr/>
          <p:nvPr/>
        </p:nvSpPr>
        <p:spPr>
          <a:xfrm>
            <a:off x="94372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0" name="Google Shape;190;g2b6e7d59cac_0_150"/>
          <p:cNvSpPr/>
          <p:nvPr/>
        </p:nvSpPr>
        <p:spPr>
          <a:xfrm>
            <a:off x="10732841" y="11417300"/>
            <a:ext cx="2934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$50/month</a:t>
            </a:r>
            <a:endParaRPr b="0" i="0" sz="4800" u="none" cap="none" strike="noStrike">
              <a:solidFill>
                <a:schemeClr val="dk1"/>
              </a:solidFill>
              <a:latin typeface="Calibri"/>
              <a:ea typeface="Calibri"/>
              <a:cs typeface="Calibri"/>
              <a:sym typeface="Calibri"/>
            </a:endParaRPr>
          </a:p>
        </p:txBody>
      </p:sp>
      <p:sp>
        <p:nvSpPr>
          <p:cNvPr id="191" name="Google Shape;191;g2b6e7d59cac_0_150"/>
          <p:cNvSpPr/>
          <p:nvPr/>
        </p:nvSpPr>
        <p:spPr>
          <a:xfrm>
            <a:off x="16181822" y="2286000"/>
            <a:ext cx="6439800" cy="10439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b6e7d59cac_0_150"/>
          <p:cNvPicPr preferRelativeResize="0"/>
          <p:nvPr/>
        </p:nvPicPr>
        <p:blipFill rotWithShape="1">
          <a:blip r:embed="rId9">
            <a:alphaModFix/>
          </a:blip>
          <a:srcRect b="0" l="0" r="0" t="0"/>
          <a:stretch/>
        </p:blipFill>
        <p:spPr>
          <a:xfrm>
            <a:off x="18585573" y="2743200"/>
            <a:ext cx="1632204" cy="1625600"/>
          </a:xfrm>
          <a:prstGeom prst="rect">
            <a:avLst/>
          </a:prstGeom>
          <a:noFill/>
          <a:ln>
            <a:noFill/>
          </a:ln>
        </p:spPr>
      </p:pic>
      <p:sp>
        <p:nvSpPr>
          <p:cNvPr id="193" name="Google Shape;193;g2b6e7d59cac_0_150"/>
          <p:cNvSpPr/>
          <p:nvPr/>
        </p:nvSpPr>
        <p:spPr>
          <a:xfrm>
            <a:off x="18175972" y="4673600"/>
            <a:ext cx="24513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2DEF"/>
              </a:buClr>
              <a:buSzPts val="4800"/>
              <a:buFont typeface="Mr Dafoe"/>
              <a:buNone/>
            </a:pPr>
            <a:r>
              <a:rPr b="0" i="0" lang="en-US" sz="4800" u="none" cap="none" strike="noStrike">
                <a:solidFill>
                  <a:srgbClr val="982DEF"/>
                </a:solidFill>
                <a:latin typeface="Mr Dafoe"/>
                <a:ea typeface="Mr Dafoe"/>
                <a:cs typeface="Mr Dafoe"/>
                <a:sym typeface="Mr Dafoe"/>
              </a:rPr>
              <a:t>Legendary</a:t>
            </a:r>
            <a:endParaRPr b="0" i="0" sz="4800" u="none" cap="none" strike="noStrike">
              <a:solidFill>
                <a:schemeClr val="dk1"/>
              </a:solidFill>
              <a:latin typeface="Calibri"/>
              <a:ea typeface="Calibri"/>
              <a:cs typeface="Calibri"/>
              <a:sym typeface="Calibri"/>
            </a:endParaRPr>
          </a:p>
        </p:txBody>
      </p:sp>
      <p:sp>
        <p:nvSpPr>
          <p:cNvPr id="194" name="Google Shape;194;g2b6e7d59cac_0_150"/>
          <p:cNvSpPr/>
          <p:nvPr/>
        </p:nvSpPr>
        <p:spPr>
          <a:xfrm>
            <a:off x="166390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5" name="Google Shape;195;g2b6e7d59cac_0_150"/>
          <p:cNvSpPr/>
          <p:nvPr/>
        </p:nvSpPr>
        <p:spPr>
          <a:xfrm>
            <a:off x="17839380" y="11417300"/>
            <a:ext cx="3124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r Dafoe"/>
              <a:buNone/>
            </a:pPr>
            <a:r>
              <a:rPr b="0" i="0" lang="en-US" sz="4800" u="none" cap="none" strike="noStrike">
                <a:solidFill>
                  <a:srgbClr val="0E0E0E"/>
                </a:solidFill>
                <a:latin typeface="Mr Dafoe"/>
                <a:ea typeface="Mr Dafoe"/>
                <a:cs typeface="Mr Dafoe"/>
                <a:sym typeface="Mr Dafo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2024-02-06T07:07:48Z</dcterms:created>
  <dc:creator>PptxGenJS</dc:creator>
</cp:coreProperties>
</file>