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175"/>
  <p:notesSz cx="13716000" cy="2438717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Chakra Petch SemiBold"/>
      <p:regular r:id="rId40"/>
      <p:bold r:id="rId41"/>
      <p:italic r:id="rId42"/>
      <p:boldItalic r:id="rId43"/>
    </p:embeddedFont>
    <p:embeddedFont>
      <p:font typeface="Chakra Petch"/>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gmvACqHv4dLVKLlRUZu2HajMh9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hakraPetchSemiBold-regular.fntdata"/><Relationship Id="rId20" Type="http://schemas.openxmlformats.org/officeDocument/2006/relationships/slide" Target="slides/slide16.xml"/><Relationship Id="rId42" Type="http://schemas.openxmlformats.org/officeDocument/2006/relationships/font" Target="fonts/ChakraPetchSemiBold-italic.fntdata"/><Relationship Id="rId41" Type="http://schemas.openxmlformats.org/officeDocument/2006/relationships/font" Target="fonts/ChakraPetchSemiBold-bold.fntdata"/><Relationship Id="rId22" Type="http://schemas.openxmlformats.org/officeDocument/2006/relationships/slide" Target="slides/slide18.xml"/><Relationship Id="rId44" Type="http://schemas.openxmlformats.org/officeDocument/2006/relationships/font" Target="fonts/ChakraPetch-regular.fntdata"/><Relationship Id="rId21" Type="http://schemas.openxmlformats.org/officeDocument/2006/relationships/slide" Target="slides/slide17.xml"/><Relationship Id="rId43" Type="http://schemas.openxmlformats.org/officeDocument/2006/relationships/font" Target="fonts/ChakraPetchSemiBold-boldItalic.fntdata"/><Relationship Id="rId24" Type="http://schemas.openxmlformats.org/officeDocument/2006/relationships/slide" Target="slides/slide20.xml"/><Relationship Id="rId46" Type="http://schemas.openxmlformats.org/officeDocument/2006/relationships/font" Target="fonts/ChakraPetch-italic.fntdata"/><Relationship Id="rId23" Type="http://schemas.openxmlformats.org/officeDocument/2006/relationships/slide" Target="slides/slide19.xml"/><Relationship Id="rId45" Type="http://schemas.openxmlformats.org/officeDocument/2006/relationships/font" Target="fonts/ChakraPetch-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ChakraPetch-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286450" y="1829025"/>
            <a:ext cx="9144450" cy="9145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371600" y="11583900"/>
            <a:ext cx="10972800" cy="1097422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 name="Shape 7"/>
        <p:cNvGrpSpPr/>
        <p:nvPr/>
      </p:nvGrpSpPr>
      <p:grpSpPr>
        <a:xfrm>
          <a:off x="0" y="0"/>
          <a:ext cx="0" cy="0"/>
          <a:chOff x="0" y="0"/>
          <a:chExt cx="0" cy="0"/>
        </a:xfrm>
      </p:grpSpPr>
      <p:sp>
        <p:nvSpPr>
          <p:cNvPr id="8" name="Google Shape;8;g2670d89a1b0_0_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 name="Google Shape;9;g2670d89a1b0_0_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10" name="Google Shape;10;g2670d89a1b0_0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670d89a1b0_0_18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g2670d89a1b0_0_18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205" name="Google Shape;205;g2670d89a1b0_0_18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670d89a1b0_0_2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 name="Google Shape;231;g2670d89a1b0_0_2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232" name="Google Shape;232;g2670d89a1b0_0_2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670d89a1b0_0_27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8" name="Google Shape;298;g2670d89a1b0_0_27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299" name="Google Shape;299;g2670d89a1b0_0_27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670d89a1b0_0_309: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670d89a1b0_0_309: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331" name="Google Shape;331;g2670d89a1b0_0_309: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670d89a1b0_0_323: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670d89a1b0_0_323: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346" name="Google Shape;346;g2670d89a1b0_0_323: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670d89a1b0_0_352: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670d89a1b0_0_352: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376" name="Google Shape;376;g2670d89a1b0_0_352: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670d89a1b0_0_419: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670d89a1b0_0_419: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444" name="Google Shape;444;g2670d89a1b0_0_419: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670d89a1b0_0_435: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670d89a1b0_0_435: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461" name="Google Shape;461;g2670d89a1b0_0_435: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670d89a1b0_0_452: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670d89a1b0_0_452: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479" name="Google Shape;479;g2670d89a1b0_0_452: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670d89a1b0_0_469: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670d89a1b0_0_469: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497" name="Google Shape;497;g2670d89a1b0_0_469: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 name="Shape 20"/>
        <p:cNvGrpSpPr/>
        <p:nvPr/>
      </p:nvGrpSpPr>
      <p:grpSpPr>
        <a:xfrm>
          <a:off x="0" y="0"/>
          <a:ext cx="0" cy="0"/>
          <a:chOff x="0" y="0"/>
          <a:chExt cx="0" cy="0"/>
        </a:xfrm>
      </p:grpSpPr>
      <p:sp>
        <p:nvSpPr>
          <p:cNvPr id="21" name="Google Shape;21;g2670d89a1b0_0_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 name="Google Shape;22;g2670d89a1b0_0_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23" name="Google Shape;23;g2670d89a1b0_0_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670d89a1b0_0_477: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670d89a1b0_0_477: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506" name="Google Shape;506;g2670d89a1b0_0_477: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670d89a1b0_0_511: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670d89a1b0_0_511: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541" name="Google Shape;541;g2670d89a1b0_0_511: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670d89a1b0_0_534: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670d89a1b0_0_534: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565" name="Google Shape;565;g2670d89a1b0_0_534: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670d89a1b0_0_580: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2670d89a1b0_0_580: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612" name="Google Shape;612;g2670d89a1b0_0_580: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670d89a1b0_0_608: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2670d89a1b0_0_608: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641" name="Google Shape;641;g2670d89a1b0_0_608: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670d89a1b0_0_677:notes"/>
          <p:cNvSpPr/>
          <p:nvPr>
            <p:ph idx="2" type="sldImg"/>
          </p:nvPr>
        </p:nvSpPr>
        <p:spPr>
          <a:xfrm>
            <a:off x="1370886" y="3048397"/>
            <a:ext cx="10974300" cy="823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670d89a1b0_0_677:notes"/>
          <p:cNvSpPr txBox="1"/>
          <p:nvPr>
            <p:ph idx="1" type="body"/>
          </p:nvPr>
        </p:nvSpPr>
        <p:spPr>
          <a:xfrm>
            <a:off x="1371600" y="11736328"/>
            <a:ext cx="10972800" cy="9603000"/>
          </a:xfrm>
          <a:prstGeom prst="rect">
            <a:avLst/>
          </a:prstGeom>
          <a:noFill/>
          <a:ln>
            <a:noFill/>
          </a:ln>
        </p:spPr>
        <p:txBody>
          <a:bodyPr anchorCtr="0" anchor="t" bIns="101550" lIns="203175" spcFirstLastPara="1" rIns="203175" wrap="square" tIns="101550">
            <a:noAutofit/>
          </a:bodyPr>
          <a:lstStyle/>
          <a:p>
            <a:pPr indent="0" lvl="0" marL="0" rtl="0" algn="l">
              <a:lnSpc>
                <a:spcPct val="100000"/>
              </a:lnSpc>
              <a:spcBef>
                <a:spcPts val="0"/>
              </a:spcBef>
              <a:spcAft>
                <a:spcPts val="0"/>
              </a:spcAft>
              <a:buSzPts val="1100"/>
              <a:buNone/>
            </a:pPr>
            <a:r>
              <a:t/>
            </a:r>
            <a:endParaRPr/>
          </a:p>
        </p:txBody>
      </p:sp>
      <p:sp>
        <p:nvSpPr>
          <p:cNvPr id="711" name="Google Shape;711;g2670d89a1b0_0_677:notes"/>
          <p:cNvSpPr txBox="1"/>
          <p:nvPr>
            <p:ph idx="12" type="sldNum"/>
          </p:nvPr>
        </p:nvSpPr>
        <p:spPr>
          <a:xfrm>
            <a:off x="7769226" y="23163584"/>
            <a:ext cx="5943600" cy="1223400"/>
          </a:xfrm>
          <a:prstGeom prst="rect">
            <a:avLst/>
          </a:prstGeom>
          <a:noFill/>
          <a:ln>
            <a:noFill/>
          </a:ln>
        </p:spPr>
        <p:txBody>
          <a:bodyPr anchorCtr="0" anchor="b" bIns="101550" lIns="203175" spcFirstLastPara="1" rIns="203175" wrap="square" tIns="101550">
            <a:noAutofit/>
          </a:bodyPr>
          <a:lstStyle/>
          <a:p>
            <a:pPr indent="0" lvl="0" marL="0" marR="0" rtl="0" algn="r">
              <a:lnSpc>
                <a:spcPct val="100000"/>
              </a:lnSpc>
              <a:spcBef>
                <a:spcPts val="0"/>
              </a:spcBef>
              <a:spcAft>
                <a:spcPts val="0"/>
              </a:spcAft>
              <a:buClr>
                <a:srgbClr val="000000"/>
              </a:buClr>
              <a:buSzPts val="3100"/>
              <a:buFont typeface="Arial"/>
              <a:buNone/>
            </a:pPr>
            <a:fld id="{00000000-1234-1234-1234-123412341234}" type="slidenum">
              <a:rPr b="0" i="0" lang="en-US" sz="3100" u="none" cap="none" strike="noStrike">
                <a:solidFill>
                  <a:srgbClr val="000000"/>
                </a:solidFill>
                <a:latin typeface="Arial"/>
                <a:ea typeface="Arial"/>
                <a:cs typeface="Arial"/>
                <a:sym typeface="Arial"/>
              </a:rPr>
              <a:t>‹#›</a:t>
            </a:fld>
            <a:endParaRPr b="0" i="0" sz="31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670d89a1b0_0_2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 name="Google Shape;34;g2670d89a1b0_0_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35" name="Google Shape;35;g2670d89a1b0_0_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670d89a1b0_0_6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 name="Google Shape;81;g2670d89a1b0_0_6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82" name="Google Shape;82;g2670d89a1b0_0_6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70d89a1b0_0_8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 name="Google Shape;94;g2670d89a1b0_0_8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95" name="Google Shape;95;g2670d89a1b0_0_8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70d89a1b0_0_10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 name="Google Shape;114;g2670d89a1b0_0_10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115" name="Google Shape;115;g2670d89a1b0_0_10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670d89a1b0_0_12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g2670d89a1b0_0_1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137" name="Google Shape;137;g2670d89a1b0_0_1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670d89a1b0_0_13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 name="Google Shape;150;g2670d89a1b0_0_13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151" name="Google Shape;151;g2670d89a1b0_0_13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670d89a1b0_0_15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 name="Google Shape;174;g2670d89a1b0_0_15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175" name="Google Shape;175;g2670d89a1b0_0_15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6" name="Shape 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38.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37.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5.png"/><Relationship Id="rId11" Type="http://schemas.openxmlformats.org/officeDocument/2006/relationships/image" Target="../media/image61.png"/><Relationship Id="rId10" Type="http://schemas.openxmlformats.org/officeDocument/2006/relationships/image" Target="../media/image42.png"/><Relationship Id="rId12" Type="http://schemas.openxmlformats.org/officeDocument/2006/relationships/image" Target="../media/image51.png"/><Relationship Id="rId9"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43.png"/><Relationship Id="rId8"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66.png"/><Relationship Id="rId8"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png"/></Relationships>
</file>

<file path=ppt/slides/_rels/slide15.xml.rels><?xml version="1.0" encoding="UTF-8" standalone="yes"?><Relationships xmlns="http://schemas.openxmlformats.org/package/2006/relationships"><Relationship Id="rId20" Type="http://schemas.openxmlformats.org/officeDocument/2006/relationships/image" Target="../media/image67.png"/><Relationship Id="rId22" Type="http://schemas.openxmlformats.org/officeDocument/2006/relationships/image" Target="../media/image73.png"/><Relationship Id="rId21" Type="http://schemas.openxmlformats.org/officeDocument/2006/relationships/image" Target="../media/image58.png"/><Relationship Id="rId24" Type="http://schemas.openxmlformats.org/officeDocument/2006/relationships/image" Target="../media/image59.png"/><Relationship Id="rId23"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50.png"/><Relationship Id="rId26" Type="http://schemas.openxmlformats.org/officeDocument/2006/relationships/image" Target="../media/image55.png"/><Relationship Id="rId25" Type="http://schemas.openxmlformats.org/officeDocument/2006/relationships/image" Target="../media/image70.png"/><Relationship Id="rId28" Type="http://schemas.openxmlformats.org/officeDocument/2006/relationships/image" Target="../media/image57.png"/><Relationship Id="rId27" Type="http://schemas.openxmlformats.org/officeDocument/2006/relationships/image" Target="../media/image60.png"/><Relationship Id="rId5" Type="http://schemas.openxmlformats.org/officeDocument/2006/relationships/image" Target="../media/image4.png"/><Relationship Id="rId6" Type="http://schemas.openxmlformats.org/officeDocument/2006/relationships/image" Target="../media/image6.png"/><Relationship Id="rId29" Type="http://schemas.openxmlformats.org/officeDocument/2006/relationships/image" Target="../media/image69.png"/><Relationship Id="rId7" Type="http://schemas.openxmlformats.org/officeDocument/2006/relationships/image" Target="../media/image75.png"/><Relationship Id="rId8" Type="http://schemas.openxmlformats.org/officeDocument/2006/relationships/image" Target="../media/image68.png"/><Relationship Id="rId30" Type="http://schemas.openxmlformats.org/officeDocument/2006/relationships/image" Target="../media/image62.png"/><Relationship Id="rId11" Type="http://schemas.openxmlformats.org/officeDocument/2006/relationships/image" Target="../media/image48.png"/><Relationship Id="rId10" Type="http://schemas.openxmlformats.org/officeDocument/2006/relationships/image" Target="../media/image45.png"/><Relationship Id="rId13" Type="http://schemas.openxmlformats.org/officeDocument/2006/relationships/image" Target="../media/image65.png"/><Relationship Id="rId12" Type="http://schemas.openxmlformats.org/officeDocument/2006/relationships/image" Target="../media/image46.png"/><Relationship Id="rId15" Type="http://schemas.openxmlformats.org/officeDocument/2006/relationships/image" Target="../media/image64.png"/><Relationship Id="rId14" Type="http://schemas.openxmlformats.org/officeDocument/2006/relationships/image" Target="../media/image74.png"/><Relationship Id="rId17" Type="http://schemas.openxmlformats.org/officeDocument/2006/relationships/image" Target="../media/image56.png"/><Relationship Id="rId16" Type="http://schemas.openxmlformats.org/officeDocument/2006/relationships/image" Target="../media/image72.png"/><Relationship Id="rId19" Type="http://schemas.openxmlformats.org/officeDocument/2006/relationships/image" Target="../media/image54.png"/><Relationship Id="rId18"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63.png"/><Relationship Id="rId8"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6.png"/><Relationship Id="rId8" Type="http://schemas.openxmlformats.org/officeDocument/2006/relationships/image" Target="../media/image8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97.png"/><Relationship Id="rId8"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10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79.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81.png"/><Relationship Id="rId8" Type="http://schemas.openxmlformats.org/officeDocument/2006/relationships/image" Target="../media/image84.png"/></Relationships>
</file>

<file path=ppt/slides/_rels/slide24.xml.rels><?xml version="1.0" encoding="UTF-8" standalone="yes"?><Relationships xmlns="http://schemas.openxmlformats.org/package/2006/relationships"><Relationship Id="rId20" Type="http://schemas.openxmlformats.org/officeDocument/2006/relationships/image" Target="../media/image104.png"/><Relationship Id="rId22" Type="http://schemas.openxmlformats.org/officeDocument/2006/relationships/image" Target="../media/image102.png"/><Relationship Id="rId21"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90.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https://eatemp.com/powerpoint-org-chart-template/" TargetMode="External"/><Relationship Id="rId8" Type="http://schemas.openxmlformats.org/officeDocument/2006/relationships/image" Target="../media/image101.png"/><Relationship Id="rId11" Type="http://schemas.openxmlformats.org/officeDocument/2006/relationships/image" Target="../media/image96.png"/><Relationship Id="rId10" Type="http://schemas.openxmlformats.org/officeDocument/2006/relationships/image" Target="../media/image93.png"/><Relationship Id="rId13" Type="http://schemas.openxmlformats.org/officeDocument/2006/relationships/image" Target="../media/image87.png"/><Relationship Id="rId12" Type="http://schemas.openxmlformats.org/officeDocument/2006/relationships/image" Target="../media/image100.png"/><Relationship Id="rId15" Type="http://schemas.openxmlformats.org/officeDocument/2006/relationships/image" Target="../media/image85.png"/><Relationship Id="rId14" Type="http://schemas.openxmlformats.org/officeDocument/2006/relationships/image" Target="../media/image103.png"/><Relationship Id="rId17" Type="http://schemas.openxmlformats.org/officeDocument/2006/relationships/image" Target="../media/image94.png"/><Relationship Id="rId16" Type="http://schemas.openxmlformats.org/officeDocument/2006/relationships/image" Target="../media/image92.png"/><Relationship Id="rId19" Type="http://schemas.openxmlformats.org/officeDocument/2006/relationships/image" Target="../media/image86.png"/><Relationship Id="rId18" Type="http://schemas.openxmlformats.org/officeDocument/2006/relationships/image" Target="../media/image9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hyperlink" Target="https://unsplash.com/" TargetMode="External"/><Relationship Id="rId8"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29.png"/><Relationship Id="rId7" Type="http://schemas.openxmlformats.org/officeDocument/2006/relationships/image" Target="../media/image22.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34.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0.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36.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11" name="Shape 11"/>
        <p:cNvGrpSpPr/>
        <p:nvPr/>
      </p:nvGrpSpPr>
      <p:grpSpPr>
        <a:xfrm>
          <a:off x="0" y="0"/>
          <a:ext cx="0" cy="0"/>
          <a:chOff x="0" y="0"/>
          <a:chExt cx="0" cy="0"/>
        </a:xfrm>
      </p:grpSpPr>
      <p:pic>
        <p:nvPicPr>
          <p:cNvPr descr=" " id="12" name="Google Shape;12;g2670d89a1b0_0_0"/>
          <p:cNvPicPr preferRelativeResize="0"/>
          <p:nvPr/>
        </p:nvPicPr>
        <p:blipFill rotWithShape="1">
          <a:blip r:embed="rId3">
            <a:alphaModFix/>
          </a:blip>
          <a:srcRect b="0" l="0" r="0" t="0"/>
          <a:stretch/>
        </p:blipFill>
        <p:spPr>
          <a:xfrm>
            <a:off x="10669334" y="0"/>
            <a:ext cx="13717714" cy="13716000"/>
          </a:xfrm>
          <a:prstGeom prst="rect">
            <a:avLst/>
          </a:prstGeom>
          <a:noFill/>
          <a:ln>
            <a:noFill/>
          </a:ln>
        </p:spPr>
      </p:pic>
      <p:pic>
        <p:nvPicPr>
          <p:cNvPr descr=" " id="13" name="Google Shape;13;g2670d89a1b0_0_0"/>
          <p:cNvPicPr preferRelativeResize="0"/>
          <p:nvPr/>
        </p:nvPicPr>
        <p:blipFill rotWithShape="1">
          <a:blip r:embed="rId4">
            <a:alphaModFix/>
          </a:blip>
          <a:srcRect b="0" l="0" r="0" t="0"/>
          <a:stretch/>
        </p:blipFill>
        <p:spPr>
          <a:xfrm>
            <a:off x="0" y="0"/>
            <a:ext cx="10669334" cy="13716000"/>
          </a:xfrm>
          <a:prstGeom prst="rect">
            <a:avLst/>
          </a:prstGeom>
          <a:noFill/>
          <a:ln>
            <a:noFill/>
          </a:ln>
        </p:spPr>
      </p:pic>
      <p:pic>
        <p:nvPicPr>
          <p:cNvPr descr=" " id="14" name="Google Shape;14;g2670d89a1b0_0_0"/>
          <p:cNvPicPr preferRelativeResize="0"/>
          <p:nvPr/>
        </p:nvPicPr>
        <p:blipFill rotWithShape="1">
          <a:blip r:embed="rId5">
            <a:alphaModFix/>
          </a:blip>
          <a:srcRect b="0" l="0" r="0" t="0"/>
          <a:stretch/>
        </p:blipFill>
        <p:spPr>
          <a:xfrm>
            <a:off x="0" y="6388100"/>
            <a:ext cx="5474384" cy="7327900"/>
          </a:xfrm>
          <a:prstGeom prst="rect">
            <a:avLst/>
          </a:prstGeom>
          <a:noFill/>
          <a:ln>
            <a:noFill/>
          </a:ln>
        </p:spPr>
      </p:pic>
      <p:pic>
        <p:nvPicPr>
          <p:cNvPr descr=" " id="15" name="Google Shape;15;g2670d89a1b0_0_0"/>
          <p:cNvPicPr preferRelativeResize="0"/>
          <p:nvPr/>
        </p:nvPicPr>
        <p:blipFill rotWithShape="1">
          <a:blip r:embed="rId6">
            <a:alphaModFix/>
          </a:blip>
          <a:srcRect b="0" l="0" r="0" t="0"/>
          <a:stretch/>
        </p:blipFill>
        <p:spPr>
          <a:xfrm>
            <a:off x="5690311" y="558800"/>
            <a:ext cx="13006426" cy="8559800"/>
          </a:xfrm>
          <a:prstGeom prst="rect">
            <a:avLst/>
          </a:prstGeom>
          <a:noFill/>
          <a:ln>
            <a:noFill/>
          </a:ln>
        </p:spPr>
      </p:pic>
      <p:sp>
        <p:nvSpPr>
          <p:cNvPr id="16" name="Google Shape;16;g2670d89a1b0_0_0"/>
          <p:cNvSpPr/>
          <p:nvPr/>
        </p:nvSpPr>
        <p:spPr>
          <a:xfrm>
            <a:off x="5639505" y="8801100"/>
            <a:ext cx="13391700" cy="1248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a:t>
            </a:r>
            <a:endParaRPr b="0" i="0" sz="6400" u="none" cap="none" strike="noStrike">
              <a:solidFill>
                <a:schemeClr val="dk1"/>
              </a:solidFill>
              <a:latin typeface="Calibri"/>
              <a:ea typeface="Calibri"/>
              <a:cs typeface="Calibri"/>
              <a:sym typeface="Calibri"/>
            </a:endParaRPr>
          </a:p>
        </p:txBody>
      </p:sp>
      <p:sp>
        <p:nvSpPr>
          <p:cNvPr id="17" name="Google Shape;17;g2670d89a1b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8" name="Google Shape;18;g2670d89a1b0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 name="Google Shape;19;g2670d89a1b0_0_0"/>
          <p:cNvSpPr/>
          <p:nvPr/>
        </p:nvSpPr>
        <p:spPr>
          <a:xfrm>
            <a:off x="5639505" y="9512300"/>
            <a:ext cx="14086200" cy="3606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4000"/>
              <a:buFont typeface="Chakra Petch SemiBold"/>
              <a:buNone/>
            </a:pPr>
            <a:r>
              <a:rPr b="0" i="0" lang="en-US" sz="24000" u="none" cap="none" strike="noStrike">
                <a:solidFill>
                  <a:srgbClr val="FFFFFF"/>
                </a:solidFill>
                <a:latin typeface="Chakra Petch SemiBold"/>
                <a:ea typeface="Chakra Petch SemiBold"/>
                <a:cs typeface="Chakra Petch SemiBold"/>
                <a:sym typeface="Chakra Petch SemiBold"/>
              </a:rPr>
              <a:t>Concrete</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206" name="Shape 206"/>
        <p:cNvGrpSpPr/>
        <p:nvPr/>
      </p:nvGrpSpPr>
      <p:grpSpPr>
        <a:xfrm>
          <a:off x="0" y="0"/>
          <a:ext cx="0" cy="0"/>
          <a:chOff x="0" y="0"/>
          <a:chExt cx="0" cy="0"/>
        </a:xfrm>
      </p:grpSpPr>
      <p:pic>
        <p:nvPicPr>
          <p:cNvPr descr=" " id="207" name="Google Shape;207;g2670d89a1b0_0_186"/>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208" name="Google Shape;208;g2670d89a1b0_0_186"/>
          <p:cNvPicPr preferRelativeResize="0"/>
          <p:nvPr/>
        </p:nvPicPr>
        <p:blipFill rotWithShape="1">
          <a:blip r:embed="rId4">
            <a:alphaModFix/>
          </a:blip>
          <a:srcRect b="0" l="0" r="0" t="0"/>
          <a:stretch/>
        </p:blipFill>
        <p:spPr>
          <a:xfrm>
            <a:off x="13717715" y="0"/>
            <a:ext cx="10669334" cy="13716000"/>
          </a:xfrm>
          <a:prstGeom prst="rect">
            <a:avLst/>
          </a:prstGeom>
          <a:noFill/>
          <a:ln>
            <a:noFill/>
          </a:ln>
        </p:spPr>
      </p:pic>
      <p:pic>
        <p:nvPicPr>
          <p:cNvPr descr=" " id="209" name="Google Shape;209;g2670d89a1b0_0_186"/>
          <p:cNvPicPr preferRelativeResize="0"/>
          <p:nvPr/>
        </p:nvPicPr>
        <p:blipFill rotWithShape="1">
          <a:blip r:embed="rId5">
            <a:alphaModFix/>
          </a:blip>
          <a:srcRect b="0" l="0" r="0" t="0"/>
          <a:stretch/>
        </p:blipFill>
        <p:spPr>
          <a:xfrm>
            <a:off x="19446130" y="1587500"/>
            <a:ext cx="4022474" cy="1612007"/>
          </a:xfrm>
          <a:prstGeom prst="rect">
            <a:avLst/>
          </a:prstGeom>
          <a:noFill/>
          <a:ln>
            <a:noFill/>
          </a:ln>
        </p:spPr>
      </p:pic>
      <p:sp>
        <p:nvSpPr>
          <p:cNvPr id="210" name="Google Shape;210;g2670d89a1b0_0_1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11" name="Google Shape;211;g2670d89a1b0_0_18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2" name="Google Shape;212;g2670d89a1b0_0_186"/>
          <p:cNvSpPr/>
          <p:nvPr/>
        </p:nvSpPr>
        <p:spPr>
          <a:xfrm>
            <a:off x="9557945" y="1244600"/>
            <a:ext cx="61305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8000"/>
              <a:buFont typeface="Chakra Petch"/>
              <a:buNone/>
            </a:pPr>
            <a:r>
              <a:rPr b="1" i="0" lang="en-US" sz="8000" u="none" cap="none" strike="noStrike">
                <a:solidFill>
                  <a:srgbClr val="FFFFFF"/>
                </a:solidFill>
                <a:latin typeface="Chakra Petch"/>
                <a:ea typeface="Chakra Petch"/>
                <a:cs typeface="Chakra Petch"/>
                <a:sym typeface="Chakra Petch"/>
              </a:rPr>
              <a:t>Pricing Plan</a:t>
            </a:r>
            <a:endParaRPr b="0" i="0" sz="8000" u="none" cap="none" strike="noStrike">
              <a:solidFill>
                <a:schemeClr val="dk1"/>
              </a:solidFill>
              <a:latin typeface="Calibri"/>
              <a:ea typeface="Calibri"/>
              <a:cs typeface="Calibri"/>
              <a:sym typeface="Calibri"/>
            </a:endParaRPr>
          </a:p>
        </p:txBody>
      </p:sp>
      <p:sp>
        <p:nvSpPr>
          <p:cNvPr id="213" name="Google Shape;213;g2670d89a1b0_0_186"/>
          <p:cNvSpPr/>
          <p:nvPr/>
        </p:nvSpPr>
        <p:spPr>
          <a:xfrm>
            <a:off x="1778222" y="3632200"/>
            <a:ext cx="20843400" cy="833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2670d89a1b0_0_186"/>
          <p:cNvSpPr/>
          <p:nvPr/>
        </p:nvSpPr>
        <p:spPr>
          <a:xfrm>
            <a:off x="1778222" y="3632200"/>
            <a:ext cx="6439800" cy="8331300"/>
          </a:xfrm>
          <a:prstGeom prst="rect">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15" name="Google Shape;215;g2670d89a1b0_0_186"/>
          <p:cNvPicPr preferRelativeResize="0"/>
          <p:nvPr/>
        </p:nvPicPr>
        <p:blipFill rotWithShape="1">
          <a:blip r:embed="rId7">
            <a:alphaModFix/>
          </a:blip>
          <a:srcRect b="0" l="0" r="0" t="0"/>
          <a:stretch/>
        </p:blipFill>
        <p:spPr>
          <a:xfrm>
            <a:off x="4006870" y="4089400"/>
            <a:ext cx="1982406" cy="1625600"/>
          </a:xfrm>
          <a:prstGeom prst="rect">
            <a:avLst/>
          </a:prstGeom>
          <a:noFill/>
          <a:ln>
            <a:noFill/>
          </a:ln>
        </p:spPr>
      </p:pic>
      <p:sp>
        <p:nvSpPr>
          <p:cNvPr id="216" name="Google Shape;216;g2670d89a1b0_0_186"/>
          <p:cNvSpPr/>
          <p:nvPr/>
        </p:nvSpPr>
        <p:spPr>
          <a:xfrm>
            <a:off x="4108964" y="6019800"/>
            <a:ext cx="17781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Basic</a:t>
            </a:r>
            <a:endParaRPr b="0" i="0" sz="4800" u="none" cap="none" strike="noStrike">
              <a:solidFill>
                <a:schemeClr val="dk1"/>
              </a:solidFill>
              <a:latin typeface="Calibri"/>
              <a:ea typeface="Calibri"/>
              <a:cs typeface="Calibri"/>
              <a:sym typeface="Calibri"/>
            </a:endParaRPr>
          </a:p>
        </p:txBody>
      </p:sp>
      <p:sp>
        <p:nvSpPr>
          <p:cNvPr id="217" name="Google Shape;217;g2670d89a1b0_0_186"/>
          <p:cNvSpPr/>
          <p:nvPr/>
        </p:nvSpPr>
        <p:spPr>
          <a:xfrm>
            <a:off x="2235479" y="7112000"/>
            <a:ext cx="5660700" cy="34374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8" name="Google Shape;218;g2670d89a1b0_0_186"/>
          <p:cNvSpPr/>
          <p:nvPr/>
        </p:nvSpPr>
        <p:spPr>
          <a:xfrm>
            <a:off x="3334167" y="10718800"/>
            <a:ext cx="33279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$10/month</a:t>
            </a:r>
            <a:endParaRPr b="0" i="0" sz="4800" u="none" cap="none" strike="noStrike">
              <a:solidFill>
                <a:schemeClr val="dk1"/>
              </a:solidFill>
              <a:latin typeface="Calibri"/>
              <a:ea typeface="Calibri"/>
              <a:cs typeface="Calibri"/>
              <a:sym typeface="Calibri"/>
            </a:endParaRPr>
          </a:p>
        </p:txBody>
      </p:sp>
      <p:sp>
        <p:nvSpPr>
          <p:cNvPr id="219" name="Google Shape;219;g2670d89a1b0_0_186"/>
          <p:cNvSpPr/>
          <p:nvPr/>
        </p:nvSpPr>
        <p:spPr>
          <a:xfrm>
            <a:off x="8980022" y="3632200"/>
            <a:ext cx="6439800" cy="8331300"/>
          </a:xfrm>
          <a:prstGeom prst="rect">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20" name="Google Shape;220;g2670d89a1b0_0_186"/>
          <p:cNvPicPr preferRelativeResize="0"/>
          <p:nvPr/>
        </p:nvPicPr>
        <p:blipFill rotWithShape="1">
          <a:blip r:embed="rId8">
            <a:alphaModFix/>
          </a:blip>
          <a:srcRect b="0" l="0" r="0" t="0"/>
          <a:stretch/>
        </p:blipFill>
        <p:spPr>
          <a:xfrm>
            <a:off x="11176222" y="4089400"/>
            <a:ext cx="2047303" cy="1625600"/>
          </a:xfrm>
          <a:prstGeom prst="rect">
            <a:avLst/>
          </a:prstGeom>
          <a:noFill/>
          <a:ln>
            <a:noFill/>
          </a:ln>
        </p:spPr>
      </p:pic>
      <p:sp>
        <p:nvSpPr>
          <p:cNvPr id="221" name="Google Shape;221;g2670d89a1b0_0_186"/>
          <p:cNvSpPr/>
          <p:nvPr/>
        </p:nvSpPr>
        <p:spPr>
          <a:xfrm>
            <a:off x="11463183" y="6019800"/>
            <a:ext cx="14733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Elite</a:t>
            </a:r>
            <a:endParaRPr b="0" i="0" sz="4800" u="none" cap="none" strike="noStrike">
              <a:solidFill>
                <a:schemeClr val="dk1"/>
              </a:solidFill>
              <a:latin typeface="Calibri"/>
              <a:ea typeface="Calibri"/>
              <a:cs typeface="Calibri"/>
              <a:sym typeface="Calibri"/>
            </a:endParaRPr>
          </a:p>
        </p:txBody>
      </p:sp>
      <p:sp>
        <p:nvSpPr>
          <p:cNvPr id="222" name="Google Shape;222;g2670d89a1b0_0_186"/>
          <p:cNvSpPr/>
          <p:nvPr/>
        </p:nvSpPr>
        <p:spPr>
          <a:xfrm>
            <a:off x="9437280" y="7112000"/>
            <a:ext cx="5660700" cy="34374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23" name="Google Shape;223;g2670d89a1b0_0_186"/>
          <p:cNvSpPr/>
          <p:nvPr/>
        </p:nvSpPr>
        <p:spPr>
          <a:xfrm>
            <a:off x="10472459" y="10718800"/>
            <a:ext cx="34548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$50/month</a:t>
            </a:r>
            <a:endParaRPr b="0" i="0" sz="4800" u="none" cap="none" strike="noStrike">
              <a:solidFill>
                <a:schemeClr val="dk1"/>
              </a:solidFill>
              <a:latin typeface="Calibri"/>
              <a:ea typeface="Calibri"/>
              <a:cs typeface="Calibri"/>
              <a:sym typeface="Calibri"/>
            </a:endParaRPr>
          </a:p>
        </p:txBody>
      </p:sp>
      <p:sp>
        <p:nvSpPr>
          <p:cNvPr id="224" name="Google Shape;224;g2670d89a1b0_0_186"/>
          <p:cNvSpPr/>
          <p:nvPr/>
        </p:nvSpPr>
        <p:spPr>
          <a:xfrm>
            <a:off x="16181822" y="3632200"/>
            <a:ext cx="6439800" cy="8331300"/>
          </a:xfrm>
          <a:prstGeom prst="rect">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25" name="Google Shape;225;g2670d89a1b0_0_186"/>
          <p:cNvPicPr preferRelativeResize="0"/>
          <p:nvPr/>
        </p:nvPicPr>
        <p:blipFill rotWithShape="1">
          <a:blip r:embed="rId9">
            <a:alphaModFix/>
          </a:blip>
          <a:srcRect b="0" l="0" r="0" t="0"/>
          <a:stretch/>
        </p:blipFill>
        <p:spPr>
          <a:xfrm>
            <a:off x="18633092" y="4089400"/>
            <a:ext cx="1537165" cy="1625600"/>
          </a:xfrm>
          <a:prstGeom prst="rect">
            <a:avLst/>
          </a:prstGeom>
          <a:noFill/>
          <a:ln>
            <a:noFill/>
          </a:ln>
        </p:spPr>
      </p:pic>
      <p:sp>
        <p:nvSpPr>
          <p:cNvPr id="226" name="Google Shape;226;g2670d89a1b0_0_186"/>
          <p:cNvSpPr/>
          <p:nvPr/>
        </p:nvSpPr>
        <p:spPr>
          <a:xfrm>
            <a:off x="17763170" y="6019800"/>
            <a:ext cx="32769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Legendary</a:t>
            </a:r>
            <a:endParaRPr b="0" i="0" sz="4800" u="none" cap="none" strike="noStrike">
              <a:solidFill>
                <a:schemeClr val="dk1"/>
              </a:solidFill>
              <a:latin typeface="Calibri"/>
              <a:ea typeface="Calibri"/>
              <a:cs typeface="Calibri"/>
              <a:sym typeface="Calibri"/>
            </a:endParaRPr>
          </a:p>
        </p:txBody>
      </p:sp>
      <p:sp>
        <p:nvSpPr>
          <p:cNvPr id="227" name="Google Shape;227;g2670d89a1b0_0_186"/>
          <p:cNvSpPr/>
          <p:nvPr/>
        </p:nvSpPr>
        <p:spPr>
          <a:xfrm>
            <a:off x="16639080" y="7112000"/>
            <a:ext cx="5660700" cy="34374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28" name="Google Shape;228;g2670d89a1b0_0_186"/>
          <p:cNvSpPr/>
          <p:nvPr/>
        </p:nvSpPr>
        <p:spPr>
          <a:xfrm>
            <a:off x="17540892" y="10718800"/>
            <a:ext cx="37215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233" name="Shape 233"/>
        <p:cNvGrpSpPr/>
        <p:nvPr/>
      </p:nvGrpSpPr>
      <p:grpSpPr>
        <a:xfrm>
          <a:off x="0" y="0"/>
          <a:ext cx="0" cy="0"/>
          <a:chOff x="0" y="0"/>
          <a:chExt cx="0" cy="0"/>
        </a:xfrm>
      </p:grpSpPr>
      <p:pic>
        <p:nvPicPr>
          <p:cNvPr descr=" " id="234" name="Google Shape;234;g2670d89a1b0_0_212"/>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235" name="Google Shape;235;g2670d89a1b0_0_212"/>
          <p:cNvPicPr preferRelativeResize="0"/>
          <p:nvPr/>
        </p:nvPicPr>
        <p:blipFill rotWithShape="1">
          <a:blip r:embed="rId4">
            <a:alphaModFix/>
          </a:blip>
          <a:srcRect b="0" l="0" r="0" t="0"/>
          <a:stretch/>
        </p:blipFill>
        <p:spPr>
          <a:xfrm>
            <a:off x="13717715" y="0"/>
            <a:ext cx="10669334" cy="13716000"/>
          </a:xfrm>
          <a:prstGeom prst="rect">
            <a:avLst/>
          </a:prstGeom>
          <a:noFill/>
          <a:ln>
            <a:noFill/>
          </a:ln>
        </p:spPr>
      </p:pic>
      <p:pic>
        <p:nvPicPr>
          <p:cNvPr descr=" " id="236" name="Google Shape;236;g2670d89a1b0_0_212"/>
          <p:cNvPicPr preferRelativeResize="0"/>
          <p:nvPr/>
        </p:nvPicPr>
        <p:blipFill rotWithShape="1">
          <a:blip r:embed="rId5">
            <a:alphaModFix/>
          </a:blip>
          <a:srcRect b="0" l="0" r="0" t="0"/>
          <a:stretch/>
        </p:blipFill>
        <p:spPr>
          <a:xfrm>
            <a:off x="914514" y="10007600"/>
            <a:ext cx="5042530" cy="2603500"/>
          </a:xfrm>
          <a:prstGeom prst="rect">
            <a:avLst/>
          </a:prstGeom>
          <a:noFill/>
          <a:ln>
            <a:noFill/>
          </a:ln>
        </p:spPr>
      </p:pic>
      <p:sp>
        <p:nvSpPr>
          <p:cNvPr id="237" name="Google Shape;237;g2670d89a1b0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38" name="Google Shape;238;g2670d89a1b0_0_2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9" name="Google Shape;239;g2670d89a1b0_0_212"/>
          <p:cNvPicPr preferRelativeResize="0"/>
          <p:nvPr/>
        </p:nvPicPr>
        <p:blipFill rotWithShape="1">
          <a:blip r:embed="rId7">
            <a:alphaModFix/>
          </a:blip>
          <a:srcRect b="0" l="0" r="0" t="0"/>
          <a:stretch/>
        </p:blipFill>
        <p:spPr>
          <a:xfrm>
            <a:off x="381048" y="2146300"/>
            <a:ext cx="23637654" cy="9144000"/>
          </a:xfrm>
          <a:prstGeom prst="rect">
            <a:avLst/>
          </a:prstGeom>
          <a:noFill/>
          <a:ln>
            <a:noFill/>
          </a:ln>
        </p:spPr>
      </p:pic>
      <p:sp>
        <p:nvSpPr>
          <p:cNvPr id="240" name="Google Shape;240;g2670d89a1b0_0_212"/>
          <p:cNvSpPr/>
          <p:nvPr/>
        </p:nvSpPr>
        <p:spPr>
          <a:xfrm>
            <a:off x="381048" y="3556000"/>
            <a:ext cx="5347500" cy="76836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2670d89a1b0_0_212"/>
          <p:cNvSpPr/>
          <p:nvPr/>
        </p:nvSpPr>
        <p:spPr>
          <a:xfrm>
            <a:off x="685886" y="4965700"/>
            <a:ext cx="4737600" cy="59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2670d89a1b0_0_212"/>
          <p:cNvSpPr/>
          <p:nvPr/>
        </p:nvSpPr>
        <p:spPr>
          <a:xfrm>
            <a:off x="685886" y="49657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2670d89a1b0_0_212"/>
          <p:cNvSpPr/>
          <p:nvPr/>
        </p:nvSpPr>
        <p:spPr>
          <a:xfrm>
            <a:off x="685886" y="49657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2670d89a1b0_0_212"/>
          <p:cNvSpPr/>
          <p:nvPr/>
        </p:nvSpPr>
        <p:spPr>
          <a:xfrm>
            <a:off x="609676" y="4965700"/>
            <a:ext cx="4890000" cy="74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Eclipse</a:t>
            </a:r>
            <a:endParaRPr b="0" i="0" sz="3600" u="none" cap="none" strike="noStrike">
              <a:solidFill>
                <a:schemeClr val="dk1"/>
              </a:solidFill>
              <a:latin typeface="Calibri"/>
              <a:ea typeface="Calibri"/>
              <a:cs typeface="Calibri"/>
              <a:sym typeface="Calibri"/>
            </a:endParaRPr>
          </a:p>
        </p:txBody>
      </p:sp>
      <p:sp>
        <p:nvSpPr>
          <p:cNvPr id="245" name="Google Shape;245;g2670d89a1b0_0_212"/>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6" name="Google Shape;246;g2670d89a1b0_0_212"/>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 " id="247" name="Google Shape;247;g2670d89a1b0_0_212"/>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48" name="Google Shape;248;g2670d89a1b0_0_212"/>
          <p:cNvSpPr/>
          <p:nvPr/>
        </p:nvSpPr>
        <p:spPr>
          <a:xfrm>
            <a:off x="685886" y="91694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2670d89a1b0_0_212"/>
          <p:cNvSpPr/>
          <p:nvPr/>
        </p:nvSpPr>
        <p:spPr>
          <a:xfrm>
            <a:off x="685886" y="91694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2670d89a1b0_0_212"/>
          <p:cNvSpPr/>
          <p:nvPr/>
        </p:nvSpPr>
        <p:spPr>
          <a:xfrm>
            <a:off x="609676" y="9169400"/>
            <a:ext cx="4890000" cy="74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Quest</a:t>
            </a:r>
            <a:endParaRPr b="0" i="0" sz="3600" u="none" cap="none" strike="noStrike">
              <a:solidFill>
                <a:schemeClr val="dk1"/>
              </a:solidFill>
              <a:latin typeface="Calibri"/>
              <a:ea typeface="Calibri"/>
              <a:cs typeface="Calibri"/>
              <a:sym typeface="Calibri"/>
            </a:endParaRPr>
          </a:p>
        </p:txBody>
      </p:sp>
      <p:sp>
        <p:nvSpPr>
          <p:cNvPr id="251" name="Google Shape;251;g2670d89a1b0_0_212"/>
          <p:cNvSpPr/>
          <p:nvPr/>
        </p:nvSpPr>
        <p:spPr>
          <a:xfrm>
            <a:off x="618144" y="9969500"/>
            <a:ext cx="4873200" cy="110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2" name="Google Shape;252;g2670d89a1b0_0_212"/>
          <p:cNvSpPr/>
          <p:nvPr/>
        </p:nvSpPr>
        <p:spPr>
          <a:xfrm>
            <a:off x="6477810" y="3556000"/>
            <a:ext cx="5347500" cy="76836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2670d89a1b0_0_212"/>
          <p:cNvSpPr/>
          <p:nvPr/>
        </p:nvSpPr>
        <p:spPr>
          <a:xfrm>
            <a:off x="6782648" y="4965700"/>
            <a:ext cx="4737600" cy="59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2670d89a1b0_0_212"/>
          <p:cNvSpPr/>
          <p:nvPr/>
        </p:nvSpPr>
        <p:spPr>
          <a:xfrm>
            <a:off x="6782648" y="49657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2670d89a1b0_0_212"/>
          <p:cNvSpPr/>
          <p:nvPr/>
        </p:nvSpPr>
        <p:spPr>
          <a:xfrm>
            <a:off x="6782648" y="49657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2670d89a1b0_0_212"/>
          <p:cNvSpPr/>
          <p:nvPr/>
        </p:nvSpPr>
        <p:spPr>
          <a:xfrm>
            <a:off x="6706438" y="4965700"/>
            <a:ext cx="4890000" cy="74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Eclipse</a:t>
            </a:r>
            <a:endParaRPr b="0" i="0" sz="3600" u="none" cap="none" strike="noStrike">
              <a:solidFill>
                <a:schemeClr val="dk1"/>
              </a:solidFill>
              <a:latin typeface="Calibri"/>
              <a:ea typeface="Calibri"/>
              <a:cs typeface="Calibri"/>
              <a:sym typeface="Calibri"/>
            </a:endParaRPr>
          </a:p>
        </p:txBody>
      </p:sp>
      <p:sp>
        <p:nvSpPr>
          <p:cNvPr id="257" name="Google Shape;257;g2670d89a1b0_0_212"/>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8" name="Google Shape;258;g2670d89a1b0_0_212"/>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 " id="259" name="Google Shape;259;g2670d89a1b0_0_212"/>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60" name="Google Shape;260;g2670d89a1b0_0_212"/>
          <p:cNvSpPr/>
          <p:nvPr/>
        </p:nvSpPr>
        <p:spPr>
          <a:xfrm>
            <a:off x="6782648" y="91694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2670d89a1b0_0_212"/>
          <p:cNvSpPr/>
          <p:nvPr/>
        </p:nvSpPr>
        <p:spPr>
          <a:xfrm>
            <a:off x="6782648" y="91694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2670d89a1b0_0_212"/>
          <p:cNvSpPr/>
          <p:nvPr/>
        </p:nvSpPr>
        <p:spPr>
          <a:xfrm>
            <a:off x="6706438" y="9169400"/>
            <a:ext cx="4890000" cy="74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Quest</a:t>
            </a:r>
            <a:endParaRPr b="0" i="0" sz="3600" u="none" cap="none" strike="noStrike">
              <a:solidFill>
                <a:schemeClr val="dk1"/>
              </a:solidFill>
              <a:latin typeface="Calibri"/>
              <a:ea typeface="Calibri"/>
              <a:cs typeface="Calibri"/>
              <a:sym typeface="Calibri"/>
            </a:endParaRPr>
          </a:p>
        </p:txBody>
      </p:sp>
      <p:sp>
        <p:nvSpPr>
          <p:cNvPr id="263" name="Google Shape;263;g2670d89a1b0_0_212"/>
          <p:cNvSpPr/>
          <p:nvPr/>
        </p:nvSpPr>
        <p:spPr>
          <a:xfrm>
            <a:off x="6714906" y="9969500"/>
            <a:ext cx="4873200" cy="110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4" name="Google Shape;264;g2670d89a1b0_0_212"/>
          <p:cNvSpPr/>
          <p:nvPr/>
        </p:nvSpPr>
        <p:spPr>
          <a:xfrm>
            <a:off x="12574572" y="3556000"/>
            <a:ext cx="5347500" cy="76836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2670d89a1b0_0_212"/>
          <p:cNvSpPr/>
          <p:nvPr/>
        </p:nvSpPr>
        <p:spPr>
          <a:xfrm>
            <a:off x="12879410" y="4965700"/>
            <a:ext cx="4737600" cy="59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2670d89a1b0_0_212"/>
          <p:cNvSpPr/>
          <p:nvPr/>
        </p:nvSpPr>
        <p:spPr>
          <a:xfrm>
            <a:off x="12879410" y="49657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2670d89a1b0_0_212"/>
          <p:cNvSpPr/>
          <p:nvPr/>
        </p:nvSpPr>
        <p:spPr>
          <a:xfrm>
            <a:off x="12879410" y="49657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2670d89a1b0_0_212"/>
          <p:cNvSpPr/>
          <p:nvPr/>
        </p:nvSpPr>
        <p:spPr>
          <a:xfrm>
            <a:off x="12803200" y="4965700"/>
            <a:ext cx="4890000" cy="74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Eclipse</a:t>
            </a:r>
            <a:endParaRPr b="0" i="0" sz="3600" u="none" cap="none" strike="noStrike">
              <a:solidFill>
                <a:schemeClr val="dk1"/>
              </a:solidFill>
              <a:latin typeface="Calibri"/>
              <a:ea typeface="Calibri"/>
              <a:cs typeface="Calibri"/>
              <a:sym typeface="Calibri"/>
            </a:endParaRPr>
          </a:p>
        </p:txBody>
      </p:sp>
      <p:sp>
        <p:nvSpPr>
          <p:cNvPr id="269" name="Google Shape;269;g2670d89a1b0_0_212"/>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0" name="Google Shape;270;g2670d89a1b0_0_212"/>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 " id="271" name="Google Shape;271;g2670d89a1b0_0_212"/>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72" name="Google Shape;272;g2670d89a1b0_0_212"/>
          <p:cNvSpPr/>
          <p:nvPr/>
        </p:nvSpPr>
        <p:spPr>
          <a:xfrm>
            <a:off x="12879410" y="91694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2670d89a1b0_0_212"/>
          <p:cNvSpPr/>
          <p:nvPr/>
        </p:nvSpPr>
        <p:spPr>
          <a:xfrm>
            <a:off x="12879410" y="91694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2670d89a1b0_0_212"/>
          <p:cNvSpPr/>
          <p:nvPr/>
        </p:nvSpPr>
        <p:spPr>
          <a:xfrm>
            <a:off x="12803200" y="9169400"/>
            <a:ext cx="4890000" cy="74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Quest</a:t>
            </a:r>
            <a:endParaRPr b="0" i="0" sz="3600" u="none" cap="none" strike="noStrike">
              <a:solidFill>
                <a:schemeClr val="dk1"/>
              </a:solidFill>
              <a:latin typeface="Calibri"/>
              <a:ea typeface="Calibri"/>
              <a:cs typeface="Calibri"/>
              <a:sym typeface="Calibri"/>
            </a:endParaRPr>
          </a:p>
        </p:txBody>
      </p:sp>
      <p:sp>
        <p:nvSpPr>
          <p:cNvPr id="275" name="Google Shape;275;g2670d89a1b0_0_212"/>
          <p:cNvSpPr/>
          <p:nvPr/>
        </p:nvSpPr>
        <p:spPr>
          <a:xfrm>
            <a:off x="12811668" y="9969500"/>
            <a:ext cx="4873200" cy="110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6" name="Google Shape;276;g2670d89a1b0_0_212"/>
          <p:cNvSpPr/>
          <p:nvPr/>
        </p:nvSpPr>
        <p:spPr>
          <a:xfrm>
            <a:off x="18671334" y="3556000"/>
            <a:ext cx="5347500" cy="76836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2670d89a1b0_0_212"/>
          <p:cNvSpPr/>
          <p:nvPr/>
        </p:nvSpPr>
        <p:spPr>
          <a:xfrm>
            <a:off x="18976172" y="4965700"/>
            <a:ext cx="4737600" cy="59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2670d89a1b0_0_212"/>
          <p:cNvSpPr/>
          <p:nvPr/>
        </p:nvSpPr>
        <p:spPr>
          <a:xfrm>
            <a:off x="18976172" y="49657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2670d89a1b0_0_212"/>
          <p:cNvSpPr/>
          <p:nvPr/>
        </p:nvSpPr>
        <p:spPr>
          <a:xfrm>
            <a:off x="18976172" y="49657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2670d89a1b0_0_212"/>
          <p:cNvSpPr/>
          <p:nvPr/>
        </p:nvSpPr>
        <p:spPr>
          <a:xfrm>
            <a:off x="18899962" y="4965700"/>
            <a:ext cx="4890000" cy="74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Eclipse</a:t>
            </a:r>
            <a:endParaRPr b="0" i="0" sz="3600" u="none" cap="none" strike="noStrike">
              <a:solidFill>
                <a:schemeClr val="dk1"/>
              </a:solidFill>
              <a:latin typeface="Calibri"/>
              <a:ea typeface="Calibri"/>
              <a:cs typeface="Calibri"/>
              <a:sym typeface="Calibri"/>
            </a:endParaRPr>
          </a:p>
        </p:txBody>
      </p:sp>
      <p:sp>
        <p:nvSpPr>
          <p:cNvPr id="281" name="Google Shape;281;g2670d89a1b0_0_212"/>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2" name="Google Shape;282;g2670d89a1b0_0_212"/>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 " id="283" name="Google Shape;283;g2670d89a1b0_0_212"/>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284" name="Google Shape;284;g2670d89a1b0_0_212"/>
          <p:cNvSpPr/>
          <p:nvPr/>
        </p:nvSpPr>
        <p:spPr>
          <a:xfrm>
            <a:off x="18976172" y="91694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2670d89a1b0_0_212"/>
          <p:cNvSpPr/>
          <p:nvPr/>
        </p:nvSpPr>
        <p:spPr>
          <a:xfrm>
            <a:off x="18976172" y="9169400"/>
            <a:ext cx="4737600" cy="176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2670d89a1b0_0_212"/>
          <p:cNvSpPr/>
          <p:nvPr/>
        </p:nvSpPr>
        <p:spPr>
          <a:xfrm>
            <a:off x="18899962" y="9169400"/>
            <a:ext cx="4890000" cy="74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Quest</a:t>
            </a:r>
            <a:endParaRPr b="0" i="0" sz="3600" u="none" cap="none" strike="noStrike">
              <a:solidFill>
                <a:schemeClr val="dk1"/>
              </a:solidFill>
              <a:latin typeface="Calibri"/>
              <a:ea typeface="Calibri"/>
              <a:cs typeface="Calibri"/>
              <a:sym typeface="Calibri"/>
            </a:endParaRPr>
          </a:p>
        </p:txBody>
      </p:sp>
      <p:sp>
        <p:nvSpPr>
          <p:cNvPr id="287" name="Google Shape;287;g2670d89a1b0_0_212"/>
          <p:cNvSpPr/>
          <p:nvPr/>
        </p:nvSpPr>
        <p:spPr>
          <a:xfrm>
            <a:off x="18908430" y="9969500"/>
            <a:ext cx="4873200" cy="1100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88" name="Google Shape;288;g2670d89a1b0_0_212"/>
          <p:cNvSpPr/>
          <p:nvPr/>
        </p:nvSpPr>
        <p:spPr>
          <a:xfrm>
            <a:off x="1994149" y="2146300"/>
            <a:ext cx="2133900" cy="2133600"/>
          </a:xfrm>
          <a:prstGeom prst="roundRect">
            <a:avLst>
              <a:gd fmla="val 19842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2670d89a1b0_0_212"/>
          <p:cNvSpPr/>
          <p:nvPr/>
        </p:nvSpPr>
        <p:spPr>
          <a:xfrm>
            <a:off x="2737192" y="2552700"/>
            <a:ext cx="9864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91908E"/>
              </a:buClr>
              <a:buSzPts val="8000"/>
              <a:buFont typeface="Chakra Petch"/>
              <a:buNone/>
            </a:pPr>
            <a:r>
              <a:rPr b="1" i="0" lang="en-US" sz="8000" u="none" cap="none" strike="noStrike">
                <a:solidFill>
                  <a:srgbClr val="91908E"/>
                </a:solidFill>
                <a:latin typeface="Chakra Petch"/>
                <a:ea typeface="Chakra Petch"/>
                <a:cs typeface="Chakra Petch"/>
                <a:sym typeface="Chakra Petch"/>
              </a:rPr>
              <a:t>S</a:t>
            </a:r>
            <a:endParaRPr b="0" i="0" sz="8000" u="none" cap="none" strike="noStrike">
              <a:solidFill>
                <a:schemeClr val="dk1"/>
              </a:solidFill>
              <a:latin typeface="Calibri"/>
              <a:ea typeface="Calibri"/>
              <a:cs typeface="Calibri"/>
              <a:sym typeface="Calibri"/>
            </a:endParaRPr>
          </a:p>
        </p:txBody>
      </p:sp>
      <p:sp>
        <p:nvSpPr>
          <p:cNvPr id="290" name="Google Shape;290;g2670d89a1b0_0_212"/>
          <p:cNvSpPr/>
          <p:nvPr/>
        </p:nvSpPr>
        <p:spPr>
          <a:xfrm>
            <a:off x="8090911" y="2146300"/>
            <a:ext cx="2133900" cy="2133600"/>
          </a:xfrm>
          <a:prstGeom prst="roundRect">
            <a:avLst>
              <a:gd fmla="val 19842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2670d89a1b0_0_212"/>
          <p:cNvSpPr/>
          <p:nvPr/>
        </p:nvSpPr>
        <p:spPr>
          <a:xfrm>
            <a:off x="8706938" y="2552700"/>
            <a:ext cx="12405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91908E"/>
              </a:buClr>
              <a:buSzPts val="8000"/>
              <a:buFont typeface="Chakra Petch"/>
              <a:buNone/>
            </a:pPr>
            <a:r>
              <a:rPr b="1" i="0" lang="en-US" sz="8000" u="none" cap="none" strike="noStrike">
                <a:solidFill>
                  <a:srgbClr val="91908E"/>
                </a:solidFill>
                <a:latin typeface="Chakra Petch"/>
                <a:ea typeface="Chakra Petch"/>
                <a:cs typeface="Chakra Petch"/>
                <a:sym typeface="Chakra Petch"/>
              </a:rPr>
              <a:t>W</a:t>
            </a:r>
            <a:endParaRPr b="0" i="0" sz="8000" u="none" cap="none" strike="noStrike">
              <a:solidFill>
                <a:schemeClr val="dk1"/>
              </a:solidFill>
              <a:latin typeface="Calibri"/>
              <a:ea typeface="Calibri"/>
              <a:cs typeface="Calibri"/>
              <a:sym typeface="Calibri"/>
            </a:endParaRPr>
          </a:p>
        </p:txBody>
      </p:sp>
      <p:sp>
        <p:nvSpPr>
          <p:cNvPr id="292" name="Google Shape;292;g2670d89a1b0_0_212"/>
          <p:cNvSpPr/>
          <p:nvPr/>
        </p:nvSpPr>
        <p:spPr>
          <a:xfrm>
            <a:off x="14187673" y="2146300"/>
            <a:ext cx="2133900" cy="2133600"/>
          </a:xfrm>
          <a:prstGeom prst="roundRect">
            <a:avLst>
              <a:gd fmla="val 19842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2670d89a1b0_0_212"/>
          <p:cNvSpPr/>
          <p:nvPr/>
        </p:nvSpPr>
        <p:spPr>
          <a:xfrm>
            <a:off x="14892611" y="2552700"/>
            <a:ext cx="10626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91908E"/>
              </a:buClr>
              <a:buSzPts val="8000"/>
              <a:buFont typeface="Chakra Petch"/>
              <a:buNone/>
            </a:pPr>
            <a:r>
              <a:rPr b="1" i="0" lang="en-US" sz="8000" u="none" cap="none" strike="noStrike">
                <a:solidFill>
                  <a:srgbClr val="91908E"/>
                </a:solidFill>
                <a:latin typeface="Chakra Petch"/>
                <a:ea typeface="Chakra Petch"/>
                <a:cs typeface="Chakra Petch"/>
                <a:sym typeface="Chakra Petch"/>
              </a:rPr>
              <a:t>O</a:t>
            </a:r>
            <a:endParaRPr b="0" i="0" sz="8000" u="none" cap="none" strike="noStrike">
              <a:solidFill>
                <a:schemeClr val="dk1"/>
              </a:solidFill>
              <a:latin typeface="Calibri"/>
              <a:ea typeface="Calibri"/>
              <a:cs typeface="Calibri"/>
              <a:sym typeface="Calibri"/>
            </a:endParaRPr>
          </a:p>
        </p:txBody>
      </p:sp>
      <p:sp>
        <p:nvSpPr>
          <p:cNvPr id="294" name="Google Shape;294;g2670d89a1b0_0_212"/>
          <p:cNvSpPr/>
          <p:nvPr/>
        </p:nvSpPr>
        <p:spPr>
          <a:xfrm>
            <a:off x="20284435" y="2146300"/>
            <a:ext cx="2133900" cy="2133600"/>
          </a:xfrm>
          <a:prstGeom prst="roundRect">
            <a:avLst>
              <a:gd fmla="val 198429"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2670d89a1b0_0_212"/>
          <p:cNvSpPr/>
          <p:nvPr/>
        </p:nvSpPr>
        <p:spPr>
          <a:xfrm>
            <a:off x="21052881" y="2552700"/>
            <a:ext cx="9357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91908E"/>
              </a:buClr>
              <a:buSzPts val="8000"/>
              <a:buFont typeface="Chakra Petch"/>
              <a:buNone/>
            </a:pPr>
            <a:r>
              <a:rPr b="1" i="0" lang="en-US" sz="8000" u="none" cap="none" strike="noStrike">
                <a:solidFill>
                  <a:srgbClr val="91908E"/>
                </a:solidFill>
                <a:latin typeface="Chakra Petch"/>
                <a:ea typeface="Chakra Petch"/>
                <a:cs typeface="Chakra Petch"/>
                <a:sym typeface="Chakra Petch"/>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300" name="Shape 300"/>
        <p:cNvGrpSpPr/>
        <p:nvPr/>
      </p:nvGrpSpPr>
      <p:grpSpPr>
        <a:xfrm>
          <a:off x="0" y="0"/>
          <a:ext cx="0" cy="0"/>
          <a:chOff x="0" y="0"/>
          <a:chExt cx="0" cy="0"/>
        </a:xfrm>
      </p:grpSpPr>
      <p:pic>
        <p:nvPicPr>
          <p:cNvPr descr=" " id="301" name="Google Shape;301;g2670d89a1b0_0_278"/>
          <p:cNvPicPr preferRelativeResize="0"/>
          <p:nvPr/>
        </p:nvPicPr>
        <p:blipFill rotWithShape="1">
          <a:blip r:embed="rId3">
            <a:alphaModFix/>
          </a:blip>
          <a:srcRect b="0" l="0" r="0" t="0"/>
          <a:stretch/>
        </p:blipFill>
        <p:spPr>
          <a:xfrm>
            <a:off x="10669334" y="0"/>
            <a:ext cx="13717714" cy="13716000"/>
          </a:xfrm>
          <a:prstGeom prst="rect">
            <a:avLst/>
          </a:prstGeom>
          <a:noFill/>
          <a:ln>
            <a:noFill/>
          </a:ln>
        </p:spPr>
      </p:pic>
      <p:pic>
        <p:nvPicPr>
          <p:cNvPr descr=" " id="302" name="Google Shape;302;g2670d89a1b0_0_278"/>
          <p:cNvPicPr preferRelativeResize="0"/>
          <p:nvPr/>
        </p:nvPicPr>
        <p:blipFill rotWithShape="1">
          <a:blip r:embed="rId4">
            <a:alphaModFix/>
          </a:blip>
          <a:srcRect b="0" l="0" r="0" t="0"/>
          <a:stretch/>
        </p:blipFill>
        <p:spPr>
          <a:xfrm>
            <a:off x="0" y="0"/>
            <a:ext cx="10669334" cy="13716000"/>
          </a:xfrm>
          <a:prstGeom prst="rect">
            <a:avLst/>
          </a:prstGeom>
          <a:noFill/>
          <a:ln>
            <a:noFill/>
          </a:ln>
        </p:spPr>
      </p:pic>
      <p:pic>
        <p:nvPicPr>
          <p:cNvPr descr=" " id="303" name="Google Shape;303;g2670d89a1b0_0_278"/>
          <p:cNvPicPr preferRelativeResize="0"/>
          <p:nvPr/>
        </p:nvPicPr>
        <p:blipFill rotWithShape="1">
          <a:blip r:embed="rId5">
            <a:alphaModFix/>
          </a:blip>
          <a:srcRect b="0" l="0" r="0" t="0"/>
          <a:stretch/>
        </p:blipFill>
        <p:spPr>
          <a:xfrm>
            <a:off x="0" y="6388100"/>
            <a:ext cx="5474384" cy="7327900"/>
          </a:xfrm>
          <a:prstGeom prst="rect">
            <a:avLst/>
          </a:prstGeom>
          <a:noFill/>
          <a:ln>
            <a:noFill/>
          </a:ln>
        </p:spPr>
      </p:pic>
      <p:sp>
        <p:nvSpPr>
          <p:cNvPr id="304" name="Google Shape;304;g2670d89a1b0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305" name="Google Shape;305;g2670d89a1b0_0_27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06" name="Google Shape;306;g2670d89a1b0_0_278"/>
          <p:cNvPicPr preferRelativeResize="0"/>
          <p:nvPr/>
        </p:nvPicPr>
        <p:blipFill rotWithShape="1">
          <a:blip r:embed="rId7">
            <a:alphaModFix/>
          </a:blip>
          <a:srcRect b="0" l="0" r="0" t="0"/>
          <a:stretch/>
        </p:blipFill>
        <p:spPr>
          <a:xfrm>
            <a:off x="17286861" y="787400"/>
            <a:ext cx="6084060" cy="12369800"/>
          </a:xfrm>
          <a:prstGeom prst="rect">
            <a:avLst/>
          </a:prstGeom>
          <a:noFill/>
          <a:ln>
            <a:noFill/>
          </a:ln>
        </p:spPr>
      </p:pic>
      <p:pic>
        <p:nvPicPr>
          <p:cNvPr descr=" " id="307" name="Google Shape;307;g2670d89a1b0_0_278"/>
          <p:cNvPicPr preferRelativeResize="0"/>
          <p:nvPr/>
        </p:nvPicPr>
        <p:blipFill rotWithShape="1">
          <a:blip r:embed="rId8">
            <a:alphaModFix/>
          </a:blip>
          <a:srcRect b="0" l="0" r="0" t="0"/>
          <a:stretch/>
        </p:blipFill>
        <p:spPr>
          <a:xfrm>
            <a:off x="685886" y="787400"/>
            <a:ext cx="6084060" cy="12369800"/>
          </a:xfrm>
          <a:prstGeom prst="rect">
            <a:avLst/>
          </a:prstGeom>
          <a:noFill/>
          <a:ln>
            <a:noFill/>
          </a:ln>
        </p:spPr>
      </p:pic>
      <p:sp>
        <p:nvSpPr>
          <p:cNvPr id="308" name="Google Shape;308;g2670d89a1b0_0_278"/>
          <p:cNvSpPr/>
          <p:nvPr/>
        </p:nvSpPr>
        <p:spPr>
          <a:xfrm>
            <a:off x="8548168" y="2235200"/>
            <a:ext cx="56100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8000"/>
              <a:buFont typeface="Chakra Petch"/>
              <a:buNone/>
            </a:pPr>
            <a:r>
              <a:rPr b="1" i="0" lang="en-US" sz="8000" u="none" cap="none" strike="noStrike">
                <a:solidFill>
                  <a:srgbClr val="0E0E0E"/>
                </a:solidFill>
                <a:latin typeface="Chakra Petch"/>
                <a:ea typeface="Chakra Petch"/>
                <a:cs typeface="Chakra Petch"/>
                <a:sym typeface="Chakra Petch"/>
              </a:rPr>
              <a:t>Some Data</a:t>
            </a:r>
            <a:endParaRPr b="0" i="0" sz="8000" u="none" cap="none" strike="noStrike">
              <a:solidFill>
                <a:schemeClr val="dk1"/>
              </a:solidFill>
              <a:latin typeface="Calibri"/>
              <a:ea typeface="Calibri"/>
              <a:cs typeface="Calibri"/>
              <a:sym typeface="Calibri"/>
            </a:endParaRPr>
          </a:p>
        </p:txBody>
      </p:sp>
      <p:sp>
        <p:nvSpPr>
          <p:cNvPr id="309" name="Google Shape;309;g2670d89a1b0_0_278"/>
          <p:cNvSpPr/>
          <p:nvPr/>
        </p:nvSpPr>
        <p:spPr>
          <a:xfrm>
            <a:off x="7900387" y="5029200"/>
            <a:ext cx="8573700" cy="7340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2670d89a1b0_0_278"/>
          <p:cNvSpPr/>
          <p:nvPr/>
        </p:nvSpPr>
        <p:spPr>
          <a:xfrm>
            <a:off x="7900387" y="5029200"/>
            <a:ext cx="8573700" cy="193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2670d89a1b0_0_278"/>
          <p:cNvSpPr/>
          <p:nvPr/>
        </p:nvSpPr>
        <p:spPr>
          <a:xfrm>
            <a:off x="7900387" y="5029200"/>
            <a:ext cx="3607200" cy="19305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2670d89a1b0_0_278"/>
          <p:cNvSpPr/>
          <p:nvPr/>
        </p:nvSpPr>
        <p:spPr>
          <a:xfrm>
            <a:off x="8662483" y="5334000"/>
            <a:ext cx="24219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8000"/>
              <a:buFont typeface="Chakra Petch"/>
              <a:buNone/>
            </a:pPr>
            <a:r>
              <a:rPr b="1" i="0" lang="en-US" sz="8000" u="none" cap="none" strike="noStrike">
                <a:solidFill>
                  <a:srgbClr val="FFFFFF"/>
                </a:solidFill>
                <a:latin typeface="Chakra Petch"/>
                <a:ea typeface="Chakra Petch"/>
                <a:cs typeface="Chakra Petch"/>
                <a:sym typeface="Chakra Petch"/>
              </a:rPr>
              <a:t>70%</a:t>
            </a:r>
            <a:endParaRPr b="0" i="0" sz="8000" u="none" cap="none" strike="noStrike">
              <a:solidFill>
                <a:schemeClr val="dk1"/>
              </a:solidFill>
              <a:latin typeface="Calibri"/>
              <a:ea typeface="Calibri"/>
              <a:cs typeface="Calibri"/>
              <a:sym typeface="Calibri"/>
            </a:endParaRPr>
          </a:p>
        </p:txBody>
      </p:sp>
      <p:sp>
        <p:nvSpPr>
          <p:cNvPr id="313" name="Google Shape;313;g2670d89a1b0_0_278"/>
          <p:cNvSpPr/>
          <p:nvPr/>
        </p:nvSpPr>
        <p:spPr>
          <a:xfrm>
            <a:off x="11710864" y="5162550"/>
            <a:ext cx="4763100" cy="166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2670d89a1b0_0_278"/>
          <p:cNvSpPr/>
          <p:nvPr/>
        </p:nvSpPr>
        <p:spPr>
          <a:xfrm>
            <a:off x="11710864" y="5162550"/>
            <a:ext cx="49155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Enchanted Creatures</a:t>
            </a:r>
            <a:endParaRPr b="0" i="0" sz="3600" u="none" cap="none" strike="noStrike">
              <a:solidFill>
                <a:schemeClr val="dk1"/>
              </a:solidFill>
              <a:latin typeface="Calibri"/>
              <a:ea typeface="Calibri"/>
              <a:cs typeface="Calibri"/>
              <a:sym typeface="Calibri"/>
            </a:endParaRPr>
          </a:p>
        </p:txBody>
      </p:sp>
      <p:sp>
        <p:nvSpPr>
          <p:cNvPr id="315" name="Google Shape;315;g2670d89a1b0_0_278"/>
          <p:cNvSpPr/>
          <p:nvPr/>
        </p:nvSpPr>
        <p:spPr>
          <a:xfrm>
            <a:off x="11710864" y="5861050"/>
            <a:ext cx="48987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16" name="Google Shape;316;g2670d89a1b0_0_278"/>
          <p:cNvSpPr/>
          <p:nvPr/>
        </p:nvSpPr>
        <p:spPr>
          <a:xfrm>
            <a:off x="7900387" y="7569200"/>
            <a:ext cx="8573700" cy="226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2670d89a1b0_0_278"/>
          <p:cNvSpPr/>
          <p:nvPr/>
        </p:nvSpPr>
        <p:spPr>
          <a:xfrm>
            <a:off x="7900387" y="7734300"/>
            <a:ext cx="3708900" cy="19305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2670d89a1b0_0_278"/>
          <p:cNvSpPr/>
          <p:nvPr/>
        </p:nvSpPr>
        <p:spPr>
          <a:xfrm>
            <a:off x="8662483" y="8039100"/>
            <a:ext cx="25233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8000"/>
              <a:buFont typeface="Chakra Petch"/>
              <a:buNone/>
            </a:pPr>
            <a:r>
              <a:rPr b="1" i="0" lang="en-US" sz="8000" u="none" cap="none" strike="noStrike">
                <a:solidFill>
                  <a:srgbClr val="FFFFFF"/>
                </a:solidFill>
                <a:latin typeface="Chakra Petch"/>
                <a:ea typeface="Chakra Petch"/>
                <a:cs typeface="Chakra Petch"/>
                <a:sym typeface="Chakra Petch"/>
              </a:rPr>
              <a:t>60%</a:t>
            </a:r>
            <a:endParaRPr b="0" i="0" sz="8000" u="none" cap="none" strike="noStrike">
              <a:solidFill>
                <a:schemeClr val="dk1"/>
              </a:solidFill>
              <a:latin typeface="Calibri"/>
              <a:ea typeface="Calibri"/>
              <a:cs typeface="Calibri"/>
              <a:sym typeface="Calibri"/>
            </a:endParaRPr>
          </a:p>
        </p:txBody>
      </p:sp>
      <p:sp>
        <p:nvSpPr>
          <p:cNvPr id="319" name="Google Shape;319;g2670d89a1b0_0_278"/>
          <p:cNvSpPr/>
          <p:nvPr/>
        </p:nvSpPr>
        <p:spPr>
          <a:xfrm>
            <a:off x="11812476" y="7569200"/>
            <a:ext cx="4661400" cy="226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2670d89a1b0_0_278"/>
          <p:cNvSpPr/>
          <p:nvPr/>
        </p:nvSpPr>
        <p:spPr>
          <a:xfrm>
            <a:off x="11812476" y="7569200"/>
            <a:ext cx="4813800" cy="1346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Magic-Wielding Individuals</a:t>
            </a:r>
            <a:endParaRPr b="0" i="0" sz="3600" u="none" cap="none" strike="noStrike">
              <a:solidFill>
                <a:schemeClr val="dk1"/>
              </a:solidFill>
              <a:latin typeface="Calibri"/>
              <a:ea typeface="Calibri"/>
              <a:cs typeface="Calibri"/>
              <a:sym typeface="Calibri"/>
            </a:endParaRPr>
          </a:p>
        </p:txBody>
      </p:sp>
      <p:sp>
        <p:nvSpPr>
          <p:cNvPr id="321" name="Google Shape;321;g2670d89a1b0_0_278"/>
          <p:cNvSpPr/>
          <p:nvPr/>
        </p:nvSpPr>
        <p:spPr>
          <a:xfrm>
            <a:off x="11812476" y="8864600"/>
            <a:ext cx="47970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22" name="Google Shape;322;g2670d89a1b0_0_278"/>
          <p:cNvSpPr/>
          <p:nvPr/>
        </p:nvSpPr>
        <p:spPr>
          <a:xfrm>
            <a:off x="7900387" y="10439400"/>
            <a:ext cx="8573700" cy="193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2670d89a1b0_0_278"/>
          <p:cNvSpPr/>
          <p:nvPr/>
        </p:nvSpPr>
        <p:spPr>
          <a:xfrm>
            <a:off x="7900387" y="10439400"/>
            <a:ext cx="3721500" cy="19305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2670d89a1b0_0_278"/>
          <p:cNvSpPr/>
          <p:nvPr/>
        </p:nvSpPr>
        <p:spPr>
          <a:xfrm>
            <a:off x="8662483" y="10744200"/>
            <a:ext cx="25362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8000"/>
              <a:buFont typeface="Chakra Petch"/>
              <a:buNone/>
            </a:pPr>
            <a:r>
              <a:rPr b="1" i="0" lang="en-US" sz="8000" u="none" cap="none" strike="noStrike">
                <a:solidFill>
                  <a:srgbClr val="FFFFFF"/>
                </a:solidFill>
                <a:latin typeface="Chakra Petch"/>
                <a:ea typeface="Chakra Petch"/>
                <a:cs typeface="Chakra Petch"/>
                <a:sym typeface="Chakra Petch"/>
              </a:rPr>
              <a:t>90%</a:t>
            </a:r>
            <a:endParaRPr b="0" i="0" sz="8000" u="none" cap="none" strike="noStrike">
              <a:solidFill>
                <a:schemeClr val="dk1"/>
              </a:solidFill>
              <a:latin typeface="Calibri"/>
              <a:ea typeface="Calibri"/>
              <a:cs typeface="Calibri"/>
              <a:sym typeface="Calibri"/>
            </a:endParaRPr>
          </a:p>
        </p:txBody>
      </p:sp>
      <p:sp>
        <p:nvSpPr>
          <p:cNvPr id="325" name="Google Shape;325;g2670d89a1b0_0_278"/>
          <p:cNvSpPr/>
          <p:nvPr/>
        </p:nvSpPr>
        <p:spPr>
          <a:xfrm>
            <a:off x="11825178" y="10572750"/>
            <a:ext cx="4648800" cy="166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2670d89a1b0_0_278"/>
          <p:cNvSpPr/>
          <p:nvPr/>
        </p:nvSpPr>
        <p:spPr>
          <a:xfrm>
            <a:off x="11825178" y="10572750"/>
            <a:ext cx="4801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Spells Cast</a:t>
            </a:r>
            <a:endParaRPr b="0" i="0" sz="3600" u="none" cap="none" strike="noStrike">
              <a:solidFill>
                <a:schemeClr val="dk1"/>
              </a:solidFill>
              <a:latin typeface="Calibri"/>
              <a:ea typeface="Calibri"/>
              <a:cs typeface="Calibri"/>
              <a:sym typeface="Calibri"/>
            </a:endParaRPr>
          </a:p>
        </p:txBody>
      </p:sp>
      <p:sp>
        <p:nvSpPr>
          <p:cNvPr id="327" name="Google Shape;327;g2670d89a1b0_0_278"/>
          <p:cNvSpPr/>
          <p:nvPr/>
        </p:nvSpPr>
        <p:spPr>
          <a:xfrm>
            <a:off x="11825178" y="11271250"/>
            <a:ext cx="47844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 " id="333" name="Google Shape;333;g2670d89a1b0_0_309"/>
          <p:cNvPicPr preferRelativeResize="0"/>
          <p:nvPr/>
        </p:nvPicPr>
        <p:blipFill rotWithShape="1">
          <a:blip r:embed="rId3">
            <a:alphaModFix/>
          </a:blip>
          <a:srcRect b="0" l="0" r="0" t="0"/>
          <a:stretch/>
        </p:blipFill>
        <p:spPr>
          <a:xfrm>
            <a:off x="0" y="894"/>
            <a:ext cx="10667945" cy="13714213"/>
          </a:xfrm>
          <a:prstGeom prst="rect">
            <a:avLst/>
          </a:prstGeom>
          <a:noFill/>
          <a:ln>
            <a:noFill/>
          </a:ln>
        </p:spPr>
      </p:pic>
      <p:pic>
        <p:nvPicPr>
          <p:cNvPr descr=" " id="334" name="Google Shape;334;g2670d89a1b0_0_309"/>
          <p:cNvPicPr preferRelativeResize="0"/>
          <p:nvPr/>
        </p:nvPicPr>
        <p:blipFill rotWithShape="1">
          <a:blip r:embed="rId4">
            <a:alphaModFix/>
          </a:blip>
          <a:srcRect b="0" l="0" r="0" t="0"/>
          <a:stretch/>
        </p:blipFill>
        <p:spPr>
          <a:xfrm>
            <a:off x="10669335" y="894"/>
            <a:ext cx="13715930" cy="13714213"/>
          </a:xfrm>
          <a:prstGeom prst="rect">
            <a:avLst/>
          </a:prstGeom>
          <a:noFill/>
          <a:ln>
            <a:noFill/>
          </a:ln>
        </p:spPr>
      </p:pic>
      <p:pic>
        <p:nvPicPr>
          <p:cNvPr descr=" " id="335" name="Google Shape;335;g2670d89a1b0_0_309"/>
          <p:cNvPicPr preferRelativeResize="0"/>
          <p:nvPr/>
        </p:nvPicPr>
        <p:blipFill rotWithShape="1">
          <a:blip r:embed="rId5">
            <a:alphaModFix/>
          </a:blip>
          <a:srcRect b="0" l="0" r="0" t="0"/>
          <a:stretch/>
        </p:blipFill>
        <p:spPr>
          <a:xfrm>
            <a:off x="20424045" y="4380904"/>
            <a:ext cx="2126338" cy="7335713"/>
          </a:xfrm>
          <a:prstGeom prst="rect">
            <a:avLst/>
          </a:prstGeom>
          <a:noFill/>
          <a:ln>
            <a:noFill/>
          </a:ln>
        </p:spPr>
      </p:pic>
      <p:sp>
        <p:nvSpPr>
          <p:cNvPr id="336" name="Google Shape;336;g2670d89a1b0_0_309"/>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337" name="Google Shape;337;g2670d89a1b0_0_309"/>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338" name="Google Shape;338;g2670d89a1b0_0_309"/>
          <p:cNvSpPr/>
          <p:nvPr/>
        </p:nvSpPr>
        <p:spPr>
          <a:xfrm>
            <a:off x="4305839" y="3404050"/>
            <a:ext cx="15762900" cy="65142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670d89a1b0_0_309"/>
          <p:cNvSpPr/>
          <p:nvPr/>
        </p:nvSpPr>
        <p:spPr>
          <a:xfrm>
            <a:off x="4305839" y="3404050"/>
            <a:ext cx="15762900" cy="5142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2670d89a1b0_0_309"/>
          <p:cNvSpPr/>
          <p:nvPr/>
        </p:nvSpPr>
        <p:spPr>
          <a:xfrm>
            <a:off x="6598475" y="3404050"/>
            <a:ext cx="12193500" cy="497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0"/>
              <a:buFont typeface="Arial"/>
              <a:buNone/>
            </a:pPr>
            <a:r>
              <a:rPr b="0" i="0" lang="en-US" sz="24000" u="none" cap="none" strike="noStrike">
                <a:solidFill>
                  <a:srgbClr val="FFFFFF"/>
                </a:solidFill>
                <a:latin typeface="Chakra Petch SemiBold"/>
                <a:ea typeface="Chakra Petch SemiBold"/>
                <a:cs typeface="Chakra Petch SemiBold"/>
                <a:sym typeface="Chakra Petch SemiBold"/>
              </a:rPr>
              <a:t>234,567</a:t>
            </a:r>
            <a:endParaRPr b="0" i="0" sz="24000" u="none" cap="none" strike="noStrike">
              <a:solidFill>
                <a:schemeClr val="dk1"/>
              </a:solidFill>
              <a:latin typeface="Calibri"/>
              <a:ea typeface="Calibri"/>
              <a:cs typeface="Calibri"/>
              <a:sym typeface="Calibri"/>
            </a:endParaRPr>
          </a:p>
        </p:txBody>
      </p:sp>
      <p:sp>
        <p:nvSpPr>
          <p:cNvPr id="341" name="Google Shape;341;g2670d89a1b0_0_309"/>
          <p:cNvSpPr/>
          <p:nvPr/>
        </p:nvSpPr>
        <p:spPr>
          <a:xfrm>
            <a:off x="4170355" y="7569108"/>
            <a:ext cx="16033500" cy="124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42" name="Google Shape;342;g2670d89a1b0_0_309"/>
          <p:cNvSpPr/>
          <p:nvPr/>
        </p:nvSpPr>
        <p:spPr>
          <a:xfrm>
            <a:off x="7483352" y="8953228"/>
            <a:ext cx="9407400" cy="1100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 " id="348" name="Google Shape;348;g2670d89a1b0_0_323"/>
          <p:cNvPicPr preferRelativeResize="0"/>
          <p:nvPr/>
        </p:nvPicPr>
        <p:blipFill rotWithShape="1">
          <a:blip r:embed="rId3">
            <a:alphaModFix/>
          </a:blip>
          <a:srcRect b="0" l="0" r="0" t="0"/>
          <a:stretch/>
        </p:blipFill>
        <p:spPr>
          <a:xfrm>
            <a:off x="0" y="894"/>
            <a:ext cx="13715930" cy="13714213"/>
          </a:xfrm>
          <a:prstGeom prst="rect">
            <a:avLst/>
          </a:prstGeom>
          <a:noFill/>
          <a:ln>
            <a:noFill/>
          </a:ln>
        </p:spPr>
      </p:pic>
      <p:pic>
        <p:nvPicPr>
          <p:cNvPr descr=" " id="349" name="Google Shape;349;g2670d89a1b0_0_323"/>
          <p:cNvPicPr preferRelativeResize="0"/>
          <p:nvPr/>
        </p:nvPicPr>
        <p:blipFill rotWithShape="1">
          <a:blip r:embed="rId4">
            <a:alphaModFix/>
          </a:blip>
          <a:srcRect b="0" l="0" r="0" t="0"/>
          <a:stretch/>
        </p:blipFill>
        <p:spPr>
          <a:xfrm>
            <a:off x="13717716" y="894"/>
            <a:ext cx="10667945" cy="13714213"/>
          </a:xfrm>
          <a:prstGeom prst="rect">
            <a:avLst/>
          </a:prstGeom>
          <a:noFill/>
          <a:ln>
            <a:noFill/>
          </a:ln>
        </p:spPr>
      </p:pic>
      <p:pic>
        <p:nvPicPr>
          <p:cNvPr descr=" " id="350" name="Google Shape;350;g2670d89a1b0_0_323"/>
          <p:cNvPicPr preferRelativeResize="0"/>
          <p:nvPr/>
        </p:nvPicPr>
        <p:blipFill rotWithShape="1">
          <a:blip r:embed="rId5">
            <a:alphaModFix/>
          </a:blip>
          <a:srcRect b="0" l="0" r="0" t="0"/>
          <a:stretch/>
        </p:blipFill>
        <p:spPr>
          <a:xfrm>
            <a:off x="19446130" y="1588186"/>
            <a:ext cx="4021950" cy="1611798"/>
          </a:xfrm>
          <a:prstGeom prst="rect">
            <a:avLst/>
          </a:prstGeom>
          <a:noFill/>
          <a:ln>
            <a:noFill/>
          </a:ln>
        </p:spPr>
      </p:pic>
      <p:sp>
        <p:nvSpPr>
          <p:cNvPr id="351" name="Google Shape;351;g2670d89a1b0_0_323"/>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352" name="Google Shape;352;g2670d89a1b0_0_323"/>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353" name="Google Shape;353;g2670d89a1b0_0_323"/>
          <p:cNvSpPr/>
          <p:nvPr/>
        </p:nvSpPr>
        <p:spPr>
          <a:xfrm>
            <a:off x="3391326" y="2477070"/>
            <a:ext cx="7874700" cy="3504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670d89a1b0_0_323"/>
          <p:cNvSpPr/>
          <p:nvPr/>
        </p:nvSpPr>
        <p:spPr>
          <a:xfrm>
            <a:off x="2743543" y="2477070"/>
            <a:ext cx="9170400" cy="2717400"/>
          </a:xfrm>
          <a:prstGeom prst="rect">
            <a:avLst/>
          </a:prstGeom>
          <a:solidFill>
            <a:srgbClr val="515151"/>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2670d89a1b0_0_323"/>
          <p:cNvSpPr/>
          <p:nvPr/>
        </p:nvSpPr>
        <p:spPr>
          <a:xfrm>
            <a:off x="2963704" y="2781832"/>
            <a:ext cx="8188200" cy="2649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233 Coins</a:t>
            </a:r>
            <a:endParaRPr b="0" i="0" sz="12800" u="none" cap="none" strike="noStrike">
              <a:solidFill>
                <a:schemeClr val="dk1"/>
              </a:solidFill>
              <a:latin typeface="Calibri"/>
              <a:ea typeface="Calibri"/>
              <a:cs typeface="Calibri"/>
              <a:sym typeface="Calibri"/>
            </a:endParaRPr>
          </a:p>
        </p:txBody>
      </p:sp>
      <p:sp>
        <p:nvSpPr>
          <p:cNvPr id="356" name="Google Shape;356;g2670d89a1b0_0_323"/>
          <p:cNvSpPr/>
          <p:nvPr/>
        </p:nvSpPr>
        <p:spPr>
          <a:xfrm>
            <a:off x="3391326" y="5499276"/>
            <a:ext cx="7874700" cy="482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2670d89a1b0_0_323"/>
          <p:cNvSpPr/>
          <p:nvPr/>
        </p:nvSpPr>
        <p:spPr>
          <a:xfrm>
            <a:off x="3323583" y="5499278"/>
            <a:ext cx="8010300" cy="61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58" name="Google Shape;358;g2670d89a1b0_0_323"/>
          <p:cNvSpPr/>
          <p:nvPr/>
        </p:nvSpPr>
        <p:spPr>
          <a:xfrm>
            <a:off x="3391326" y="7226252"/>
            <a:ext cx="7874700" cy="3504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2670d89a1b0_0_323"/>
          <p:cNvSpPr/>
          <p:nvPr/>
        </p:nvSpPr>
        <p:spPr>
          <a:xfrm>
            <a:off x="2584775" y="7226252"/>
            <a:ext cx="9487800" cy="2717400"/>
          </a:xfrm>
          <a:prstGeom prst="rect">
            <a:avLst/>
          </a:prstGeom>
          <a:solidFill>
            <a:srgbClr val="515151"/>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670d89a1b0_0_323"/>
          <p:cNvSpPr/>
          <p:nvPr/>
        </p:nvSpPr>
        <p:spPr>
          <a:xfrm>
            <a:off x="2804935" y="7531012"/>
            <a:ext cx="8506200" cy="2649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456 Hours</a:t>
            </a:r>
            <a:endParaRPr b="0" i="0" sz="12800" u="none" cap="none" strike="noStrike">
              <a:solidFill>
                <a:schemeClr val="dk1"/>
              </a:solidFill>
              <a:latin typeface="Calibri"/>
              <a:ea typeface="Calibri"/>
              <a:cs typeface="Calibri"/>
              <a:sym typeface="Calibri"/>
            </a:endParaRPr>
          </a:p>
        </p:txBody>
      </p:sp>
      <p:sp>
        <p:nvSpPr>
          <p:cNvPr id="361" name="Google Shape;361;g2670d89a1b0_0_323"/>
          <p:cNvSpPr/>
          <p:nvPr/>
        </p:nvSpPr>
        <p:spPr>
          <a:xfrm>
            <a:off x="3391326" y="10248458"/>
            <a:ext cx="7874700" cy="482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670d89a1b0_0_323"/>
          <p:cNvSpPr/>
          <p:nvPr/>
        </p:nvSpPr>
        <p:spPr>
          <a:xfrm>
            <a:off x="3323583" y="10248460"/>
            <a:ext cx="8010300" cy="61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63" name="Google Shape;363;g2670d89a1b0_0_323"/>
          <p:cNvSpPr/>
          <p:nvPr/>
        </p:nvSpPr>
        <p:spPr>
          <a:xfrm>
            <a:off x="13552594" y="2477070"/>
            <a:ext cx="7874700" cy="3504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2670d89a1b0_0_323"/>
          <p:cNvSpPr/>
          <p:nvPr/>
        </p:nvSpPr>
        <p:spPr>
          <a:xfrm>
            <a:off x="15000575" y="2477070"/>
            <a:ext cx="4978800" cy="2717400"/>
          </a:xfrm>
          <a:prstGeom prst="rect">
            <a:avLst/>
          </a:prstGeom>
          <a:solidFill>
            <a:srgbClr val="515151"/>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2670d89a1b0_0_323"/>
          <p:cNvSpPr/>
          <p:nvPr/>
        </p:nvSpPr>
        <p:spPr>
          <a:xfrm>
            <a:off x="15220736" y="2781832"/>
            <a:ext cx="3996600" cy="2649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85%</a:t>
            </a:r>
            <a:endParaRPr b="0" i="0" sz="12800" u="none" cap="none" strike="noStrike">
              <a:solidFill>
                <a:schemeClr val="dk1"/>
              </a:solidFill>
              <a:latin typeface="Calibri"/>
              <a:ea typeface="Calibri"/>
              <a:cs typeface="Calibri"/>
              <a:sym typeface="Calibri"/>
            </a:endParaRPr>
          </a:p>
        </p:txBody>
      </p:sp>
      <p:sp>
        <p:nvSpPr>
          <p:cNvPr id="366" name="Google Shape;366;g2670d89a1b0_0_323"/>
          <p:cNvSpPr/>
          <p:nvPr/>
        </p:nvSpPr>
        <p:spPr>
          <a:xfrm>
            <a:off x="13552594" y="5499276"/>
            <a:ext cx="7874700" cy="482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2670d89a1b0_0_323"/>
          <p:cNvSpPr/>
          <p:nvPr/>
        </p:nvSpPr>
        <p:spPr>
          <a:xfrm>
            <a:off x="13484852" y="5499278"/>
            <a:ext cx="8010300" cy="61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68" name="Google Shape;368;g2670d89a1b0_0_323"/>
          <p:cNvSpPr/>
          <p:nvPr/>
        </p:nvSpPr>
        <p:spPr>
          <a:xfrm>
            <a:off x="13552594" y="7226252"/>
            <a:ext cx="7874700" cy="3504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2670d89a1b0_0_323"/>
          <p:cNvSpPr/>
          <p:nvPr/>
        </p:nvSpPr>
        <p:spPr>
          <a:xfrm>
            <a:off x="13908239" y="7226252"/>
            <a:ext cx="7163700" cy="2717400"/>
          </a:xfrm>
          <a:prstGeom prst="rect">
            <a:avLst/>
          </a:prstGeom>
          <a:solidFill>
            <a:srgbClr val="515151"/>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2670d89a1b0_0_323"/>
          <p:cNvSpPr/>
          <p:nvPr/>
        </p:nvSpPr>
        <p:spPr>
          <a:xfrm>
            <a:off x="14128399" y="7531012"/>
            <a:ext cx="6181500" cy="2649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674 Km</a:t>
            </a:r>
            <a:endParaRPr b="0" i="0" sz="12800" u="none" cap="none" strike="noStrike">
              <a:solidFill>
                <a:schemeClr val="dk1"/>
              </a:solidFill>
              <a:latin typeface="Calibri"/>
              <a:ea typeface="Calibri"/>
              <a:cs typeface="Calibri"/>
              <a:sym typeface="Calibri"/>
            </a:endParaRPr>
          </a:p>
        </p:txBody>
      </p:sp>
      <p:sp>
        <p:nvSpPr>
          <p:cNvPr id="371" name="Google Shape;371;g2670d89a1b0_0_323"/>
          <p:cNvSpPr/>
          <p:nvPr/>
        </p:nvSpPr>
        <p:spPr>
          <a:xfrm>
            <a:off x="13552594" y="10248458"/>
            <a:ext cx="7874700" cy="482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2670d89a1b0_0_323"/>
          <p:cNvSpPr/>
          <p:nvPr/>
        </p:nvSpPr>
        <p:spPr>
          <a:xfrm>
            <a:off x="13484852" y="10248460"/>
            <a:ext cx="8010300" cy="61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 " id="378" name="Google Shape;378;g2670d89a1b0_0_352"/>
          <p:cNvPicPr preferRelativeResize="0"/>
          <p:nvPr/>
        </p:nvPicPr>
        <p:blipFill rotWithShape="1">
          <a:blip r:embed="rId3">
            <a:alphaModFix/>
          </a:blip>
          <a:srcRect b="0" l="0" r="0" t="0"/>
          <a:stretch/>
        </p:blipFill>
        <p:spPr>
          <a:xfrm>
            <a:off x="0" y="894"/>
            <a:ext cx="13715930" cy="13714213"/>
          </a:xfrm>
          <a:prstGeom prst="rect">
            <a:avLst/>
          </a:prstGeom>
          <a:noFill/>
          <a:ln>
            <a:noFill/>
          </a:ln>
        </p:spPr>
      </p:pic>
      <p:pic>
        <p:nvPicPr>
          <p:cNvPr descr=" " id="379" name="Google Shape;379;g2670d89a1b0_0_352"/>
          <p:cNvPicPr preferRelativeResize="0"/>
          <p:nvPr/>
        </p:nvPicPr>
        <p:blipFill rotWithShape="1">
          <a:blip r:embed="rId4">
            <a:alphaModFix/>
          </a:blip>
          <a:srcRect b="0" l="0" r="0" t="0"/>
          <a:stretch/>
        </p:blipFill>
        <p:spPr>
          <a:xfrm>
            <a:off x="13717716" y="894"/>
            <a:ext cx="10667945" cy="13714213"/>
          </a:xfrm>
          <a:prstGeom prst="rect">
            <a:avLst/>
          </a:prstGeom>
          <a:noFill/>
          <a:ln>
            <a:noFill/>
          </a:ln>
        </p:spPr>
      </p:pic>
      <p:pic>
        <p:nvPicPr>
          <p:cNvPr descr=" " id="380" name="Google Shape;380;g2670d89a1b0_0_352"/>
          <p:cNvPicPr preferRelativeResize="0"/>
          <p:nvPr/>
        </p:nvPicPr>
        <p:blipFill rotWithShape="1">
          <a:blip r:embed="rId5">
            <a:alphaModFix/>
          </a:blip>
          <a:srcRect b="0" l="0" r="0" t="0"/>
          <a:stretch/>
        </p:blipFill>
        <p:spPr>
          <a:xfrm>
            <a:off x="914515" y="10007190"/>
            <a:ext cx="5041874" cy="2603162"/>
          </a:xfrm>
          <a:prstGeom prst="rect">
            <a:avLst/>
          </a:prstGeom>
          <a:noFill/>
          <a:ln>
            <a:noFill/>
          </a:ln>
        </p:spPr>
      </p:pic>
      <p:sp>
        <p:nvSpPr>
          <p:cNvPr id="381" name="Google Shape;381;g2670d89a1b0_0_352"/>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382" name="Google Shape;382;g2670d89a1b0_0_352"/>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383" name="Google Shape;383;g2670d89a1b0_0_352"/>
          <p:cNvSpPr/>
          <p:nvPr/>
        </p:nvSpPr>
        <p:spPr>
          <a:xfrm>
            <a:off x="9361071" y="1448506"/>
            <a:ext cx="6206700" cy="16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Some Graph</a:t>
            </a:r>
            <a:endParaRPr b="0" i="0" sz="8000" u="none" cap="none" strike="noStrike">
              <a:solidFill>
                <a:schemeClr val="dk1"/>
              </a:solidFill>
              <a:latin typeface="Calibri"/>
              <a:ea typeface="Calibri"/>
              <a:cs typeface="Calibri"/>
              <a:sym typeface="Calibri"/>
            </a:endParaRPr>
          </a:p>
        </p:txBody>
      </p:sp>
      <p:sp>
        <p:nvSpPr>
          <p:cNvPr id="384" name="Google Shape;384;g2670d89a1b0_0_352"/>
          <p:cNvSpPr/>
          <p:nvPr/>
        </p:nvSpPr>
        <p:spPr>
          <a:xfrm>
            <a:off x="2718140" y="3772302"/>
            <a:ext cx="8941800" cy="6180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g2670d89a1b0_0_352"/>
          <p:cNvSpPr/>
          <p:nvPr/>
        </p:nvSpPr>
        <p:spPr>
          <a:xfrm>
            <a:off x="2986457" y="8999234"/>
            <a:ext cx="2166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0</a:t>
            </a:r>
            <a:endParaRPr b="0" i="0" sz="1800" u="none" cap="none" strike="noStrike">
              <a:solidFill>
                <a:schemeClr val="dk1"/>
              </a:solidFill>
              <a:latin typeface="Calibri"/>
              <a:ea typeface="Calibri"/>
              <a:cs typeface="Calibri"/>
              <a:sym typeface="Calibri"/>
            </a:endParaRPr>
          </a:p>
        </p:txBody>
      </p:sp>
      <p:sp>
        <p:nvSpPr>
          <p:cNvPr id="386" name="Google Shape;386;g2670d89a1b0_0_352"/>
          <p:cNvSpPr/>
          <p:nvPr/>
        </p:nvSpPr>
        <p:spPr>
          <a:xfrm>
            <a:off x="3331658" y="9622246"/>
            <a:ext cx="257400" cy="42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Lato"/>
                <a:ea typeface="Lato"/>
                <a:cs typeface="Lato"/>
                <a:sym typeface="Lato"/>
              </a:rPr>
              <a:t>1</a:t>
            </a:r>
            <a:endParaRPr b="0" i="0" sz="2200" u="none" cap="none" strike="noStrike">
              <a:solidFill>
                <a:schemeClr val="dk1"/>
              </a:solidFill>
              <a:latin typeface="Calibri"/>
              <a:ea typeface="Calibri"/>
              <a:cs typeface="Calibri"/>
              <a:sym typeface="Calibri"/>
            </a:endParaRPr>
          </a:p>
        </p:txBody>
      </p:sp>
      <p:sp>
        <p:nvSpPr>
          <p:cNvPr id="387" name="Google Shape;387;g2670d89a1b0_0_352"/>
          <p:cNvSpPr/>
          <p:nvPr/>
        </p:nvSpPr>
        <p:spPr>
          <a:xfrm>
            <a:off x="4470732" y="9622246"/>
            <a:ext cx="257400" cy="42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Lato"/>
                <a:ea typeface="Lato"/>
                <a:cs typeface="Lato"/>
                <a:sym typeface="Lato"/>
              </a:rPr>
              <a:t>2</a:t>
            </a:r>
            <a:endParaRPr b="0" i="0" sz="2200" u="none" cap="none" strike="noStrike">
              <a:solidFill>
                <a:schemeClr val="dk1"/>
              </a:solidFill>
              <a:latin typeface="Calibri"/>
              <a:ea typeface="Calibri"/>
              <a:cs typeface="Calibri"/>
              <a:sym typeface="Calibri"/>
            </a:endParaRPr>
          </a:p>
        </p:txBody>
      </p:sp>
      <p:sp>
        <p:nvSpPr>
          <p:cNvPr id="388" name="Google Shape;388;g2670d89a1b0_0_352"/>
          <p:cNvSpPr/>
          <p:nvPr/>
        </p:nvSpPr>
        <p:spPr>
          <a:xfrm>
            <a:off x="5609804" y="9622246"/>
            <a:ext cx="257400" cy="42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Lato"/>
                <a:ea typeface="Lato"/>
                <a:cs typeface="Lato"/>
                <a:sym typeface="Lato"/>
              </a:rPr>
              <a:t>3</a:t>
            </a:r>
            <a:endParaRPr b="0" i="0" sz="2200" u="none" cap="none" strike="noStrike">
              <a:solidFill>
                <a:schemeClr val="dk1"/>
              </a:solidFill>
              <a:latin typeface="Calibri"/>
              <a:ea typeface="Calibri"/>
              <a:cs typeface="Calibri"/>
              <a:sym typeface="Calibri"/>
            </a:endParaRPr>
          </a:p>
        </p:txBody>
      </p:sp>
      <p:sp>
        <p:nvSpPr>
          <p:cNvPr id="389" name="Google Shape;389;g2670d89a1b0_0_352"/>
          <p:cNvSpPr/>
          <p:nvPr/>
        </p:nvSpPr>
        <p:spPr>
          <a:xfrm>
            <a:off x="6748879" y="9622246"/>
            <a:ext cx="257400" cy="42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Lato"/>
                <a:ea typeface="Lato"/>
                <a:cs typeface="Lato"/>
                <a:sym typeface="Lato"/>
              </a:rPr>
              <a:t>4</a:t>
            </a:r>
            <a:endParaRPr b="0" i="0" sz="2200" u="none" cap="none" strike="noStrike">
              <a:solidFill>
                <a:schemeClr val="dk1"/>
              </a:solidFill>
              <a:latin typeface="Calibri"/>
              <a:ea typeface="Calibri"/>
              <a:cs typeface="Calibri"/>
              <a:sym typeface="Calibri"/>
            </a:endParaRPr>
          </a:p>
        </p:txBody>
      </p:sp>
      <p:sp>
        <p:nvSpPr>
          <p:cNvPr id="390" name="Google Shape;390;g2670d89a1b0_0_352"/>
          <p:cNvSpPr/>
          <p:nvPr/>
        </p:nvSpPr>
        <p:spPr>
          <a:xfrm>
            <a:off x="7887997" y="9622246"/>
            <a:ext cx="257400" cy="42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Lato"/>
                <a:ea typeface="Lato"/>
                <a:cs typeface="Lato"/>
                <a:sym typeface="Lato"/>
              </a:rPr>
              <a:t>5</a:t>
            </a:r>
            <a:endParaRPr b="0" i="0" sz="2200" u="none" cap="none" strike="noStrike">
              <a:solidFill>
                <a:schemeClr val="dk1"/>
              </a:solidFill>
              <a:latin typeface="Calibri"/>
              <a:ea typeface="Calibri"/>
              <a:cs typeface="Calibri"/>
              <a:sym typeface="Calibri"/>
            </a:endParaRPr>
          </a:p>
        </p:txBody>
      </p:sp>
      <p:sp>
        <p:nvSpPr>
          <p:cNvPr id="391" name="Google Shape;391;g2670d89a1b0_0_352"/>
          <p:cNvSpPr/>
          <p:nvPr/>
        </p:nvSpPr>
        <p:spPr>
          <a:xfrm>
            <a:off x="9027071" y="9622246"/>
            <a:ext cx="257400" cy="42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Lato"/>
                <a:ea typeface="Lato"/>
                <a:cs typeface="Lato"/>
                <a:sym typeface="Lato"/>
              </a:rPr>
              <a:t>6</a:t>
            </a:r>
            <a:endParaRPr b="0" i="0" sz="2200" u="none" cap="none" strike="noStrike">
              <a:solidFill>
                <a:schemeClr val="dk1"/>
              </a:solidFill>
              <a:latin typeface="Calibri"/>
              <a:ea typeface="Calibri"/>
              <a:cs typeface="Calibri"/>
              <a:sym typeface="Calibri"/>
            </a:endParaRPr>
          </a:p>
        </p:txBody>
      </p:sp>
      <p:sp>
        <p:nvSpPr>
          <p:cNvPr id="392" name="Google Shape;392;g2670d89a1b0_0_352"/>
          <p:cNvSpPr/>
          <p:nvPr/>
        </p:nvSpPr>
        <p:spPr>
          <a:xfrm>
            <a:off x="10166146" y="9622246"/>
            <a:ext cx="257400" cy="42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Lato"/>
                <a:ea typeface="Lato"/>
                <a:cs typeface="Lato"/>
                <a:sym typeface="Lato"/>
              </a:rPr>
              <a:t>7</a:t>
            </a:r>
            <a:endParaRPr b="0" i="0" sz="2200" u="none" cap="none" strike="noStrike">
              <a:solidFill>
                <a:schemeClr val="dk1"/>
              </a:solidFill>
              <a:latin typeface="Calibri"/>
              <a:ea typeface="Calibri"/>
              <a:cs typeface="Calibri"/>
              <a:sym typeface="Calibri"/>
            </a:endParaRPr>
          </a:p>
        </p:txBody>
      </p:sp>
      <p:sp>
        <p:nvSpPr>
          <p:cNvPr id="393" name="Google Shape;393;g2670d89a1b0_0_352"/>
          <p:cNvSpPr/>
          <p:nvPr/>
        </p:nvSpPr>
        <p:spPr>
          <a:xfrm>
            <a:off x="11281637" y="9622246"/>
            <a:ext cx="257400" cy="42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FFFFFF"/>
                </a:solidFill>
                <a:latin typeface="Lato"/>
                <a:ea typeface="Lato"/>
                <a:cs typeface="Lato"/>
                <a:sym typeface="Lato"/>
              </a:rPr>
              <a:t>8</a:t>
            </a:r>
            <a:endParaRPr b="0" i="0" sz="2200" u="none" cap="none" strike="noStrike">
              <a:solidFill>
                <a:schemeClr val="dk1"/>
              </a:solidFill>
              <a:latin typeface="Calibri"/>
              <a:ea typeface="Calibri"/>
              <a:cs typeface="Calibri"/>
              <a:sym typeface="Calibri"/>
            </a:endParaRPr>
          </a:p>
        </p:txBody>
      </p:sp>
      <p:sp>
        <p:nvSpPr>
          <p:cNvPr id="394" name="Google Shape;394;g2670d89a1b0_0_352"/>
          <p:cNvSpPr/>
          <p:nvPr/>
        </p:nvSpPr>
        <p:spPr>
          <a:xfrm>
            <a:off x="2852319" y="8481876"/>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10</a:t>
            </a:r>
            <a:endParaRPr b="0" i="0" sz="1800" u="none" cap="none" strike="noStrike">
              <a:solidFill>
                <a:schemeClr val="dk1"/>
              </a:solidFill>
              <a:latin typeface="Calibri"/>
              <a:ea typeface="Calibri"/>
              <a:cs typeface="Calibri"/>
              <a:sym typeface="Calibri"/>
            </a:endParaRPr>
          </a:p>
        </p:txBody>
      </p:sp>
      <p:sp>
        <p:nvSpPr>
          <p:cNvPr id="395" name="Google Shape;395;g2670d89a1b0_0_352"/>
          <p:cNvSpPr/>
          <p:nvPr/>
        </p:nvSpPr>
        <p:spPr>
          <a:xfrm>
            <a:off x="2852319" y="7964468"/>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20</a:t>
            </a:r>
            <a:endParaRPr b="0" i="0" sz="1800" u="none" cap="none" strike="noStrike">
              <a:solidFill>
                <a:schemeClr val="dk1"/>
              </a:solidFill>
              <a:latin typeface="Calibri"/>
              <a:ea typeface="Calibri"/>
              <a:cs typeface="Calibri"/>
              <a:sym typeface="Calibri"/>
            </a:endParaRPr>
          </a:p>
        </p:txBody>
      </p:sp>
      <p:sp>
        <p:nvSpPr>
          <p:cNvPr id="396" name="Google Shape;396;g2670d89a1b0_0_352"/>
          <p:cNvSpPr/>
          <p:nvPr/>
        </p:nvSpPr>
        <p:spPr>
          <a:xfrm>
            <a:off x="2852319" y="7447084"/>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30</a:t>
            </a:r>
            <a:endParaRPr b="0" i="0" sz="1800" u="none" cap="none" strike="noStrike">
              <a:solidFill>
                <a:schemeClr val="dk1"/>
              </a:solidFill>
              <a:latin typeface="Calibri"/>
              <a:ea typeface="Calibri"/>
              <a:cs typeface="Calibri"/>
              <a:sym typeface="Calibri"/>
            </a:endParaRPr>
          </a:p>
        </p:txBody>
      </p:sp>
      <p:sp>
        <p:nvSpPr>
          <p:cNvPr id="397" name="Google Shape;397;g2670d89a1b0_0_352"/>
          <p:cNvSpPr/>
          <p:nvPr/>
        </p:nvSpPr>
        <p:spPr>
          <a:xfrm>
            <a:off x="2852319" y="6929602"/>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40</a:t>
            </a:r>
            <a:endParaRPr b="0" i="0" sz="1800" u="none" cap="none" strike="noStrike">
              <a:solidFill>
                <a:schemeClr val="dk1"/>
              </a:solidFill>
              <a:latin typeface="Calibri"/>
              <a:ea typeface="Calibri"/>
              <a:cs typeface="Calibri"/>
              <a:sym typeface="Calibri"/>
            </a:endParaRPr>
          </a:p>
        </p:txBody>
      </p:sp>
      <p:sp>
        <p:nvSpPr>
          <p:cNvPr id="398" name="Google Shape;398;g2670d89a1b0_0_352"/>
          <p:cNvSpPr/>
          <p:nvPr/>
        </p:nvSpPr>
        <p:spPr>
          <a:xfrm>
            <a:off x="2852319" y="6412366"/>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50</a:t>
            </a:r>
            <a:endParaRPr b="0" i="0" sz="1800" u="none" cap="none" strike="noStrike">
              <a:solidFill>
                <a:schemeClr val="dk1"/>
              </a:solidFill>
              <a:latin typeface="Calibri"/>
              <a:ea typeface="Calibri"/>
              <a:cs typeface="Calibri"/>
              <a:sym typeface="Calibri"/>
            </a:endParaRPr>
          </a:p>
        </p:txBody>
      </p:sp>
      <p:sp>
        <p:nvSpPr>
          <p:cNvPr id="399" name="Google Shape;399;g2670d89a1b0_0_352"/>
          <p:cNvSpPr/>
          <p:nvPr/>
        </p:nvSpPr>
        <p:spPr>
          <a:xfrm>
            <a:off x="2852319" y="5894934"/>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60</a:t>
            </a:r>
            <a:endParaRPr b="0" i="0" sz="1800" u="none" cap="none" strike="noStrike">
              <a:solidFill>
                <a:schemeClr val="dk1"/>
              </a:solidFill>
              <a:latin typeface="Calibri"/>
              <a:ea typeface="Calibri"/>
              <a:cs typeface="Calibri"/>
              <a:sym typeface="Calibri"/>
            </a:endParaRPr>
          </a:p>
        </p:txBody>
      </p:sp>
      <p:sp>
        <p:nvSpPr>
          <p:cNvPr id="400" name="Google Shape;400;g2670d89a1b0_0_352"/>
          <p:cNvSpPr/>
          <p:nvPr/>
        </p:nvSpPr>
        <p:spPr>
          <a:xfrm>
            <a:off x="2852319" y="5377700"/>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70</a:t>
            </a:r>
            <a:endParaRPr b="0" i="0" sz="1800" u="none" cap="none" strike="noStrike">
              <a:solidFill>
                <a:schemeClr val="dk1"/>
              </a:solidFill>
              <a:latin typeface="Calibri"/>
              <a:ea typeface="Calibri"/>
              <a:cs typeface="Calibri"/>
              <a:sym typeface="Calibri"/>
            </a:endParaRPr>
          </a:p>
        </p:txBody>
      </p:sp>
      <p:sp>
        <p:nvSpPr>
          <p:cNvPr id="401" name="Google Shape;401;g2670d89a1b0_0_352"/>
          <p:cNvSpPr/>
          <p:nvPr/>
        </p:nvSpPr>
        <p:spPr>
          <a:xfrm>
            <a:off x="2852319" y="4860316"/>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80</a:t>
            </a:r>
            <a:endParaRPr b="0" i="0" sz="1800" u="none" cap="none" strike="noStrike">
              <a:solidFill>
                <a:schemeClr val="dk1"/>
              </a:solidFill>
              <a:latin typeface="Calibri"/>
              <a:ea typeface="Calibri"/>
              <a:cs typeface="Calibri"/>
              <a:sym typeface="Calibri"/>
            </a:endParaRPr>
          </a:p>
        </p:txBody>
      </p:sp>
      <p:sp>
        <p:nvSpPr>
          <p:cNvPr id="402" name="Google Shape;402;g2670d89a1b0_0_352"/>
          <p:cNvSpPr/>
          <p:nvPr/>
        </p:nvSpPr>
        <p:spPr>
          <a:xfrm>
            <a:off x="2852319" y="4342834"/>
            <a:ext cx="3564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90</a:t>
            </a:r>
            <a:endParaRPr b="0" i="0" sz="1800" u="none" cap="none" strike="noStrike">
              <a:solidFill>
                <a:schemeClr val="dk1"/>
              </a:solidFill>
              <a:latin typeface="Calibri"/>
              <a:ea typeface="Calibri"/>
              <a:cs typeface="Calibri"/>
              <a:sym typeface="Calibri"/>
            </a:endParaRPr>
          </a:p>
        </p:txBody>
      </p:sp>
      <p:sp>
        <p:nvSpPr>
          <p:cNvPr id="403" name="Google Shape;403;g2670d89a1b0_0_352"/>
          <p:cNvSpPr/>
          <p:nvPr/>
        </p:nvSpPr>
        <p:spPr>
          <a:xfrm>
            <a:off x="2718142" y="3825426"/>
            <a:ext cx="483600" cy="35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Lato"/>
                <a:ea typeface="Lato"/>
                <a:cs typeface="Lato"/>
                <a:sym typeface="Lato"/>
              </a:rPr>
              <a:t>100</a:t>
            </a:r>
            <a:endParaRPr b="0" i="0" sz="1800" u="none" cap="none" strike="noStrike">
              <a:solidFill>
                <a:schemeClr val="dk1"/>
              </a:solidFill>
              <a:latin typeface="Calibri"/>
              <a:ea typeface="Calibri"/>
              <a:cs typeface="Calibri"/>
              <a:sym typeface="Calibri"/>
            </a:endParaRPr>
          </a:p>
        </p:txBody>
      </p:sp>
      <p:pic>
        <p:nvPicPr>
          <p:cNvPr descr=" " id="404" name="Google Shape;404;g2670d89a1b0_0_352"/>
          <p:cNvPicPr preferRelativeResize="0"/>
          <p:nvPr/>
        </p:nvPicPr>
        <p:blipFill rotWithShape="1">
          <a:blip r:embed="rId7">
            <a:alphaModFix/>
          </a:blip>
          <a:srcRect b="0" l="0" r="0" t="0"/>
          <a:stretch/>
        </p:blipFill>
        <p:spPr>
          <a:xfrm>
            <a:off x="3368469" y="3772302"/>
            <a:ext cx="8290511" cy="5510288"/>
          </a:xfrm>
          <a:prstGeom prst="rect">
            <a:avLst/>
          </a:prstGeom>
          <a:noFill/>
          <a:ln>
            <a:noFill/>
          </a:ln>
        </p:spPr>
      </p:pic>
      <p:pic>
        <p:nvPicPr>
          <p:cNvPr descr=" " id="405" name="Google Shape;405;g2670d89a1b0_0_352"/>
          <p:cNvPicPr preferRelativeResize="0"/>
          <p:nvPr/>
        </p:nvPicPr>
        <p:blipFill rotWithShape="1">
          <a:blip r:embed="rId8">
            <a:alphaModFix/>
          </a:blip>
          <a:srcRect b="0" l="0" r="0" t="0"/>
          <a:stretch/>
        </p:blipFill>
        <p:spPr>
          <a:xfrm>
            <a:off x="4512768" y="4185792"/>
            <a:ext cx="11568" cy="5257760"/>
          </a:xfrm>
          <a:prstGeom prst="rect">
            <a:avLst/>
          </a:prstGeom>
          <a:noFill/>
          <a:ln>
            <a:noFill/>
          </a:ln>
        </p:spPr>
      </p:pic>
      <p:pic>
        <p:nvPicPr>
          <p:cNvPr descr=" " id="406" name="Google Shape;406;g2670d89a1b0_0_352"/>
          <p:cNvPicPr preferRelativeResize="0"/>
          <p:nvPr/>
        </p:nvPicPr>
        <p:blipFill rotWithShape="1">
          <a:blip r:embed="rId9">
            <a:alphaModFix/>
          </a:blip>
          <a:srcRect b="0" l="0" r="0" t="0"/>
          <a:stretch/>
        </p:blipFill>
        <p:spPr>
          <a:xfrm>
            <a:off x="5651280" y="4185792"/>
            <a:ext cx="11568" cy="5257760"/>
          </a:xfrm>
          <a:prstGeom prst="rect">
            <a:avLst/>
          </a:prstGeom>
          <a:noFill/>
          <a:ln>
            <a:noFill/>
          </a:ln>
        </p:spPr>
      </p:pic>
      <p:pic>
        <p:nvPicPr>
          <p:cNvPr descr=" " id="407" name="Google Shape;407;g2670d89a1b0_0_352"/>
          <p:cNvPicPr preferRelativeResize="0"/>
          <p:nvPr/>
        </p:nvPicPr>
        <p:blipFill rotWithShape="1">
          <a:blip r:embed="rId10">
            <a:alphaModFix/>
          </a:blip>
          <a:srcRect b="0" l="0" r="0" t="0"/>
          <a:stretch/>
        </p:blipFill>
        <p:spPr>
          <a:xfrm>
            <a:off x="6789796" y="4185792"/>
            <a:ext cx="11568" cy="5257760"/>
          </a:xfrm>
          <a:prstGeom prst="rect">
            <a:avLst/>
          </a:prstGeom>
          <a:noFill/>
          <a:ln>
            <a:noFill/>
          </a:ln>
        </p:spPr>
      </p:pic>
      <p:pic>
        <p:nvPicPr>
          <p:cNvPr descr=" " id="408" name="Google Shape;408;g2670d89a1b0_0_352"/>
          <p:cNvPicPr preferRelativeResize="0"/>
          <p:nvPr/>
        </p:nvPicPr>
        <p:blipFill rotWithShape="1">
          <a:blip r:embed="rId11">
            <a:alphaModFix/>
          </a:blip>
          <a:srcRect b="0" l="0" r="0" t="0"/>
          <a:stretch/>
        </p:blipFill>
        <p:spPr>
          <a:xfrm>
            <a:off x="7928310" y="4185792"/>
            <a:ext cx="11568" cy="5257760"/>
          </a:xfrm>
          <a:prstGeom prst="rect">
            <a:avLst/>
          </a:prstGeom>
          <a:noFill/>
          <a:ln>
            <a:noFill/>
          </a:ln>
        </p:spPr>
      </p:pic>
      <p:pic>
        <p:nvPicPr>
          <p:cNvPr descr=" " id="409" name="Google Shape;409;g2670d89a1b0_0_352"/>
          <p:cNvPicPr preferRelativeResize="0"/>
          <p:nvPr/>
        </p:nvPicPr>
        <p:blipFill rotWithShape="1">
          <a:blip r:embed="rId12">
            <a:alphaModFix/>
          </a:blip>
          <a:srcRect b="0" l="0" r="0" t="0"/>
          <a:stretch/>
        </p:blipFill>
        <p:spPr>
          <a:xfrm>
            <a:off x="9066828" y="4185792"/>
            <a:ext cx="11568" cy="5257760"/>
          </a:xfrm>
          <a:prstGeom prst="rect">
            <a:avLst/>
          </a:prstGeom>
          <a:noFill/>
          <a:ln>
            <a:noFill/>
          </a:ln>
        </p:spPr>
      </p:pic>
      <p:pic>
        <p:nvPicPr>
          <p:cNvPr descr=" " id="410" name="Google Shape;410;g2670d89a1b0_0_352"/>
          <p:cNvPicPr preferRelativeResize="0"/>
          <p:nvPr/>
        </p:nvPicPr>
        <p:blipFill rotWithShape="1">
          <a:blip r:embed="rId13">
            <a:alphaModFix/>
          </a:blip>
          <a:srcRect b="0" l="0" r="0" t="0"/>
          <a:stretch/>
        </p:blipFill>
        <p:spPr>
          <a:xfrm>
            <a:off x="10205343" y="4185792"/>
            <a:ext cx="11568" cy="5257760"/>
          </a:xfrm>
          <a:prstGeom prst="rect">
            <a:avLst/>
          </a:prstGeom>
          <a:noFill/>
          <a:ln>
            <a:noFill/>
          </a:ln>
        </p:spPr>
      </p:pic>
      <p:pic>
        <p:nvPicPr>
          <p:cNvPr descr=" " id="411" name="Google Shape;411;g2670d89a1b0_0_352"/>
          <p:cNvPicPr preferRelativeResize="0"/>
          <p:nvPr/>
        </p:nvPicPr>
        <p:blipFill rotWithShape="1">
          <a:blip r:embed="rId14">
            <a:alphaModFix/>
          </a:blip>
          <a:srcRect b="0" l="0" r="0" t="0"/>
          <a:stretch/>
        </p:blipFill>
        <p:spPr>
          <a:xfrm>
            <a:off x="11343855" y="4185792"/>
            <a:ext cx="11568" cy="5257760"/>
          </a:xfrm>
          <a:prstGeom prst="rect">
            <a:avLst/>
          </a:prstGeom>
          <a:noFill/>
          <a:ln>
            <a:noFill/>
          </a:ln>
        </p:spPr>
      </p:pic>
      <p:pic>
        <p:nvPicPr>
          <p:cNvPr descr=" " id="412" name="Google Shape;412;g2670d89a1b0_0_352"/>
          <p:cNvPicPr preferRelativeResize="0"/>
          <p:nvPr/>
        </p:nvPicPr>
        <p:blipFill rotWithShape="1">
          <a:blip r:embed="rId15">
            <a:alphaModFix/>
          </a:blip>
          <a:srcRect b="0" l="0" r="0" t="0"/>
          <a:stretch/>
        </p:blipFill>
        <p:spPr>
          <a:xfrm>
            <a:off x="3355539" y="5484024"/>
            <a:ext cx="8049121" cy="2373276"/>
          </a:xfrm>
          <a:prstGeom prst="rect">
            <a:avLst/>
          </a:prstGeom>
          <a:noFill/>
          <a:ln>
            <a:noFill/>
          </a:ln>
        </p:spPr>
      </p:pic>
      <p:pic>
        <p:nvPicPr>
          <p:cNvPr descr=" " id="413" name="Google Shape;413;g2670d89a1b0_0_352"/>
          <p:cNvPicPr preferRelativeResize="0"/>
          <p:nvPr/>
        </p:nvPicPr>
        <p:blipFill rotWithShape="1">
          <a:blip r:embed="rId16">
            <a:alphaModFix/>
          </a:blip>
          <a:srcRect b="0" l="0" r="0" t="0"/>
          <a:stretch/>
        </p:blipFill>
        <p:spPr>
          <a:xfrm>
            <a:off x="3369145" y="6359590"/>
            <a:ext cx="8042984" cy="2268242"/>
          </a:xfrm>
          <a:prstGeom prst="rect">
            <a:avLst/>
          </a:prstGeom>
          <a:noFill/>
          <a:ln>
            <a:noFill/>
          </a:ln>
        </p:spPr>
      </p:pic>
      <p:pic>
        <p:nvPicPr>
          <p:cNvPr descr=" " id="414" name="Google Shape;414;g2670d89a1b0_0_352"/>
          <p:cNvPicPr preferRelativeResize="0"/>
          <p:nvPr/>
        </p:nvPicPr>
        <p:blipFill rotWithShape="1">
          <a:blip r:embed="rId17">
            <a:alphaModFix/>
          </a:blip>
          <a:srcRect b="0" l="0" r="0" t="0"/>
          <a:stretch/>
        </p:blipFill>
        <p:spPr>
          <a:xfrm>
            <a:off x="4441752" y="6055748"/>
            <a:ext cx="153572" cy="153546"/>
          </a:xfrm>
          <a:prstGeom prst="rect">
            <a:avLst/>
          </a:prstGeom>
          <a:noFill/>
          <a:ln>
            <a:noFill/>
          </a:ln>
        </p:spPr>
      </p:pic>
      <p:pic>
        <p:nvPicPr>
          <p:cNvPr descr=" " id="415" name="Google Shape;415;g2670d89a1b0_0_352"/>
          <p:cNvPicPr preferRelativeResize="0"/>
          <p:nvPr/>
        </p:nvPicPr>
        <p:blipFill rotWithShape="1">
          <a:blip r:embed="rId18">
            <a:alphaModFix/>
          </a:blip>
          <a:srcRect b="0" l="0" r="0" t="0"/>
          <a:stretch/>
        </p:blipFill>
        <p:spPr>
          <a:xfrm>
            <a:off x="4441752" y="6981114"/>
            <a:ext cx="153572" cy="153546"/>
          </a:xfrm>
          <a:prstGeom prst="rect">
            <a:avLst/>
          </a:prstGeom>
          <a:noFill/>
          <a:ln>
            <a:noFill/>
          </a:ln>
        </p:spPr>
      </p:pic>
      <p:pic>
        <p:nvPicPr>
          <p:cNvPr descr=" " id="416" name="Google Shape;416;g2670d89a1b0_0_352"/>
          <p:cNvPicPr preferRelativeResize="0"/>
          <p:nvPr/>
        </p:nvPicPr>
        <p:blipFill rotWithShape="1">
          <a:blip r:embed="rId19">
            <a:alphaModFix/>
          </a:blip>
          <a:srcRect b="0" l="0" r="0" t="0"/>
          <a:stretch/>
        </p:blipFill>
        <p:spPr>
          <a:xfrm>
            <a:off x="5580267" y="5651434"/>
            <a:ext cx="153592" cy="153546"/>
          </a:xfrm>
          <a:prstGeom prst="rect">
            <a:avLst/>
          </a:prstGeom>
          <a:noFill/>
          <a:ln>
            <a:noFill/>
          </a:ln>
        </p:spPr>
      </p:pic>
      <p:pic>
        <p:nvPicPr>
          <p:cNvPr descr=" " id="417" name="Google Shape;417;g2670d89a1b0_0_352"/>
          <p:cNvPicPr preferRelativeResize="0"/>
          <p:nvPr/>
        </p:nvPicPr>
        <p:blipFill rotWithShape="1">
          <a:blip r:embed="rId20">
            <a:alphaModFix/>
          </a:blip>
          <a:srcRect b="0" l="0" r="0" t="0"/>
          <a:stretch/>
        </p:blipFill>
        <p:spPr>
          <a:xfrm>
            <a:off x="5580267" y="7415438"/>
            <a:ext cx="153572" cy="153546"/>
          </a:xfrm>
          <a:prstGeom prst="rect">
            <a:avLst/>
          </a:prstGeom>
          <a:noFill/>
          <a:ln>
            <a:noFill/>
          </a:ln>
        </p:spPr>
      </p:pic>
      <p:pic>
        <p:nvPicPr>
          <p:cNvPr descr=" " id="418" name="Google Shape;418;g2670d89a1b0_0_352"/>
          <p:cNvPicPr preferRelativeResize="0"/>
          <p:nvPr/>
        </p:nvPicPr>
        <p:blipFill rotWithShape="1">
          <a:blip r:embed="rId21">
            <a:alphaModFix/>
          </a:blip>
          <a:srcRect b="0" l="0" r="0" t="0"/>
          <a:stretch/>
        </p:blipFill>
        <p:spPr>
          <a:xfrm>
            <a:off x="6718783" y="7732698"/>
            <a:ext cx="153592" cy="153546"/>
          </a:xfrm>
          <a:prstGeom prst="rect">
            <a:avLst/>
          </a:prstGeom>
          <a:noFill/>
          <a:ln>
            <a:noFill/>
          </a:ln>
        </p:spPr>
      </p:pic>
      <p:pic>
        <p:nvPicPr>
          <p:cNvPr descr=" " id="419" name="Google Shape;419;g2670d89a1b0_0_352"/>
          <p:cNvPicPr preferRelativeResize="0"/>
          <p:nvPr/>
        </p:nvPicPr>
        <p:blipFill rotWithShape="1">
          <a:blip r:embed="rId22">
            <a:alphaModFix/>
          </a:blip>
          <a:srcRect b="0" l="0" r="0" t="0"/>
          <a:stretch/>
        </p:blipFill>
        <p:spPr>
          <a:xfrm>
            <a:off x="6718783" y="6311898"/>
            <a:ext cx="153592" cy="153546"/>
          </a:xfrm>
          <a:prstGeom prst="rect">
            <a:avLst/>
          </a:prstGeom>
          <a:noFill/>
          <a:ln>
            <a:noFill/>
          </a:ln>
        </p:spPr>
      </p:pic>
      <p:pic>
        <p:nvPicPr>
          <p:cNvPr descr=" " id="420" name="Google Shape;420;g2670d89a1b0_0_352"/>
          <p:cNvPicPr preferRelativeResize="0"/>
          <p:nvPr/>
        </p:nvPicPr>
        <p:blipFill rotWithShape="1">
          <a:blip r:embed="rId23">
            <a:alphaModFix/>
          </a:blip>
          <a:srcRect b="0" l="0" r="0" t="0"/>
          <a:stretch/>
        </p:blipFill>
        <p:spPr>
          <a:xfrm>
            <a:off x="7861924" y="6733248"/>
            <a:ext cx="153592" cy="153546"/>
          </a:xfrm>
          <a:prstGeom prst="rect">
            <a:avLst/>
          </a:prstGeom>
          <a:noFill/>
          <a:ln>
            <a:noFill/>
          </a:ln>
        </p:spPr>
      </p:pic>
      <p:pic>
        <p:nvPicPr>
          <p:cNvPr descr=" " id="421" name="Google Shape;421;g2670d89a1b0_0_352"/>
          <p:cNvPicPr preferRelativeResize="0"/>
          <p:nvPr/>
        </p:nvPicPr>
        <p:blipFill rotWithShape="1">
          <a:blip r:embed="rId24">
            <a:alphaModFix/>
          </a:blip>
          <a:srcRect b="0" l="0" r="0" t="0"/>
          <a:stretch/>
        </p:blipFill>
        <p:spPr>
          <a:xfrm>
            <a:off x="7861924" y="6420700"/>
            <a:ext cx="153592" cy="153546"/>
          </a:xfrm>
          <a:prstGeom prst="rect">
            <a:avLst/>
          </a:prstGeom>
          <a:noFill/>
          <a:ln>
            <a:noFill/>
          </a:ln>
        </p:spPr>
      </p:pic>
      <p:pic>
        <p:nvPicPr>
          <p:cNvPr descr=" " id="422" name="Google Shape;422;g2670d89a1b0_0_352"/>
          <p:cNvPicPr preferRelativeResize="0"/>
          <p:nvPr/>
        </p:nvPicPr>
        <p:blipFill rotWithShape="1">
          <a:blip r:embed="rId25">
            <a:alphaModFix/>
          </a:blip>
          <a:srcRect b="0" l="0" r="0" t="0"/>
          <a:stretch/>
        </p:blipFill>
        <p:spPr>
          <a:xfrm>
            <a:off x="8995813" y="7667470"/>
            <a:ext cx="153572" cy="153546"/>
          </a:xfrm>
          <a:prstGeom prst="rect">
            <a:avLst/>
          </a:prstGeom>
          <a:noFill/>
          <a:ln>
            <a:noFill/>
          </a:ln>
        </p:spPr>
      </p:pic>
      <p:pic>
        <p:nvPicPr>
          <p:cNvPr descr=" " id="423" name="Google Shape;423;g2670d89a1b0_0_352"/>
          <p:cNvPicPr preferRelativeResize="0"/>
          <p:nvPr/>
        </p:nvPicPr>
        <p:blipFill rotWithShape="1">
          <a:blip r:embed="rId26">
            <a:alphaModFix/>
          </a:blip>
          <a:srcRect b="0" l="0" r="0" t="0"/>
          <a:stretch/>
        </p:blipFill>
        <p:spPr>
          <a:xfrm>
            <a:off x="8995813" y="7076848"/>
            <a:ext cx="153572" cy="153546"/>
          </a:xfrm>
          <a:prstGeom prst="rect">
            <a:avLst/>
          </a:prstGeom>
          <a:noFill/>
          <a:ln>
            <a:noFill/>
          </a:ln>
        </p:spPr>
      </p:pic>
      <p:pic>
        <p:nvPicPr>
          <p:cNvPr descr=" " id="424" name="Google Shape;424;g2670d89a1b0_0_352"/>
          <p:cNvPicPr preferRelativeResize="0"/>
          <p:nvPr/>
        </p:nvPicPr>
        <p:blipFill rotWithShape="1">
          <a:blip r:embed="rId27">
            <a:alphaModFix/>
          </a:blip>
          <a:srcRect b="0" l="0" r="0" t="0"/>
          <a:stretch/>
        </p:blipFill>
        <p:spPr>
          <a:xfrm>
            <a:off x="10138956" y="6972434"/>
            <a:ext cx="153572" cy="153546"/>
          </a:xfrm>
          <a:prstGeom prst="rect">
            <a:avLst/>
          </a:prstGeom>
          <a:noFill/>
          <a:ln>
            <a:noFill/>
          </a:ln>
        </p:spPr>
      </p:pic>
      <p:pic>
        <p:nvPicPr>
          <p:cNvPr descr=" " id="425" name="Google Shape;425;g2670d89a1b0_0_352"/>
          <p:cNvPicPr preferRelativeResize="0"/>
          <p:nvPr/>
        </p:nvPicPr>
        <p:blipFill rotWithShape="1">
          <a:blip r:embed="rId28">
            <a:alphaModFix/>
          </a:blip>
          <a:srcRect b="0" l="0" r="0" t="0"/>
          <a:stretch/>
        </p:blipFill>
        <p:spPr>
          <a:xfrm>
            <a:off x="10138956" y="6572808"/>
            <a:ext cx="153572" cy="153546"/>
          </a:xfrm>
          <a:prstGeom prst="rect">
            <a:avLst/>
          </a:prstGeom>
          <a:noFill/>
          <a:ln>
            <a:noFill/>
          </a:ln>
        </p:spPr>
      </p:pic>
      <p:sp>
        <p:nvSpPr>
          <p:cNvPr id="426" name="Google Shape;426;g2670d89a1b0_0_352"/>
          <p:cNvSpPr/>
          <p:nvPr/>
        </p:nvSpPr>
        <p:spPr>
          <a:xfrm>
            <a:off x="14403601" y="4191348"/>
            <a:ext cx="5601000" cy="7618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2670d89a1b0_0_352"/>
          <p:cNvSpPr/>
          <p:nvPr/>
        </p:nvSpPr>
        <p:spPr>
          <a:xfrm>
            <a:off x="14403601" y="4191348"/>
            <a:ext cx="5601000" cy="7618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428" name="Google Shape;428;g2670d89a1b0_0_352"/>
          <p:cNvPicPr preferRelativeResize="0"/>
          <p:nvPr/>
        </p:nvPicPr>
        <p:blipFill rotWithShape="1">
          <a:blip r:embed="rId29">
            <a:alphaModFix/>
          </a:blip>
          <a:srcRect b="0" l="0" r="0" t="0"/>
          <a:stretch/>
        </p:blipFill>
        <p:spPr>
          <a:xfrm>
            <a:off x="14403601" y="4191348"/>
            <a:ext cx="5575271" cy="5574573"/>
          </a:xfrm>
          <a:prstGeom prst="rect">
            <a:avLst/>
          </a:prstGeom>
          <a:noFill/>
          <a:ln>
            <a:noFill/>
          </a:ln>
        </p:spPr>
      </p:pic>
      <p:pic>
        <p:nvPicPr>
          <p:cNvPr descr=" " id="429" name="Google Shape;429;g2670d89a1b0_0_352"/>
          <p:cNvPicPr preferRelativeResize="0"/>
          <p:nvPr/>
        </p:nvPicPr>
        <p:blipFill rotWithShape="1">
          <a:blip r:embed="rId30">
            <a:alphaModFix/>
          </a:blip>
          <a:srcRect b="0" l="0" r="0" t="0"/>
          <a:stretch/>
        </p:blipFill>
        <p:spPr>
          <a:xfrm>
            <a:off x="14403601" y="4191348"/>
            <a:ext cx="5575271" cy="5574573"/>
          </a:xfrm>
          <a:prstGeom prst="rect">
            <a:avLst/>
          </a:prstGeom>
          <a:noFill/>
          <a:ln>
            <a:noFill/>
          </a:ln>
        </p:spPr>
      </p:pic>
      <p:sp>
        <p:nvSpPr>
          <p:cNvPr id="430" name="Google Shape;430;g2670d89a1b0_0_352"/>
          <p:cNvSpPr/>
          <p:nvPr/>
        </p:nvSpPr>
        <p:spPr>
          <a:xfrm>
            <a:off x="16277085" y="6365444"/>
            <a:ext cx="1841700" cy="1226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2670d89a1b0_0_352"/>
          <p:cNvSpPr/>
          <p:nvPr/>
        </p:nvSpPr>
        <p:spPr>
          <a:xfrm>
            <a:off x="16277085" y="6343716"/>
            <a:ext cx="20451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34.574</a:t>
            </a:r>
            <a:endParaRPr b="0" i="0" sz="4800" u="none" cap="none" strike="noStrike">
              <a:solidFill>
                <a:schemeClr val="dk1"/>
              </a:solidFill>
              <a:latin typeface="Calibri"/>
              <a:ea typeface="Calibri"/>
              <a:cs typeface="Calibri"/>
              <a:sym typeface="Calibri"/>
            </a:endParaRPr>
          </a:p>
        </p:txBody>
      </p:sp>
      <p:sp>
        <p:nvSpPr>
          <p:cNvPr id="432" name="Google Shape;432;g2670d89a1b0_0_352"/>
          <p:cNvSpPr/>
          <p:nvPr/>
        </p:nvSpPr>
        <p:spPr>
          <a:xfrm>
            <a:off x="16753395" y="7131016"/>
            <a:ext cx="10242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33" name="Google Shape;433;g2670d89a1b0_0_352"/>
          <p:cNvSpPr/>
          <p:nvPr/>
        </p:nvSpPr>
        <p:spPr>
          <a:xfrm>
            <a:off x="13260458" y="10515124"/>
            <a:ext cx="78747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2670d89a1b0_0_352"/>
          <p:cNvSpPr/>
          <p:nvPr/>
        </p:nvSpPr>
        <p:spPr>
          <a:xfrm>
            <a:off x="13260458" y="10515124"/>
            <a:ext cx="78747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g2670d89a1b0_0_352"/>
          <p:cNvSpPr/>
          <p:nvPr/>
        </p:nvSpPr>
        <p:spPr>
          <a:xfrm>
            <a:off x="13158845" y="10515124"/>
            <a:ext cx="80784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Treasure Found</a:t>
            </a:r>
            <a:endParaRPr b="0" i="0" sz="4800" u="none" cap="none" strike="noStrike">
              <a:solidFill>
                <a:schemeClr val="dk1"/>
              </a:solidFill>
              <a:latin typeface="Calibri"/>
              <a:ea typeface="Calibri"/>
              <a:cs typeface="Calibri"/>
              <a:sym typeface="Calibri"/>
            </a:endParaRPr>
          </a:p>
        </p:txBody>
      </p:sp>
      <p:sp>
        <p:nvSpPr>
          <p:cNvPr id="436" name="Google Shape;436;g2670d89a1b0_0_352"/>
          <p:cNvSpPr/>
          <p:nvPr/>
        </p:nvSpPr>
        <p:spPr>
          <a:xfrm>
            <a:off x="13192716" y="11404008"/>
            <a:ext cx="8010300" cy="1100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7" name="Google Shape;437;g2670d89a1b0_0_352"/>
          <p:cNvSpPr/>
          <p:nvPr/>
        </p:nvSpPr>
        <p:spPr>
          <a:xfrm>
            <a:off x="3251607" y="10515124"/>
            <a:ext cx="78747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g2670d89a1b0_0_352"/>
          <p:cNvSpPr/>
          <p:nvPr/>
        </p:nvSpPr>
        <p:spPr>
          <a:xfrm>
            <a:off x="3251607" y="10515124"/>
            <a:ext cx="78747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g2670d89a1b0_0_352"/>
          <p:cNvSpPr/>
          <p:nvPr/>
        </p:nvSpPr>
        <p:spPr>
          <a:xfrm>
            <a:off x="3149994" y="10515124"/>
            <a:ext cx="80784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Spellcasting Progress</a:t>
            </a:r>
            <a:endParaRPr b="0" i="0" sz="4800" u="none" cap="none" strike="noStrike">
              <a:solidFill>
                <a:schemeClr val="dk1"/>
              </a:solidFill>
              <a:latin typeface="Calibri"/>
              <a:ea typeface="Calibri"/>
              <a:cs typeface="Calibri"/>
              <a:sym typeface="Calibri"/>
            </a:endParaRPr>
          </a:p>
        </p:txBody>
      </p:sp>
      <p:sp>
        <p:nvSpPr>
          <p:cNvPr id="440" name="Google Shape;440;g2670d89a1b0_0_352"/>
          <p:cNvSpPr/>
          <p:nvPr/>
        </p:nvSpPr>
        <p:spPr>
          <a:xfrm>
            <a:off x="3183865" y="11404008"/>
            <a:ext cx="8010300" cy="1100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 " id="446" name="Google Shape;446;g2670d89a1b0_0_419"/>
          <p:cNvPicPr preferRelativeResize="0"/>
          <p:nvPr/>
        </p:nvPicPr>
        <p:blipFill rotWithShape="1">
          <a:blip r:embed="rId3">
            <a:alphaModFix/>
          </a:blip>
          <a:srcRect b="0" l="0" r="0" t="0"/>
          <a:stretch/>
        </p:blipFill>
        <p:spPr>
          <a:xfrm>
            <a:off x="10669335" y="894"/>
            <a:ext cx="13715930" cy="13714213"/>
          </a:xfrm>
          <a:prstGeom prst="rect">
            <a:avLst/>
          </a:prstGeom>
          <a:noFill/>
          <a:ln>
            <a:noFill/>
          </a:ln>
        </p:spPr>
      </p:pic>
      <p:pic>
        <p:nvPicPr>
          <p:cNvPr descr=" " id="447" name="Google Shape;447;g2670d89a1b0_0_419"/>
          <p:cNvPicPr preferRelativeResize="0"/>
          <p:nvPr/>
        </p:nvPicPr>
        <p:blipFill rotWithShape="1">
          <a:blip r:embed="rId4">
            <a:alphaModFix/>
          </a:blip>
          <a:srcRect b="0" l="0" r="0" t="0"/>
          <a:stretch/>
        </p:blipFill>
        <p:spPr>
          <a:xfrm>
            <a:off x="0" y="894"/>
            <a:ext cx="10667945" cy="13714213"/>
          </a:xfrm>
          <a:prstGeom prst="rect">
            <a:avLst/>
          </a:prstGeom>
          <a:noFill/>
          <a:ln>
            <a:noFill/>
          </a:ln>
        </p:spPr>
      </p:pic>
      <p:pic>
        <p:nvPicPr>
          <p:cNvPr descr=" " id="448" name="Google Shape;448;g2670d89a1b0_0_419"/>
          <p:cNvPicPr preferRelativeResize="0"/>
          <p:nvPr/>
        </p:nvPicPr>
        <p:blipFill rotWithShape="1">
          <a:blip r:embed="rId5">
            <a:alphaModFix/>
          </a:blip>
          <a:srcRect b="0" l="0" r="0" t="0"/>
          <a:stretch/>
        </p:blipFill>
        <p:spPr>
          <a:xfrm>
            <a:off x="0" y="6388162"/>
            <a:ext cx="5473672" cy="7326945"/>
          </a:xfrm>
          <a:prstGeom prst="rect">
            <a:avLst/>
          </a:prstGeom>
          <a:noFill/>
          <a:ln>
            <a:noFill/>
          </a:ln>
        </p:spPr>
      </p:pic>
      <p:sp>
        <p:nvSpPr>
          <p:cNvPr id="449" name="Google Shape;449;g2670d89a1b0_0_419"/>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450" name="Google Shape;450;g2670d89a1b0_0_419"/>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451" name="Google Shape;451;g2670d89a1b0_0_419"/>
          <p:cNvSpPr/>
          <p:nvPr/>
        </p:nvSpPr>
        <p:spPr>
          <a:xfrm>
            <a:off x="13450981" y="5753244"/>
            <a:ext cx="8739000" cy="1955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2670d89a1b0_0_419"/>
          <p:cNvSpPr/>
          <p:nvPr/>
        </p:nvSpPr>
        <p:spPr>
          <a:xfrm>
            <a:off x="13450981" y="5753244"/>
            <a:ext cx="8739000" cy="1955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2670d89a1b0_0_419"/>
          <p:cNvSpPr/>
          <p:nvPr/>
        </p:nvSpPr>
        <p:spPr>
          <a:xfrm>
            <a:off x="13450981" y="5753244"/>
            <a:ext cx="89418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A web application</a:t>
            </a:r>
            <a:endParaRPr b="0" i="0" sz="4800" u="none" cap="none" strike="noStrike">
              <a:solidFill>
                <a:schemeClr val="dk1"/>
              </a:solidFill>
              <a:latin typeface="Calibri"/>
              <a:ea typeface="Calibri"/>
              <a:cs typeface="Calibri"/>
              <a:sym typeface="Calibri"/>
            </a:endParaRPr>
          </a:p>
        </p:txBody>
      </p:sp>
      <p:sp>
        <p:nvSpPr>
          <p:cNvPr id="454" name="Google Shape;454;g2670d89a1b0_0_419"/>
          <p:cNvSpPr/>
          <p:nvPr/>
        </p:nvSpPr>
        <p:spPr>
          <a:xfrm>
            <a:off x="13450981" y="6743716"/>
            <a:ext cx="8874000" cy="1100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5" name="Google Shape;455;g2670d89a1b0_0_419"/>
          <p:cNvPicPr preferRelativeResize="0"/>
          <p:nvPr/>
        </p:nvPicPr>
        <p:blipFill rotWithShape="1">
          <a:blip r:embed="rId7">
            <a:alphaModFix/>
          </a:blip>
          <a:srcRect b="0" l="0" r="0" t="0"/>
          <a:stretch/>
        </p:blipFill>
        <p:spPr>
          <a:xfrm>
            <a:off x="254033" y="3251670"/>
            <a:ext cx="13766730" cy="8165036"/>
          </a:xfrm>
          <a:prstGeom prst="rect">
            <a:avLst/>
          </a:prstGeom>
          <a:noFill/>
          <a:ln>
            <a:noFill/>
          </a:ln>
        </p:spPr>
      </p:pic>
      <p:pic>
        <p:nvPicPr>
          <p:cNvPr descr=" " id="456" name="Google Shape;456;g2670d89a1b0_0_419"/>
          <p:cNvPicPr preferRelativeResize="0"/>
          <p:nvPr/>
        </p:nvPicPr>
        <p:blipFill rotWithShape="1">
          <a:blip r:embed="rId8">
            <a:alphaModFix/>
          </a:blip>
          <a:srcRect b="0" l="0" r="0" t="0"/>
          <a:stretch/>
        </p:blipFill>
        <p:spPr>
          <a:xfrm>
            <a:off x="2184674" y="3594524"/>
            <a:ext cx="9893249" cy="6488857"/>
          </a:xfrm>
          <a:prstGeom prst="rect">
            <a:avLst/>
          </a:prstGeom>
          <a:noFill/>
          <a:ln>
            <a:noFill/>
          </a:ln>
        </p:spPr>
      </p:pic>
      <p:sp>
        <p:nvSpPr>
          <p:cNvPr id="457" name="Google Shape;457;g2670d89a1b0_0_419"/>
          <p:cNvSpPr/>
          <p:nvPr/>
        </p:nvSpPr>
        <p:spPr>
          <a:xfrm>
            <a:off x="7633656" y="1524696"/>
            <a:ext cx="9763200" cy="16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 " id="463" name="Google Shape;463;g2670d89a1b0_0_435"/>
          <p:cNvPicPr preferRelativeResize="0"/>
          <p:nvPr/>
        </p:nvPicPr>
        <p:blipFill rotWithShape="1">
          <a:blip r:embed="rId3">
            <a:alphaModFix/>
          </a:blip>
          <a:srcRect b="0" l="0" r="0" t="0"/>
          <a:stretch/>
        </p:blipFill>
        <p:spPr>
          <a:xfrm>
            <a:off x="0" y="894"/>
            <a:ext cx="13715930" cy="13714213"/>
          </a:xfrm>
          <a:prstGeom prst="rect">
            <a:avLst/>
          </a:prstGeom>
          <a:noFill/>
          <a:ln>
            <a:noFill/>
          </a:ln>
        </p:spPr>
      </p:pic>
      <p:pic>
        <p:nvPicPr>
          <p:cNvPr descr=" " id="464" name="Google Shape;464;g2670d89a1b0_0_435"/>
          <p:cNvPicPr preferRelativeResize="0"/>
          <p:nvPr/>
        </p:nvPicPr>
        <p:blipFill rotWithShape="1">
          <a:blip r:embed="rId4">
            <a:alphaModFix/>
          </a:blip>
          <a:srcRect b="0" l="0" r="0" t="0"/>
          <a:stretch/>
        </p:blipFill>
        <p:spPr>
          <a:xfrm>
            <a:off x="13717716" y="894"/>
            <a:ext cx="10667945" cy="13714213"/>
          </a:xfrm>
          <a:prstGeom prst="rect">
            <a:avLst/>
          </a:prstGeom>
          <a:noFill/>
          <a:ln>
            <a:noFill/>
          </a:ln>
        </p:spPr>
      </p:pic>
      <p:pic>
        <p:nvPicPr>
          <p:cNvPr descr=" " id="465" name="Google Shape;465;g2670d89a1b0_0_435"/>
          <p:cNvPicPr preferRelativeResize="0"/>
          <p:nvPr/>
        </p:nvPicPr>
        <p:blipFill rotWithShape="1">
          <a:blip r:embed="rId5">
            <a:alphaModFix/>
          </a:blip>
          <a:srcRect b="0" l="0" r="0" t="0"/>
          <a:stretch/>
        </p:blipFill>
        <p:spPr>
          <a:xfrm>
            <a:off x="19446130" y="1588186"/>
            <a:ext cx="4021950" cy="1611798"/>
          </a:xfrm>
          <a:prstGeom prst="rect">
            <a:avLst/>
          </a:prstGeom>
          <a:noFill/>
          <a:ln>
            <a:noFill/>
          </a:ln>
        </p:spPr>
      </p:pic>
      <p:sp>
        <p:nvSpPr>
          <p:cNvPr id="466" name="Google Shape;466;g2670d89a1b0_0_435"/>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467" name="Google Shape;467;g2670d89a1b0_0_435"/>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468" name="Google Shape;468;g2670d89a1b0_0_435"/>
          <p:cNvSpPr/>
          <p:nvPr/>
        </p:nvSpPr>
        <p:spPr>
          <a:xfrm>
            <a:off x="2946770" y="4661186"/>
            <a:ext cx="8739000" cy="1955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g2670d89a1b0_0_435"/>
          <p:cNvSpPr/>
          <p:nvPr/>
        </p:nvSpPr>
        <p:spPr>
          <a:xfrm>
            <a:off x="2946770" y="4661186"/>
            <a:ext cx="8739000" cy="1955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2670d89a1b0_0_435"/>
          <p:cNvSpPr/>
          <p:nvPr/>
        </p:nvSpPr>
        <p:spPr>
          <a:xfrm>
            <a:off x="2946768" y="4661186"/>
            <a:ext cx="89418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An mobile app</a:t>
            </a:r>
            <a:endParaRPr b="0" i="0" sz="4800" u="none" cap="none" strike="noStrike">
              <a:solidFill>
                <a:schemeClr val="dk1"/>
              </a:solidFill>
              <a:latin typeface="Calibri"/>
              <a:ea typeface="Calibri"/>
              <a:cs typeface="Calibri"/>
              <a:sym typeface="Calibri"/>
            </a:endParaRPr>
          </a:p>
        </p:txBody>
      </p:sp>
      <p:sp>
        <p:nvSpPr>
          <p:cNvPr id="471" name="Google Shape;471;g2670d89a1b0_0_435"/>
          <p:cNvSpPr/>
          <p:nvPr/>
        </p:nvSpPr>
        <p:spPr>
          <a:xfrm>
            <a:off x="2946770" y="5651658"/>
            <a:ext cx="8874000" cy="1100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2" name="Google Shape;472;g2670d89a1b0_0_435"/>
          <p:cNvSpPr/>
          <p:nvPr/>
        </p:nvSpPr>
        <p:spPr>
          <a:xfrm>
            <a:off x="2946770" y="7657996"/>
            <a:ext cx="9090000" cy="33606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73" name="Google Shape;473;g2670d89a1b0_0_435"/>
          <p:cNvSpPr/>
          <p:nvPr/>
        </p:nvSpPr>
        <p:spPr>
          <a:xfrm>
            <a:off x="2946770" y="2159612"/>
            <a:ext cx="11046300" cy="16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The Future of Fantasy</a:t>
            </a:r>
            <a:endParaRPr b="0" i="0" sz="8000" u="none" cap="none" strike="noStrike">
              <a:solidFill>
                <a:schemeClr val="dk1"/>
              </a:solidFill>
              <a:latin typeface="Calibri"/>
              <a:ea typeface="Calibri"/>
              <a:cs typeface="Calibri"/>
              <a:sym typeface="Calibri"/>
            </a:endParaRPr>
          </a:p>
        </p:txBody>
      </p:sp>
      <p:pic>
        <p:nvPicPr>
          <p:cNvPr descr=" " id="474" name="Google Shape;474;g2670d89a1b0_0_435"/>
          <p:cNvPicPr preferRelativeResize="0"/>
          <p:nvPr/>
        </p:nvPicPr>
        <p:blipFill rotWithShape="1">
          <a:blip r:embed="rId7">
            <a:alphaModFix/>
          </a:blip>
          <a:srcRect b="0" l="0" r="0" t="0"/>
          <a:stretch/>
        </p:blipFill>
        <p:spPr>
          <a:xfrm>
            <a:off x="15457832" y="1029458"/>
            <a:ext cx="5473672" cy="11847556"/>
          </a:xfrm>
          <a:prstGeom prst="rect">
            <a:avLst/>
          </a:prstGeom>
          <a:noFill/>
          <a:ln>
            <a:noFill/>
          </a:ln>
        </p:spPr>
      </p:pic>
      <p:pic>
        <p:nvPicPr>
          <p:cNvPr descr=" " id="475" name="Google Shape;475;g2670d89a1b0_0_435"/>
          <p:cNvPicPr preferRelativeResize="0"/>
          <p:nvPr/>
        </p:nvPicPr>
        <p:blipFill rotWithShape="1">
          <a:blip r:embed="rId8">
            <a:alphaModFix/>
          </a:blip>
          <a:srcRect b="0" l="0" r="0" t="0"/>
          <a:stretch/>
        </p:blipFill>
        <p:spPr>
          <a:xfrm>
            <a:off x="15648355" y="1765964"/>
            <a:ext cx="5105374" cy="107935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 " id="481" name="Google Shape;481;g2670d89a1b0_0_452"/>
          <p:cNvPicPr preferRelativeResize="0"/>
          <p:nvPr/>
        </p:nvPicPr>
        <p:blipFill rotWithShape="1">
          <a:blip r:embed="rId3">
            <a:alphaModFix/>
          </a:blip>
          <a:srcRect b="0" l="0" r="0" t="0"/>
          <a:stretch/>
        </p:blipFill>
        <p:spPr>
          <a:xfrm>
            <a:off x="0" y="894"/>
            <a:ext cx="13715930" cy="13714213"/>
          </a:xfrm>
          <a:prstGeom prst="rect">
            <a:avLst/>
          </a:prstGeom>
          <a:noFill/>
          <a:ln>
            <a:noFill/>
          </a:ln>
        </p:spPr>
      </p:pic>
      <p:pic>
        <p:nvPicPr>
          <p:cNvPr descr=" " id="482" name="Google Shape;482;g2670d89a1b0_0_452"/>
          <p:cNvPicPr preferRelativeResize="0"/>
          <p:nvPr/>
        </p:nvPicPr>
        <p:blipFill rotWithShape="1">
          <a:blip r:embed="rId4">
            <a:alphaModFix/>
          </a:blip>
          <a:srcRect b="0" l="0" r="0" t="0"/>
          <a:stretch/>
        </p:blipFill>
        <p:spPr>
          <a:xfrm>
            <a:off x="13717716" y="894"/>
            <a:ext cx="10667945" cy="13714213"/>
          </a:xfrm>
          <a:prstGeom prst="rect">
            <a:avLst/>
          </a:prstGeom>
          <a:noFill/>
          <a:ln>
            <a:noFill/>
          </a:ln>
        </p:spPr>
      </p:pic>
      <p:pic>
        <p:nvPicPr>
          <p:cNvPr descr=" " id="483" name="Google Shape;483;g2670d89a1b0_0_452"/>
          <p:cNvPicPr preferRelativeResize="0"/>
          <p:nvPr/>
        </p:nvPicPr>
        <p:blipFill rotWithShape="1">
          <a:blip r:embed="rId5">
            <a:alphaModFix/>
          </a:blip>
          <a:srcRect b="0" l="0" r="0" t="0"/>
          <a:stretch/>
        </p:blipFill>
        <p:spPr>
          <a:xfrm>
            <a:off x="914515" y="10007190"/>
            <a:ext cx="5041874" cy="2603162"/>
          </a:xfrm>
          <a:prstGeom prst="rect">
            <a:avLst/>
          </a:prstGeom>
          <a:noFill/>
          <a:ln>
            <a:noFill/>
          </a:ln>
        </p:spPr>
      </p:pic>
      <p:sp>
        <p:nvSpPr>
          <p:cNvPr id="484" name="Google Shape;484;g2670d89a1b0_0_452"/>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485" name="Google Shape;485;g2670d89a1b0_0_452"/>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486" name="Google Shape;486;g2670d89a1b0_0_452"/>
          <p:cNvSpPr/>
          <p:nvPr/>
        </p:nvSpPr>
        <p:spPr>
          <a:xfrm>
            <a:off x="876410" y="8369102"/>
            <a:ext cx="5715600" cy="1955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g2670d89a1b0_0_452"/>
          <p:cNvSpPr/>
          <p:nvPr/>
        </p:nvSpPr>
        <p:spPr>
          <a:xfrm>
            <a:off x="876410" y="8369102"/>
            <a:ext cx="5715600" cy="1955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2670d89a1b0_0_452"/>
          <p:cNvSpPr/>
          <p:nvPr/>
        </p:nvSpPr>
        <p:spPr>
          <a:xfrm>
            <a:off x="876410" y="8369102"/>
            <a:ext cx="59193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A web application</a:t>
            </a:r>
            <a:endParaRPr b="0" i="0" sz="4800" u="none" cap="none" strike="noStrike">
              <a:solidFill>
                <a:schemeClr val="dk1"/>
              </a:solidFill>
              <a:latin typeface="Calibri"/>
              <a:ea typeface="Calibri"/>
              <a:cs typeface="Calibri"/>
              <a:sym typeface="Calibri"/>
            </a:endParaRPr>
          </a:p>
        </p:txBody>
      </p:sp>
      <p:sp>
        <p:nvSpPr>
          <p:cNvPr id="489" name="Google Shape;489;g2670d89a1b0_0_452"/>
          <p:cNvSpPr/>
          <p:nvPr/>
        </p:nvSpPr>
        <p:spPr>
          <a:xfrm>
            <a:off x="876410" y="9359574"/>
            <a:ext cx="5851500" cy="1100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0" name="Google Shape;490;g2670d89a1b0_0_452"/>
          <p:cNvSpPr/>
          <p:nvPr/>
        </p:nvSpPr>
        <p:spPr>
          <a:xfrm>
            <a:off x="876410" y="1537392"/>
            <a:ext cx="6714900" cy="562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A Gateway to</a:t>
            </a:r>
            <a:endParaRPr b="0" i="0" sz="8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a World of </a:t>
            </a:r>
            <a:endParaRPr b="0" i="0" sz="8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Fantasy and </a:t>
            </a:r>
            <a:endParaRPr b="0" i="0" sz="8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Wonder</a:t>
            </a:r>
            <a:endParaRPr b="0" i="0" sz="8000" u="none" cap="none" strike="noStrike">
              <a:solidFill>
                <a:schemeClr val="dk1"/>
              </a:solidFill>
              <a:latin typeface="Calibri"/>
              <a:ea typeface="Calibri"/>
              <a:cs typeface="Calibri"/>
              <a:sym typeface="Calibri"/>
            </a:endParaRPr>
          </a:p>
        </p:txBody>
      </p:sp>
      <p:sp>
        <p:nvSpPr>
          <p:cNvPr id="491" name="Google Shape;491;g2670d89a1b0_0_452"/>
          <p:cNvSpPr/>
          <p:nvPr/>
        </p:nvSpPr>
        <p:spPr>
          <a:xfrm>
            <a:off x="18125166" y="4711980"/>
            <a:ext cx="5381400" cy="5570400"/>
          </a:xfrm>
          <a:prstGeom prst="rect">
            <a:avLst/>
          </a:prstGeom>
          <a:noFill/>
          <a:ln>
            <a:noFill/>
          </a:ln>
        </p:spPr>
        <p:txBody>
          <a:bodyPr anchorCtr="0" anchor="t" bIns="0" lIns="0" spcFirstLastPara="1" rIns="0" wrap="square" tIns="0">
            <a:no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2" name="Google Shape;492;g2670d89a1b0_0_452"/>
          <p:cNvPicPr preferRelativeResize="0"/>
          <p:nvPr/>
        </p:nvPicPr>
        <p:blipFill rotWithShape="1">
          <a:blip r:embed="rId7">
            <a:alphaModFix/>
          </a:blip>
          <a:srcRect b="0" l="0" r="0" t="0"/>
          <a:stretch/>
        </p:blipFill>
        <p:spPr>
          <a:xfrm>
            <a:off x="8814902" y="750096"/>
            <a:ext cx="8572456" cy="12330093"/>
          </a:xfrm>
          <a:prstGeom prst="rect">
            <a:avLst/>
          </a:prstGeom>
          <a:noFill/>
          <a:ln>
            <a:noFill/>
          </a:ln>
        </p:spPr>
      </p:pic>
      <p:pic>
        <p:nvPicPr>
          <p:cNvPr descr=" " id="493" name="Google Shape;493;g2670d89a1b0_0_452"/>
          <p:cNvPicPr preferRelativeResize="0"/>
          <p:nvPr/>
        </p:nvPicPr>
        <p:blipFill rotWithShape="1">
          <a:blip r:embed="rId8">
            <a:alphaModFix/>
          </a:blip>
          <a:srcRect b="0" l="0" r="0" t="0"/>
          <a:stretch/>
        </p:blipFill>
        <p:spPr>
          <a:xfrm>
            <a:off x="9310264" y="1804058"/>
            <a:ext cx="7581861" cy="102348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 " id="499" name="Google Shape;499;g2670d89a1b0_0_469"/>
          <p:cNvPicPr preferRelativeResize="0"/>
          <p:nvPr/>
        </p:nvPicPr>
        <p:blipFill rotWithShape="1">
          <a:blip r:embed="rId3">
            <a:alphaModFix/>
          </a:blip>
          <a:srcRect b="0" l="0" r="0" t="0"/>
          <a:stretch/>
        </p:blipFill>
        <p:spPr>
          <a:xfrm>
            <a:off x="0" y="894"/>
            <a:ext cx="24383875" cy="13714213"/>
          </a:xfrm>
          <a:prstGeom prst="rect">
            <a:avLst/>
          </a:prstGeom>
          <a:noFill/>
          <a:ln>
            <a:noFill/>
          </a:ln>
        </p:spPr>
      </p:pic>
      <p:sp>
        <p:nvSpPr>
          <p:cNvPr id="500" name="Google Shape;500;g2670d89a1b0_0_469"/>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01" name="Google Shape;501;g2670d89a1b0_0_469"/>
          <p:cNvPicPr preferRelativeResize="0"/>
          <p:nvPr/>
        </p:nvPicPr>
        <p:blipFill rotWithShape="1">
          <a:blip r:embed="rId4">
            <a:alphaModFix/>
          </a:blip>
          <a:srcRect b="0" l="0" r="0" t="0"/>
          <a:stretch/>
        </p:blipFill>
        <p:spPr>
          <a:xfrm>
            <a:off x="23523341" y="10819884"/>
            <a:ext cx="711196" cy="2590462"/>
          </a:xfrm>
          <a:prstGeom prst="rect">
            <a:avLst/>
          </a:prstGeom>
          <a:noFill/>
          <a:ln>
            <a:noFill/>
          </a:ln>
        </p:spPr>
      </p:pic>
      <p:sp>
        <p:nvSpPr>
          <p:cNvPr id="502" name="Google Shape;502;g2670d89a1b0_0_469"/>
          <p:cNvSpPr/>
          <p:nvPr/>
        </p:nvSpPr>
        <p:spPr>
          <a:xfrm>
            <a:off x="15559446" y="1004064"/>
            <a:ext cx="7908900" cy="16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24" name="Shape 24"/>
        <p:cNvGrpSpPr/>
        <p:nvPr/>
      </p:nvGrpSpPr>
      <p:grpSpPr>
        <a:xfrm>
          <a:off x="0" y="0"/>
          <a:ext cx="0" cy="0"/>
          <a:chOff x="0" y="0"/>
          <a:chExt cx="0" cy="0"/>
        </a:xfrm>
      </p:grpSpPr>
      <p:pic>
        <p:nvPicPr>
          <p:cNvPr descr=" " id="25" name="Google Shape;25;g2670d89a1b0_0_12"/>
          <p:cNvPicPr preferRelativeResize="0"/>
          <p:nvPr/>
        </p:nvPicPr>
        <p:blipFill rotWithShape="1">
          <a:blip r:embed="rId3">
            <a:alphaModFix/>
          </a:blip>
          <a:srcRect b="0" l="0" r="0" t="0"/>
          <a:stretch/>
        </p:blipFill>
        <p:spPr>
          <a:xfrm>
            <a:off x="0" y="0"/>
            <a:ext cx="10669334" cy="13716000"/>
          </a:xfrm>
          <a:prstGeom prst="rect">
            <a:avLst/>
          </a:prstGeom>
          <a:noFill/>
          <a:ln>
            <a:noFill/>
          </a:ln>
        </p:spPr>
      </p:pic>
      <p:pic>
        <p:nvPicPr>
          <p:cNvPr descr=" " id="26" name="Google Shape;26;g2670d89a1b0_0_12"/>
          <p:cNvPicPr preferRelativeResize="0"/>
          <p:nvPr/>
        </p:nvPicPr>
        <p:blipFill rotWithShape="1">
          <a:blip r:embed="rId4">
            <a:alphaModFix/>
          </a:blip>
          <a:srcRect b="0" l="0" r="0" t="0"/>
          <a:stretch/>
        </p:blipFill>
        <p:spPr>
          <a:xfrm>
            <a:off x="10669334" y="0"/>
            <a:ext cx="13717714" cy="13716000"/>
          </a:xfrm>
          <a:prstGeom prst="rect">
            <a:avLst/>
          </a:prstGeom>
          <a:noFill/>
          <a:ln>
            <a:noFill/>
          </a:ln>
        </p:spPr>
      </p:pic>
      <p:pic>
        <p:nvPicPr>
          <p:cNvPr descr=" " id="27" name="Google Shape;27;g2670d89a1b0_0_12"/>
          <p:cNvPicPr preferRelativeResize="0"/>
          <p:nvPr/>
        </p:nvPicPr>
        <p:blipFill rotWithShape="1">
          <a:blip r:embed="rId5">
            <a:alphaModFix/>
          </a:blip>
          <a:srcRect b="0" l="0" r="0" t="0"/>
          <a:stretch/>
        </p:blipFill>
        <p:spPr>
          <a:xfrm>
            <a:off x="20424044" y="4380578"/>
            <a:ext cx="2126614" cy="7336675"/>
          </a:xfrm>
          <a:prstGeom prst="rect">
            <a:avLst/>
          </a:prstGeom>
          <a:noFill/>
          <a:ln>
            <a:noFill/>
          </a:ln>
        </p:spPr>
      </p:pic>
      <p:sp>
        <p:nvSpPr>
          <p:cNvPr id="28" name="Google Shape;28;g2670d89a1b0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29" name="Google Shape;29;g2670d89a1b0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0" name="Google Shape;30;g2670d89a1b0_0_12"/>
          <p:cNvSpPr/>
          <p:nvPr/>
        </p:nvSpPr>
        <p:spPr>
          <a:xfrm>
            <a:off x="8706938" y="3924300"/>
            <a:ext cx="7489800" cy="265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2800"/>
              <a:buFont typeface="Chakra Petch"/>
              <a:buNone/>
            </a:pPr>
            <a:r>
              <a:rPr b="1" i="0" lang="en-US" sz="12800" u="none" cap="none" strike="noStrike">
                <a:solidFill>
                  <a:srgbClr val="FFFFFF"/>
                </a:solidFill>
                <a:latin typeface="Chakra Petch"/>
                <a:ea typeface="Chakra Petch"/>
                <a:cs typeface="Chakra Petch"/>
                <a:sym typeface="Chakra Petch"/>
              </a:rPr>
              <a:t>Welcome</a:t>
            </a:r>
            <a:endParaRPr b="0" i="0" sz="12800" u="none" cap="none" strike="noStrike">
              <a:solidFill>
                <a:schemeClr val="dk1"/>
              </a:solidFill>
              <a:latin typeface="Calibri"/>
              <a:ea typeface="Calibri"/>
              <a:cs typeface="Calibri"/>
              <a:sym typeface="Calibri"/>
            </a:endParaRPr>
          </a:p>
        </p:txBody>
      </p:sp>
      <p:sp>
        <p:nvSpPr>
          <p:cNvPr id="31" name="Google Shape;31;g2670d89a1b0_0_12"/>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 " id="508" name="Google Shape;508;g2670d89a1b0_0_477"/>
          <p:cNvPicPr preferRelativeResize="0"/>
          <p:nvPr/>
        </p:nvPicPr>
        <p:blipFill rotWithShape="1">
          <a:blip r:embed="rId3">
            <a:alphaModFix/>
          </a:blip>
          <a:srcRect b="0" l="0" r="0" t="0"/>
          <a:stretch/>
        </p:blipFill>
        <p:spPr>
          <a:xfrm>
            <a:off x="10669335" y="894"/>
            <a:ext cx="13715930" cy="13714213"/>
          </a:xfrm>
          <a:prstGeom prst="rect">
            <a:avLst/>
          </a:prstGeom>
          <a:noFill/>
          <a:ln>
            <a:noFill/>
          </a:ln>
        </p:spPr>
      </p:pic>
      <p:pic>
        <p:nvPicPr>
          <p:cNvPr descr=" " id="509" name="Google Shape;509;g2670d89a1b0_0_477"/>
          <p:cNvPicPr preferRelativeResize="0"/>
          <p:nvPr/>
        </p:nvPicPr>
        <p:blipFill rotWithShape="1">
          <a:blip r:embed="rId4">
            <a:alphaModFix/>
          </a:blip>
          <a:srcRect b="0" l="0" r="0" t="0"/>
          <a:stretch/>
        </p:blipFill>
        <p:spPr>
          <a:xfrm>
            <a:off x="0" y="894"/>
            <a:ext cx="10667945" cy="13714213"/>
          </a:xfrm>
          <a:prstGeom prst="rect">
            <a:avLst/>
          </a:prstGeom>
          <a:noFill/>
          <a:ln>
            <a:noFill/>
          </a:ln>
        </p:spPr>
      </p:pic>
      <p:pic>
        <p:nvPicPr>
          <p:cNvPr descr=" " id="510" name="Google Shape;510;g2670d89a1b0_0_477"/>
          <p:cNvPicPr preferRelativeResize="0"/>
          <p:nvPr/>
        </p:nvPicPr>
        <p:blipFill rotWithShape="1">
          <a:blip r:embed="rId5">
            <a:alphaModFix/>
          </a:blip>
          <a:srcRect b="0" l="0" r="0" t="0"/>
          <a:stretch/>
        </p:blipFill>
        <p:spPr>
          <a:xfrm>
            <a:off x="0" y="6388162"/>
            <a:ext cx="5473672" cy="7326945"/>
          </a:xfrm>
          <a:prstGeom prst="rect">
            <a:avLst/>
          </a:prstGeom>
          <a:noFill/>
          <a:ln>
            <a:noFill/>
          </a:ln>
        </p:spPr>
      </p:pic>
      <p:sp>
        <p:nvSpPr>
          <p:cNvPr id="511" name="Google Shape;511;g2670d89a1b0_0_477"/>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12" name="Google Shape;512;g2670d89a1b0_0_477"/>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pic>
        <p:nvPicPr>
          <p:cNvPr descr=" " id="513" name="Google Shape;513;g2670d89a1b0_0_477"/>
          <p:cNvPicPr preferRelativeResize="0"/>
          <p:nvPr/>
        </p:nvPicPr>
        <p:blipFill rotWithShape="1">
          <a:blip r:embed="rId7">
            <a:alphaModFix/>
          </a:blip>
          <a:srcRect b="0" l="0" r="0" t="0"/>
          <a:stretch/>
        </p:blipFill>
        <p:spPr>
          <a:xfrm>
            <a:off x="0" y="892"/>
            <a:ext cx="24383875" cy="5866635"/>
          </a:xfrm>
          <a:prstGeom prst="rect">
            <a:avLst/>
          </a:prstGeom>
          <a:noFill/>
          <a:ln>
            <a:noFill/>
          </a:ln>
        </p:spPr>
      </p:pic>
      <p:sp>
        <p:nvSpPr>
          <p:cNvPr id="514" name="Google Shape;514;g2670d89a1b0_0_477"/>
          <p:cNvSpPr/>
          <p:nvPr/>
        </p:nvSpPr>
        <p:spPr>
          <a:xfrm>
            <a:off x="1244756" y="6870698"/>
            <a:ext cx="8560800" cy="2717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2670d89a1b0_0_477"/>
          <p:cNvSpPr/>
          <p:nvPr/>
        </p:nvSpPr>
        <p:spPr>
          <a:xfrm>
            <a:off x="1244756" y="6870698"/>
            <a:ext cx="2146500" cy="2717400"/>
          </a:xfrm>
          <a:prstGeom prst="rect">
            <a:avLst/>
          </a:prstGeom>
          <a:solidFill>
            <a:srgbClr val="515151"/>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g2670d89a1b0_0_477"/>
          <p:cNvSpPr/>
          <p:nvPr/>
        </p:nvSpPr>
        <p:spPr>
          <a:xfrm>
            <a:off x="2006851" y="7175460"/>
            <a:ext cx="11643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1</a:t>
            </a:r>
            <a:endParaRPr b="0" i="0" sz="12800" u="none" cap="none" strike="noStrike">
              <a:solidFill>
                <a:schemeClr val="dk1"/>
              </a:solidFill>
              <a:latin typeface="Calibri"/>
              <a:ea typeface="Calibri"/>
              <a:cs typeface="Calibri"/>
              <a:sym typeface="Calibri"/>
            </a:endParaRPr>
          </a:p>
        </p:txBody>
      </p:sp>
      <p:sp>
        <p:nvSpPr>
          <p:cNvPr id="517" name="Google Shape;517;g2670d89a1b0_0_477"/>
          <p:cNvSpPr/>
          <p:nvPr/>
        </p:nvSpPr>
        <p:spPr>
          <a:xfrm>
            <a:off x="3594550" y="7061174"/>
            <a:ext cx="6210900" cy="2336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2670d89a1b0_0_477"/>
          <p:cNvSpPr/>
          <p:nvPr/>
        </p:nvSpPr>
        <p:spPr>
          <a:xfrm>
            <a:off x="3594550" y="7061174"/>
            <a:ext cx="64143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Discover the secrets</a:t>
            </a:r>
            <a:endParaRPr b="0" i="0" sz="4800" u="none" cap="none" strike="noStrike">
              <a:solidFill>
                <a:schemeClr val="dk1"/>
              </a:solidFill>
              <a:latin typeface="Calibri"/>
              <a:ea typeface="Calibri"/>
              <a:cs typeface="Calibri"/>
              <a:sym typeface="Calibri"/>
            </a:endParaRPr>
          </a:p>
        </p:txBody>
      </p:sp>
      <p:sp>
        <p:nvSpPr>
          <p:cNvPr id="519" name="Google Shape;519;g2670d89a1b0_0_477"/>
          <p:cNvSpPr/>
          <p:nvPr/>
        </p:nvSpPr>
        <p:spPr>
          <a:xfrm>
            <a:off x="3594550" y="7950058"/>
            <a:ext cx="6346500" cy="158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20" name="Google Shape;520;g2670d89a1b0_0_477"/>
          <p:cNvSpPr/>
          <p:nvPr/>
        </p:nvSpPr>
        <p:spPr>
          <a:xfrm>
            <a:off x="5525191" y="10667504"/>
            <a:ext cx="8560800" cy="2818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g2670d89a1b0_0_477"/>
          <p:cNvSpPr/>
          <p:nvPr/>
        </p:nvSpPr>
        <p:spPr>
          <a:xfrm>
            <a:off x="5525191" y="10718298"/>
            <a:ext cx="2514900" cy="2717400"/>
          </a:xfrm>
          <a:prstGeom prst="rect">
            <a:avLst/>
          </a:prstGeom>
          <a:solidFill>
            <a:srgbClr val="515151"/>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g2670d89a1b0_0_477"/>
          <p:cNvSpPr/>
          <p:nvPr/>
        </p:nvSpPr>
        <p:spPr>
          <a:xfrm>
            <a:off x="6287287" y="11023058"/>
            <a:ext cx="15327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3</a:t>
            </a:r>
            <a:endParaRPr b="0" i="0" sz="12800" u="none" cap="none" strike="noStrike">
              <a:solidFill>
                <a:schemeClr val="dk1"/>
              </a:solidFill>
              <a:latin typeface="Calibri"/>
              <a:ea typeface="Calibri"/>
              <a:cs typeface="Calibri"/>
              <a:sym typeface="Calibri"/>
            </a:endParaRPr>
          </a:p>
        </p:txBody>
      </p:sp>
      <p:sp>
        <p:nvSpPr>
          <p:cNvPr id="523" name="Google Shape;523;g2670d89a1b0_0_477"/>
          <p:cNvSpPr/>
          <p:nvPr/>
        </p:nvSpPr>
        <p:spPr>
          <a:xfrm>
            <a:off x="8243329" y="10667504"/>
            <a:ext cx="5843100" cy="2818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2670d89a1b0_0_477"/>
          <p:cNvSpPr/>
          <p:nvPr/>
        </p:nvSpPr>
        <p:spPr>
          <a:xfrm>
            <a:off x="8243331" y="10667504"/>
            <a:ext cx="60459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Meet the creatures</a:t>
            </a:r>
            <a:endParaRPr b="0" i="0" sz="4800" u="none" cap="none" strike="noStrike">
              <a:solidFill>
                <a:schemeClr val="dk1"/>
              </a:solidFill>
              <a:latin typeface="Calibri"/>
              <a:ea typeface="Calibri"/>
              <a:cs typeface="Calibri"/>
              <a:sym typeface="Calibri"/>
            </a:endParaRPr>
          </a:p>
        </p:txBody>
      </p:sp>
      <p:sp>
        <p:nvSpPr>
          <p:cNvPr id="525" name="Google Shape;525;g2670d89a1b0_0_477"/>
          <p:cNvSpPr/>
          <p:nvPr/>
        </p:nvSpPr>
        <p:spPr>
          <a:xfrm>
            <a:off x="8243331" y="11556388"/>
            <a:ext cx="5978100" cy="206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6" name="Google Shape;526;g2670d89a1b0_0_477"/>
          <p:cNvSpPr/>
          <p:nvPr/>
        </p:nvSpPr>
        <p:spPr>
          <a:xfrm>
            <a:off x="14289286" y="10667504"/>
            <a:ext cx="8560800" cy="2717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g2670d89a1b0_0_477"/>
          <p:cNvSpPr/>
          <p:nvPr/>
        </p:nvSpPr>
        <p:spPr>
          <a:xfrm>
            <a:off x="14289286" y="10667504"/>
            <a:ext cx="2476500" cy="2717400"/>
          </a:xfrm>
          <a:prstGeom prst="rect">
            <a:avLst/>
          </a:prstGeom>
          <a:solidFill>
            <a:srgbClr val="515151"/>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g2670d89a1b0_0_477"/>
          <p:cNvSpPr/>
          <p:nvPr/>
        </p:nvSpPr>
        <p:spPr>
          <a:xfrm>
            <a:off x="15051382" y="10972264"/>
            <a:ext cx="14949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4</a:t>
            </a:r>
            <a:endParaRPr b="0" i="0" sz="12800" u="none" cap="none" strike="noStrike">
              <a:solidFill>
                <a:schemeClr val="dk1"/>
              </a:solidFill>
              <a:latin typeface="Calibri"/>
              <a:ea typeface="Calibri"/>
              <a:cs typeface="Calibri"/>
              <a:sym typeface="Calibri"/>
            </a:endParaRPr>
          </a:p>
        </p:txBody>
      </p:sp>
      <p:sp>
        <p:nvSpPr>
          <p:cNvPr id="529" name="Google Shape;529;g2670d89a1b0_0_477"/>
          <p:cNvSpPr/>
          <p:nvPr/>
        </p:nvSpPr>
        <p:spPr>
          <a:xfrm>
            <a:off x="16969321" y="10857980"/>
            <a:ext cx="5880900" cy="2336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2670d89a1b0_0_477"/>
          <p:cNvSpPr/>
          <p:nvPr/>
        </p:nvSpPr>
        <p:spPr>
          <a:xfrm>
            <a:off x="16969321" y="10857978"/>
            <a:ext cx="60843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Uncover the magic</a:t>
            </a:r>
            <a:endParaRPr b="0" i="0" sz="4800" u="none" cap="none" strike="noStrike">
              <a:solidFill>
                <a:schemeClr val="dk1"/>
              </a:solidFill>
              <a:latin typeface="Calibri"/>
              <a:ea typeface="Calibri"/>
              <a:cs typeface="Calibri"/>
              <a:sym typeface="Calibri"/>
            </a:endParaRPr>
          </a:p>
        </p:txBody>
      </p:sp>
      <p:sp>
        <p:nvSpPr>
          <p:cNvPr id="531" name="Google Shape;531;g2670d89a1b0_0_477"/>
          <p:cNvSpPr/>
          <p:nvPr/>
        </p:nvSpPr>
        <p:spPr>
          <a:xfrm>
            <a:off x="16969321" y="11746864"/>
            <a:ext cx="6016500" cy="158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2" name="Google Shape;532;g2670d89a1b0_0_477"/>
          <p:cNvSpPr/>
          <p:nvPr/>
        </p:nvSpPr>
        <p:spPr>
          <a:xfrm>
            <a:off x="10008851" y="6870698"/>
            <a:ext cx="8560800" cy="2717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2670d89a1b0_0_477"/>
          <p:cNvSpPr/>
          <p:nvPr/>
        </p:nvSpPr>
        <p:spPr>
          <a:xfrm>
            <a:off x="10008851" y="6870698"/>
            <a:ext cx="2463900" cy="2717400"/>
          </a:xfrm>
          <a:prstGeom prst="rect">
            <a:avLst/>
          </a:prstGeom>
          <a:solidFill>
            <a:srgbClr val="515151"/>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g2670d89a1b0_0_477"/>
          <p:cNvSpPr/>
          <p:nvPr/>
        </p:nvSpPr>
        <p:spPr>
          <a:xfrm>
            <a:off x="10770946" y="7175460"/>
            <a:ext cx="14817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2</a:t>
            </a:r>
            <a:endParaRPr b="0" i="0" sz="12800" u="none" cap="none" strike="noStrike">
              <a:solidFill>
                <a:schemeClr val="dk1"/>
              </a:solidFill>
              <a:latin typeface="Calibri"/>
              <a:ea typeface="Calibri"/>
              <a:cs typeface="Calibri"/>
              <a:sym typeface="Calibri"/>
            </a:endParaRPr>
          </a:p>
        </p:txBody>
      </p:sp>
      <p:sp>
        <p:nvSpPr>
          <p:cNvPr id="535" name="Google Shape;535;g2670d89a1b0_0_477"/>
          <p:cNvSpPr/>
          <p:nvPr/>
        </p:nvSpPr>
        <p:spPr>
          <a:xfrm>
            <a:off x="12676184" y="7061174"/>
            <a:ext cx="5893500" cy="23364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g2670d89a1b0_0_477"/>
          <p:cNvSpPr/>
          <p:nvPr/>
        </p:nvSpPr>
        <p:spPr>
          <a:xfrm>
            <a:off x="12676184" y="7061174"/>
            <a:ext cx="60969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Find your own path</a:t>
            </a:r>
            <a:endParaRPr b="0" i="0" sz="4800" u="none" cap="none" strike="noStrike">
              <a:solidFill>
                <a:schemeClr val="dk1"/>
              </a:solidFill>
              <a:latin typeface="Calibri"/>
              <a:ea typeface="Calibri"/>
              <a:cs typeface="Calibri"/>
              <a:sym typeface="Calibri"/>
            </a:endParaRPr>
          </a:p>
        </p:txBody>
      </p:sp>
      <p:sp>
        <p:nvSpPr>
          <p:cNvPr id="537" name="Google Shape;537;g2670d89a1b0_0_477"/>
          <p:cNvSpPr/>
          <p:nvPr/>
        </p:nvSpPr>
        <p:spPr>
          <a:xfrm>
            <a:off x="12676184" y="7950058"/>
            <a:ext cx="6029100" cy="158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 " id="543" name="Google Shape;543;g2670d89a1b0_0_511"/>
          <p:cNvPicPr preferRelativeResize="0"/>
          <p:nvPr/>
        </p:nvPicPr>
        <p:blipFill rotWithShape="1">
          <a:blip r:embed="rId3">
            <a:alphaModFix/>
          </a:blip>
          <a:srcRect b="0" l="0" r="0" t="0"/>
          <a:stretch/>
        </p:blipFill>
        <p:spPr>
          <a:xfrm>
            <a:off x="0" y="894"/>
            <a:ext cx="13715930" cy="13714213"/>
          </a:xfrm>
          <a:prstGeom prst="rect">
            <a:avLst/>
          </a:prstGeom>
          <a:noFill/>
          <a:ln>
            <a:noFill/>
          </a:ln>
        </p:spPr>
      </p:pic>
      <p:pic>
        <p:nvPicPr>
          <p:cNvPr descr=" " id="544" name="Google Shape;544;g2670d89a1b0_0_511"/>
          <p:cNvPicPr preferRelativeResize="0"/>
          <p:nvPr/>
        </p:nvPicPr>
        <p:blipFill rotWithShape="1">
          <a:blip r:embed="rId4">
            <a:alphaModFix/>
          </a:blip>
          <a:srcRect b="0" l="0" r="0" t="0"/>
          <a:stretch/>
        </p:blipFill>
        <p:spPr>
          <a:xfrm>
            <a:off x="13717716" y="894"/>
            <a:ext cx="10667945" cy="13714213"/>
          </a:xfrm>
          <a:prstGeom prst="rect">
            <a:avLst/>
          </a:prstGeom>
          <a:noFill/>
          <a:ln>
            <a:noFill/>
          </a:ln>
        </p:spPr>
      </p:pic>
      <p:pic>
        <p:nvPicPr>
          <p:cNvPr descr=" " id="545" name="Google Shape;545;g2670d89a1b0_0_511"/>
          <p:cNvPicPr preferRelativeResize="0"/>
          <p:nvPr/>
        </p:nvPicPr>
        <p:blipFill rotWithShape="1">
          <a:blip r:embed="rId5">
            <a:alphaModFix/>
          </a:blip>
          <a:srcRect b="0" l="0" r="0" t="0"/>
          <a:stretch/>
        </p:blipFill>
        <p:spPr>
          <a:xfrm>
            <a:off x="19446130" y="1588186"/>
            <a:ext cx="4021950" cy="1611798"/>
          </a:xfrm>
          <a:prstGeom prst="rect">
            <a:avLst/>
          </a:prstGeom>
          <a:noFill/>
          <a:ln>
            <a:noFill/>
          </a:ln>
        </p:spPr>
      </p:pic>
      <p:sp>
        <p:nvSpPr>
          <p:cNvPr id="546" name="Google Shape;546;g2670d89a1b0_0_511"/>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47" name="Google Shape;547;g2670d89a1b0_0_511"/>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pic>
        <p:nvPicPr>
          <p:cNvPr descr=" " id="548" name="Google Shape;548;g2670d89a1b0_0_511"/>
          <p:cNvPicPr preferRelativeResize="0"/>
          <p:nvPr/>
        </p:nvPicPr>
        <p:blipFill rotWithShape="1">
          <a:blip r:embed="rId7">
            <a:alphaModFix/>
          </a:blip>
          <a:srcRect b="0" l="0" r="0" t="0"/>
          <a:stretch/>
        </p:blipFill>
        <p:spPr>
          <a:xfrm>
            <a:off x="508064" y="3911984"/>
            <a:ext cx="14477926" cy="7860276"/>
          </a:xfrm>
          <a:prstGeom prst="rect">
            <a:avLst/>
          </a:prstGeom>
          <a:noFill/>
          <a:ln>
            <a:noFill/>
          </a:ln>
        </p:spPr>
      </p:pic>
      <p:sp>
        <p:nvSpPr>
          <p:cNvPr id="549" name="Google Shape;549;g2670d89a1b0_0_511"/>
          <p:cNvSpPr/>
          <p:nvPr/>
        </p:nvSpPr>
        <p:spPr>
          <a:xfrm>
            <a:off x="6192024" y="1251680"/>
            <a:ext cx="13218000" cy="16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Fantasy Realm at a Glance</a:t>
            </a:r>
            <a:endParaRPr b="0" i="0" sz="8000" u="none" cap="none" strike="noStrike">
              <a:solidFill>
                <a:schemeClr val="dk1"/>
              </a:solidFill>
              <a:latin typeface="Calibri"/>
              <a:ea typeface="Calibri"/>
              <a:cs typeface="Calibri"/>
              <a:sym typeface="Calibri"/>
            </a:endParaRPr>
          </a:p>
        </p:txBody>
      </p:sp>
      <p:sp>
        <p:nvSpPr>
          <p:cNvPr id="550" name="Google Shape;550;g2670d89a1b0_0_511"/>
          <p:cNvSpPr/>
          <p:nvPr/>
        </p:nvSpPr>
        <p:spPr>
          <a:xfrm>
            <a:off x="16118316" y="3689762"/>
            <a:ext cx="69351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2670d89a1b0_0_511"/>
          <p:cNvSpPr/>
          <p:nvPr/>
        </p:nvSpPr>
        <p:spPr>
          <a:xfrm>
            <a:off x="16118316" y="3689762"/>
            <a:ext cx="69351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g2670d89a1b0_0_511"/>
          <p:cNvSpPr/>
          <p:nvPr/>
        </p:nvSpPr>
        <p:spPr>
          <a:xfrm>
            <a:off x="16118316" y="3689762"/>
            <a:ext cx="71385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The Enchanted Forest</a:t>
            </a:r>
            <a:endParaRPr b="0" i="0" sz="4800" u="none" cap="none" strike="noStrike">
              <a:solidFill>
                <a:schemeClr val="dk1"/>
              </a:solidFill>
              <a:latin typeface="Calibri"/>
              <a:ea typeface="Calibri"/>
              <a:cs typeface="Calibri"/>
              <a:sym typeface="Calibri"/>
            </a:endParaRPr>
          </a:p>
        </p:txBody>
      </p:sp>
      <p:sp>
        <p:nvSpPr>
          <p:cNvPr id="553" name="Google Shape;553;g2670d89a1b0_0_511"/>
          <p:cNvSpPr/>
          <p:nvPr/>
        </p:nvSpPr>
        <p:spPr>
          <a:xfrm>
            <a:off x="16118314" y="4578648"/>
            <a:ext cx="7070700" cy="1100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4" name="Google Shape;554;g2670d89a1b0_0_511"/>
          <p:cNvSpPr/>
          <p:nvPr/>
        </p:nvSpPr>
        <p:spPr>
          <a:xfrm>
            <a:off x="16118316" y="6858000"/>
            <a:ext cx="69351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g2670d89a1b0_0_511"/>
          <p:cNvSpPr/>
          <p:nvPr/>
        </p:nvSpPr>
        <p:spPr>
          <a:xfrm>
            <a:off x="16118316" y="6858000"/>
            <a:ext cx="69351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2670d89a1b0_0_511"/>
          <p:cNvSpPr/>
          <p:nvPr/>
        </p:nvSpPr>
        <p:spPr>
          <a:xfrm>
            <a:off x="16118316" y="6858000"/>
            <a:ext cx="71385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The Crystal Caves</a:t>
            </a:r>
            <a:endParaRPr b="0" i="0" sz="4800" u="none" cap="none" strike="noStrike">
              <a:solidFill>
                <a:schemeClr val="dk1"/>
              </a:solidFill>
              <a:latin typeface="Calibri"/>
              <a:ea typeface="Calibri"/>
              <a:cs typeface="Calibri"/>
              <a:sym typeface="Calibri"/>
            </a:endParaRPr>
          </a:p>
        </p:txBody>
      </p:sp>
      <p:sp>
        <p:nvSpPr>
          <p:cNvPr id="557" name="Google Shape;557;g2670d89a1b0_0_511"/>
          <p:cNvSpPr/>
          <p:nvPr/>
        </p:nvSpPr>
        <p:spPr>
          <a:xfrm>
            <a:off x="16118314" y="7746884"/>
            <a:ext cx="7070700" cy="1100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58" name="Google Shape;558;g2670d89a1b0_0_511"/>
          <p:cNvSpPr/>
          <p:nvPr/>
        </p:nvSpPr>
        <p:spPr>
          <a:xfrm>
            <a:off x="16118316" y="10019888"/>
            <a:ext cx="69351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2670d89a1b0_0_511"/>
          <p:cNvSpPr/>
          <p:nvPr/>
        </p:nvSpPr>
        <p:spPr>
          <a:xfrm>
            <a:off x="16118316" y="10019888"/>
            <a:ext cx="6935100" cy="1854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g2670d89a1b0_0_511"/>
          <p:cNvSpPr/>
          <p:nvPr/>
        </p:nvSpPr>
        <p:spPr>
          <a:xfrm>
            <a:off x="16118316" y="10019888"/>
            <a:ext cx="71385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The Dragon's Lair</a:t>
            </a:r>
            <a:endParaRPr b="0" i="0" sz="4800" u="none" cap="none" strike="noStrike">
              <a:solidFill>
                <a:schemeClr val="dk1"/>
              </a:solidFill>
              <a:latin typeface="Calibri"/>
              <a:ea typeface="Calibri"/>
              <a:cs typeface="Calibri"/>
              <a:sym typeface="Calibri"/>
            </a:endParaRPr>
          </a:p>
        </p:txBody>
      </p:sp>
      <p:sp>
        <p:nvSpPr>
          <p:cNvPr id="561" name="Google Shape;561;g2670d89a1b0_0_511"/>
          <p:cNvSpPr/>
          <p:nvPr/>
        </p:nvSpPr>
        <p:spPr>
          <a:xfrm>
            <a:off x="16118314" y="10908772"/>
            <a:ext cx="7070700" cy="1100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descr=" " id="567" name="Google Shape;567;g2670d89a1b0_0_534"/>
          <p:cNvPicPr preferRelativeResize="0"/>
          <p:nvPr/>
        </p:nvPicPr>
        <p:blipFill rotWithShape="1">
          <a:blip r:embed="rId3">
            <a:alphaModFix/>
          </a:blip>
          <a:srcRect b="0" l="0" r="0" t="0"/>
          <a:stretch/>
        </p:blipFill>
        <p:spPr>
          <a:xfrm>
            <a:off x="0" y="894"/>
            <a:ext cx="13715930" cy="13714213"/>
          </a:xfrm>
          <a:prstGeom prst="rect">
            <a:avLst/>
          </a:prstGeom>
          <a:noFill/>
          <a:ln>
            <a:noFill/>
          </a:ln>
        </p:spPr>
      </p:pic>
      <p:pic>
        <p:nvPicPr>
          <p:cNvPr descr=" " id="568" name="Google Shape;568;g2670d89a1b0_0_534"/>
          <p:cNvPicPr preferRelativeResize="0"/>
          <p:nvPr/>
        </p:nvPicPr>
        <p:blipFill rotWithShape="1">
          <a:blip r:embed="rId4">
            <a:alphaModFix/>
          </a:blip>
          <a:srcRect b="0" l="0" r="0" t="0"/>
          <a:stretch/>
        </p:blipFill>
        <p:spPr>
          <a:xfrm>
            <a:off x="13717716" y="894"/>
            <a:ext cx="10667945" cy="13714213"/>
          </a:xfrm>
          <a:prstGeom prst="rect">
            <a:avLst/>
          </a:prstGeom>
          <a:noFill/>
          <a:ln>
            <a:noFill/>
          </a:ln>
        </p:spPr>
      </p:pic>
      <p:pic>
        <p:nvPicPr>
          <p:cNvPr descr=" " id="569" name="Google Shape;569;g2670d89a1b0_0_534"/>
          <p:cNvPicPr preferRelativeResize="0"/>
          <p:nvPr/>
        </p:nvPicPr>
        <p:blipFill rotWithShape="1">
          <a:blip r:embed="rId5">
            <a:alphaModFix/>
          </a:blip>
          <a:srcRect b="0" l="0" r="0" t="0"/>
          <a:stretch/>
        </p:blipFill>
        <p:spPr>
          <a:xfrm>
            <a:off x="914515" y="10007190"/>
            <a:ext cx="5041874" cy="2603162"/>
          </a:xfrm>
          <a:prstGeom prst="rect">
            <a:avLst/>
          </a:prstGeom>
          <a:noFill/>
          <a:ln>
            <a:noFill/>
          </a:ln>
        </p:spPr>
      </p:pic>
      <p:sp>
        <p:nvSpPr>
          <p:cNvPr id="570" name="Google Shape;570;g2670d89a1b0_0_534"/>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571" name="Google Shape;571;g2670d89a1b0_0_534"/>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572" name="Google Shape;572;g2670d89a1b0_0_534"/>
          <p:cNvSpPr/>
          <p:nvPr/>
        </p:nvSpPr>
        <p:spPr>
          <a:xfrm>
            <a:off x="1663909" y="419940"/>
            <a:ext cx="6473700" cy="16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The Timeline</a:t>
            </a:r>
            <a:endParaRPr b="0" i="0" sz="8000" u="none" cap="none" strike="noStrike">
              <a:solidFill>
                <a:schemeClr val="dk1"/>
              </a:solidFill>
              <a:latin typeface="Calibri"/>
              <a:ea typeface="Calibri"/>
              <a:cs typeface="Calibri"/>
              <a:sym typeface="Calibri"/>
            </a:endParaRPr>
          </a:p>
        </p:txBody>
      </p:sp>
      <p:pic>
        <p:nvPicPr>
          <p:cNvPr descr=" " id="573" name="Google Shape;573;g2670d89a1b0_0_534"/>
          <p:cNvPicPr preferRelativeResize="0"/>
          <p:nvPr/>
        </p:nvPicPr>
        <p:blipFill rotWithShape="1">
          <a:blip r:embed="rId7">
            <a:alphaModFix/>
          </a:blip>
          <a:srcRect b="0" l="0" r="0" t="0"/>
          <a:stretch/>
        </p:blipFill>
        <p:spPr>
          <a:xfrm>
            <a:off x="0" y="1981836"/>
            <a:ext cx="24383875" cy="10488833"/>
          </a:xfrm>
          <a:prstGeom prst="rect">
            <a:avLst/>
          </a:prstGeom>
          <a:noFill/>
          <a:ln>
            <a:noFill/>
          </a:ln>
        </p:spPr>
      </p:pic>
      <p:sp>
        <p:nvSpPr>
          <p:cNvPr id="574" name="Google Shape;574;g2670d89a1b0_0_534"/>
          <p:cNvSpPr/>
          <p:nvPr/>
        </p:nvSpPr>
        <p:spPr>
          <a:xfrm>
            <a:off x="-425501" y="4864360"/>
            <a:ext cx="25238100" cy="47238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2670d89a1b0_0_534"/>
          <p:cNvSpPr/>
          <p:nvPr/>
        </p:nvSpPr>
        <p:spPr>
          <a:xfrm>
            <a:off x="1251107" y="4864360"/>
            <a:ext cx="21884700" cy="2107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2670d89a1b0_0_534"/>
          <p:cNvSpPr/>
          <p:nvPr/>
        </p:nvSpPr>
        <p:spPr>
          <a:xfrm>
            <a:off x="1251107" y="4864360"/>
            <a:ext cx="45300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2020</a:t>
            </a:r>
            <a:endParaRPr b="0" i="0" sz="12800" u="none" cap="none" strike="noStrike">
              <a:solidFill>
                <a:schemeClr val="dk1"/>
              </a:solidFill>
              <a:latin typeface="Calibri"/>
              <a:ea typeface="Calibri"/>
              <a:cs typeface="Calibri"/>
              <a:sym typeface="Calibri"/>
            </a:endParaRPr>
          </a:p>
        </p:txBody>
      </p:sp>
      <p:sp>
        <p:nvSpPr>
          <p:cNvPr id="577" name="Google Shape;577;g2670d89a1b0_0_534"/>
          <p:cNvSpPr/>
          <p:nvPr/>
        </p:nvSpPr>
        <p:spPr>
          <a:xfrm>
            <a:off x="10320042" y="4864360"/>
            <a:ext cx="44034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2022</a:t>
            </a:r>
            <a:endParaRPr b="0" i="0" sz="12800" u="none" cap="none" strike="noStrike">
              <a:solidFill>
                <a:schemeClr val="dk1"/>
              </a:solidFill>
              <a:latin typeface="Calibri"/>
              <a:ea typeface="Calibri"/>
              <a:cs typeface="Calibri"/>
              <a:sym typeface="Calibri"/>
            </a:endParaRPr>
          </a:p>
        </p:txBody>
      </p:sp>
      <p:sp>
        <p:nvSpPr>
          <p:cNvPr id="578" name="Google Shape;578;g2670d89a1b0_0_534"/>
          <p:cNvSpPr/>
          <p:nvPr/>
        </p:nvSpPr>
        <p:spPr>
          <a:xfrm>
            <a:off x="19261958" y="4864360"/>
            <a:ext cx="44160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2024</a:t>
            </a:r>
            <a:endParaRPr b="0" i="0" sz="12800" u="none" cap="none" strike="noStrike">
              <a:solidFill>
                <a:schemeClr val="dk1"/>
              </a:solidFill>
              <a:latin typeface="Calibri"/>
              <a:ea typeface="Calibri"/>
              <a:cs typeface="Calibri"/>
              <a:sym typeface="Calibri"/>
            </a:endParaRPr>
          </a:p>
        </p:txBody>
      </p:sp>
      <p:sp>
        <p:nvSpPr>
          <p:cNvPr id="579" name="Google Shape;579;g2670d89a1b0_0_534"/>
          <p:cNvSpPr/>
          <p:nvPr/>
        </p:nvSpPr>
        <p:spPr>
          <a:xfrm>
            <a:off x="5918941" y="7480218"/>
            <a:ext cx="12549300" cy="2107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g2670d89a1b0_0_534"/>
          <p:cNvSpPr/>
          <p:nvPr/>
        </p:nvSpPr>
        <p:spPr>
          <a:xfrm>
            <a:off x="5918941" y="7480220"/>
            <a:ext cx="40986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2021</a:t>
            </a:r>
            <a:endParaRPr b="0" i="0" sz="12800" u="none" cap="none" strike="noStrike">
              <a:solidFill>
                <a:schemeClr val="dk1"/>
              </a:solidFill>
              <a:latin typeface="Calibri"/>
              <a:ea typeface="Calibri"/>
              <a:cs typeface="Calibri"/>
              <a:sym typeface="Calibri"/>
            </a:endParaRPr>
          </a:p>
        </p:txBody>
      </p:sp>
      <p:sp>
        <p:nvSpPr>
          <p:cNvPr id="581" name="Google Shape;581;g2670d89a1b0_0_534"/>
          <p:cNvSpPr/>
          <p:nvPr/>
        </p:nvSpPr>
        <p:spPr>
          <a:xfrm>
            <a:off x="14556019" y="7480220"/>
            <a:ext cx="4453800" cy="264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FFFFFF"/>
                </a:solidFill>
                <a:latin typeface="Chakra Petch"/>
                <a:ea typeface="Chakra Petch"/>
                <a:cs typeface="Chakra Petch"/>
                <a:sym typeface="Chakra Petch"/>
              </a:rPr>
              <a:t>2023</a:t>
            </a:r>
            <a:endParaRPr b="0" i="0" sz="12800" u="none" cap="none" strike="noStrike">
              <a:solidFill>
                <a:schemeClr val="dk1"/>
              </a:solidFill>
              <a:latin typeface="Calibri"/>
              <a:ea typeface="Calibri"/>
              <a:cs typeface="Calibri"/>
              <a:sym typeface="Calibri"/>
            </a:endParaRPr>
          </a:p>
        </p:txBody>
      </p:sp>
      <p:sp>
        <p:nvSpPr>
          <p:cNvPr id="582" name="Google Shape;582;g2670d89a1b0_0_534"/>
          <p:cNvSpPr/>
          <p:nvPr/>
        </p:nvSpPr>
        <p:spPr>
          <a:xfrm>
            <a:off x="1663909" y="1981836"/>
            <a:ext cx="21999000" cy="2730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2670d89a1b0_0_534"/>
          <p:cNvSpPr/>
          <p:nvPr/>
        </p:nvSpPr>
        <p:spPr>
          <a:xfrm>
            <a:off x="1663909" y="1981836"/>
            <a:ext cx="4572600" cy="2730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2670d89a1b0_0_534"/>
          <p:cNvSpPr/>
          <p:nvPr/>
        </p:nvSpPr>
        <p:spPr>
          <a:xfrm>
            <a:off x="1663909" y="1981836"/>
            <a:ext cx="4572600" cy="2730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g2670d89a1b0_0_534"/>
          <p:cNvSpPr/>
          <p:nvPr/>
        </p:nvSpPr>
        <p:spPr>
          <a:xfrm>
            <a:off x="1663909" y="1981836"/>
            <a:ext cx="4572600" cy="2730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g2670d89a1b0_0_534"/>
          <p:cNvSpPr/>
          <p:nvPr/>
        </p:nvSpPr>
        <p:spPr>
          <a:xfrm>
            <a:off x="1663909" y="1981836"/>
            <a:ext cx="47250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Eclipse</a:t>
            </a:r>
            <a:endParaRPr b="0" i="0" sz="3600" u="none" cap="none" strike="noStrike">
              <a:solidFill>
                <a:schemeClr val="dk1"/>
              </a:solidFill>
              <a:latin typeface="Calibri"/>
              <a:ea typeface="Calibri"/>
              <a:cs typeface="Calibri"/>
              <a:sym typeface="Calibri"/>
            </a:endParaRPr>
          </a:p>
        </p:txBody>
      </p:sp>
      <p:sp>
        <p:nvSpPr>
          <p:cNvPr id="587" name="Google Shape;587;g2670d89a1b0_0_534"/>
          <p:cNvSpPr/>
          <p:nvPr/>
        </p:nvSpPr>
        <p:spPr>
          <a:xfrm>
            <a:off x="1663909" y="2781832"/>
            <a:ext cx="4708200" cy="206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rare eclipse occurs, causing strange and unpredictable magical effects.</a:t>
            </a:r>
            <a:endParaRPr b="0" i="0" sz="3200" u="none" cap="none" strike="noStrike">
              <a:solidFill>
                <a:schemeClr val="dk1"/>
              </a:solidFill>
              <a:latin typeface="Calibri"/>
              <a:ea typeface="Calibri"/>
              <a:cs typeface="Calibri"/>
              <a:sym typeface="Calibri"/>
            </a:endParaRPr>
          </a:p>
        </p:txBody>
      </p:sp>
      <p:sp>
        <p:nvSpPr>
          <p:cNvPr id="588" name="Google Shape;588;g2670d89a1b0_0_534"/>
          <p:cNvSpPr/>
          <p:nvPr/>
        </p:nvSpPr>
        <p:spPr>
          <a:xfrm>
            <a:off x="10377197" y="2223104"/>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g2670d89a1b0_0_534"/>
          <p:cNvSpPr/>
          <p:nvPr/>
        </p:nvSpPr>
        <p:spPr>
          <a:xfrm>
            <a:off x="10377197" y="2223104"/>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2670d89a1b0_0_534"/>
          <p:cNvSpPr/>
          <p:nvPr/>
        </p:nvSpPr>
        <p:spPr>
          <a:xfrm>
            <a:off x="10377197" y="2223104"/>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2670d89a1b0_0_534"/>
          <p:cNvSpPr/>
          <p:nvPr/>
        </p:nvSpPr>
        <p:spPr>
          <a:xfrm>
            <a:off x="10377197" y="2223104"/>
            <a:ext cx="47250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War</a:t>
            </a:r>
            <a:endParaRPr b="0" i="0" sz="3600" u="none" cap="none" strike="noStrike">
              <a:solidFill>
                <a:schemeClr val="dk1"/>
              </a:solidFill>
              <a:latin typeface="Calibri"/>
              <a:ea typeface="Calibri"/>
              <a:cs typeface="Calibri"/>
              <a:sym typeface="Calibri"/>
            </a:endParaRPr>
          </a:p>
        </p:txBody>
      </p:sp>
      <p:sp>
        <p:nvSpPr>
          <p:cNvPr id="592" name="Google Shape;592;g2670d89a1b0_0_534"/>
          <p:cNvSpPr/>
          <p:nvPr/>
        </p:nvSpPr>
        <p:spPr>
          <a:xfrm>
            <a:off x="10377199" y="3023100"/>
            <a:ext cx="4708200" cy="158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593" name="Google Shape;593;g2670d89a1b0_0_534"/>
          <p:cNvSpPr/>
          <p:nvPr/>
        </p:nvSpPr>
        <p:spPr>
          <a:xfrm>
            <a:off x="19090487" y="1981836"/>
            <a:ext cx="4572600" cy="2730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g2670d89a1b0_0_534"/>
          <p:cNvSpPr/>
          <p:nvPr/>
        </p:nvSpPr>
        <p:spPr>
          <a:xfrm>
            <a:off x="19090487" y="1981836"/>
            <a:ext cx="4572600" cy="2730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g2670d89a1b0_0_534"/>
          <p:cNvSpPr/>
          <p:nvPr/>
        </p:nvSpPr>
        <p:spPr>
          <a:xfrm>
            <a:off x="19090487" y="1981836"/>
            <a:ext cx="4572600" cy="2730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g2670d89a1b0_0_534"/>
          <p:cNvSpPr/>
          <p:nvPr/>
        </p:nvSpPr>
        <p:spPr>
          <a:xfrm>
            <a:off x="19090487" y="1981836"/>
            <a:ext cx="47250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Foundation</a:t>
            </a:r>
            <a:endParaRPr b="0" i="0" sz="3600" u="none" cap="none" strike="noStrike">
              <a:solidFill>
                <a:schemeClr val="dk1"/>
              </a:solidFill>
              <a:latin typeface="Calibri"/>
              <a:ea typeface="Calibri"/>
              <a:cs typeface="Calibri"/>
              <a:sym typeface="Calibri"/>
            </a:endParaRPr>
          </a:p>
        </p:txBody>
      </p:sp>
      <p:sp>
        <p:nvSpPr>
          <p:cNvPr id="597" name="Google Shape;597;g2670d89a1b0_0_534"/>
          <p:cNvSpPr/>
          <p:nvPr/>
        </p:nvSpPr>
        <p:spPr>
          <a:xfrm>
            <a:off x="19090487" y="2781832"/>
            <a:ext cx="4708200" cy="206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98" name="Google Shape;598;g2670d89a1b0_0_534"/>
          <p:cNvSpPr/>
          <p:nvPr/>
        </p:nvSpPr>
        <p:spPr>
          <a:xfrm>
            <a:off x="6236480" y="9981792"/>
            <a:ext cx="128412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g2670d89a1b0_0_534"/>
          <p:cNvSpPr/>
          <p:nvPr/>
        </p:nvSpPr>
        <p:spPr>
          <a:xfrm>
            <a:off x="6236480" y="9981792"/>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g2670d89a1b0_0_534"/>
          <p:cNvSpPr/>
          <p:nvPr/>
        </p:nvSpPr>
        <p:spPr>
          <a:xfrm>
            <a:off x="6236480" y="9981792"/>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g2670d89a1b0_0_534"/>
          <p:cNvSpPr/>
          <p:nvPr/>
        </p:nvSpPr>
        <p:spPr>
          <a:xfrm>
            <a:off x="6236480" y="9981792"/>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g2670d89a1b0_0_534"/>
          <p:cNvSpPr/>
          <p:nvPr/>
        </p:nvSpPr>
        <p:spPr>
          <a:xfrm>
            <a:off x="6236480" y="9981794"/>
            <a:ext cx="47250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Obtain</a:t>
            </a:r>
            <a:endParaRPr b="0" i="0" sz="3600" u="none" cap="none" strike="noStrike">
              <a:solidFill>
                <a:schemeClr val="dk1"/>
              </a:solidFill>
              <a:latin typeface="Calibri"/>
              <a:ea typeface="Calibri"/>
              <a:cs typeface="Calibri"/>
              <a:sym typeface="Calibri"/>
            </a:endParaRPr>
          </a:p>
        </p:txBody>
      </p:sp>
      <p:sp>
        <p:nvSpPr>
          <p:cNvPr id="603" name="Google Shape;603;g2670d89a1b0_0_534"/>
          <p:cNvSpPr/>
          <p:nvPr/>
        </p:nvSpPr>
        <p:spPr>
          <a:xfrm>
            <a:off x="6236480" y="10781790"/>
            <a:ext cx="4708200" cy="158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604" name="Google Shape;604;g2670d89a1b0_0_534"/>
          <p:cNvSpPr/>
          <p:nvPr/>
        </p:nvSpPr>
        <p:spPr>
          <a:xfrm>
            <a:off x="14505214" y="9981792"/>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g2670d89a1b0_0_534"/>
          <p:cNvSpPr/>
          <p:nvPr/>
        </p:nvSpPr>
        <p:spPr>
          <a:xfrm>
            <a:off x="14505214" y="9981792"/>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g2670d89a1b0_0_534"/>
          <p:cNvSpPr/>
          <p:nvPr/>
        </p:nvSpPr>
        <p:spPr>
          <a:xfrm>
            <a:off x="14505214" y="9981792"/>
            <a:ext cx="4572600" cy="22476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g2670d89a1b0_0_534"/>
          <p:cNvSpPr/>
          <p:nvPr/>
        </p:nvSpPr>
        <p:spPr>
          <a:xfrm>
            <a:off x="14505214" y="9981794"/>
            <a:ext cx="47250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Invasion</a:t>
            </a:r>
            <a:endParaRPr b="0" i="0" sz="3600" u="none" cap="none" strike="noStrike">
              <a:solidFill>
                <a:schemeClr val="dk1"/>
              </a:solidFill>
              <a:latin typeface="Calibri"/>
              <a:ea typeface="Calibri"/>
              <a:cs typeface="Calibri"/>
              <a:sym typeface="Calibri"/>
            </a:endParaRPr>
          </a:p>
        </p:txBody>
      </p:sp>
      <p:sp>
        <p:nvSpPr>
          <p:cNvPr id="608" name="Google Shape;608;g2670d89a1b0_0_534"/>
          <p:cNvSpPr/>
          <p:nvPr/>
        </p:nvSpPr>
        <p:spPr>
          <a:xfrm>
            <a:off x="14505214" y="10781790"/>
            <a:ext cx="4708200" cy="158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 powerful sorcerer and a cunning thief cross paths, leading to a partnership.</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descr=" " id="614" name="Google Shape;614;g2670d89a1b0_0_580"/>
          <p:cNvPicPr preferRelativeResize="0"/>
          <p:nvPr/>
        </p:nvPicPr>
        <p:blipFill rotWithShape="1">
          <a:blip r:embed="rId3">
            <a:alphaModFix/>
          </a:blip>
          <a:srcRect b="0" l="0" r="0" t="0"/>
          <a:stretch/>
        </p:blipFill>
        <p:spPr>
          <a:xfrm>
            <a:off x="10669335" y="894"/>
            <a:ext cx="13715930" cy="13714213"/>
          </a:xfrm>
          <a:prstGeom prst="rect">
            <a:avLst/>
          </a:prstGeom>
          <a:noFill/>
          <a:ln>
            <a:noFill/>
          </a:ln>
        </p:spPr>
      </p:pic>
      <p:pic>
        <p:nvPicPr>
          <p:cNvPr descr=" " id="615" name="Google Shape;615;g2670d89a1b0_0_580"/>
          <p:cNvPicPr preferRelativeResize="0"/>
          <p:nvPr/>
        </p:nvPicPr>
        <p:blipFill rotWithShape="1">
          <a:blip r:embed="rId4">
            <a:alphaModFix/>
          </a:blip>
          <a:srcRect b="0" l="0" r="0" t="0"/>
          <a:stretch/>
        </p:blipFill>
        <p:spPr>
          <a:xfrm>
            <a:off x="0" y="894"/>
            <a:ext cx="10667945" cy="13714213"/>
          </a:xfrm>
          <a:prstGeom prst="rect">
            <a:avLst/>
          </a:prstGeom>
          <a:noFill/>
          <a:ln>
            <a:noFill/>
          </a:ln>
        </p:spPr>
      </p:pic>
      <p:pic>
        <p:nvPicPr>
          <p:cNvPr descr=" " id="616" name="Google Shape;616;g2670d89a1b0_0_580"/>
          <p:cNvPicPr preferRelativeResize="0"/>
          <p:nvPr/>
        </p:nvPicPr>
        <p:blipFill rotWithShape="1">
          <a:blip r:embed="rId5">
            <a:alphaModFix/>
          </a:blip>
          <a:srcRect b="0" l="0" r="0" t="0"/>
          <a:stretch/>
        </p:blipFill>
        <p:spPr>
          <a:xfrm>
            <a:off x="0" y="6388162"/>
            <a:ext cx="5473672" cy="7326945"/>
          </a:xfrm>
          <a:prstGeom prst="rect">
            <a:avLst/>
          </a:prstGeom>
          <a:noFill/>
          <a:ln>
            <a:noFill/>
          </a:ln>
        </p:spPr>
      </p:pic>
      <p:sp>
        <p:nvSpPr>
          <p:cNvPr id="617" name="Google Shape;617;g2670d89a1b0_0_580"/>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18" name="Google Shape;618;g2670d89a1b0_0_580"/>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619" name="Google Shape;619;g2670d89a1b0_0_580"/>
          <p:cNvSpPr/>
          <p:nvPr/>
        </p:nvSpPr>
        <p:spPr>
          <a:xfrm>
            <a:off x="9894538" y="1537394"/>
            <a:ext cx="4898400" cy="16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Our Team</a:t>
            </a:r>
            <a:endParaRPr b="0" i="0" sz="8000" u="none" cap="none" strike="noStrike">
              <a:solidFill>
                <a:schemeClr val="dk1"/>
              </a:solidFill>
              <a:latin typeface="Calibri"/>
              <a:ea typeface="Calibri"/>
              <a:cs typeface="Calibri"/>
              <a:sym typeface="Calibri"/>
            </a:endParaRPr>
          </a:p>
        </p:txBody>
      </p:sp>
      <p:sp>
        <p:nvSpPr>
          <p:cNvPr id="620" name="Google Shape;620;g2670d89a1b0_0_580"/>
          <p:cNvSpPr/>
          <p:nvPr/>
        </p:nvSpPr>
        <p:spPr>
          <a:xfrm>
            <a:off x="2070360" y="3950078"/>
            <a:ext cx="6096900" cy="7720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21" name="Google Shape;621;g2670d89a1b0_0_580"/>
          <p:cNvPicPr preferRelativeResize="0"/>
          <p:nvPr/>
        </p:nvPicPr>
        <p:blipFill rotWithShape="1">
          <a:blip r:embed="rId7">
            <a:alphaModFix/>
          </a:blip>
          <a:srcRect b="0" l="0" r="0" t="0"/>
          <a:stretch/>
        </p:blipFill>
        <p:spPr>
          <a:xfrm>
            <a:off x="2070360" y="3950078"/>
            <a:ext cx="6095969" cy="6095206"/>
          </a:xfrm>
          <a:prstGeom prst="rect">
            <a:avLst/>
          </a:prstGeom>
          <a:noFill/>
          <a:ln>
            <a:noFill/>
          </a:ln>
        </p:spPr>
      </p:pic>
      <p:sp>
        <p:nvSpPr>
          <p:cNvPr id="622" name="Google Shape;622;g2670d89a1b0_0_580"/>
          <p:cNvSpPr/>
          <p:nvPr/>
        </p:nvSpPr>
        <p:spPr>
          <a:xfrm>
            <a:off x="2070360" y="10248458"/>
            <a:ext cx="6096900" cy="1422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2670d89a1b0_0_580"/>
          <p:cNvSpPr/>
          <p:nvPr/>
        </p:nvSpPr>
        <p:spPr>
          <a:xfrm>
            <a:off x="2070360" y="10248458"/>
            <a:ext cx="6096900" cy="1422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g2670d89a1b0_0_580"/>
          <p:cNvSpPr/>
          <p:nvPr/>
        </p:nvSpPr>
        <p:spPr>
          <a:xfrm>
            <a:off x="1968748" y="10248458"/>
            <a:ext cx="63003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Eldruin</a:t>
            </a:r>
            <a:endParaRPr b="0" i="0" sz="4800" u="none" cap="none" strike="noStrike">
              <a:solidFill>
                <a:schemeClr val="dk1"/>
              </a:solidFill>
              <a:latin typeface="Calibri"/>
              <a:ea typeface="Calibri"/>
              <a:cs typeface="Calibri"/>
              <a:sym typeface="Calibri"/>
            </a:endParaRPr>
          </a:p>
        </p:txBody>
      </p:sp>
      <p:sp>
        <p:nvSpPr>
          <p:cNvPr id="625" name="Google Shape;625;g2670d89a1b0_0_580"/>
          <p:cNvSpPr/>
          <p:nvPr/>
        </p:nvSpPr>
        <p:spPr>
          <a:xfrm>
            <a:off x="2002619" y="11188136"/>
            <a:ext cx="6232500" cy="61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626" name="Google Shape;626;g2670d89a1b0_0_580"/>
          <p:cNvSpPr/>
          <p:nvPr/>
        </p:nvSpPr>
        <p:spPr>
          <a:xfrm>
            <a:off x="9145145" y="3950078"/>
            <a:ext cx="6096900" cy="7720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27" name="Google Shape;627;g2670d89a1b0_0_580"/>
          <p:cNvPicPr preferRelativeResize="0"/>
          <p:nvPr/>
        </p:nvPicPr>
        <p:blipFill rotWithShape="1">
          <a:blip r:embed="rId8">
            <a:alphaModFix/>
          </a:blip>
          <a:srcRect b="0" l="0" r="0" t="0"/>
          <a:stretch/>
        </p:blipFill>
        <p:spPr>
          <a:xfrm>
            <a:off x="9145145" y="3950078"/>
            <a:ext cx="6095969" cy="6095206"/>
          </a:xfrm>
          <a:prstGeom prst="rect">
            <a:avLst/>
          </a:prstGeom>
          <a:noFill/>
          <a:ln>
            <a:noFill/>
          </a:ln>
        </p:spPr>
      </p:pic>
      <p:sp>
        <p:nvSpPr>
          <p:cNvPr id="628" name="Google Shape;628;g2670d89a1b0_0_580"/>
          <p:cNvSpPr/>
          <p:nvPr/>
        </p:nvSpPr>
        <p:spPr>
          <a:xfrm>
            <a:off x="9145145" y="10248458"/>
            <a:ext cx="6096900" cy="1422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g2670d89a1b0_0_580"/>
          <p:cNvSpPr/>
          <p:nvPr/>
        </p:nvSpPr>
        <p:spPr>
          <a:xfrm>
            <a:off x="9145145" y="10248458"/>
            <a:ext cx="6096900" cy="1422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g2670d89a1b0_0_580"/>
          <p:cNvSpPr/>
          <p:nvPr/>
        </p:nvSpPr>
        <p:spPr>
          <a:xfrm>
            <a:off x="9043531" y="10248458"/>
            <a:ext cx="63003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Elementalen</a:t>
            </a:r>
            <a:endParaRPr b="0" i="0" sz="4800" u="none" cap="none" strike="noStrike">
              <a:solidFill>
                <a:schemeClr val="dk1"/>
              </a:solidFill>
              <a:latin typeface="Calibri"/>
              <a:ea typeface="Calibri"/>
              <a:cs typeface="Calibri"/>
              <a:sym typeface="Calibri"/>
            </a:endParaRPr>
          </a:p>
        </p:txBody>
      </p:sp>
      <p:sp>
        <p:nvSpPr>
          <p:cNvPr id="631" name="Google Shape;631;g2670d89a1b0_0_580"/>
          <p:cNvSpPr/>
          <p:nvPr/>
        </p:nvSpPr>
        <p:spPr>
          <a:xfrm>
            <a:off x="9077402" y="11188136"/>
            <a:ext cx="6232500" cy="61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632" name="Google Shape;632;g2670d89a1b0_0_580"/>
          <p:cNvSpPr/>
          <p:nvPr/>
        </p:nvSpPr>
        <p:spPr>
          <a:xfrm>
            <a:off x="16219928" y="3950078"/>
            <a:ext cx="6096900" cy="7720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33" name="Google Shape;633;g2670d89a1b0_0_580"/>
          <p:cNvPicPr preferRelativeResize="0"/>
          <p:nvPr/>
        </p:nvPicPr>
        <p:blipFill rotWithShape="1">
          <a:blip r:embed="rId9">
            <a:alphaModFix/>
          </a:blip>
          <a:srcRect b="0" l="0" r="0" t="0"/>
          <a:stretch/>
        </p:blipFill>
        <p:spPr>
          <a:xfrm>
            <a:off x="16219928" y="3950078"/>
            <a:ext cx="6095969" cy="6095206"/>
          </a:xfrm>
          <a:prstGeom prst="rect">
            <a:avLst/>
          </a:prstGeom>
          <a:noFill/>
          <a:ln>
            <a:noFill/>
          </a:ln>
        </p:spPr>
      </p:pic>
      <p:sp>
        <p:nvSpPr>
          <p:cNvPr id="634" name="Google Shape;634;g2670d89a1b0_0_580"/>
          <p:cNvSpPr/>
          <p:nvPr/>
        </p:nvSpPr>
        <p:spPr>
          <a:xfrm>
            <a:off x="16219928" y="10248458"/>
            <a:ext cx="6096900" cy="1422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g2670d89a1b0_0_580"/>
          <p:cNvSpPr/>
          <p:nvPr/>
        </p:nvSpPr>
        <p:spPr>
          <a:xfrm>
            <a:off x="16219928" y="10248458"/>
            <a:ext cx="6096900" cy="14220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g2670d89a1b0_0_580"/>
          <p:cNvSpPr/>
          <p:nvPr/>
        </p:nvSpPr>
        <p:spPr>
          <a:xfrm>
            <a:off x="16118316" y="10248458"/>
            <a:ext cx="63003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0E0E0E"/>
                </a:solidFill>
                <a:latin typeface="Chakra Petch SemiBold"/>
                <a:ea typeface="Chakra Petch SemiBold"/>
                <a:cs typeface="Chakra Petch SemiBold"/>
                <a:sym typeface="Chakra Petch SemiBold"/>
              </a:rPr>
              <a:t>Lunaria</a:t>
            </a:r>
            <a:endParaRPr b="0" i="0" sz="4800" u="none" cap="none" strike="noStrike">
              <a:solidFill>
                <a:schemeClr val="dk1"/>
              </a:solidFill>
              <a:latin typeface="Calibri"/>
              <a:ea typeface="Calibri"/>
              <a:cs typeface="Calibri"/>
              <a:sym typeface="Calibri"/>
            </a:endParaRPr>
          </a:p>
        </p:txBody>
      </p:sp>
      <p:sp>
        <p:nvSpPr>
          <p:cNvPr id="637" name="Google Shape;637;g2670d89a1b0_0_580"/>
          <p:cNvSpPr/>
          <p:nvPr/>
        </p:nvSpPr>
        <p:spPr>
          <a:xfrm>
            <a:off x="16152185" y="11188136"/>
            <a:ext cx="6232500" cy="61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descr=" " id="643" name="Google Shape;643;g2670d89a1b0_0_608"/>
          <p:cNvPicPr preferRelativeResize="0"/>
          <p:nvPr/>
        </p:nvPicPr>
        <p:blipFill rotWithShape="1">
          <a:blip r:embed="rId3">
            <a:alphaModFix/>
          </a:blip>
          <a:srcRect b="0" l="0" r="0" t="0"/>
          <a:stretch/>
        </p:blipFill>
        <p:spPr>
          <a:xfrm>
            <a:off x="0" y="894"/>
            <a:ext cx="13715930" cy="13714213"/>
          </a:xfrm>
          <a:prstGeom prst="rect">
            <a:avLst/>
          </a:prstGeom>
          <a:noFill/>
          <a:ln>
            <a:noFill/>
          </a:ln>
        </p:spPr>
      </p:pic>
      <p:pic>
        <p:nvPicPr>
          <p:cNvPr descr=" " id="644" name="Google Shape;644;g2670d89a1b0_0_608"/>
          <p:cNvPicPr preferRelativeResize="0"/>
          <p:nvPr/>
        </p:nvPicPr>
        <p:blipFill rotWithShape="1">
          <a:blip r:embed="rId4">
            <a:alphaModFix/>
          </a:blip>
          <a:srcRect b="0" l="0" r="0" t="0"/>
          <a:stretch/>
        </p:blipFill>
        <p:spPr>
          <a:xfrm>
            <a:off x="13717716" y="894"/>
            <a:ext cx="10667945" cy="13714213"/>
          </a:xfrm>
          <a:prstGeom prst="rect">
            <a:avLst/>
          </a:prstGeom>
          <a:noFill/>
          <a:ln>
            <a:noFill/>
          </a:ln>
        </p:spPr>
      </p:pic>
      <p:pic>
        <p:nvPicPr>
          <p:cNvPr descr=" " id="645" name="Google Shape;645;g2670d89a1b0_0_608"/>
          <p:cNvPicPr preferRelativeResize="0"/>
          <p:nvPr/>
        </p:nvPicPr>
        <p:blipFill rotWithShape="1">
          <a:blip r:embed="rId5">
            <a:alphaModFix/>
          </a:blip>
          <a:srcRect b="0" l="0" r="0" t="0"/>
          <a:stretch/>
        </p:blipFill>
        <p:spPr>
          <a:xfrm>
            <a:off x="19446130" y="1588186"/>
            <a:ext cx="4021950" cy="1611798"/>
          </a:xfrm>
          <a:prstGeom prst="rect">
            <a:avLst/>
          </a:prstGeom>
          <a:noFill/>
          <a:ln>
            <a:noFill/>
          </a:ln>
        </p:spPr>
      </p:pic>
      <p:sp>
        <p:nvSpPr>
          <p:cNvPr id="646" name="Google Shape;646;g2670d89a1b0_0_608"/>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47" name="Google Shape;647;g2670d89a1b0_0_608"/>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648" name="Google Shape;648;g2670d89a1b0_0_608"/>
          <p:cNvSpPr/>
          <p:nvPr/>
        </p:nvSpPr>
        <p:spPr>
          <a:xfrm>
            <a:off x="7747969" y="12800828"/>
            <a:ext cx="8061300" cy="63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49" name="Google Shape;649;g2670d89a1b0_0_608"/>
          <p:cNvSpPr/>
          <p:nvPr/>
        </p:nvSpPr>
        <p:spPr>
          <a:xfrm>
            <a:off x="8090911" y="940572"/>
            <a:ext cx="8556600" cy="16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The Organization</a:t>
            </a:r>
            <a:endParaRPr b="0" i="0" sz="8000" u="none" cap="none" strike="noStrike">
              <a:solidFill>
                <a:schemeClr val="dk1"/>
              </a:solidFill>
              <a:latin typeface="Calibri"/>
              <a:ea typeface="Calibri"/>
              <a:cs typeface="Calibri"/>
              <a:sym typeface="Calibri"/>
            </a:endParaRPr>
          </a:p>
        </p:txBody>
      </p:sp>
      <p:sp>
        <p:nvSpPr>
          <p:cNvPr id="650" name="Google Shape;650;g2670d89a1b0_0_608"/>
          <p:cNvSpPr/>
          <p:nvPr/>
        </p:nvSpPr>
        <p:spPr>
          <a:xfrm>
            <a:off x="787499" y="3353256"/>
            <a:ext cx="22812000" cy="8596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g2670d89a1b0_0_608"/>
          <p:cNvSpPr/>
          <p:nvPr/>
        </p:nvSpPr>
        <p:spPr>
          <a:xfrm>
            <a:off x="10173973" y="3353256"/>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52" name="Google Shape;652;g2670d89a1b0_0_608"/>
          <p:cNvPicPr preferRelativeResize="0"/>
          <p:nvPr/>
        </p:nvPicPr>
        <p:blipFill rotWithShape="1">
          <a:blip r:embed="rId8">
            <a:alphaModFix/>
          </a:blip>
          <a:srcRect b="0" l="0" r="0" t="0"/>
          <a:stretch/>
        </p:blipFill>
        <p:spPr>
          <a:xfrm>
            <a:off x="10478810" y="3588176"/>
            <a:ext cx="1117594" cy="1117454"/>
          </a:xfrm>
          <a:prstGeom prst="rect">
            <a:avLst/>
          </a:prstGeom>
          <a:noFill/>
          <a:ln>
            <a:noFill/>
          </a:ln>
        </p:spPr>
      </p:pic>
      <p:sp>
        <p:nvSpPr>
          <p:cNvPr id="653" name="Google Shape;653;g2670d89a1b0_0_608"/>
          <p:cNvSpPr/>
          <p:nvPr/>
        </p:nvSpPr>
        <p:spPr>
          <a:xfrm>
            <a:off x="11799776" y="3556430"/>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g2670d89a1b0_0_608"/>
          <p:cNvSpPr/>
          <p:nvPr/>
        </p:nvSpPr>
        <p:spPr>
          <a:xfrm>
            <a:off x="11799774" y="3556430"/>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Chloe Ng</a:t>
            </a:r>
            <a:endParaRPr b="0" i="0" sz="3600" u="none" cap="none" strike="noStrike">
              <a:solidFill>
                <a:schemeClr val="dk1"/>
              </a:solidFill>
              <a:latin typeface="Calibri"/>
              <a:ea typeface="Calibri"/>
              <a:cs typeface="Calibri"/>
              <a:sym typeface="Calibri"/>
            </a:endParaRPr>
          </a:p>
        </p:txBody>
      </p:sp>
      <p:sp>
        <p:nvSpPr>
          <p:cNvPr id="655" name="Google Shape;655;g2670d89a1b0_0_608"/>
          <p:cNvSpPr/>
          <p:nvPr/>
        </p:nvSpPr>
        <p:spPr>
          <a:xfrm>
            <a:off x="11799774" y="4254840"/>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56" name="Google Shape;656;g2670d89a1b0_0_608"/>
          <p:cNvSpPr/>
          <p:nvPr/>
        </p:nvSpPr>
        <p:spPr>
          <a:xfrm>
            <a:off x="787499" y="5715148"/>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57" name="Google Shape;657;g2670d89a1b0_0_608"/>
          <p:cNvPicPr preferRelativeResize="0"/>
          <p:nvPr/>
        </p:nvPicPr>
        <p:blipFill rotWithShape="1">
          <a:blip r:embed="rId9">
            <a:alphaModFix/>
          </a:blip>
          <a:srcRect b="0" l="0" r="0" t="0"/>
          <a:stretch/>
        </p:blipFill>
        <p:spPr>
          <a:xfrm>
            <a:off x="1092338" y="5950068"/>
            <a:ext cx="1117594" cy="1117454"/>
          </a:xfrm>
          <a:prstGeom prst="rect">
            <a:avLst/>
          </a:prstGeom>
          <a:noFill/>
          <a:ln>
            <a:noFill/>
          </a:ln>
        </p:spPr>
      </p:pic>
      <p:sp>
        <p:nvSpPr>
          <p:cNvPr id="658" name="Google Shape;658;g2670d89a1b0_0_608"/>
          <p:cNvSpPr/>
          <p:nvPr/>
        </p:nvSpPr>
        <p:spPr>
          <a:xfrm>
            <a:off x="2413302" y="5918322"/>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g2670d89a1b0_0_608"/>
          <p:cNvSpPr/>
          <p:nvPr/>
        </p:nvSpPr>
        <p:spPr>
          <a:xfrm>
            <a:off x="2413302" y="5918322"/>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Valtorin</a:t>
            </a:r>
            <a:endParaRPr b="0" i="0" sz="3600" u="none" cap="none" strike="noStrike">
              <a:solidFill>
                <a:schemeClr val="dk1"/>
              </a:solidFill>
              <a:latin typeface="Calibri"/>
              <a:ea typeface="Calibri"/>
              <a:cs typeface="Calibri"/>
              <a:sym typeface="Calibri"/>
            </a:endParaRPr>
          </a:p>
        </p:txBody>
      </p:sp>
      <p:sp>
        <p:nvSpPr>
          <p:cNvPr id="660" name="Google Shape;660;g2670d89a1b0_0_608"/>
          <p:cNvSpPr/>
          <p:nvPr/>
        </p:nvSpPr>
        <p:spPr>
          <a:xfrm>
            <a:off x="2413302" y="6616732"/>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61" name="Google Shape;661;g2670d89a1b0_0_608"/>
          <p:cNvSpPr/>
          <p:nvPr/>
        </p:nvSpPr>
        <p:spPr>
          <a:xfrm>
            <a:off x="3835879" y="8051644"/>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62" name="Google Shape;662;g2670d89a1b0_0_608"/>
          <p:cNvPicPr preferRelativeResize="0"/>
          <p:nvPr/>
        </p:nvPicPr>
        <p:blipFill rotWithShape="1">
          <a:blip r:embed="rId10">
            <a:alphaModFix/>
          </a:blip>
          <a:srcRect b="0" l="0" r="0" t="0"/>
          <a:stretch/>
        </p:blipFill>
        <p:spPr>
          <a:xfrm>
            <a:off x="4140719" y="8286564"/>
            <a:ext cx="1117594" cy="1117454"/>
          </a:xfrm>
          <a:prstGeom prst="rect">
            <a:avLst/>
          </a:prstGeom>
          <a:noFill/>
          <a:ln>
            <a:noFill/>
          </a:ln>
        </p:spPr>
      </p:pic>
      <p:sp>
        <p:nvSpPr>
          <p:cNvPr id="663" name="Google Shape;663;g2670d89a1b0_0_608"/>
          <p:cNvSpPr/>
          <p:nvPr/>
        </p:nvSpPr>
        <p:spPr>
          <a:xfrm>
            <a:off x="5461683" y="8254818"/>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2670d89a1b0_0_608"/>
          <p:cNvSpPr/>
          <p:nvPr/>
        </p:nvSpPr>
        <p:spPr>
          <a:xfrm>
            <a:off x="5461683" y="8254818"/>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Lucian</a:t>
            </a:r>
            <a:endParaRPr b="0" i="0" sz="3600" u="none" cap="none" strike="noStrike">
              <a:solidFill>
                <a:schemeClr val="dk1"/>
              </a:solidFill>
              <a:latin typeface="Calibri"/>
              <a:ea typeface="Calibri"/>
              <a:cs typeface="Calibri"/>
              <a:sym typeface="Calibri"/>
            </a:endParaRPr>
          </a:p>
        </p:txBody>
      </p:sp>
      <p:sp>
        <p:nvSpPr>
          <p:cNvPr id="665" name="Google Shape;665;g2670d89a1b0_0_608"/>
          <p:cNvSpPr/>
          <p:nvPr/>
        </p:nvSpPr>
        <p:spPr>
          <a:xfrm>
            <a:off x="5461683" y="8953228"/>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66" name="Google Shape;666;g2670d89a1b0_0_608"/>
          <p:cNvSpPr/>
          <p:nvPr/>
        </p:nvSpPr>
        <p:spPr>
          <a:xfrm>
            <a:off x="3835879" y="10438934"/>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67" name="Google Shape;667;g2670d89a1b0_0_608"/>
          <p:cNvPicPr preferRelativeResize="0"/>
          <p:nvPr/>
        </p:nvPicPr>
        <p:blipFill rotWithShape="1">
          <a:blip r:embed="rId11">
            <a:alphaModFix/>
          </a:blip>
          <a:srcRect b="0" l="0" r="0" t="0"/>
          <a:stretch/>
        </p:blipFill>
        <p:spPr>
          <a:xfrm>
            <a:off x="4140719" y="10673854"/>
            <a:ext cx="1117594" cy="1117454"/>
          </a:xfrm>
          <a:prstGeom prst="rect">
            <a:avLst/>
          </a:prstGeom>
          <a:noFill/>
          <a:ln>
            <a:noFill/>
          </a:ln>
        </p:spPr>
      </p:pic>
      <p:sp>
        <p:nvSpPr>
          <p:cNvPr id="668" name="Google Shape;668;g2670d89a1b0_0_608"/>
          <p:cNvSpPr/>
          <p:nvPr/>
        </p:nvSpPr>
        <p:spPr>
          <a:xfrm>
            <a:off x="5461683" y="10642108"/>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2670d89a1b0_0_608"/>
          <p:cNvSpPr/>
          <p:nvPr/>
        </p:nvSpPr>
        <p:spPr>
          <a:xfrm>
            <a:off x="5461683" y="10642108"/>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Cedric</a:t>
            </a:r>
            <a:endParaRPr b="0" i="0" sz="3600" u="none" cap="none" strike="noStrike">
              <a:solidFill>
                <a:schemeClr val="dk1"/>
              </a:solidFill>
              <a:latin typeface="Calibri"/>
              <a:ea typeface="Calibri"/>
              <a:cs typeface="Calibri"/>
              <a:sym typeface="Calibri"/>
            </a:endParaRPr>
          </a:p>
        </p:txBody>
      </p:sp>
      <p:sp>
        <p:nvSpPr>
          <p:cNvPr id="670" name="Google Shape;670;g2670d89a1b0_0_608"/>
          <p:cNvSpPr/>
          <p:nvPr/>
        </p:nvSpPr>
        <p:spPr>
          <a:xfrm>
            <a:off x="5461683" y="11340518"/>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71" name="Google Shape;671;g2670d89a1b0_0_608"/>
          <p:cNvSpPr/>
          <p:nvPr/>
        </p:nvSpPr>
        <p:spPr>
          <a:xfrm>
            <a:off x="15343518" y="8077040"/>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72" name="Google Shape;672;g2670d89a1b0_0_608"/>
          <p:cNvPicPr preferRelativeResize="0"/>
          <p:nvPr/>
        </p:nvPicPr>
        <p:blipFill rotWithShape="1">
          <a:blip r:embed="rId12">
            <a:alphaModFix/>
          </a:blip>
          <a:srcRect b="0" l="0" r="0" t="0"/>
          <a:stretch/>
        </p:blipFill>
        <p:spPr>
          <a:xfrm>
            <a:off x="15648357" y="8311960"/>
            <a:ext cx="1117594" cy="1117454"/>
          </a:xfrm>
          <a:prstGeom prst="rect">
            <a:avLst/>
          </a:prstGeom>
          <a:noFill/>
          <a:ln>
            <a:noFill/>
          </a:ln>
        </p:spPr>
      </p:pic>
      <p:sp>
        <p:nvSpPr>
          <p:cNvPr id="673" name="Google Shape;673;g2670d89a1b0_0_608"/>
          <p:cNvSpPr/>
          <p:nvPr/>
        </p:nvSpPr>
        <p:spPr>
          <a:xfrm>
            <a:off x="16969321" y="8280214"/>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g2670d89a1b0_0_608"/>
          <p:cNvSpPr/>
          <p:nvPr/>
        </p:nvSpPr>
        <p:spPr>
          <a:xfrm>
            <a:off x="16969321" y="8280216"/>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Elvina</a:t>
            </a:r>
            <a:endParaRPr b="0" i="0" sz="3600" u="none" cap="none" strike="noStrike">
              <a:solidFill>
                <a:schemeClr val="dk1"/>
              </a:solidFill>
              <a:latin typeface="Calibri"/>
              <a:ea typeface="Calibri"/>
              <a:cs typeface="Calibri"/>
              <a:sym typeface="Calibri"/>
            </a:endParaRPr>
          </a:p>
        </p:txBody>
      </p:sp>
      <p:sp>
        <p:nvSpPr>
          <p:cNvPr id="675" name="Google Shape;675;g2670d89a1b0_0_608"/>
          <p:cNvSpPr/>
          <p:nvPr/>
        </p:nvSpPr>
        <p:spPr>
          <a:xfrm>
            <a:off x="16969321" y="8978624"/>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76" name="Google Shape;676;g2670d89a1b0_0_608"/>
          <p:cNvSpPr/>
          <p:nvPr/>
        </p:nvSpPr>
        <p:spPr>
          <a:xfrm>
            <a:off x="15343518" y="10438934"/>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77" name="Google Shape;677;g2670d89a1b0_0_608"/>
          <p:cNvPicPr preferRelativeResize="0"/>
          <p:nvPr/>
        </p:nvPicPr>
        <p:blipFill rotWithShape="1">
          <a:blip r:embed="rId13">
            <a:alphaModFix/>
          </a:blip>
          <a:srcRect b="0" l="0" r="0" t="0"/>
          <a:stretch/>
        </p:blipFill>
        <p:spPr>
          <a:xfrm>
            <a:off x="15648357" y="10673854"/>
            <a:ext cx="1117594" cy="1117454"/>
          </a:xfrm>
          <a:prstGeom prst="rect">
            <a:avLst/>
          </a:prstGeom>
          <a:noFill/>
          <a:ln>
            <a:noFill/>
          </a:ln>
        </p:spPr>
      </p:pic>
      <p:sp>
        <p:nvSpPr>
          <p:cNvPr id="678" name="Google Shape;678;g2670d89a1b0_0_608"/>
          <p:cNvSpPr/>
          <p:nvPr/>
        </p:nvSpPr>
        <p:spPr>
          <a:xfrm>
            <a:off x="16969321" y="10642108"/>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g2670d89a1b0_0_608"/>
          <p:cNvSpPr/>
          <p:nvPr/>
        </p:nvSpPr>
        <p:spPr>
          <a:xfrm>
            <a:off x="16969321" y="10642108"/>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Seraphina</a:t>
            </a:r>
            <a:endParaRPr b="0" i="0" sz="3600" u="none" cap="none" strike="noStrike">
              <a:solidFill>
                <a:schemeClr val="dk1"/>
              </a:solidFill>
              <a:latin typeface="Calibri"/>
              <a:ea typeface="Calibri"/>
              <a:cs typeface="Calibri"/>
              <a:sym typeface="Calibri"/>
            </a:endParaRPr>
          </a:p>
        </p:txBody>
      </p:sp>
      <p:sp>
        <p:nvSpPr>
          <p:cNvPr id="680" name="Google Shape;680;g2670d89a1b0_0_608"/>
          <p:cNvSpPr/>
          <p:nvPr/>
        </p:nvSpPr>
        <p:spPr>
          <a:xfrm>
            <a:off x="16969321" y="11340518"/>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81" name="Google Shape;681;g2670d89a1b0_0_608"/>
          <p:cNvSpPr/>
          <p:nvPr/>
        </p:nvSpPr>
        <p:spPr>
          <a:xfrm>
            <a:off x="6681036" y="5715148"/>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82" name="Google Shape;682;g2670d89a1b0_0_608"/>
          <p:cNvPicPr preferRelativeResize="0"/>
          <p:nvPr/>
        </p:nvPicPr>
        <p:blipFill rotWithShape="1">
          <a:blip r:embed="rId14">
            <a:alphaModFix/>
          </a:blip>
          <a:srcRect b="0" l="0" r="0" t="0"/>
          <a:stretch/>
        </p:blipFill>
        <p:spPr>
          <a:xfrm>
            <a:off x="6985874" y="5950068"/>
            <a:ext cx="1117594" cy="1117454"/>
          </a:xfrm>
          <a:prstGeom prst="rect">
            <a:avLst/>
          </a:prstGeom>
          <a:noFill/>
          <a:ln>
            <a:noFill/>
          </a:ln>
        </p:spPr>
      </p:pic>
      <p:sp>
        <p:nvSpPr>
          <p:cNvPr id="683" name="Google Shape;683;g2670d89a1b0_0_608"/>
          <p:cNvSpPr/>
          <p:nvPr/>
        </p:nvSpPr>
        <p:spPr>
          <a:xfrm>
            <a:off x="8306839" y="5918322"/>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g2670d89a1b0_0_608"/>
          <p:cNvSpPr/>
          <p:nvPr/>
        </p:nvSpPr>
        <p:spPr>
          <a:xfrm>
            <a:off x="8306837" y="5918322"/>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Aurielle</a:t>
            </a:r>
            <a:endParaRPr b="0" i="0" sz="3600" u="none" cap="none" strike="noStrike">
              <a:solidFill>
                <a:schemeClr val="dk1"/>
              </a:solidFill>
              <a:latin typeface="Calibri"/>
              <a:ea typeface="Calibri"/>
              <a:cs typeface="Calibri"/>
              <a:sym typeface="Calibri"/>
            </a:endParaRPr>
          </a:p>
        </p:txBody>
      </p:sp>
      <p:sp>
        <p:nvSpPr>
          <p:cNvPr id="685" name="Google Shape;685;g2670d89a1b0_0_608"/>
          <p:cNvSpPr/>
          <p:nvPr/>
        </p:nvSpPr>
        <p:spPr>
          <a:xfrm>
            <a:off x="8306837" y="6616732"/>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86" name="Google Shape;686;g2670d89a1b0_0_608"/>
          <p:cNvSpPr/>
          <p:nvPr/>
        </p:nvSpPr>
        <p:spPr>
          <a:xfrm>
            <a:off x="18468108" y="5715148"/>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87" name="Google Shape;687;g2670d89a1b0_0_608"/>
          <p:cNvPicPr preferRelativeResize="0"/>
          <p:nvPr/>
        </p:nvPicPr>
        <p:blipFill rotWithShape="1">
          <a:blip r:embed="rId15">
            <a:alphaModFix/>
          </a:blip>
          <a:srcRect b="0" l="0" r="0" t="0"/>
          <a:stretch/>
        </p:blipFill>
        <p:spPr>
          <a:xfrm>
            <a:off x="18772946" y="5950068"/>
            <a:ext cx="1117594" cy="1117454"/>
          </a:xfrm>
          <a:prstGeom prst="rect">
            <a:avLst/>
          </a:prstGeom>
          <a:noFill/>
          <a:ln>
            <a:noFill/>
          </a:ln>
        </p:spPr>
      </p:pic>
      <p:sp>
        <p:nvSpPr>
          <p:cNvPr id="688" name="Google Shape;688;g2670d89a1b0_0_608"/>
          <p:cNvSpPr/>
          <p:nvPr/>
        </p:nvSpPr>
        <p:spPr>
          <a:xfrm>
            <a:off x="20093912" y="5918322"/>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g2670d89a1b0_0_608"/>
          <p:cNvSpPr/>
          <p:nvPr/>
        </p:nvSpPr>
        <p:spPr>
          <a:xfrm>
            <a:off x="20093912" y="5918322"/>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Dariana</a:t>
            </a:r>
            <a:endParaRPr b="0" i="0" sz="3600" u="none" cap="none" strike="noStrike">
              <a:solidFill>
                <a:schemeClr val="dk1"/>
              </a:solidFill>
              <a:latin typeface="Calibri"/>
              <a:ea typeface="Calibri"/>
              <a:cs typeface="Calibri"/>
              <a:sym typeface="Calibri"/>
            </a:endParaRPr>
          </a:p>
        </p:txBody>
      </p:sp>
      <p:sp>
        <p:nvSpPr>
          <p:cNvPr id="690" name="Google Shape;690;g2670d89a1b0_0_608"/>
          <p:cNvSpPr/>
          <p:nvPr/>
        </p:nvSpPr>
        <p:spPr>
          <a:xfrm>
            <a:off x="20093912" y="6616732"/>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91" name="Google Shape;691;g2670d89a1b0_0_608"/>
          <p:cNvSpPr/>
          <p:nvPr/>
        </p:nvSpPr>
        <p:spPr>
          <a:xfrm>
            <a:off x="12574573" y="5715148"/>
            <a:ext cx="5487000" cy="1587000"/>
          </a:xfrm>
          <a:prstGeom prst="rect">
            <a:avLst/>
          </a:prstGeom>
          <a:solidFill>
            <a:srgbClr val="91908E"/>
          </a:solid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692" name="Google Shape;692;g2670d89a1b0_0_608"/>
          <p:cNvPicPr preferRelativeResize="0"/>
          <p:nvPr/>
        </p:nvPicPr>
        <p:blipFill rotWithShape="1">
          <a:blip r:embed="rId16">
            <a:alphaModFix/>
          </a:blip>
          <a:srcRect b="0" l="0" r="0" t="0"/>
          <a:stretch/>
        </p:blipFill>
        <p:spPr>
          <a:xfrm>
            <a:off x="12879411" y="5950068"/>
            <a:ext cx="1117594" cy="1117454"/>
          </a:xfrm>
          <a:prstGeom prst="rect">
            <a:avLst/>
          </a:prstGeom>
          <a:noFill/>
          <a:ln>
            <a:noFill/>
          </a:ln>
        </p:spPr>
      </p:pic>
      <p:sp>
        <p:nvSpPr>
          <p:cNvPr id="693" name="Google Shape;693;g2670d89a1b0_0_608"/>
          <p:cNvSpPr/>
          <p:nvPr/>
        </p:nvSpPr>
        <p:spPr>
          <a:xfrm>
            <a:off x="14200377" y="5918322"/>
            <a:ext cx="3556800" cy="1180800"/>
          </a:xfrm>
          <a:prstGeom prst="roundRect">
            <a:avLst>
              <a:gd fmla="val 4645" name="adj"/>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g2670d89a1b0_0_608"/>
          <p:cNvSpPr/>
          <p:nvPr/>
        </p:nvSpPr>
        <p:spPr>
          <a:xfrm>
            <a:off x="14200375" y="5918322"/>
            <a:ext cx="37092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E0E0E"/>
                </a:solidFill>
                <a:latin typeface="Chakra Petch"/>
                <a:ea typeface="Chakra Petch"/>
                <a:cs typeface="Chakra Petch"/>
                <a:sym typeface="Chakra Petch"/>
              </a:rPr>
              <a:t>Theronis</a:t>
            </a:r>
            <a:endParaRPr b="0" i="0" sz="3600" u="none" cap="none" strike="noStrike">
              <a:solidFill>
                <a:schemeClr val="dk1"/>
              </a:solidFill>
              <a:latin typeface="Calibri"/>
              <a:ea typeface="Calibri"/>
              <a:cs typeface="Calibri"/>
              <a:sym typeface="Calibri"/>
            </a:endParaRPr>
          </a:p>
        </p:txBody>
      </p:sp>
      <p:sp>
        <p:nvSpPr>
          <p:cNvPr id="695" name="Google Shape;695;g2670d89a1b0_0_608"/>
          <p:cNvSpPr/>
          <p:nvPr/>
        </p:nvSpPr>
        <p:spPr>
          <a:xfrm>
            <a:off x="14200375" y="6616732"/>
            <a:ext cx="36918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96" name="Google Shape;696;g2670d89a1b0_0_608"/>
          <p:cNvPicPr preferRelativeResize="0"/>
          <p:nvPr/>
        </p:nvPicPr>
        <p:blipFill rotWithShape="1">
          <a:blip r:embed="rId17">
            <a:alphaModFix/>
          </a:blip>
          <a:srcRect b="0" l="0" r="0" t="0"/>
          <a:stretch/>
        </p:blipFill>
        <p:spPr>
          <a:xfrm>
            <a:off x="3353221" y="5296104"/>
            <a:ext cx="17678310" cy="12698"/>
          </a:xfrm>
          <a:prstGeom prst="rect">
            <a:avLst/>
          </a:prstGeom>
          <a:noFill/>
          <a:ln>
            <a:noFill/>
          </a:ln>
        </p:spPr>
      </p:pic>
      <p:pic>
        <p:nvPicPr>
          <p:cNvPr descr=" " id="697" name="Google Shape;697;g2670d89a1b0_0_608"/>
          <p:cNvPicPr preferRelativeResize="0"/>
          <p:nvPr/>
        </p:nvPicPr>
        <p:blipFill rotWithShape="1">
          <a:blip r:embed="rId18">
            <a:alphaModFix/>
          </a:blip>
          <a:srcRect b="0" l="0" r="0" t="0"/>
          <a:stretch/>
        </p:blipFill>
        <p:spPr>
          <a:xfrm>
            <a:off x="13006427" y="4902454"/>
            <a:ext cx="12700" cy="406348"/>
          </a:xfrm>
          <a:prstGeom prst="rect">
            <a:avLst/>
          </a:prstGeom>
          <a:noFill/>
          <a:ln>
            <a:noFill/>
          </a:ln>
        </p:spPr>
      </p:pic>
      <p:pic>
        <p:nvPicPr>
          <p:cNvPr descr=" " id="698" name="Google Shape;698;g2670d89a1b0_0_608"/>
          <p:cNvPicPr preferRelativeResize="0"/>
          <p:nvPr/>
        </p:nvPicPr>
        <p:blipFill rotWithShape="1">
          <a:blip r:embed="rId19">
            <a:alphaModFix/>
          </a:blip>
          <a:srcRect b="0" l="0" r="0" t="0"/>
          <a:stretch/>
        </p:blipFill>
        <p:spPr>
          <a:xfrm>
            <a:off x="3353221" y="5308802"/>
            <a:ext cx="12700" cy="419046"/>
          </a:xfrm>
          <a:prstGeom prst="rect">
            <a:avLst/>
          </a:prstGeom>
          <a:noFill/>
          <a:ln>
            <a:noFill/>
          </a:ln>
        </p:spPr>
      </p:pic>
      <p:pic>
        <p:nvPicPr>
          <p:cNvPr descr=" " id="699" name="Google Shape;699;g2670d89a1b0_0_608"/>
          <p:cNvPicPr preferRelativeResize="0"/>
          <p:nvPr/>
        </p:nvPicPr>
        <p:blipFill rotWithShape="1">
          <a:blip r:embed="rId19">
            <a:alphaModFix/>
          </a:blip>
          <a:srcRect b="0" l="0" r="0" t="0"/>
          <a:stretch/>
        </p:blipFill>
        <p:spPr>
          <a:xfrm>
            <a:off x="9513491" y="5308802"/>
            <a:ext cx="12700" cy="419046"/>
          </a:xfrm>
          <a:prstGeom prst="rect">
            <a:avLst/>
          </a:prstGeom>
          <a:noFill/>
          <a:ln>
            <a:noFill/>
          </a:ln>
        </p:spPr>
      </p:pic>
      <p:pic>
        <p:nvPicPr>
          <p:cNvPr descr=" " id="700" name="Google Shape;700;g2670d89a1b0_0_608"/>
          <p:cNvPicPr preferRelativeResize="0"/>
          <p:nvPr/>
        </p:nvPicPr>
        <p:blipFill rotWithShape="1">
          <a:blip r:embed="rId19">
            <a:alphaModFix/>
          </a:blip>
          <a:srcRect b="0" l="0" r="0" t="0"/>
          <a:stretch/>
        </p:blipFill>
        <p:spPr>
          <a:xfrm>
            <a:off x="15407026" y="5308802"/>
            <a:ext cx="12700" cy="419046"/>
          </a:xfrm>
          <a:prstGeom prst="rect">
            <a:avLst/>
          </a:prstGeom>
          <a:noFill/>
          <a:ln>
            <a:noFill/>
          </a:ln>
        </p:spPr>
      </p:pic>
      <p:pic>
        <p:nvPicPr>
          <p:cNvPr descr=" " id="701" name="Google Shape;701;g2670d89a1b0_0_608"/>
          <p:cNvPicPr preferRelativeResize="0"/>
          <p:nvPr/>
        </p:nvPicPr>
        <p:blipFill rotWithShape="1">
          <a:blip r:embed="rId19">
            <a:alphaModFix/>
          </a:blip>
          <a:srcRect b="0" l="0" r="0" t="0"/>
          <a:stretch/>
        </p:blipFill>
        <p:spPr>
          <a:xfrm>
            <a:off x="21021127" y="5308802"/>
            <a:ext cx="12700" cy="419046"/>
          </a:xfrm>
          <a:prstGeom prst="rect">
            <a:avLst/>
          </a:prstGeom>
          <a:noFill/>
          <a:ln>
            <a:noFill/>
          </a:ln>
        </p:spPr>
      </p:pic>
      <p:pic>
        <p:nvPicPr>
          <p:cNvPr descr=" " id="702" name="Google Shape;702;g2670d89a1b0_0_608"/>
          <p:cNvPicPr preferRelativeResize="0"/>
          <p:nvPr/>
        </p:nvPicPr>
        <p:blipFill rotWithShape="1">
          <a:blip r:embed="rId20">
            <a:alphaModFix/>
          </a:blip>
          <a:srcRect b="0" l="0" r="0" t="0"/>
          <a:stretch/>
        </p:blipFill>
        <p:spPr>
          <a:xfrm>
            <a:off x="9513491" y="7124666"/>
            <a:ext cx="12700" cy="4165059"/>
          </a:xfrm>
          <a:prstGeom prst="rect">
            <a:avLst/>
          </a:prstGeom>
          <a:noFill/>
          <a:ln>
            <a:noFill/>
          </a:ln>
        </p:spPr>
      </p:pic>
      <p:pic>
        <p:nvPicPr>
          <p:cNvPr descr=" " id="703" name="Google Shape;703;g2670d89a1b0_0_608"/>
          <p:cNvPicPr preferRelativeResize="0"/>
          <p:nvPr/>
        </p:nvPicPr>
        <p:blipFill rotWithShape="1">
          <a:blip r:embed="rId21">
            <a:alphaModFix/>
          </a:blip>
          <a:srcRect b="0" l="0" r="0" t="0"/>
          <a:stretch/>
        </p:blipFill>
        <p:spPr>
          <a:xfrm>
            <a:off x="9322966" y="8813546"/>
            <a:ext cx="203198" cy="12698"/>
          </a:xfrm>
          <a:prstGeom prst="rect">
            <a:avLst/>
          </a:prstGeom>
          <a:noFill/>
          <a:ln>
            <a:noFill/>
          </a:ln>
        </p:spPr>
      </p:pic>
      <p:pic>
        <p:nvPicPr>
          <p:cNvPr descr=" " id="704" name="Google Shape;704;g2670d89a1b0_0_608"/>
          <p:cNvPicPr preferRelativeResize="0"/>
          <p:nvPr/>
        </p:nvPicPr>
        <p:blipFill rotWithShape="1">
          <a:blip r:embed="rId21">
            <a:alphaModFix/>
          </a:blip>
          <a:srcRect b="0" l="0" r="0" t="0"/>
          <a:stretch/>
        </p:blipFill>
        <p:spPr>
          <a:xfrm>
            <a:off x="20830604" y="8813546"/>
            <a:ext cx="203198" cy="12698"/>
          </a:xfrm>
          <a:prstGeom prst="rect">
            <a:avLst/>
          </a:prstGeom>
          <a:noFill/>
          <a:ln>
            <a:noFill/>
          </a:ln>
        </p:spPr>
      </p:pic>
      <p:pic>
        <p:nvPicPr>
          <p:cNvPr descr=" " id="705" name="Google Shape;705;g2670d89a1b0_0_608"/>
          <p:cNvPicPr preferRelativeResize="0"/>
          <p:nvPr/>
        </p:nvPicPr>
        <p:blipFill rotWithShape="1">
          <a:blip r:embed="rId21">
            <a:alphaModFix/>
          </a:blip>
          <a:srcRect b="0" l="0" r="0" t="0"/>
          <a:stretch/>
        </p:blipFill>
        <p:spPr>
          <a:xfrm>
            <a:off x="9322966" y="11277024"/>
            <a:ext cx="203198" cy="12698"/>
          </a:xfrm>
          <a:prstGeom prst="rect">
            <a:avLst/>
          </a:prstGeom>
          <a:noFill/>
          <a:ln>
            <a:noFill/>
          </a:ln>
        </p:spPr>
      </p:pic>
      <p:pic>
        <p:nvPicPr>
          <p:cNvPr descr=" " id="706" name="Google Shape;706;g2670d89a1b0_0_608"/>
          <p:cNvPicPr preferRelativeResize="0"/>
          <p:nvPr/>
        </p:nvPicPr>
        <p:blipFill rotWithShape="1">
          <a:blip r:embed="rId21">
            <a:alphaModFix/>
          </a:blip>
          <a:srcRect b="0" l="0" r="0" t="0"/>
          <a:stretch/>
        </p:blipFill>
        <p:spPr>
          <a:xfrm>
            <a:off x="20830604" y="11277024"/>
            <a:ext cx="203198" cy="12698"/>
          </a:xfrm>
          <a:prstGeom prst="rect">
            <a:avLst/>
          </a:prstGeom>
          <a:noFill/>
          <a:ln>
            <a:noFill/>
          </a:ln>
        </p:spPr>
      </p:pic>
      <p:pic>
        <p:nvPicPr>
          <p:cNvPr descr=" " id="707" name="Google Shape;707;g2670d89a1b0_0_608"/>
          <p:cNvPicPr preferRelativeResize="0"/>
          <p:nvPr/>
        </p:nvPicPr>
        <p:blipFill rotWithShape="1">
          <a:blip r:embed="rId22">
            <a:alphaModFix/>
          </a:blip>
          <a:srcRect b="0" l="0" r="0" t="0"/>
          <a:stretch/>
        </p:blipFill>
        <p:spPr>
          <a:xfrm>
            <a:off x="21021127" y="7264348"/>
            <a:ext cx="12700" cy="4025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 " id="713" name="Google Shape;713;g2670d89a1b0_0_677"/>
          <p:cNvPicPr preferRelativeResize="0"/>
          <p:nvPr/>
        </p:nvPicPr>
        <p:blipFill rotWithShape="1">
          <a:blip r:embed="rId3">
            <a:alphaModFix/>
          </a:blip>
          <a:srcRect b="0" l="0" r="0" t="0"/>
          <a:stretch/>
        </p:blipFill>
        <p:spPr>
          <a:xfrm>
            <a:off x="0" y="894"/>
            <a:ext cx="10667945" cy="13714213"/>
          </a:xfrm>
          <a:prstGeom prst="rect">
            <a:avLst/>
          </a:prstGeom>
          <a:noFill/>
          <a:ln>
            <a:noFill/>
          </a:ln>
        </p:spPr>
      </p:pic>
      <p:pic>
        <p:nvPicPr>
          <p:cNvPr descr=" " id="714" name="Google Shape;714;g2670d89a1b0_0_677"/>
          <p:cNvPicPr preferRelativeResize="0"/>
          <p:nvPr/>
        </p:nvPicPr>
        <p:blipFill rotWithShape="1">
          <a:blip r:embed="rId4">
            <a:alphaModFix/>
          </a:blip>
          <a:srcRect b="0" l="0" r="0" t="0"/>
          <a:stretch/>
        </p:blipFill>
        <p:spPr>
          <a:xfrm>
            <a:off x="10669335" y="894"/>
            <a:ext cx="13715930" cy="13714213"/>
          </a:xfrm>
          <a:prstGeom prst="rect">
            <a:avLst/>
          </a:prstGeom>
          <a:noFill/>
          <a:ln>
            <a:noFill/>
          </a:ln>
        </p:spPr>
      </p:pic>
      <p:pic>
        <p:nvPicPr>
          <p:cNvPr descr=" " id="715" name="Google Shape;715;g2670d89a1b0_0_677"/>
          <p:cNvPicPr preferRelativeResize="0"/>
          <p:nvPr/>
        </p:nvPicPr>
        <p:blipFill rotWithShape="1">
          <a:blip r:embed="rId5">
            <a:alphaModFix/>
          </a:blip>
          <a:srcRect b="0" l="0" r="0" t="0"/>
          <a:stretch/>
        </p:blipFill>
        <p:spPr>
          <a:xfrm>
            <a:off x="20424045" y="4380904"/>
            <a:ext cx="2126338" cy="7335727"/>
          </a:xfrm>
          <a:prstGeom prst="rect">
            <a:avLst/>
          </a:prstGeom>
          <a:noFill/>
          <a:ln>
            <a:noFill/>
          </a:ln>
        </p:spPr>
      </p:pic>
      <p:sp>
        <p:nvSpPr>
          <p:cNvPr id="716" name="Google Shape;716;g2670d89a1b0_0_677"/>
          <p:cNvSpPr/>
          <p:nvPr/>
        </p:nvSpPr>
        <p:spPr>
          <a:xfrm>
            <a:off x="23370923" y="10515124"/>
            <a:ext cx="1015800" cy="3199800"/>
          </a:xfrm>
          <a:prstGeom prst="rect">
            <a:avLst/>
          </a:prstGeom>
          <a:noFill/>
          <a:ln>
            <a:noFill/>
          </a:ln>
        </p:spPr>
        <p:txBody>
          <a:bodyPr anchorCtr="0" anchor="ctr" bIns="182875" lIns="182875" spcFirstLastPara="1" rIns="182875" wrap="square" tIns="182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717" name="Google Shape;717;g2670d89a1b0_0_677"/>
          <p:cNvPicPr preferRelativeResize="0"/>
          <p:nvPr/>
        </p:nvPicPr>
        <p:blipFill rotWithShape="1">
          <a:blip r:embed="rId6">
            <a:alphaModFix/>
          </a:blip>
          <a:srcRect b="0" l="0" r="0" t="0"/>
          <a:stretch/>
        </p:blipFill>
        <p:spPr>
          <a:xfrm>
            <a:off x="23523341" y="10819884"/>
            <a:ext cx="711196" cy="2590462"/>
          </a:xfrm>
          <a:prstGeom prst="rect">
            <a:avLst/>
          </a:prstGeom>
          <a:noFill/>
          <a:ln>
            <a:noFill/>
          </a:ln>
        </p:spPr>
      </p:pic>
      <p:sp>
        <p:nvSpPr>
          <p:cNvPr id="718" name="Google Shape;718;g2670d89a1b0_0_677"/>
          <p:cNvSpPr/>
          <p:nvPr/>
        </p:nvSpPr>
        <p:spPr>
          <a:xfrm>
            <a:off x="12981022" y="3315162"/>
            <a:ext cx="8721600" cy="297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Thank you for</a:t>
            </a:r>
            <a:endParaRPr b="0" i="0" sz="8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0"/>
              <a:buFont typeface="Arial"/>
              <a:buNone/>
            </a:pPr>
            <a:r>
              <a:rPr b="1" i="0" lang="en-US" sz="8000" u="none" cap="none" strike="noStrike">
                <a:solidFill>
                  <a:srgbClr val="FFFFFF"/>
                </a:solidFill>
                <a:latin typeface="Chakra Petch"/>
                <a:ea typeface="Chakra Petch"/>
                <a:cs typeface="Chakra Petch"/>
                <a:sym typeface="Chakra Petch"/>
              </a:rPr>
              <a:t>choosing EaTemp</a:t>
            </a:r>
            <a:endParaRPr b="0" i="0" sz="8000" u="none" cap="none" strike="noStrike">
              <a:solidFill>
                <a:schemeClr val="dk1"/>
              </a:solidFill>
              <a:latin typeface="Calibri"/>
              <a:ea typeface="Calibri"/>
              <a:cs typeface="Calibri"/>
              <a:sym typeface="Calibri"/>
            </a:endParaRPr>
          </a:p>
        </p:txBody>
      </p:sp>
      <p:sp>
        <p:nvSpPr>
          <p:cNvPr id="719" name="Google Shape;719;g2670d89a1b0_0_677"/>
          <p:cNvSpPr/>
          <p:nvPr/>
        </p:nvSpPr>
        <p:spPr>
          <a:xfrm>
            <a:off x="12981024" y="6769112"/>
            <a:ext cx="9636000" cy="353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4000"/>
              </a:spcBef>
              <a:spcAft>
                <a:spcPts val="0"/>
              </a:spcAft>
              <a:buClr>
                <a:srgbClr val="000000"/>
              </a:buClr>
              <a:buSzPts val="3200"/>
              <a:buFont typeface="Arial"/>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0" name="Google Shape;720;g2670d89a1b0_0_677"/>
          <p:cNvSpPr/>
          <p:nvPr/>
        </p:nvSpPr>
        <p:spPr>
          <a:xfrm rot="-5400000">
            <a:off x="22204598" y="8326628"/>
            <a:ext cx="3645000" cy="46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1" name="Google Shape;721;g2670d89a1b0_0_677"/>
          <p:cNvPicPr preferRelativeResize="0"/>
          <p:nvPr/>
        </p:nvPicPr>
        <p:blipFill rotWithShape="1">
          <a:blip r:embed="rId8">
            <a:alphaModFix/>
          </a:blip>
          <a:srcRect b="0" l="0" r="0" t="0"/>
          <a:stretch/>
        </p:blipFill>
        <p:spPr>
          <a:xfrm>
            <a:off x="0" y="1689774"/>
            <a:ext cx="12191938" cy="104253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36" name="Shape 36"/>
        <p:cNvGrpSpPr/>
        <p:nvPr/>
      </p:nvGrpSpPr>
      <p:grpSpPr>
        <a:xfrm>
          <a:off x="0" y="0"/>
          <a:ext cx="0" cy="0"/>
          <a:chOff x="0" y="0"/>
          <a:chExt cx="0" cy="0"/>
        </a:xfrm>
      </p:grpSpPr>
      <p:pic>
        <p:nvPicPr>
          <p:cNvPr descr=" " id="37" name="Google Shape;37;g2670d89a1b0_0_23"/>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8" name="Google Shape;38;g2670d89a1b0_0_23"/>
          <p:cNvPicPr preferRelativeResize="0"/>
          <p:nvPr/>
        </p:nvPicPr>
        <p:blipFill rotWithShape="1">
          <a:blip r:embed="rId4">
            <a:alphaModFix/>
          </a:blip>
          <a:srcRect b="0" l="0" r="0" t="0"/>
          <a:stretch/>
        </p:blipFill>
        <p:spPr>
          <a:xfrm>
            <a:off x="13717715" y="0"/>
            <a:ext cx="10669334" cy="13716000"/>
          </a:xfrm>
          <a:prstGeom prst="rect">
            <a:avLst/>
          </a:prstGeom>
          <a:noFill/>
          <a:ln>
            <a:noFill/>
          </a:ln>
        </p:spPr>
      </p:pic>
      <p:pic>
        <p:nvPicPr>
          <p:cNvPr descr=" " id="39" name="Google Shape;39;g2670d89a1b0_0_23"/>
          <p:cNvPicPr preferRelativeResize="0"/>
          <p:nvPr/>
        </p:nvPicPr>
        <p:blipFill rotWithShape="1">
          <a:blip r:embed="rId5">
            <a:alphaModFix/>
          </a:blip>
          <a:srcRect b="0" l="0" r="0" t="0"/>
          <a:stretch/>
        </p:blipFill>
        <p:spPr>
          <a:xfrm>
            <a:off x="19446130" y="1587500"/>
            <a:ext cx="4022474" cy="1612013"/>
          </a:xfrm>
          <a:prstGeom prst="rect">
            <a:avLst/>
          </a:prstGeom>
          <a:noFill/>
          <a:ln>
            <a:noFill/>
          </a:ln>
        </p:spPr>
      </p:pic>
      <p:sp>
        <p:nvSpPr>
          <p:cNvPr id="40" name="Google Shape;40;g2670d89a1b0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41" name="Google Shape;41;g2670d89a1b0_0_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2" name="Google Shape;42;g2670d89a1b0_0_23"/>
          <p:cNvSpPr/>
          <p:nvPr/>
        </p:nvSpPr>
        <p:spPr>
          <a:xfrm>
            <a:off x="5385473" y="920750"/>
            <a:ext cx="14170800" cy="265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2800"/>
              <a:buFont typeface="Chakra Petch"/>
              <a:buNone/>
            </a:pPr>
            <a:r>
              <a:rPr b="1" i="0" lang="en-US" sz="12800" u="none" cap="none" strike="noStrike">
                <a:solidFill>
                  <a:srgbClr val="FFFFFF"/>
                </a:solidFill>
                <a:latin typeface="Chakra Petch"/>
                <a:ea typeface="Chakra Petch"/>
                <a:cs typeface="Chakra Petch"/>
                <a:sym typeface="Chakra Petch"/>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2670d89a1b0_0_23"/>
          <p:cNvSpPr/>
          <p:nvPr/>
        </p:nvSpPr>
        <p:spPr>
          <a:xfrm>
            <a:off x="1219352" y="4521200"/>
            <a:ext cx="73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2670d89a1b0_0_23"/>
          <p:cNvSpPr/>
          <p:nvPr/>
        </p:nvSpPr>
        <p:spPr>
          <a:xfrm>
            <a:off x="1219352" y="4521200"/>
            <a:ext cx="1625700" cy="1625700"/>
          </a:xfrm>
          <a:prstGeom prst="roundRect">
            <a:avLst>
              <a:gd fmla="val 781313" name="adj"/>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g2670d89a1b0_0_23"/>
          <p:cNvSpPr/>
          <p:nvPr/>
        </p:nvSpPr>
        <p:spPr>
          <a:xfrm>
            <a:off x="1619452" y="4838700"/>
            <a:ext cx="8256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01</a:t>
            </a:r>
            <a:endParaRPr b="0" i="0" sz="4800" u="none" cap="none" strike="noStrike">
              <a:solidFill>
                <a:schemeClr val="dk1"/>
              </a:solidFill>
              <a:latin typeface="Calibri"/>
              <a:ea typeface="Calibri"/>
              <a:cs typeface="Calibri"/>
              <a:sym typeface="Calibri"/>
            </a:endParaRPr>
          </a:p>
        </p:txBody>
      </p:sp>
      <p:sp>
        <p:nvSpPr>
          <p:cNvPr id="46" name="Google Shape;46;g2670d89a1b0_0_23"/>
          <p:cNvSpPr/>
          <p:nvPr/>
        </p:nvSpPr>
        <p:spPr>
          <a:xfrm>
            <a:off x="1219352" y="6350000"/>
            <a:ext cx="73161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g2670d89a1b0_0_23"/>
          <p:cNvSpPr/>
          <p:nvPr/>
        </p:nvSpPr>
        <p:spPr>
          <a:xfrm>
            <a:off x="1219352" y="6350000"/>
            <a:ext cx="75192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Introduction</a:t>
            </a:r>
            <a:endParaRPr b="0" i="0" sz="4800" u="none" cap="none" strike="noStrike">
              <a:solidFill>
                <a:schemeClr val="dk1"/>
              </a:solidFill>
              <a:latin typeface="Calibri"/>
              <a:ea typeface="Calibri"/>
              <a:cs typeface="Calibri"/>
              <a:sym typeface="Calibri"/>
            </a:endParaRPr>
          </a:p>
        </p:txBody>
      </p:sp>
      <p:sp>
        <p:nvSpPr>
          <p:cNvPr id="48" name="Google Shape;48;g2670d89a1b0_0_23"/>
          <p:cNvSpPr/>
          <p:nvPr/>
        </p:nvSpPr>
        <p:spPr>
          <a:xfrm>
            <a:off x="1219352" y="7239000"/>
            <a:ext cx="74517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49" name="Google Shape;49;g2670d89a1b0_0_23"/>
          <p:cNvSpPr/>
          <p:nvPr/>
        </p:nvSpPr>
        <p:spPr>
          <a:xfrm>
            <a:off x="1219352" y="9156700"/>
            <a:ext cx="73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g2670d89a1b0_0_23"/>
          <p:cNvSpPr/>
          <p:nvPr/>
        </p:nvSpPr>
        <p:spPr>
          <a:xfrm>
            <a:off x="1219352" y="9156700"/>
            <a:ext cx="1625700" cy="16257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g2670d89a1b0_0_23"/>
          <p:cNvSpPr/>
          <p:nvPr/>
        </p:nvSpPr>
        <p:spPr>
          <a:xfrm>
            <a:off x="1555944" y="9474200"/>
            <a:ext cx="9525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02</a:t>
            </a:r>
            <a:endParaRPr b="0" i="0" sz="4800" u="none" cap="none" strike="noStrike">
              <a:solidFill>
                <a:schemeClr val="dk1"/>
              </a:solidFill>
              <a:latin typeface="Calibri"/>
              <a:ea typeface="Calibri"/>
              <a:cs typeface="Calibri"/>
              <a:sym typeface="Calibri"/>
            </a:endParaRPr>
          </a:p>
        </p:txBody>
      </p:sp>
      <p:sp>
        <p:nvSpPr>
          <p:cNvPr id="52" name="Google Shape;52;g2670d89a1b0_0_23"/>
          <p:cNvSpPr/>
          <p:nvPr/>
        </p:nvSpPr>
        <p:spPr>
          <a:xfrm>
            <a:off x="1219352" y="10985500"/>
            <a:ext cx="73161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g2670d89a1b0_0_23"/>
          <p:cNvSpPr/>
          <p:nvPr/>
        </p:nvSpPr>
        <p:spPr>
          <a:xfrm>
            <a:off x="1219352" y="10985500"/>
            <a:ext cx="75192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Encounters</a:t>
            </a:r>
            <a:endParaRPr b="0" i="0" sz="4800" u="none" cap="none" strike="noStrike">
              <a:solidFill>
                <a:schemeClr val="dk1"/>
              </a:solidFill>
              <a:latin typeface="Calibri"/>
              <a:ea typeface="Calibri"/>
              <a:cs typeface="Calibri"/>
              <a:sym typeface="Calibri"/>
            </a:endParaRPr>
          </a:p>
        </p:txBody>
      </p:sp>
      <p:sp>
        <p:nvSpPr>
          <p:cNvPr id="54" name="Google Shape;54;g2670d89a1b0_0_23"/>
          <p:cNvSpPr/>
          <p:nvPr/>
        </p:nvSpPr>
        <p:spPr>
          <a:xfrm>
            <a:off x="1219352" y="11874500"/>
            <a:ext cx="74517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5" name="Google Shape;55;g2670d89a1b0_0_23"/>
          <p:cNvSpPr/>
          <p:nvPr/>
        </p:nvSpPr>
        <p:spPr>
          <a:xfrm>
            <a:off x="8535467" y="4521200"/>
            <a:ext cx="73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g2670d89a1b0_0_23"/>
          <p:cNvSpPr/>
          <p:nvPr/>
        </p:nvSpPr>
        <p:spPr>
          <a:xfrm>
            <a:off x="8535467" y="4521200"/>
            <a:ext cx="1625700" cy="16257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g2670d89a1b0_0_23"/>
          <p:cNvSpPr/>
          <p:nvPr/>
        </p:nvSpPr>
        <p:spPr>
          <a:xfrm>
            <a:off x="8865708" y="4838700"/>
            <a:ext cx="9654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03</a:t>
            </a:r>
            <a:endParaRPr b="0" i="0" sz="4800" u="none" cap="none" strike="noStrike">
              <a:solidFill>
                <a:schemeClr val="dk1"/>
              </a:solidFill>
              <a:latin typeface="Calibri"/>
              <a:ea typeface="Calibri"/>
              <a:cs typeface="Calibri"/>
              <a:sym typeface="Calibri"/>
            </a:endParaRPr>
          </a:p>
        </p:txBody>
      </p:sp>
      <p:sp>
        <p:nvSpPr>
          <p:cNvPr id="58" name="Google Shape;58;g2670d89a1b0_0_23"/>
          <p:cNvSpPr/>
          <p:nvPr/>
        </p:nvSpPr>
        <p:spPr>
          <a:xfrm>
            <a:off x="8535467" y="6350000"/>
            <a:ext cx="73161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g2670d89a1b0_0_23"/>
          <p:cNvSpPr/>
          <p:nvPr/>
        </p:nvSpPr>
        <p:spPr>
          <a:xfrm>
            <a:off x="8535467" y="6350000"/>
            <a:ext cx="75192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Wonders</a:t>
            </a:r>
            <a:endParaRPr b="0" i="0" sz="4800" u="none" cap="none" strike="noStrike">
              <a:solidFill>
                <a:schemeClr val="dk1"/>
              </a:solidFill>
              <a:latin typeface="Calibri"/>
              <a:ea typeface="Calibri"/>
              <a:cs typeface="Calibri"/>
              <a:sym typeface="Calibri"/>
            </a:endParaRPr>
          </a:p>
        </p:txBody>
      </p:sp>
      <p:sp>
        <p:nvSpPr>
          <p:cNvPr id="60" name="Google Shape;60;g2670d89a1b0_0_23"/>
          <p:cNvSpPr/>
          <p:nvPr/>
        </p:nvSpPr>
        <p:spPr>
          <a:xfrm>
            <a:off x="8535467" y="7239000"/>
            <a:ext cx="74517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1" name="Google Shape;61;g2670d89a1b0_0_23"/>
          <p:cNvSpPr/>
          <p:nvPr/>
        </p:nvSpPr>
        <p:spPr>
          <a:xfrm>
            <a:off x="8535467" y="9156700"/>
            <a:ext cx="73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g2670d89a1b0_0_23"/>
          <p:cNvSpPr/>
          <p:nvPr/>
        </p:nvSpPr>
        <p:spPr>
          <a:xfrm>
            <a:off x="8535467" y="9156700"/>
            <a:ext cx="1625700" cy="1625700"/>
          </a:xfrm>
          <a:prstGeom prst="roundRect">
            <a:avLst>
              <a:gd fmla="val 781313" name="adj"/>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g2670d89a1b0_0_23"/>
          <p:cNvSpPr/>
          <p:nvPr/>
        </p:nvSpPr>
        <p:spPr>
          <a:xfrm>
            <a:off x="8872059" y="9474200"/>
            <a:ext cx="9525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04</a:t>
            </a:r>
            <a:endParaRPr b="0" i="0" sz="4800" u="none" cap="none" strike="noStrike">
              <a:solidFill>
                <a:schemeClr val="dk1"/>
              </a:solidFill>
              <a:latin typeface="Calibri"/>
              <a:ea typeface="Calibri"/>
              <a:cs typeface="Calibri"/>
              <a:sym typeface="Calibri"/>
            </a:endParaRPr>
          </a:p>
        </p:txBody>
      </p:sp>
      <p:sp>
        <p:nvSpPr>
          <p:cNvPr id="64" name="Google Shape;64;g2670d89a1b0_0_23"/>
          <p:cNvSpPr/>
          <p:nvPr/>
        </p:nvSpPr>
        <p:spPr>
          <a:xfrm>
            <a:off x="8535467" y="10985500"/>
            <a:ext cx="73161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g2670d89a1b0_0_23"/>
          <p:cNvSpPr/>
          <p:nvPr/>
        </p:nvSpPr>
        <p:spPr>
          <a:xfrm>
            <a:off x="8535467" y="10985500"/>
            <a:ext cx="75192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Magic</a:t>
            </a:r>
            <a:endParaRPr b="0" i="0" sz="4800" u="none" cap="none" strike="noStrike">
              <a:solidFill>
                <a:schemeClr val="dk1"/>
              </a:solidFill>
              <a:latin typeface="Calibri"/>
              <a:ea typeface="Calibri"/>
              <a:cs typeface="Calibri"/>
              <a:sym typeface="Calibri"/>
            </a:endParaRPr>
          </a:p>
        </p:txBody>
      </p:sp>
      <p:sp>
        <p:nvSpPr>
          <p:cNvPr id="66" name="Google Shape;66;g2670d89a1b0_0_23"/>
          <p:cNvSpPr/>
          <p:nvPr/>
        </p:nvSpPr>
        <p:spPr>
          <a:xfrm>
            <a:off x="8535467" y="11874500"/>
            <a:ext cx="74517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67" name="Google Shape;67;g2670d89a1b0_0_23"/>
          <p:cNvSpPr/>
          <p:nvPr/>
        </p:nvSpPr>
        <p:spPr>
          <a:xfrm>
            <a:off x="15851581" y="4521200"/>
            <a:ext cx="73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g2670d89a1b0_0_23"/>
          <p:cNvSpPr/>
          <p:nvPr/>
        </p:nvSpPr>
        <p:spPr>
          <a:xfrm>
            <a:off x="15851581" y="4521200"/>
            <a:ext cx="1625700" cy="1625700"/>
          </a:xfrm>
          <a:prstGeom prst="roundRect">
            <a:avLst>
              <a:gd fmla="val 781313" name="adj"/>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g2670d89a1b0_0_23"/>
          <p:cNvSpPr/>
          <p:nvPr/>
        </p:nvSpPr>
        <p:spPr>
          <a:xfrm>
            <a:off x="16181822" y="4838700"/>
            <a:ext cx="9654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05</a:t>
            </a:r>
            <a:endParaRPr b="0" i="0" sz="4800" u="none" cap="none" strike="noStrike">
              <a:solidFill>
                <a:schemeClr val="dk1"/>
              </a:solidFill>
              <a:latin typeface="Calibri"/>
              <a:ea typeface="Calibri"/>
              <a:cs typeface="Calibri"/>
              <a:sym typeface="Calibri"/>
            </a:endParaRPr>
          </a:p>
        </p:txBody>
      </p:sp>
      <p:sp>
        <p:nvSpPr>
          <p:cNvPr id="70" name="Google Shape;70;g2670d89a1b0_0_23"/>
          <p:cNvSpPr/>
          <p:nvPr/>
        </p:nvSpPr>
        <p:spPr>
          <a:xfrm>
            <a:off x="15851581" y="6350000"/>
            <a:ext cx="73161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g2670d89a1b0_0_23"/>
          <p:cNvSpPr/>
          <p:nvPr/>
        </p:nvSpPr>
        <p:spPr>
          <a:xfrm>
            <a:off x="15851581" y="6350000"/>
            <a:ext cx="75192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Adventure</a:t>
            </a:r>
            <a:endParaRPr b="0" i="0" sz="4800" u="none" cap="none" strike="noStrike">
              <a:solidFill>
                <a:schemeClr val="dk1"/>
              </a:solidFill>
              <a:latin typeface="Calibri"/>
              <a:ea typeface="Calibri"/>
              <a:cs typeface="Calibri"/>
              <a:sym typeface="Calibri"/>
            </a:endParaRPr>
          </a:p>
        </p:txBody>
      </p:sp>
      <p:sp>
        <p:nvSpPr>
          <p:cNvPr id="72" name="Google Shape;72;g2670d89a1b0_0_23"/>
          <p:cNvSpPr/>
          <p:nvPr/>
        </p:nvSpPr>
        <p:spPr>
          <a:xfrm>
            <a:off x="15851581" y="7239000"/>
            <a:ext cx="74517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73" name="Google Shape;73;g2670d89a1b0_0_23"/>
          <p:cNvSpPr/>
          <p:nvPr/>
        </p:nvSpPr>
        <p:spPr>
          <a:xfrm>
            <a:off x="15851581" y="9156700"/>
            <a:ext cx="73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g2670d89a1b0_0_23"/>
          <p:cNvSpPr/>
          <p:nvPr/>
        </p:nvSpPr>
        <p:spPr>
          <a:xfrm>
            <a:off x="15851581" y="9156700"/>
            <a:ext cx="1625700" cy="16257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g2670d89a1b0_0_23"/>
          <p:cNvSpPr/>
          <p:nvPr/>
        </p:nvSpPr>
        <p:spPr>
          <a:xfrm>
            <a:off x="16175472" y="9474200"/>
            <a:ext cx="9780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06</a:t>
            </a:r>
            <a:endParaRPr b="0" i="0" sz="4800" u="none" cap="none" strike="noStrike">
              <a:solidFill>
                <a:schemeClr val="dk1"/>
              </a:solidFill>
              <a:latin typeface="Calibri"/>
              <a:ea typeface="Calibri"/>
              <a:cs typeface="Calibri"/>
              <a:sym typeface="Calibri"/>
            </a:endParaRPr>
          </a:p>
        </p:txBody>
      </p:sp>
      <p:sp>
        <p:nvSpPr>
          <p:cNvPr id="76" name="Google Shape;76;g2670d89a1b0_0_23"/>
          <p:cNvSpPr/>
          <p:nvPr/>
        </p:nvSpPr>
        <p:spPr>
          <a:xfrm>
            <a:off x="15851581" y="10985500"/>
            <a:ext cx="73161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2670d89a1b0_0_23"/>
          <p:cNvSpPr/>
          <p:nvPr/>
        </p:nvSpPr>
        <p:spPr>
          <a:xfrm>
            <a:off x="15851581" y="10985500"/>
            <a:ext cx="75192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Conclusion</a:t>
            </a:r>
            <a:endParaRPr b="0" i="0" sz="4800" u="none" cap="none" strike="noStrike">
              <a:solidFill>
                <a:schemeClr val="dk1"/>
              </a:solidFill>
              <a:latin typeface="Calibri"/>
              <a:ea typeface="Calibri"/>
              <a:cs typeface="Calibri"/>
              <a:sym typeface="Calibri"/>
            </a:endParaRPr>
          </a:p>
        </p:txBody>
      </p:sp>
      <p:sp>
        <p:nvSpPr>
          <p:cNvPr id="78" name="Google Shape;78;g2670d89a1b0_0_23"/>
          <p:cNvSpPr/>
          <p:nvPr/>
        </p:nvSpPr>
        <p:spPr>
          <a:xfrm>
            <a:off x="15851581" y="11874500"/>
            <a:ext cx="7451700" cy="61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83" name="Shape 83"/>
        <p:cNvGrpSpPr/>
        <p:nvPr/>
      </p:nvGrpSpPr>
      <p:grpSpPr>
        <a:xfrm>
          <a:off x="0" y="0"/>
          <a:ext cx="0" cy="0"/>
          <a:chOff x="0" y="0"/>
          <a:chExt cx="0" cy="0"/>
        </a:xfrm>
      </p:grpSpPr>
      <p:pic>
        <p:nvPicPr>
          <p:cNvPr descr=" " id="84" name="Google Shape;84;g2670d89a1b0_0_69"/>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85" name="Google Shape;85;g2670d89a1b0_0_69"/>
          <p:cNvPicPr preferRelativeResize="0"/>
          <p:nvPr/>
        </p:nvPicPr>
        <p:blipFill rotWithShape="1">
          <a:blip r:embed="rId4">
            <a:alphaModFix/>
          </a:blip>
          <a:srcRect b="0" l="0" r="0" t="0"/>
          <a:stretch/>
        </p:blipFill>
        <p:spPr>
          <a:xfrm>
            <a:off x="13717715" y="0"/>
            <a:ext cx="10669334" cy="13716000"/>
          </a:xfrm>
          <a:prstGeom prst="rect">
            <a:avLst/>
          </a:prstGeom>
          <a:noFill/>
          <a:ln>
            <a:noFill/>
          </a:ln>
        </p:spPr>
      </p:pic>
      <p:pic>
        <p:nvPicPr>
          <p:cNvPr descr=" " id="86" name="Google Shape;86;g2670d89a1b0_0_69"/>
          <p:cNvPicPr preferRelativeResize="0"/>
          <p:nvPr/>
        </p:nvPicPr>
        <p:blipFill rotWithShape="1">
          <a:blip r:embed="rId5">
            <a:alphaModFix/>
          </a:blip>
          <a:srcRect b="0" l="0" r="0" t="0"/>
          <a:stretch/>
        </p:blipFill>
        <p:spPr>
          <a:xfrm>
            <a:off x="914514" y="10007600"/>
            <a:ext cx="5042530" cy="2603500"/>
          </a:xfrm>
          <a:prstGeom prst="rect">
            <a:avLst/>
          </a:prstGeom>
          <a:noFill/>
          <a:ln>
            <a:noFill/>
          </a:ln>
        </p:spPr>
      </p:pic>
      <p:sp>
        <p:nvSpPr>
          <p:cNvPr id="87" name="Google Shape;87;g2670d89a1b0_0_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88" name="Google Shape;88;g2670d89a1b0_0_6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89" name="Google Shape;89;g2670d89a1b0_0_69"/>
          <p:cNvSpPr/>
          <p:nvPr/>
        </p:nvSpPr>
        <p:spPr>
          <a:xfrm>
            <a:off x="3429429" y="2432050"/>
            <a:ext cx="154917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8000"/>
              <a:buFont typeface="Chakra Petch"/>
              <a:buNone/>
            </a:pPr>
            <a:r>
              <a:rPr b="1" i="0" lang="en-US" sz="8000" u="none" cap="none" strike="noStrike">
                <a:solidFill>
                  <a:srgbClr val="FFFFFF"/>
                </a:solidFill>
                <a:latin typeface="Chakra Petch"/>
                <a:ea typeface="Chakra Petch"/>
                <a:cs typeface="Chakra Petch"/>
                <a:sym typeface="Chakra Petch"/>
              </a:rPr>
              <a:t>The Realm of the Extraordinary</a:t>
            </a:r>
            <a:endParaRPr b="0" i="0" sz="8000" u="none" cap="none" strike="noStrike">
              <a:solidFill>
                <a:schemeClr val="dk1"/>
              </a:solidFill>
              <a:latin typeface="Calibri"/>
              <a:ea typeface="Calibri"/>
              <a:cs typeface="Calibri"/>
              <a:sym typeface="Calibri"/>
            </a:endParaRPr>
          </a:p>
        </p:txBody>
      </p:sp>
      <p:sp>
        <p:nvSpPr>
          <p:cNvPr id="90" name="Google Shape;90;g2670d89a1b0_0_69"/>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1" name="Google Shape;91;g2670d89a1b0_0_69"/>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96" name="Shape 96"/>
        <p:cNvGrpSpPr/>
        <p:nvPr/>
      </p:nvGrpSpPr>
      <p:grpSpPr>
        <a:xfrm>
          <a:off x="0" y="0"/>
          <a:ext cx="0" cy="0"/>
          <a:chOff x="0" y="0"/>
          <a:chExt cx="0" cy="0"/>
        </a:xfrm>
      </p:grpSpPr>
      <p:pic>
        <p:nvPicPr>
          <p:cNvPr descr=" " id="97" name="Google Shape;97;g2670d89a1b0_0_81"/>
          <p:cNvPicPr preferRelativeResize="0"/>
          <p:nvPr/>
        </p:nvPicPr>
        <p:blipFill rotWithShape="1">
          <a:blip r:embed="rId3">
            <a:alphaModFix/>
          </a:blip>
          <a:srcRect b="0" l="0" r="0" t="0"/>
          <a:stretch/>
        </p:blipFill>
        <p:spPr>
          <a:xfrm>
            <a:off x="10669334" y="0"/>
            <a:ext cx="13717714" cy="13716000"/>
          </a:xfrm>
          <a:prstGeom prst="rect">
            <a:avLst/>
          </a:prstGeom>
          <a:noFill/>
          <a:ln>
            <a:noFill/>
          </a:ln>
        </p:spPr>
      </p:pic>
      <p:pic>
        <p:nvPicPr>
          <p:cNvPr descr=" " id="98" name="Google Shape;98;g2670d89a1b0_0_81"/>
          <p:cNvPicPr preferRelativeResize="0"/>
          <p:nvPr/>
        </p:nvPicPr>
        <p:blipFill rotWithShape="1">
          <a:blip r:embed="rId4">
            <a:alphaModFix/>
          </a:blip>
          <a:srcRect b="0" l="0" r="0" t="0"/>
          <a:stretch/>
        </p:blipFill>
        <p:spPr>
          <a:xfrm>
            <a:off x="0" y="0"/>
            <a:ext cx="10669334" cy="13716000"/>
          </a:xfrm>
          <a:prstGeom prst="rect">
            <a:avLst/>
          </a:prstGeom>
          <a:noFill/>
          <a:ln>
            <a:noFill/>
          </a:ln>
        </p:spPr>
      </p:pic>
      <p:pic>
        <p:nvPicPr>
          <p:cNvPr descr=" " id="99" name="Google Shape;99;g2670d89a1b0_0_81"/>
          <p:cNvPicPr preferRelativeResize="0"/>
          <p:nvPr/>
        </p:nvPicPr>
        <p:blipFill rotWithShape="1">
          <a:blip r:embed="rId5">
            <a:alphaModFix/>
          </a:blip>
          <a:srcRect b="0" l="0" r="0" t="0"/>
          <a:stretch/>
        </p:blipFill>
        <p:spPr>
          <a:xfrm>
            <a:off x="0" y="6388100"/>
            <a:ext cx="5474384" cy="7327900"/>
          </a:xfrm>
          <a:prstGeom prst="rect">
            <a:avLst/>
          </a:prstGeom>
          <a:noFill/>
          <a:ln>
            <a:noFill/>
          </a:ln>
        </p:spPr>
      </p:pic>
      <p:pic>
        <p:nvPicPr>
          <p:cNvPr descr=" " id="100" name="Google Shape;100;g2670d89a1b0_0_81"/>
          <p:cNvPicPr preferRelativeResize="0"/>
          <p:nvPr/>
        </p:nvPicPr>
        <p:blipFill rotWithShape="1">
          <a:blip r:embed="rId6">
            <a:alphaModFix/>
          </a:blip>
          <a:srcRect b="0" l="0" r="0" t="0"/>
          <a:stretch/>
        </p:blipFill>
        <p:spPr>
          <a:xfrm>
            <a:off x="0" y="7175500"/>
            <a:ext cx="24387048" cy="6540500"/>
          </a:xfrm>
          <a:prstGeom prst="rect">
            <a:avLst/>
          </a:prstGeom>
          <a:noFill/>
          <a:ln>
            <a:noFill/>
          </a:ln>
        </p:spPr>
      </p:pic>
      <p:pic>
        <p:nvPicPr>
          <p:cNvPr descr=" " id="101" name="Google Shape;101;g2670d89a1b0_0_81"/>
          <p:cNvPicPr preferRelativeResize="0"/>
          <p:nvPr/>
        </p:nvPicPr>
        <p:blipFill rotWithShape="1">
          <a:blip r:embed="rId7">
            <a:alphaModFix/>
          </a:blip>
          <a:srcRect b="0" l="0" r="0" t="0"/>
          <a:stretch/>
        </p:blipFill>
        <p:spPr>
          <a:xfrm>
            <a:off x="23370921" y="10515600"/>
            <a:ext cx="1016127" cy="3200400"/>
          </a:xfrm>
          <a:prstGeom prst="rect">
            <a:avLst/>
          </a:prstGeom>
          <a:noFill/>
          <a:ln>
            <a:noFill/>
          </a:ln>
        </p:spPr>
      </p:pic>
      <p:sp>
        <p:nvSpPr>
          <p:cNvPr id="102" name="Google Shape;102;g2670d89a1b0_0_81"/>
          <p:cNvSpPr/>
          <p:nvPr/>
        </p:nvSpPr>
        <p:spPr>
          <a:xfrm>
            <a:off x="1905238" y="1651000"/>
            <a:ext cx="9869100" cy="48768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2670d89a1b0_0_81"/>
          <p:cNvSpPr/>
          <p:nvPr/>
        </p:nvSpPr>
        <p:spPr>
          <a:xfrm>
            <a:off x="2311689" y="3886206"/>
            <a:ext cx="9056100" cy="2336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2670d89a1b0_0_81"/>
          <p:cNvSpPr/>
          <p:nvPr/>
        </p:nvSpPr>
        <p:spPr>
          <a:xfrm>
            <a:off x="2210076" y="3886206"/>
            <a:ext cx="92595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Unicorn Sightings</a:t>
            </a:r>
            <a:endParaRPr b="0" i="0" sz="4800" u="none" cap="none" strike="noStrike">
              <a:solidFill>
                <a:schemeClr val="dk1"/>
              </a:solidFill>
              <a:latin typeface="Calibri"/>
              <a:ea typeface="Calibri"/>
              <a:cs typeface="Calibri"/>
              <a:sym typeface="Calibri"/>
            </a:endParaRPr>
          </a:p>
        </p:txBody>
      </p:sp>
      <p:sp>
        <p:nvSpPr>
          <p:cNvPr id="105" name="Google Shape;105;g2670d89a1b0_0_81"/>
          <p:cNvSpPr/>
          <p:nvPr/>
        </p:nvSpPr>
        <p:spPr>
          <a:xfrm>
            <a:off x="2243947" y="4775206"/>
            <a:ext cx="9191700" cy="1583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6" name="Google Shape;106;g2670d89a1b0_0_81"/>
          <p:cNvSpPr/>
          <p:nvPr/>
        </p:nvSpPr>
        <p:spPr>
          <a:xfrm>
            <a:off x="12612676" y="1600200"/>
            <a:ext cx="9869100" cy="48768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07" name="Google Shape;107;g2670d89a1b0_0_81"/>
          <p:cNvPicPr preferRelativeResize="0"/>
          <p:nvPr/>
        </p:nvPicPr>
        <p:blipFill rotWithShape="1">
          <a:blip r:embed="rId8">
            <a:alphaModFix/>
          </a:blip>
          <a:srcRect b="0" l="0" r="0" t="0"/>
          <a:stretch/>
        </p:blipFill>
        <p:spPr>
          <a:xfrm>
            <a:off x="16734342" y="1905000"/>
            <a:ext cx="1625806" cy="1625600"/>
          </a:xfrm>
          <a:prstGeom prst="rect">
            <a:avLst/>
          </a:prstGeom>
          <a:noFill/>
          <a:ln>
            <a:noFill/>
          </a:ln>
        </p:spPr>
      </p:pic>
      <p:sp>
        <p:nvSpPr>
          <p:cNvPr id="108" name="Google Shape;108;g2670d89a1b0_0_81"/>
          <p:cNvSpPr/>
          <p:nvPr/>
        </p:nvSpPr>
        <p:spPr>
          <a:xfrm>
            <a:off x="13019127" y="3835400"/>
            <a:ext cx="9056100" cy="2336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2670d89a1b0_0_81"/>
          <p:cNvSpPr/>
          <p:nvPr/>
        </p:nvSpPr>
        <p:spPr>
          <a:xfrm>
            <a:off x="12917514" y="3835400"/>
            <a:ext cx="9259500" cy="990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Dragon Taming</a:t>
            </a:r>
            <a:endParaRPr b="0" i="0" sz="4800" u="none" cap="none" strike="noStrike">
              <a:solidFill>
                <a:schemeClr val="dk1"/>
              </a:solidFill>
              <a:latin typeface="Calibri"/>
              <a:ea typeface="Calibri"/>
              <a:cs typeface="Calibri"/>
              <a:sym typeface="Calibri"/>
            </a:endParaRPr>
          </a:p>
        </p:txBody>
      </p:sp>
      <p:sp>
        <p:nvSpPr>
          <p:cNvPr id="110" name="Google Shape;110;g2670d89a1b0_0_81"/>
          <p:cNvSpPr/>
          <p:nvPr/>
        </p:nvSpPr>
        <p:spPr>
          <a:xfrm>
            <a:off x="12951385" y="4724400"/>
            <a:ext cx="9191700" cy="1583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111" name="Google Shape;111;g2670d89a1b0_0_81"/>
          <p:cNvPicPr preferRelativeResize="0"/>
          <p:nvPr/>
        </p:nvPicPr>
        <p:blipFill rotWithShape="1">
          <a:blip r:embed="rId9">
            <a:alphaModFix/>
          </a:blip>
          <a:srcRect b="0" l="0" r="0" t="0"/>
          <a:stretch/>
        </p:blipFill>
        <p:spPr>
          <a:xfrm>
            <a:off x="5893409" y="1955800"/>
            <a:ext cx="1892794" cy="16256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116" name="Shape 116"/>
        <p:cNvGrpSpPr/>
        <p:nvPr/>
      </p:nvGrpSpPr>
      <p:grpSpPr>
        <a:xfrm>
          <a:off x="0" y="0"/>
          <a:ext cx="0" cy="0"/>
          <a:chOff x="0" y="0"/>
          <a:chExt cx="0" cy="0"/>
        </a:xfrm>
      </p:grpSpPr>
      <p:pic>
        <p:nvPicPr>
          <p:cNvPr descr=" " id="117" name="Google Shape;117;g2670d89a1b0_0_100"/>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18" name="Google Shape;118;g2670d89a1b0_0_100"/>
          <p:cNvPicPr preferRelativeResize="0"/>
          <p:nvPr/>
        </p:nvPicPr>
        <p:blipFill rotWithShape="1">
          <a:blip r:embed="rId4">
            <a:alphaModFix/>
          </a:blip>
          <a:srcRect b="0" l="0" r="0" t="0"/>
          <a:stretch/>
        </p:blipFill>
        <p:spPr>
          <a:xfrm>
            <a:off x="13717715" y="0"/>
            <a:ext cx="10669334" cy="13716000"/>
          </a:xfrm>
          <a:prstGeom prst="rect">
            <a:avLst/>
          </a:prstGeom>
          <a:noFill/>
          <a:ln>
            <a:noFill/>
          </a:ln>
        </p:spPr>
      </p:pic>
      <p:pic>
        <p:nvPicPr>
          <p:cNvPr descr=" " id="119" name="Google Shape;119;g2670d89a1b0_0_100"/>
          <p:cNvPicPr preferRelativeResize="0"/>
          <p:nvPr/>
        </p:nvPicPr>
        <p:blipFill rotWithShape="1">
          <a:blip r:embed="rId5">
            <a:alphaModFix/>
          </a:blip>
          <a:srcRect b="0" l="0" r="0" t="0"/>
          <a:stretch/>
        </p:blipFill>
        <p:spPr>
          <a:xfrm>
            <a:off x="19446130" y="1587500"/>
            <a:ext cx="4022474" cy="1612013"/>
          </a:xfrm>
          <a:prstGeom prst="rect">
            <a:avLst/>
          </a:prstGeom>
          <a:noFill/>
          <a:ln>
            <a:noFill/>
          </a:ln>
        </p:spPr>
      </p:pic>
      <p:sp>
        <p:nvSpPr>
          <p:cNvPr id="120" name="Google Shape;120;g2670d89a1b0_0_1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21" name="Google Shape;121;g2670d89a1b0_0_1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2" name="Google Shape;122;g2670d89a1b0_0_100"/>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23" name="Google Shape;123;g2670d89a1b0_0_100"/>
          <p:cNvPicPr preferRelativeResize="0"/>
          <p:nvPr/>
        </p:nvPicPr>
        <p:blipFill rotWithShape="1">
          <a:blip r:embed="rId7">
            <a:alphaModFix/>
          </a:blip>
          <a:srcRect b="0" l="0" r="0" t="0"/>
          <a:stretch/>
        </p:blipFill>
        <p:spPr>
          <a:xfrm>
            <a:off x="2934067" y="1384300"/>
            <a:ext cx="8129016" cy="7632700"/>
          </a:xfrm>
          <a:prstGeom prst="rect">
            <a:avLst/>
          </a:prstGeom>
          <a:noFill/>
          <a:ln>
            <a:noFill/>
          </a:ln>
        </p:spPr>
      </p:pic>
      <p:sp>
        <p:nvSpPr>
          <p:cNvPr id="124" name="Google Shape;124;g2670d89a1b0_0_100"/>
          <p:cNvSpPr/>
          <p:nvPr/>
        </p:nvSpPr>
        <p:spPr>
          <a:xfrm>
            <a:off x="2934067" y="9626600"/>
            <a:ext cx="8129100" cy="13971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2670d89a1b0_0_100"/>
          <p:cNvSpPr/>
          <p:nvPr/>
        </p:nvSpPr>
        <p:spPr>
          <a:xfrm>
            <a:off x="3696162" y="9931400"/>
            <a:ext cx="53094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670d89a1b0_0_100"/>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2670d89a1b0_0_100"/>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8" name="Google Shape;128;g2670d89a1b0_0_100"/>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29" name="Google Shape;129;g2670d89a1b0_0_100"/>
          <p:cNvPicPr preferRelativeResize="0"/>
          <p:nvPr/>
        </p:nvPicPr>
        <p:blipFill rotWithShape="1">
          <a:blip r:embed="rId8">
            <a:alphaModFix/>
          </a:blip>
          <a:srcRect b="0" l="0" r="0" t="0"/>
          <a:stretch/>
        </p:blipFill>
        <p:spPr>
          <a:xfrm>
            <a:off x="13323965" y="1384300"/>
            <a:ext cx="8129016" cy="7632700"/>
          </a:xfrm>
          <a:prstGeom prst="rect">
            <a:avLst/>
          </a:prstGeom>
          <a:noFill/>
          <a:ln>
            <a:noFill/>
          </a:ln>
        </p:spPr>
      </p:pic>
      <p:sp>
        <p:nvSpPr>
          <p:cNvPr id="130" name="Google Shape;130;g2670d89a1b0_0_100"/>
          <p:cNvSpPr/>
          <p:nvPr/>
        </p:nvSpPr>
        <p:spPr>
          <a:xfrm>
            <a:off x="13323965" y="9626600"/>
            <a:ext cx="8129100" cy="13971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2670d89a1b0_0_100"/>
          <p:cNvSpPr/>
          <p:nvPr/>
        </p:nvSpPr>
        <p:spPr>
          <a:xfrm>
            <a:off x="14086061" y="9931400"/>
            <a:ext cx="44709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Dragon Taming</a:t>
            </a:r>
            <a:endParaRPr b="0" i="0" sz="4800" u="none" cap="none" strike="noStrike">
              <a:solidFill>
                <a:schemeClr val="dk1"/>
              </a:solidFill>
              <a:latin typeface="Calibri"/>
              <a:ea typeface="Calibri"/>
              <a:cs typeface="Calibri"/>
              <a:sym typeface="Calibri"/>
            </a:endParaRPr>
          </a:p>
        </p:txBody>
      </p:sp>
      <p:sp>
        <p:nvSpPr>
          <p:cNvPr id="132" name="Google Shape;132;g2670d89a1b0_0_100"/>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2670d89a1b0_0_100"/>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138" name="Shape 138"/>
        <p:cNvGrpSpPr/>
        <p:nvPr/>
      </p:nvGrpSpPr>
      <p:grpSpPr>
        <a:xfrm>
          <a:off x="0" y="0"/>
          <a:ext cx="0" cy="0"/>
          <a:chOff x="0" y="0"/>
          <a:chExt cx="0" cy="0"/>
        </a:xfrm>
      </p:grpSpPr>
      <p:pic>
        <p:nvPicPr>
          <p:cNvPr descr=" " id="139" name="Google Shape;139;g2670d89a1b0_0_121"/>
          <p:cNvPicPr preferRelativeResize="0"/>
          <p:nvPr/>
        </p:nvPicPr>
        <p:blipFill rotWithShape="1">
          <a:blip r:embed="rId3">
            <a:alphaModFix/>
          </a:blip>
          <a:srcRect b="0" l="0" r="0" t="0"/>
          <a:stretch/>
        </p:blipFill>
        <p:spPr>
          <a:xfrm>
            <a:off x="0" y="0"/>
            <a:ext cx="10669334" cy="13716000"/>
          </a:xfrm>
          <a:prstGeom prst="rect">
            <a:avLst/>
          </a:prstGeom>
          <a:noFill/>
          <a:ln>
            <a:noFill/>
          </a:ln>
        </p:spPr>
      </p:pic>
      <p:pic>
        <p:nvPicPr>
          <p:cNvPr descr=" " id="140" name="Google Shape;140;g2670d89a1b0_0_121"/>
          <p:cNvPicPr preferRelativeResize="0"/>
          <p:nvPr/>
        </p:nvPicPr>
        <p:blipFill rotWithShape="1">
          <a:blip r:embed="rId4">
            <a:alphaModFix/>
          </a:blip>
          <a:srcRect b="0" l="0" r="0" t="0"/>
          <a:stretch/>
        </p:blipFill>
        <p:spPr>
          <a:xfrm>
            <a:off x="10669334" y="0"/>
            <a:ext cx="13717714" cy="13716000"/>
          </a:xfrm>
          <a:prstGeom prst="rect">
            <a:avLst/>
          </a:prstGeom>
          <a:noFill/>
          <a:ln>
            <a:noFill/>
          </a:ln>
        </p:spPr>
      </p:pic>
      <p:pic>
        <p:nvPicPr>
          <p:cNvPr descr=" " id="141" name="Google Shape;141;g2670d89a1b0_0_121"/>
          <p:cNvPicPr preferRelativeResize="0"/>
          <p:nvPr/>
        </p:nvPicPr>
        <p:blipFill rotWithShape="1">
          <a:blip r:embed="rId5">
            <a:alphaModFix/>
          </a:blip>
          <a:srcRect b="0" l="0" r="0" t="0"/>
          <a:stretch/>
        </p:blipFill>
        <p:spPr>
          <a:xfrm>
            <a:off x="20424044" y="4380576"/>
            <a:ext cx="2126614" cy="7336675"/>
          </a:xfrm>
          <a:prstGeom prst="rect">
            <a:avLst/>
          </a:prstGeom>
          <a:noFill/>
          <a:ln>
            <a:noFill/>
          </a:ln>
        </p:spPr>
      </p:pic>
      <p:sp>
        <p:nvSpPr>
          <p:cNvPr id="142" name="Google Shape;142;g2670d89a1b0_0_1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43" name="Google Shape;143;g2670d89a1b0_0_1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44" name="Google Shape;144;g2670d89a1b0_0_121"/>
          <p:cNvPicPr preferRelativeResize="0"/>
          <p:nvPr/>
        </p:nvPicPr>
        <p:blipFill rotWithShape="1">
          <a:blip r:embed="rId7">
            <a:alphaModFix/>
          </a:blip>
          <a:srcRect b="0" l="0" r="0" t="0"/>
          <a:stretch/>
        </p:blipFill>
        <p:spPr>
          <a:xfrm>
            <a:off x="914514" y="1384300"/>
            <a:ext cx="5966698" cy="4437887"/>
          </a:xfrm>
          <a:prstGeom prst="rect">
            <a:avLst/>
          </a:prstGeom>
          <a:noFill/>
          <a:ln>
            <a:noFill/>
          </a:ln>
        </p:spPr>
      </p:pic>
      <p:sp>
        <p:nvSpPr>
          <p:cNvPr id="145" name="Google Shape;145;g2670d89a1b0_0_121"/>
          <p:cNvSpPr/>
          <p:nvPr/>
        </p:nvSpPr>
        <p:spPr>
          <a:xfrm>
            <a:off x="5842730" y="4699000"/>
            <a:ext cx="13603500" cy="5626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2670d89a1b0_0_121"/>
          <p:cNvSpPr/>
          <p:nvPr/>
        </p:nvSpPr>
        <p:spPr>
          <a:xfrm>
            <a:off x="5842730" y="4699000"/>
            <a:ext cx="13806600" cy="4927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4800"/>
              <a:buFont typeface="Chakra Petch SemiBold"/>
              <a:buNone/>
            </a:pPr>
            <a:r>
              <a:rPr b="0" i="0" lang="en-US" sz="4800" u="none" cap="none" strike="noStrike">
                <a:solidFill>
                  <a:srgbClr val="0E0E0E"/>
                </a:solidFill>
                <a:latin typeface="Chakra Petch SemiBold"/>
                <a:ea typeface="Chakra Petch SemiBold"/>
                <a:cs typeface="Chakra Petch SemiBold"/>
                <a:sym typeface="Chakra Petch SemiBold"/>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7" name="Google Shape;147;g2670d89a1b0_0_121"/>
          <p:cNvSpPr/>
          <p:nvPr/>
        </p:nvSpPr>
        <p:spPr>
          <a:xfrm>
            <a:off x="15381622" y="9728200"/>
            <a:ext cx="4216800" cy="74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152" name="Shape 152"/>
        <p:cNvGrpSpPr/>
        <p:nvPr/>
      </p:nvGrpSpPr>
      <p:grpSpPr>
        <a:xfrm>
          <a:off x="0" y="0"/>
          <a:ext cx="0" cy="0"/>
          <a:chOff x="0" y="0"/>
          <a:chExt cx="0" cy="0"/>
        </a:xfrm>
      </p:grpSpPr>
      <p:pic>
        <p:nvPicPr>
          <p:cNvPr descr=" " id="153" name="Google Shape;153;g2670d89a1b0_0_134"/>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54" name="Google Shape;154;g2670d89a1b0_0_134"/>
          <p:cNvPicPr preferRelativeResize="0"/>
          <p:nvPr/>
        </p:nvPicPr>
        <p:blipFill rotWithShape="1">
          <a:blip r:embed="rId4">
            <a:alphaModFix/>
          </a:blip>
          <a:srcRect b="0" l="0" r="0" t="0"/>
          <a:stretch/>
        </p:blipFill>
        <p:spPr>
          <a:xfrm>
            <a:off x="13717715" y="0"/>
            <a:ext cx="10669334" cy="13716000"/>
          </a:xfrm>
          <a:prstGeom prst="rect">
            <a:avLst/>
          </a:prstGeom>
          <a:noFill/>
          <a:ln>
            <a:noFill/>
          </a:ln>
        </p:spPr>
      </p:pic>
      <p:pic>
        <p:nvPicPr>
          <p:cNvPr descr=" " id="155" name="Google Shape;155;g2670d89a1b0_0_134"/>
          <p:cNvPicPr preferRelativeResize="0"/>
          <p:nvPr/>
        </p:nvPicPr>
        <p:blipFill rotWithShape="1">
          <a:blip r:embed="rId5">
            <a:alphaModFix/>
          </a:blip>
          <a:srcRect b="0" l="0" r="0" t="0"/>
          <a:stretch/>
        </p:blipFill>
        <p:spPr>
          <a:xfrm>
            <a:off x="914514" y="10007600"/>
            <a:ext cx="5042530" cy="2603500"/>
          </a:xfrm>
          <a:prstGeom prst="rect">
            <a:avLst/>
          </a:prstGeom>
          <a:noFill/>
          <a:ln>
            <a:noFill/>
          </a:ln>
        </p:spPr>
      </p:pic>
      <p:pic>
        <p:nvPicPr>
          <p:cNvPr descr=" " id="156" name="Google Shape;156;g2670d89a1b0_0_134"/>
          <p:cNvPicPr preferRelativeResize="0"/>
          <p:nvPr/>
        </p:nvPicPr>
        <p:blipFill rotWithShape="1">
          <a:blip r:embed="rId6">
            <a:alphaModFix/>
          </a:blip>
          <a:srcRect b="0" l="0" r="0" t="0"/>
          <a:stretch/>
        </p:blipFill>
        <p:spPr>
          <a:xfrm>
            <a:off x="16270734" y="5727700"/>
            <a:ext cx="7049381" cy="6400800"/>
          </a:xfrm>
          <a:prstGeom prst="rect">
            <a:avLst/>
          </a:prstGeom>
          <a:noFill/>
          <a:ln>
            <a:noFill/>
          </a:ln>
        </p:spPr>
      </p:pic>
      <p:pic>
        <p:nvPicPr>
          <p:cNvPr descr=" " id="157" name="Google Shape;157;g2670d89a1b0_0_134"/>
          <p:cNvPicPr preferRelativeResize="0"/>
          <p:nvPr/>
        </p:nvPicPr>
        <p:blipFill rotWithShape="1">
          <a:blip r:embed="rId7">
            <a:alphaModFix/>
          </a:blip>
          <a:srcRect b="0" l="0" r="0" t="0"/>
          <a:stretch/>
        </p:blipFill>
        <p:spPr>
          <a:xfrm>
            <a:off x="889111" y="5727700"/>
            <a:ext cx="14835454" cy="6400800"/>
          </a:xfrm>
          <a:prstGeom prst="rect">
            <a:avLst/>
          </a:prstGeom>
          <a:noFill/>
          <a:ln>
            <a:noFill/>
          </a:ln>
        </p:spPr>
      </p:pic>
      <p:sp>
        <p:nvSpPr>
          <p:cNvPr id="158" name="Google Shape;158;g2670d89a1b0_0_1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59" name="Google Shape;159;g2670d89a1b0_0_13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60" name="Google Shape;160;g2670d89a1b0_0_134"/>
          <p:cNvSpPr/>
          <p:nvPr/>
        </p:nvSpPr>
        <p:spPr>
          <a:xfrm>
            <a:off x="1079635" y="2247900"/>
            <a:ext cx="7049400" cy="2667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2670d89a1b0_0_134"/>
          <p:cNvSpPr/>
          <p:nvPr/>
        </p:nvSpPr>
        <p:spPr>
          <a:xfrm>
            <a:off x="1079635" y="2247900"/>
            <a:ext cx="7049400" cy="13971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2670d89a1b0_0_134"/>
          <p:cNvSpPr/>
          <p:nvPr/>
        </p:nvSpPr>
        <p:spPr>
          <a:xfrm>
            <a:off x="1841730" y="2552700"/>
            <a:ext cx="44709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Dragon Taming </a:t>
            </a:r>
            <a:endParaRPr b="0" i="0" sz="4800" u="none" cap="none" strike="noStrike">
              <a:solidFill>
                <a:schemeClr val="dk1"/>
              </a:solidFill>
              <a:latin typeface="Calibri"/>
              <a:ea typeface="Calibri"/>
              <a:cs typeface="Calibri"/>
              <a:sym typeface="Calibri"/>
            </a:endParaRPr>
          </a:p>
        </p:txBody>
      </p:sp>
      <p:sp>
        <p:nvSpPr>
          <p:cNvPr id="163" name="Google Shape;163;g2670d89a1b0_0_134"/>
          <p:cNvSpPr/>
          <p:nvPr/>
        </p:nvSpPr>
        <p:spPr>
          <a:xfrm>
            <a:off x="1079635" y="3949700"/>
            <a:ext cx="71850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4" name="Google Shape;164;g2670d89a1b0_0_134"/>
          <p:cNvSpPr/>
          <p:nvPr/>
        </p:nvSpPr>
        <p:spPr>
          <a:xfrm>
            <a:off x="8675184" y="2247900"/>
            <a:ext cx="7049400" cy="2667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2670d89a1b0_0_134"/>
          <p:cNvSpPr/>
          <p:nvPr/>
        </p:nvSpPr>
        <p:spPr>
          <a:xfrm>
            <a:off x="8675184" y="2247900"/>
            <a:ext cx="7049400" cy="13971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2670d89a1b0_0_134"/>
          <p:cNvSpPr/>
          <p:nvPr/>
        </p:nvSpPr>
        <p:spPr>
          <a:xfrm>
            <a:off x="9437280" y="2552700"/>
            <a:ext cx="54618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The Art of Unicorn</a:t>
            </a:r>
            <a:endParaRPr b="0" i="0" sz="4800" u="none" cap="none" strike="noStrike">
              <a:solidFill>
                <a:schemeClr val="dk1"/>
              </a:solidFill>
              <a:latin typeface="Calibri"/>
              <a:ea typeface="Calibri"/>
              <a:cs typeface="Calibri"/>
              <a:sym typeface="Calibri"/>
            </a:endParaRPr>
          </a:p>
        </p:txBody>
      </p:sp>
      <p:sp>
        <p:nvSpPr>
          <p:cNvPr id="167" name="Google Shape;167;g2670d89a1b0_0_134"/>
          <p:cNvSpPr/>
          <p:nvPr/>
        </p:nvSpPr>
        <p:spPr>
          <a:xfrm>
            <a:off x="8675184" y="3949700"/>
            <a:ext cx="71850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8" name="Google Shape;168;g2670d89a1b0_0_134"/>
          <p:cNvSpPr/>
          <p:nvPr/>
        </p:nvSpPr>
        <p:spPr>
          <a:xfrm>
            <a:off x="16270734" y="2247900"/>
            <a:ext cx="7049400" cy="2667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670d89a1b0_0_134"/>
          <p:cNvSpPr/>
          <p:nvPr/>
        </p:nvSpPr>
        <p:spPr>
          <a:xfrm>
            <a:off x="16270734" y="2247900"/>
            <a:ext cx="7049400" cy="1397100"/>
          </a:xfrm>
          <a:prstGeom prst="rect">
            <a:avLst/>
          </a:prstGeom>
          <a:solidFill>
            <a:srgbClr val="515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2670d89a1b0_0_134"/>
          <p:cNvSpPr/>
          <p:nvPr/>
        </p:nvSpPr>
        <p:spPr>
          <a:xfrm>
            <a:off x="17032829" y="2552700"/>
            <a:ext cx="4470900" cy="99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Dragon Taming </a:t>
            </a:r>
            <a:endParaRPr b="0" i="0" sz="4800" u="none" cap="none" strike="noStrike">
              <a:solidFill>
                <a:schemeClr val="dk1"/>
              </a:solidFill>
              <a:latin typeface="Calibri"/>
              <a:ea typeface="Calibri"/>
              <a:cs typeface="Calibri"/>
              <a:sym typeface="Calibri"/>
            </a:endParaRPr>
          </a:p>
        </p:txBody>
      </p:sp>
      <p:sp>
        <p:nvSpPr>
          <p:cNvPr id="171" name="Google Shape;171;g2670d89a1b0_0_134"/>
          <p:cNvSpPr/>
          <p:nvPr/>
        </p:nvSpPr>
        <p:spPr>
          <a:xfrm>
            <a:off x="16270734" y="3949700"/>
            <a:ext cx="71850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1908E"/>
        </a:solidFill>
      </p:bgPr>
    </p:bg>
    <p:spTree>
      <p:nvGrpSpPr>
        <p:cNvPr id="176" name="Shape 176"/>
        <p:cNvGrpSpPr/>
        <p:nvPr/>
      </p:nvGrpSpPr>
      <p:grpSpPr>
        <a:xfrm>
          <a:off x="0" y="0"/>
          <a:ext cx="0" cy="0"/>
          <a:chOff x="0" y="0"/>
          <a:chExt cx="0" cy="0"/>
        </a:xfrm>
      </p:grpSpPr>
      <p:pic>
        <p:nvPicPr>
          <p:cNvPr descr=" " id="177" name="Google Shape;177;g2670d89a1b0_0_157"/>
          <p:cNvPicPr preferRelativeResize="0"/>
          <p:nvPr/>
        </p:nvPicPr>
        <p:blipFill rotWithShape="1">
          <a:blip r:embed="rId3">
            <a:alphaModFix/>
          </a:blip>
          <a:srcRect b="0" l="0" r="0" t="0"/>
          <a:stretch/>
        </p:blipFill>
        <p:spPr>
          <a:xfrm>
            <a:off x="10669334" y="0"/>
            <a:ext cx="13717714" cy="13716000"/>
          </a:xfrm>
          <a:prstGeom prst="rect">
            <a:avLst/>
          </a:prstGeom>
          <a:noFill/>
          <a:ln>
            <a:noFill/>
          </a:ln>
        </p:spPr>
      </p:pic>
      <p:pic>
        <p:nvPicPr>
          <p:cNvPr descr=" " id="178" name="Google Shape;178;g2670d89a1b0_0_157"/>
          <p:cNvPicPr preferRelativeResize="0"/>
          <p:nvPr/>
        </p:nvPicPr>
        <p:blipFill rotWithShape="1">
          <a:blip r:embed="rId4">
            <a:alphaModFix/>
          </a:blip>
          <a:srcRect b="0" l="0" r="0" t="0"/>
          <a:stretch/>
        </p:blipFill>
        <p:spPr>
          <a:xfrm>
            <a:off x="0" y="0"/>
            <a:ext cx="10669334" cy="13716000"/>
          </a:xfrm>
          <a:prstGeom prst="rect">
            <a:avLst/>
          </a:prstGeom>
          <a:noFill/>
          <a:ln>
            <a:noFill/>
          </a:ln>
        </p:spPr>
      </p:pic>
      <p:pic>
        <p:nvPicPr>
          <p:cNvPr descr=" " id="179" name="Google Shape;179;g2670d89a1b0_0_157"/>
          <p:cNvPicPr preferRelativeResize="0"/>
          <p:nvPr/>
        </p:nvPicPr>
        <p:blipFill rotWithShape="1">
          <a:blip r:embed="rId5">
            <a:alphaModFix/>
          </a:blip>
          <a:srcRect b="0" l="0" r="0" t="0"/>
          <a:stretch/>
        </p:blipFill>
        <p:spPr>
          <a:xfrm>
            <a:off x="0" y="6388100"/>
            <a:ext cx="5474384" cy="7327900"/>
          </a:xfrm>
          <a:prstGeom prst="rect">
            <a:avLst/>
          </a:prstGeom>
          <a:noFill/>
          <a:ln>
            <a:noFill/>
          </a:ln>
        </p:spPr>
      </p:pic>
      <p:sp>
        <p:nvSpPr>
          <p:cNvPr id="180" name="Google Shape;180;g2670d89a1b0_0_157"/>
          <p:cNvSpPr/>
          <p:nvPr/>
        </p:nvSpPr>
        <p:spPr>
          <a:xfrm>
            <a:off x="4261383" y="1397000"/>
            <a:ext cx="16863600" cy="165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8000"/>
              <a:buFont typeface="Chakra Petch"/>
              <a:buNone/>
            </a:pPr>
            <a:r>
              <a:rPr b="1" i="0" lang="en-US" sz="8000" u="none" cap="none" strike="noStrike">
                <a:solidFill>
                  <a:srgbClr val="FFFFFF"/>
                </a:solidFill>
                <a:latin typeface="Chakra Petch"/>
                <a:ea typeface="Chakra Petch"/>
                <a:cs typeface="Chakra Petch"/>
                <a:sym typeface="Chakra Petch"/>
              </a:rPr>
              <a:t>The Magic of Dragons: A Research</a:t>
            </a:r>
            <a:endParaRPr b="0" i="0" sz="8000" u="none" cap="none" strike="noStrike">
              <a:solidFill>
                <a:schemeClr val="dk1"/>
              </a:solidFill>
              <a:latin typeface="Calibri"/>
              <a:ea typeface="Calibri"/>
              <a:cs typeface="Calibri"/>
              <a:sym typeface="Calibri"/>
            </a:endParaRPr>
          </a:p>
        </p:txBody>
      </p:sp>
      <p:sp>
        <p:nvSpPr>
          <p:cNvPr id="181" name="Google Shape;181;g2670d89a1b0_0_157"/>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2670d89a1b0_0_157"/>
          <p:cNvSpPr/>
          <p:nvPr/>
        </p:nvSpPr>
        <p:spPr>
          <a:xfrm>
            <a:off x="14200375" y="4406900"/>
            <a:ext cx="8205300" cy="8204100"/>
          </a:xfrm>
          <a:prstGeom prst="ellipse">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670d89a1b0_0_157"/>
          <p:cNvSpPr/>
          <p:nvPr/>
        </p:nvSpPr>
        <p:spPr>
          <a:xfrm>
            <a:off x="15229203" y="6299200"/>
            <a:ext cx="6160200" cy="6159600"/>
          </a:xfrm>
          <a:prstGeom prst="ellipse">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2670d89a1b0_0_157"/>
          <p:cNvSpPr/>
          <p:nvPr/>
        </p:nvSpPr>
        <p:spPr>
          <a:xfrm>
            <a:off x="16258032" y="8178800"/>
            <a:ext cx="4089900" cy="4089300"/>
          </a:xfrm>
          <a:prstGeom prst="ellipse">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2670d89a1b0_0_157"/>
          <p:cNvSpPr/>
          <p:nvPr/>
        </p:nvSpPr>
        <p:spPr>
          <a:xfrm>
            <a:off x="17553594" y="4914900"/>
            <a:ext cx="14862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6.7M</a:t>
            </a:r>
            <a:endParaRPr b="0" i="0" sz="4800" u="none" cap="none" strike="noStrike">
              <a:solidFill>
                <a:schemeClr val="dk1"/>
              </a:solidFill>
              <a:latin typeface="Calibri"/>
              <a:ea typeface="Calibri"/>
              <a:cs typeface="Calibri"/>
              <a:sym typeface="Calibri"/>
            </a:endParaRPr>
          </a:p>
        </p:txBody>
      </p:sp>
      <p:sp>
        <p:nvSpPr>
          <p:cNvPr id="186" name="Google Shape;186;g2670d89a1b0_0_157"/>
          <p:cNvSpPr/>
          <p:nvPr/>
        </p:nvSpPr>
        <p:spPr>
          <a:xfrm>
            <a:off x="17540892" y="9728200"/>
            <a:ext cx="15243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2.3M</a:t>
            </a:r>
            <a:endParaRPr b="0" i="0" sz="4800" u="none" cap="none" strike="noStrike">
              <a:solidFill>
                <a:schemeClr val="dk1"/>
              </a:solidFill>
              <a:latin typeface="Calibri"/>
              <a:ea typeface="Calibri"/>
              <a:cs typeface="Calibri"/>
              <a:sym typeface="Calibri"/>
            </a:endParaRPr>
          </a:p>
        </p:txBody>
      </p:sp>
      <p:sp>
        <p:nvSpPr>
          <p:cNvPr id="187" name="Google Shape;187;g2670d89a1b0_0_157"/>
          <p:cNvSpPr/>
          <p:nvPr/>
        </p:nvSpPr>
        <p:spPr>
          <a:xfrm>
            <a:off x="17553594" y="6794500"/>
            <a:ext cx="1511400" cy="990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800"/>
              <a:buFont typeface="Chakra Petch SemiBold"/>
              <a:buNone/>
            </a:pPr>
            <a:r>
              <a:rPr b="0" i="0" lang="en-US" sz="4800" u="none" cap="none" strike="noStrike">
                <a:solidFill>
                  <a:srgbClr val="FFFFFF"/>
                </a:solidFill>
                <a:latin typeface="Chakra Petch SemiBold"/>
                <a:ea typeface="Chakra Petch SemiBold"/>
                <a:cs typeface="Chakra Petch SemiBold"/>
                <a:sym typeface="Chakra Petch SemiBold"/>
              </a:rPr>
              <a:t>4.4M</a:t>
            </a:r>
            <a:endParaRPr b="0" i="0" sz="4800" u="none" cap="none" strike="noStrike">
              <a:solidFill>
                <a:schemeClr val="dk1"/>
              </a:solidFill>
              <a:latin typeface="Calibri"/>
              <a:ea typeface="Calibri"/>
              <a:cs typeface="Calibri"/>
              <a:sym typeface="Calibri"/>
            </a:endParaRPr>
          </a:p>
        </p:txBody>
      </p:sp>
      <p:sp>
        <p:nvSpPr>
          <p:cNvPr id="188" name="Google Shape;188;g2670d89a1b0_0_1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89" name="Google Shape;189;g2670d89a1b0_0_15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0" name="Google Shape;190;g2670d89a1b0_0_157"/>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91" name="Google Shape;191;g2670d89a1b0_0_157"/>
          <p:cNvPicPr preferRelativeResize="0"/>
          <p:nvPr/>
        </p:nvPicPr>
        <p:blipFill rotWithShape="1">
          <a:blip r:embed="rId7">
            <a:alphaModFix/>
          </a:blip>
          <a:srcRect b="0" l="0" r="0" t="0"/>
          <a:stretch/>
        </p:blipFill>
        <p:spPr>
          <a:xfrm>
            <a:off x="3734267" y="3594100"/>
            <a:ext cx="887551" cy="1016000"/>
          </a:xfrm>
          <a:prstGeom prst="rect">
            <a:avLst/>
          </a:prstGeom>
          <a:noFill/>
          <a:ln>
            <a:noFill/>
          </a:ln>
        </p:spPr>
      </p:pic>
      <p:sp>
        <p:nvSpPr>
          <p:cNvPr id="192" name="Google Shape;192;g2670d89a1b0_0_157"/>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2670d89a1b0_0_157"/>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4" name="Google Shape;194;g2670d89a1b0_0_157"/>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95" name="Google Shape;195;g2670d89a1b0_0_157"/>
          <p:cNvPicPr preferRelativeResize="0"/>
          <p:nvPr/>
        </p:nvPicPr>
        <p:blipFill rotWithShape="1">
          <a:blip r:embed="rId8">
            <a:alphaModFix/>
          </a:blip>
          <a:srcRect b="0" l="0" r="0" t="0"/>
          <a:stretch/>
        </p:blipFill>
        <p:spPr>
          <a:xfrm>
            <a:off x="3734267" y="6946900"/>
            <a:ext cx="1198629" cy="1016000"/>
          </a:xfrm>
          <a:prstGeom prst="rect">
            <a:avLst/>
          </a:prstGeom>
          <a:noFill/>
          <a:ln>
            <a:noFill/>
          </a:ln>
        </p:spPr>
      </p:pic>
      <p:sp>
        <p:nvSpPr>
          <p:cNvPr id="196" name="Google Shape;196;g2670d89a1b0_0_157"/>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2670d89a1b0_0_157"/>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8" name="Google Shape;198;g2670d89a1b0_0_157"/>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 id="199" name="Google Shape;199;g2670d89a1b0_0_157"/>
          <p:cNvPicPr preferRelativeResize="0"/>
          <p:nvPr/>
        </p:nvPicPr>
        <p:blipFill rotWithShape="1">
          <a:blip r:embed="rId9">
            <a:alphaModFix/>
          </a:blip>
          <a:srcRect b="0" l="0" r="0" t="0"/>
          <a:stretch/>
        </p:blipFill>
        <p:spPr>
          <a:xfrm>
            <a:off x="3734267" y="10299700"/>
            <a:ext cx="1286110" cy="1016000"/>
          </a:xfrm>
          <a:prstGeom prst="rect">
            <a:avLst/>
          </a:prstGeom>
          <a:noFill/>
          <a:ln>
            <a:noFill/>
          </a:ln>
        </p:spPr>
      </p:pic>
      <p:sp>
        <p:nvSpPr>
          <p:cNvPr id="200" name="Google Shape;200;g2670d89a1b0_0_157"/>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2670d89a1b0_0_157"/>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2024-01-30T02:56:45Z</dcterms:created>
  <dc:creator>PptxGenJS</dc:creator>
</cp:coreProperties>
</file>