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Permanent Marker"/>
      <p:regular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GpUss72zdOkVmZjgaUzdgZ3HF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regular.fntdata"/><Relationship Id="rId45" Type="http://schemas.openxmlformats.org/officeDocument/2006/relationships/font" Target="fonts/PermanentMarker-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66b57d7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66b57d7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66b57d7e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666b57d7e6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666b57d7e6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2666b57d7e6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666b57d7e6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666b57d7e6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666b57d7e6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666b57d7e6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666b57d7e6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2666b57d7e6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66b57d7e6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666b57d7e6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666b57d7e6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666b57d7e6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666b57d7e6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666b57d7e6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66b57d7e6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666b57d7e6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2666b57d7e6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66b57d7e6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2666b57d7e6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2666b57d7e6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666b57d7e6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666b57d7e6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666b57d7e6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66b57d7e6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666b57d7e6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666b57d7e6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666b57d7e6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666b57d7e6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666b57d7e6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666b57d7e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666b57d7e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666b57d7e6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666b57d7e6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666b57d7e6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666b57d7e6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66b57d7e6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666b57d7e6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666b57d7e6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666b57d7e6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666b57d7e6_0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666b57d7e6_0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666b57d7e6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666b57d7e6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666b57d7e6_0_5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666b57d7e6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666b57d7e6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666b57d7e6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666b57d7e6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2666b57d7e6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g2666b57d7e6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666b57d7e6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666b57d7e6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g2666b57d7e6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666b57d7e6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666b57d7e6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666b57d7e6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666b57d7e6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666b57d7e6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666b57d7e6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66b57d7e6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666b57d7e6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666b57d7e6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66b57d7e6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666b57d7e6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666b57d7e6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66b57d7e6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666b57d7e6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666b57d7e6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666b57d7e6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666b57d7e6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666b57d7e6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666b57d7e6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666b57d7e6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666b57d7e6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53.png"/><Relationship Id="rId13" Type="http://schemas.openxmlformats.org/officeDocument/2006/relationships/image" Target="../media/image83.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108.png"/><Relationship Id="rId15" Type="http://schemas.openxmlformats.org/officeDocument/2006/relationships/image" Target="../media/image77.png"/><Relationship Id="rId14" Type="http://schemas.openxmlformats.org/officeDocument/2006/relationships/image" Target="../media/image69.png"/><Relationship Id="rId17" Type="http://schemas.openxmlformats.org/officeDocument/2006/relationships/image" Target="../media/image91.png"/><Relationship Id="rId16" Type="http://schemas.openxmlformats.org/officeDocument/2006/relationships/image" Target="../media/image109.png"/><Relationship Id="rId5" Type="http://schemas.openxmlformats.org/officeDocument/2006/relationships/image" Target="../media/image2.png"/><Relationship Id="rId6" Type="http://schemas.openxmlformats.org/officeDocument/2006/relationships/image" Target="../media/image88.png"/><Relationship Id="rId18" Type="http://schemas.openxmlformats.org/officeDocument/2006/relationships/image" Target="../media/image58.png"/><Relationship Id="rId7" Type="http://schemas.openxmlformats.org/officeDocument/2006/relationships/image" Target="../media/image55.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2.png"/><Relationship Id="rId6" Type="http://schemas.openxmlformats.org/officeDocument/2006/relationships/image" Target="../media/image72.png"/><Relationship Id="rId7" Type="http://schemas.openxmlformats.org/officeDocument/2006/relationships/image" Target="../media/image10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27.png"/><Relationship Id="rId22" Type="http://schemas.openxmlformats.org/officeDocument/2006/relationships/image" Target="../media/image86.png"/><Relationship Id="rId21" Type="http://schemas.openxmlformats.org/officeDocument/2006/relationships/image" Target="../media/image93.png"/><Relationship Id="rId24" Type="http://schemas.openxmlformats.org/officeDocument/2006/relationships/image" Target="../media/image95.png"/><Relationship Id="rId23"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73.png"/><Relationship Id="rId26" Type="http://schemas.openxmlformats.org/officeDocument/2006/relationships/image" Target="../media/image167.png"/><Relationship Id="rId25" Type="http://schemas.openxmlformats.org/officeDocument/2006/relationships/image" Target="../media/image92.png"/><Relationship Id="rId28" Type="http://schemas.openxmlformats.org/officeDocument/2006/relationships/image" Target="../media/image84.png"/><Relationship Id="rId27" Type="http://schemas.openxmlformats.org/officeDocument/2006/relationships/image" Target="../media/image125.png"/><Relationship Id="rId5" Type="http://schemas.openxmlformats.org/officeDocument/2006/relationships/image" Target="../media/image2.png"/><Relationship Id="rId6" Type="http://schemas.openxmlformats.org/officeDocument/2006/relationships/image" Target="../media/image75.png"/><Relationship Id="rId29" Type="http://schemas.openxmlformats.org/officeDocument/2006/relationships/image" Target="../media/image85.png"/><Relationship Id="rId7" Type="http://schemas.openxmlformats.org/officeDocument/2006/relationships/image" Target="../media/image74.png"/><Relationship Id="rId8" Type="http://schemas.openxmlformats.org/officeDocument/2006/relationships/image" Target="../media/image71.png"/><Relationship Id="rId11" Type="http://schemas.openxmlformats.org/officeDocument/2006/relationships/image" Target="../media/image79.png"/><Relationship Id="rId10" Type="http://schemas.openxmlformats.org/officeDocument/2006/relationships/image" Target="../media/image76.png"/><Relationship Id="rId13" Type="http://schemas.openxmlformats.org/officeDocument/2006/relationships/image" Target="../media/image81.png"/><Relationship Id="rId12" Type="http://schemas.openxmlformats.org/officeDocument/2006/relationships/image" Target="../media/image80.png"/><Relationship Id="rId15" Type="http://schemas.openxmlformats.org/officeDocument/2006/relationships/image" Target="../media/image82.png"/><Relationship Id="rId14" Type="http://schemas.openxmlformats.org/officeDocument/2006/relationships/image" Target="../media/image87.png"/><Relationship Id="rId17" Type="http://schemas.openxmlformats.org/officeDocument/2006/relationships/image" Target="../media/image97.png"/><Relationship Id="rId16" Type="http://schemas.openxmlformats.org/officeDocument/2006/relationships/image" Target="../media/image103.png"/><Relationship Id="rId19" Type="http://schemas.openxmlformats.org/officeDocument/2006/relationships/image" Target="../media/image94.png"/><Relationship Id="rId18" Type="http://schemas.openxmlformats.org/officeDocument/2006/relationships/image" Target="../media/image1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07.png"/><Relationship Id="rId7"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120.png"/><Relationship Id="rId7"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146.png"/><Relationship Id="rId7"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1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134.png"/><Relationship Id="rId7" Type="http://schemas.openxmlformats.org/officeDocument/2006/relationships/image" Target="../media/image69.png"/><Relationship Id="rId8" Type="http://schemas.openxmlformats.org/officeDocument/2006/relationships/image" Target="../media/image1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36.png"/><Relationship Id="rId7" Type="http://schemas.openxmlformats.org/officeDocument/2006/relationships/image" Target="../media/image135.png"/><Relationship Id="rId8" Type="http://schemas.openxmlformats.org/officeDocument/2006/relationships/image" Target="../media/image1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143.png"/><Relationship Id="rId5" Type="http://schemas.openxmlformats.org/officeDocument/2006/relationships/image" Target="../media/image2.png"/><Relationship Id="rId6" Type="http://schemas.openxmlformats.org/officeDocument/2006/relationships/image" Target="../media/image159.png"/><Relationship Id="rId7" Type="http://schemas.openxmlformats.org/officeDocument/2006/relationships/image" Target="../media/image145.png"/><Relationship Id="rId8" Type="http://schemas.openxmlformats.org/officeDocument/2006/relationships/image" Target="../media/image173.png"/><Relationship Id="rId11" Type="http://schemas.openxmlformats.org/officeDocument/2006/relationships/image" Target="../media/image153.png"/><Relationship Id="rId10" Type="http://schemas.openxmlformats.org/officeDocument/2006/relationships/image" Target="../media/image147.png"/></Relationships>
</file>

<file path=ppt/slides/_rels/slide25.xml.rels><?xml version="1.0" encoding="UTF-8" standalone="yes"?><Relationships xmlns="http://schemas.openxmlformats.org/package/2006/relationships"><Relationship Id="rId20" Type="http://schemas.openxmlformats.org/officeDocument/2006/relationships/image" Target="../media/image183.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64.png"/><Relationship Id="rId5" Type="http://schemas.openxmlformats.org/officeDocument/2006/relationships/image" Target="../media/image2.png"/><Relationship Id="rId6" Type="http://schemas.openxmlformats.org/officeDocument/2006/relationships/image" Target="../media/image181.png"/><Relationship Id="rId7" Type="http://schemas.openxmlformats.org/officeDocument/2006/relationships/image" Target="../media/image182.png"/><Relationship Id="rId8" Type="http://schemas.openxmlformats.org/officeDocument/2006/relationships/image" Target="../media/image156.png"/><Relationship Id="rId11" Type="http://schemas.openxmlformats.org/officeDocument/2006/relationships/image" Target="../media/image163.png"/><Relationship Id="rId10" Type="http://schemas.openxmlformats.org/officeDocument/2006/relationships/image" Target="../media/image154.png"/><Relationship Id="rId13" Type="http://schemas.openxmlformats.org/officeDocument/2006/relationships/image" Target="../media/image171.png"/><Relationship Id="rId12" Type="http://schemas.openxmlformats.org/officeDocument/2006/relationships/image" Target="../media/image170.png"/><Relationship Id="rId15" Type="http://schemas.openxmlformats.org/officeDocument/2006/relationships/image" Target="../media/image169.png"/><Relationship Id="rId14" Type="http://schemas.openxmlformats.org/officeDocument/2006/relationships/image" Target="../media/image175.png"/><Relationship Id="rId17" Type="http://schemas.openxmlformats.org/officeDocument/2006/relationships/image" Target="../media/image157.png"/><Relationship Id="rId16" Type="http://schemas.openxmlformats.org/officeDocument/2006/relationships/image" Target="../media/image168.png"/><Relationship Id="rId19" Type="http://schemas.openxmlformats.org/officeDocument/2006/relationships/image" Target="../media/image178.png"/><Relationship Id="rId18" Type="http://schemas.openxmlformats.org/officeDocument/2006/relationships/image" Target="../media/image1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66.png"/><Relationship Id="rId5" Type="http://schemas.openxmlformats.org/officeDocument/2006/relationships/image" Target="../media/image2.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9.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39.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5" name="Shape 15"/>
        <p:cNvGrpSpPr/>
        <p:nvPr/>
      </p:nvGrpSpPr>
      <p:grpSpPr>
        <a:xfrm>
          <a:off x="0" y="0"/>
          <a:ext cx="0" cy="0"/>
          <a:chOff x="0" y="0"/>
          <a:chExt cx="0" cy="0"/>
        </a:xfrm>
      </p:grpSpPr>
      <p:pic>
        <p:nvPicPr>
          <p:cNvPr descr=" " id="16" name="Google Shape;16;g2666b57d7e6_0_0"/>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17" name="Google Shape;17;g2666b57d7e6_0_0"/>
          <p:cNvPicPr preferRelativeResize="0"/>
          <p:nvPr/>
        </p:nvPicPr>
        <p:blipFill rotWithShape="1">
          <a:blip r:embed="rId4">
            <a:alphaModFix/>
          </a:blip>
          <a:srcRect b="0" l="0" r="0" t="0"/>
          <a:stretch/>
        </p:blipFill>
        <p:spPr>
          <a:xfrm>
            <a:off x="19153994" y="0"/>
            <a:ext cx="5233054" cy="7653781"/>
          </a:xfrm>
          <a:prstGeom prst="rect">
            <a:avLst/>
          </a:prstGeom>
          <a:noFill/>
          <a:ln>
            <a:noFill/>
          </a:ln>
        </p:spPr>
      </p:pic>
      <p:sp>
        <p:nvSpPr>
          <p:cNvPr id="18" name="Google Shape;18;g2666b57d7e6_0_0"/>
          <p:cNvSpPr/>
          <p:nvPr/>
        </p:nvSpPr>
        <p:spPr>
          <a:xfrm>
            <a:off x="7023978" y="520700"/>
            <a:ext cx="11355300" cy="546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24000"/>
              <a:buFont typeface="Permanent Marker"/>
              <a:buNone/>
            </a:pPr>
            <a:r>
              <a:rPr b="0" i="0" lang="en-US" sz="24000" u="none" cap="none" strike="noStrike">
                <a:solidFill>
                  <a:srgbClr val="FFFF02"/>
                </a:solidFill>
                <a:latin typeface="Permanent Marker"/>
                <a:ea typeface="Permanent Marker"/>
                <a:cs typeface="Permanent Marker"/>
                <a:sym typeface="Permanent Marker"/>
              </a:rPr>
              <a:t>Fitness</a:t>
            </a:r>
            <a:endParaRPr b="0" i="0" sz="24000" u="none" cap="none" strike="noStrike">
              <a:solidFill>
                <a:schemeClr val="dk1"/>
              </a:solidFill>
              <a:latin typeface="Calibri"/>
              <a:ea typeface="Calibri"/>
              <a:cs typeface="Calibri"/>
              <a:sym typeface="Calibri"/>
            </a:endParaRPr>
          </a:p>
        </p:txBody>
      </p:sp>
      <p:sp>
        <p:nvSpPr>
          <p:cNvPr id="19" name="Google Shape;19;g2666b57d7e6_0_0"/>
          <p:cNvSpPr/>
          <p:nvPr/>
        </p:nvSpPr>
        <p:spPr>
          <a:xfrm>
            <a:off x="5715714" y="43561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g2666b57d7e6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666b57d7e6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666b57d7e6_0_0"/>
          <p:cNvPicPr preferRelativeResize="0"/>
          <p:nvPr/>
        </p:nvPicPr>
        <p:blipFill rotWithShape="1">
          <a:blip r:embed="rId6">
            <a:alphaModFix/>
          </a:blip>
          <a:srcRect b="0" l="0" r="0" t="0"/>
          <a:stretch/>
        </p:blipFill>
        <p:spPr>
          <a:xfrm>
            <a:off x="6642930" y="6451600"/>
            <a:ext cx="11094849" cy="69534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97" name="Shape 197"/>
        <p:cNvGrpSpPr/>
        <p:nvPr/>
      </p:nvGrpSpPr>
      <p:grpSpPr>
        <a:xfrm>
          <a:off x="0" y="0"/>
          <a:ext cx="0" cy="0"/>
          <a:chOff x="0" y="0"/>
          <a:chExt cx="0" cy="0"/>
        </a:xfrm>
      </p:grpSpPr>
      <p:pic>
        <p:nvPicPr>
          <p:cNvPr descr=" " id="198" name="Google Shape;198;g2666b57d7e6_0_173"/>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199" name="Google Shape;199;g2666b57d7e6_0_173"/>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200" name="Google Shape;200;g2666b57d7e6_0_1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66b57d7e6_0_1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2" name="Google Shape;202;g2666b57d7e6_0_173"/>
          <p:cNvSpPr/>
          <p:nvPr/>
        </p:nvSpPr>
        <p:spPr>
          <a:xfrm>
            <a:off x="9107038" y="469900"/>
            <a:ext cx="66894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Pricing Plan</a:t>
            </a:r>
            <a:endParaRPr b="0" i="0" sz="8000" u="none" cap="none" strike="noStrike">
              <a:solidFill>
                <a:schemeClr val="dk1"/>
              </a:solidFill>
              <a:latin typeface="Calibri"/>
              <a:ea typeface="Calibri"/>
              <a:cs typeface="Calibri"/>
              <a:sym typeface="Calibri"/>
            </a:endParaRPr>
          </a:p>
        </p:txBody>
      </p:sp>
      <p:sp>
        <p:nvSpPr>
          <p:cNvPr id="203" name="Google Shape;203;g2666b57d7e6_0_173"/>
          <p:cNvSpPr/>
          <p:nvPr/>
        </p:nvSpPr>
        <p:spPr>
          <a:xfrm>
            <a:off x="1778222" y="2489200"/>
            <a:ext cx="20843400" cy="10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66b57d7e6_0_173"/>
          <p:cNvSpPr/>
          <p:nvPr/>
        </p:nvSpPr>
        <p:spPr>
          <a:xfrm>
            <a:off x="1778222" y="2489200"/>
            <a:ext cx="6439800" cy="10515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666b57d7e6_0_173"/>
          <p:cNvPicPr preferRelativeResize="0"/>
          <p:nvPr/>
        </p:nvPicPr>
        <p:blipFill rotWithShape="1">
          <a:blip r:embed="rId6">
            <a:alphaModFix/>
          </a:blip>
          <a:srcRect b="0" l="0" r="0" t="0"/>
          <a:stretch/>
        </p:blipFill>
        <p:spPr>
          <a:xfrm>
            <a:off x="4071125" y="2946400"/>
            <a:ext cx="1853895" cy="1625600"/>
          </a:xfrm>
          <a:prstGeom prst="rect">
            <a:avLst/>
          </a:prstGeom>
          <a:noFill/>
          <a:ln>
            <a:noFill/>
          </a:ln>
        </p:spPr>
      </p:pic>
      <p:sp>
        <p:nvSpPr>
          <p:cNvPr id="206" name="Google Shape;206;g2666b57d7e6_0_173"/>
          <p:cNvSpPr/>
          <p:nvPr/>
        </p:nvSpPr>
        <p:spPr>
          <a:xfrm>
            <a:off x="4115314" y="4876800"/>
            <a:ext cx="1765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Basic</a:t>
            </a:r>
            <a:endParaRPr b="0" i="0" sz="4800" u="none" cap="none" strike="noStrike">
              <a:solidFill>
                <a:schemeClr val="dk1"/>
              </a:solidFill>
              <a:latin typeface="Calibri"/>
              <a:ea typeface="Calibri"/>
              <a:cs typeface="Calibri"/>
              <a:sym typeface="Calibri"/>
            </a:endParaRPr>
          </a:p>
        </p:txBody>
      </p:sp>
      <p:sp>
        <p:nvSpPr>
          <p:cNvPr id="207" name="Google Shape;207;g2666b57d7e6_0_173"/>
          <p:cNvSpPr/>
          <p:nvPr/>
        </p:nvSpPr>
        <p:spPr>
          <a:xfrm>
            <a:off x="2235479"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8" name="Google Shape;208;g2666b57d7e6_0_173"/>
          <p:cNvSpPr/>
          <p:nvPr/>
        </p:nvSpPr>
        <p:spPr>
          <a:xfrm>
            <a:off x="3378622" y="11658600"/>
            <a:ext cx="32388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$10/month</a:t>
            </a:r>
            <a:endParaRPr b="0" i="0" sz="4800" u="none" cap="none" strike="noStrike">
              <a:solidFill>
                <a:schemeClr val="dk1"/>
              </a:solidFill>
              <a:latin typeface="Calibri"/>
              <a:ea typeface="Calibri"/>
              <a:cs typeface="Calibri"/>
              <a:sym typeface="Calibri"/>
            </a:endParaRPr>
          </a:p>
        </p:txBody>
      </p:sp>
      <p:sp>
        <p:nvSpPr>
          <p:cNvPr id="209" name="Google Shape;209;g2666b57d7e6_0_173"/>
          <p:cNvSpPr/>
          <p:nvPr/>
        </p:nvSpPr>
        <p:spPr>
          <a:xfrm>
            <a:off x="8980022" y="2489200"/>
            <a:ext cx="6439800" cy="10515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666b57d7e6_0_173"/>
          <p:cNvPicPr preferRelativeResize="0"/>
          <p:nvPr/>
        </p:nvPicPr>
        <p:blipFill rotWithShape="1">
          <a:blip r:embed="rId7">
            <a:alphaModFix/>
          </a:blip>
          <a:srcRect b="0" l="0" r="0" t="0"/>
          <a:stretch/>
        </p:blipFill>
        <p:spPr>
          <a:xfrm>
            <a:off x="10998703" y="2946400"/>
            <a:ext cx="2402343" cy="1625600"/>
          </a:xfrm>
          <a:prstGeom prst="rect">
            <a:avLst/>
          </a:prstGeom>
          <a:noFill/>
          <a:ln>
            <a:noFill/>
          </a:ln>
        </p:spPr>
      </p:pic>
      <p:sp>
        <p:nvSpPr>
          <p:cNvPr id="211" name="Google Shape;211;g2666b57d7e6_0_173"/>
          <p:cNvSpPr/>
          <p:nvPr/>
        </p:nvSpPr>
        <p:spPr>
          <a:xfrm>
            <a:off x="11336167" y="4876800"/>
            <a:ext cx="1727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Elite</a:t>
            </a:r>
            <a:endParaRPr b="0" i="0" sz="4800" u="none" cap="none" strike="noStrike">
              <a:solidFill>
                <a:schemeClr val="dk1"/>
              </a:solidFill>
              <a:latin typeface="Calibri"/>
              <a:ea typeface="Calibri"/>
              <a:cs typeface="Calibri"/>
              <a:sym typeface="Calibri"/>
            </a:endParaRPr>
          </a:p>
        </p:txBody>
      </p:sp>
      <p:sp>
        <p:nvSpPr>
          <p:cNvPr id="212" name="Google Shape;212;g2666b57d7e6_0_173"/>
          <p:cNvSpPr/>
          <p:nvPr/>
        </p:nvSpPr>
        <p:spPr>
          <a:xfrm>
            <a:off x="9437280"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3" name="Google Shape;213;g2666b57d7e6_0_173"/>
          <p:cNvSpPr/>
          <p:nvPr/>
        </p:nvSpPr>
        <p:spPr>
          <a:xfrm>
            <a:off x="10497862" y="11658600"/>
            <a:ext cx="3404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$50/month</a:t>
            </a:r>
            <a:endParaRPr b="0" i="0" sz="4800" u="none" cap="none" strike="noStrike">
              <a:solidFill>
                <a:schemeClr val="dk1"/>
              </a:solidFill>
              <a:latin typeface="Calibri"/>
              <a:ea typeface="Calibri"/>
              <a:cs typeface="Calibri"/>
              <a:sym typeface="Calibri"/>
            </a:endParaRPr>
          </a:p>
        </p:txBody>
      </p:sp>
      <p:sp>
        <p:nvSpPr>
          <p:cNvPr id="214" name="Google Shape;214;g2666b57d7e6_0_173"/>
          <p:cNvSpPr/>
          <p:nvPr/>
        </p:nvSpPr>
        <p:spPr>
          <a:xfrm>
            <a:off x="16181822" y="2489200"/>
            <a:ext cx="6439800" cy="10515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666b57d7e6_0_173"/>
          <p:cNvPicPr preferRelativeResize="0"/>
          <p:nvPr/>
        </p:nvPicPr>
        <p:blipFill rotWithShape="1">
          <a:blip r:embed="rId8">
            <a:alphaModFix/>
          </a:blip>
          <a:srcRect b="0" l="0" r="0" t="0"/>
          <a:stretch/>
        </p:blipFill>
        <p:spPr>
          <a:xfrm>
            <a:off x="18763253" y="2946400"/>
            <a:ext cx="1276848" cy="1625600"/>
          </a:xfrm>
          <a:prstGeom prst="rect">
            <a:avLst/>
          </a:prstGeom>
          <a:noFill/>
          <a:ln>
            <a:noFill/>
          </a:ln>
        </p:spPr>
      </p:pic>
      <p:sp>
        <p:nvSpPr>
          <p:cNvPr id="216" name="Google Shape;216;g2666b57d7e6_0_173"/>
          <p:cNvSpPr/>
          <p:nvPr/>
        </p:nvSpPr>
        <p:spPr>
          <a:xfrm>
            <a:off x="17807626" y="4876800"/>
            <a:ext cx="318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Legendary</a:t>
            </a:r>
            <a:endParaRPr b="0" i="0" sz="4800" u="none" cap="none" strike="noStrike">
              <a:solidFill>
                <a:schemeClr val="dk1"/>
              </a:solidFill>
              <a:latin typeface="Calibri"/>
              <a:ea typeface="Calibri"/>
              <a:cs typeface="Calibri"/>
              <a:sym typeface="Calibri"/>
            </a:endParaRPr>
          </a:p>
        </p:txBody>
      </p:sp>
      <p:sp>
        <p:nvSpPr>
          <p:cNvPr id="217" name="Google Shape;217;g2666b57d7e6_0_173"/>
          <p:cNvSpPr/>
          <p:nvPr/>
        </p:nvSpPr>
        <p:spPr>
          <a:xfrm>
            <a:off x="16639080" y="6070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8" name="Google Shape;218;g2666b57d7e6_0_173"/>
          <p:cNvSpPr/>
          <p:nvPr/>
        </p:nvSpPr>
        <p:spPr>
          <a:xfrm>
            <a:off x="17572646" y="11658600"/>
            <a:ext cx="3658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223" name="Shape 223"/>
        <p:cNvGrpSpPr/>
        <p:nvPr/>
      </p:nvGrpSpPr>
      <p:grpSpPr>
        <a:xfrm>
          <a:off x="0" y="0"/>
          <a:ext cx="0" cy="0"/>
          <a:chOff x="0" y="0"/>
          <a:chExt cx="0" cy="0"/>
        </a:xfrm>
      </p:grpSpPr>
      <p:pic>
        <p:nvPicPr>
          <p:cNvPr descr=" " id="224" name="Google Shape;224;g2666b57d7e6_0_198"/>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225" name="Google Shape;225;g2666b57d7e6_0_198"/>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226" name="Google Shape;226;g2666b57d7e6_0_1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666b57d7e6_0_1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8" name="Google Shape;228;g2666b57d7e6_0_198"/>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29" name="Google Shape;229;g2666b57d7e6_0_198"/>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0" name="Google Shape;230;g2666b57d7e6_0_198"/>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1" name="Google Shape;231;g2666b57d7e6_0_198"/>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2" name="Google Shape;232;g2666b57d7e6_0_198"/>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3" name="Google Shape;233;g2666b57d7e6_0_198"/>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4" name="Google Shape;234;g2666b57d7e6_0_198"/>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5" name="Google Shape;235;g2666b57d7e6_0_198"/>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6" name="Google Shape;236;g2666b57d7e6_0_198"/>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7" name="Google Shape;237;g2666b57d7e6_0_198"/>
          <p:cNvSpPr/>
          <p:nvPr/>
        </p:nvSpPr>
        <p:spPr>
          <a:xfrm>
            <a:off x="9996149" y="4102100"/>
            <a:ext cx="14820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ermanent Marker"/>
              <a:buNone/>
            </a:pPr>
            <a:r>
              <a:rPr b="0" i="0" lang="en-US" sz="12800" u="none" cap="none" strike="noStrike">
                <a:solidFill>
                  <a:srgbClr val="FFFFFF"/>
                </a:solidFill>
                <a:latin typeface="Permanent Marker"/>
                <a:ea typeface="Permanent Marker"/>
                <a:cs typeface="Permanent Marker"/>
                <a:sym typeface="Permanent Marker"/>
              </a:rPr>
              <a:t>S</a:t>
            </a:r>
            <a:endParaRPr b="0" i="0" sz="12800" u="none" cap="none" strike="noStrike">
              <a:solidFill>
                <a:schemeClr val="dk1"/>
              </a:solidFill>
              <a:latin typeface="Calibri"/>
              <a:ea typeface="Calibri"/>
              <a:cs typeface="Calibri"/>
              <a:sym typeface="Calibri"/>
            </a:endParaRPr>
          </a:p>
        </p:txBody>
      </p:sp>
      <p:sp>
        <p:nvSpPr>
          <p:cNvPr id="238" name="Google Shape;238;g2666b57d7e6_0_198"/>
          <p:cNvSpPr/>
          <p:nvPr/>
        </p:nvSpPr>
        <p:spPr>
          <a:xfrm>
            <a:off x="12663483" y="4102100"/>
            <a:ext cx="21678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ermanent Marker"/>
              <a:buNone/>
            </a:pPr>
            <a:r>
              <a:rPr b="0" i="0" lang="en-US" sz="12800" u="none" cap="none" strike="noStrike">
                <a:solidFill>
                  <a:srgbClr val="FFFFFF"/>
                </a:solidFill>
                <a:latin typeface="Permanent Marker"/>
                <a:ea typeface="Permanent Marker"/>
                <a:cs typeface="Permanent Marker"/>
                <a:sym typeface="Permanent Marker"/>
              </a:rPr>
              <a:t>W</a:t>
            </a:r>
            <a:endParaRPr b="0" i="0" sz="12800" u="none" cap="none" strike="noStrike">
              <a:solidFill>
                <a:schemeClr val="dk1"/>
              </a:solidFill>
              <a:latin typeface="Calibri"/>
              <a:ea typeface="Calibri"/>
              <a:cs typeface="Calibri"/>
              <a:sym typeface="Calibri"/>
            </a:endParaRPr>
          </a:p>
        </p:txBody>
      </p:sp>
      <p:sp>
        <p:nvSpPr>
          <p:cNvPr id="239" name="Google Shape;239;g2666b57d7e6_0_198"/>
          <p:cNvSpPr/>
          <p:nvPr/>
        </p:nvSpPr>
        <p:spPr>
          <a:xfrm>
            <a:off x="9856432" y="7518400"/>
            <a:ext cx="17613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ermanent Marker"/>
              <a:buNone/>
            </a:pPr>
            <a:r>
              <a:rPr b="0" i="0" lang="en-US" sz="12800" u="none" cap="none" strike="noStrike">
                <a:solidFill>
                  <a:srgbClr val="FFFFFF"/>
                </a:solidFill>
                <a:latin typeface="Permanent Marker"/>
                <a:ea typeface="Permanent Marker"/>
                <a:cs typeface="Permanent Marker"/>
                <a:sym typeface="Permanent Marker"/>
              </a:rPr>
              <a:t>O</a:t>
            </a:r>
            <a:endParaRPr b="0" i="0" sz="12800" u="none" cap="none" strike="noStrike">
              <a:solidFill>
                <a:schemeClr val="dk1"/>
              </a:solidFill>
              <a:latin typeface="Calibri"/>
              <a:ea typeface="Calibri"/>
              <a:cs typeface="Calibri"/>
              <a:sym typeface="Calibri"/>
            </a:endParaRPr>
          </a:p>
        </p:txBody>
      </p:sp>
      <p:sp>
        <p:nvSpPr>
          <p:cNvPr id="240" name="Google Shape;240;g2666b57d7e6_0_198"/>
          <p:cNvSpPr/>
          <p:nvPr/>
        </p:nvSpPr>
        <p:spPr>
          <a:xfrm>
            <a:off x="12917514" y="7518400"/>
            <a:ext cx="15327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ermanent Marker"/>
              <a:buNone/>
            </a:pPr>
            <a:r>
              <a:rPr b="0" i="0" lang="en-US" sz="12800" u="none" cap="none" strike="noStrike">
                <a:solidFill>
                  <a:srgbClr val="FFFFFF"/>
                </a:solidFill>
                <a:latin typeface="Permanent Marker"/>
                <a:ea typeface="Permanent Marker"/>
                <a:cs typeface="Permanent Marker"/>
                <a:sym typeface="Permanent Marker"/>
              </a:rPr>
              <a:t>T</a:t>
            </a:r>
            <a:endParaRPr b="0" i="0" sz="12800" u="none" cap="none" strike="noStrike">
              <a:solidFill>
                <a:schemeClr val="dk1"/>
              </a:solidFill>
              <a:latin typeface="Calibri"/>
              <a:ea typeface="Calibri"/>
              <a:cs typeface="Calibri"/>
              <a:sym typeface="Calibri"/>
            </a:endParaRPr>
          </a:p>
        </p:txBody>
      </p:sp>
      <p:pic>
        <p:nvPicPr>
          <p:cNvPr descr=" " id="241" name="Google Shape;241;g2666b57d7e6_0_198"/>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2" name="Google Shape;242;g2666b57d7e6_0_198"/>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3" name="Google Shape;243;g2666b57d7e6_0_198"/>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4" name="Google Shape;244;g2666b57d7e6_0_198"/>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5" name="Google Shape;245;g2666b57d7e6_0_198"/>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6" name="Google Shape;246;g2666b57d7e6_0_198"/>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7" name="Google Shape;247;g2666b57d7e6_0_198"/>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8" name="Google Shape;248;g2666b57d7e6_0_198"/>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49" name="Google Shape;249;g2666b57d7e6_0_198"/>
          <p:cNvSpPr/>
          <p:nvPr/>
        </p:nvSpPr>
        <p:spPr>
          <a:xfrm>
            <a:off x="3327816"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66b57d7e6_0_198"/>
          <p:cNvSpPr/>
          <p:nvPr/>
        </p:nvSpPr>
        <p:spPr>
          <a:xfrm>
            <a:off x="3327816"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66b57d7e6_0_198"/>
          <p:cNvSpPr/>
          <p:nvPr/>
        </p:nvSpPr>
        <p:spPr>
          <a:xfrm>
            <a:off x="3327816"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66b57d7e6_0_198"/>
          <p:cNvSpPr/>
          <p:nvPr/>
        </p:nvSpPr>
        <p:spPr>
          <a:xfrm>
            <a:off x="3327816" y="34925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Strengths</a:t>
            </a:r>
            <a:endParaRPr b="0" i="0" sz="3600" u="none" cap="none" strike="noStrike">
              <a:solidFill>
                <a:schemeClr val="dk1"/>
              </a:solidFill>
              <a:latin typeface="Calibri"/>
              <a:ea typeface="Calibri"/>
              <a:cs typeface="Calibri"/>
              <a:sym typeface="Calibri"/>
            </a:endParaRPr>
          </a:p>
        </p:txBody>
      </p:sp>
      <p:sp>
        <p:nvSpPr>
          <p:cNvPr id="253" name="Google Shape;253;g2666b57d7e6_0_198"/>
          <p:cNvSpPr/>
          <p:nvPr/>
        </p:nvSpPr>
        <p:spPr>
          <a:xfrm>
            <a:off x="3327816" y="4356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666b57d7e6_0_198"/>
          <p:cNvSpPr/>
          <p:nvPr/>
        </p:nvSpPr>
        <p:spPr>
          <a:xfrm>
            <a:off x="3327816"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66b57d7e6_0_198"/>
          <p:cNvSpPr/>
          <p:nvPr/>
        </p:nvSpPr>
        <p:spPr>
          <a:xfrm>
            <a:off x="3327816"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66b57d7e6_0_198"/>
          <p:cNvSpPr/>
          <p:nvPr/>
        </p:nvSpPr>
        <p:spPr>
          <a:xfrm>
            <a:off x="3327816"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66b57d7e6_0_198"/>
          <p:cNvSpPr/>
          <p:nvPr/>
        </p:nvSpPr>
        <p:spPr>
          <a:xfrm>
            <a:off x="3327816" y="105410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Opportunities</a:t>
            </a:r>
            <a:endParaRPr b="0" i="0" sz="3600" u="none" cap="none" strike="noStrike">
              <a:solidFill>
                <a:schemeClr val="dk1"/>
              </a:solidFill>
              <a:latin typeface="Calibri"/>
              <a:ea typeface="Calibri"/>
              <a:cs typeface="Calibri"/>
              <a:sym typeface="Calibri"/>
            </a:endParaRPr>
          </a:p>
        </p:txBody>
      </p:sp>
      <p:sp>
        <p:nvSpPr>
          <p:cNvPr id="258" name="Google Shape;258;g2666b57d7e6_0_198"/>
          <p:cNvSpPr/>
          <p:nvPr/>
        </p:nvSpPr>
        <p:spPr>
          <a:xfrm>
            <a:off x="3327816" y="11404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9" name="Google Shape;259;g2666b57d7e6_0_198"/>
          <p:cNvSpPr/>
          <p:nvPr/>
        </p:nvSpPr>
        <p:spPr>
          <a:xfrm>
            <a:off x="16473959"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66b57d7e6_0_198"/>
          <p:cNvSpPr/>
          <p:nvPr/>
        </p:nvSpPr>
        <p:spPr>
          <a:xfrm>
            <a:off x="16473959"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66b57d7e6_0_198"/>
          <p:cNvSpPr/>
          <p:nvPr/>
        </p:nvSpPr>
        <p:spPr>
          <a:xfrm>
            <a:off x="16473959" y="3492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66b57d7e6_0_198"/>
          <p:cNvSpPr/>
          <p:nvPr/>
        </p:nvSpPr>
        <p:spPr>
          <a:xfrm>
            <a:off x="16473959" y="34925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Weaknesses</a:t>
            </a:r>
            <a:endParaRPr b="0" i="0" sz="3600" u="none" cap="none" strike="noStrike">
              <a:solidFill>
                <a:schemeClr val="dk1"/>
              </a:solidFill>
              <a:latin typeface="Calibri"/>
              <a:ea typeface="Calibri"/>
              <a:cs typeface="Calibri"/>
              <a:sym typeface="Calibri"/>
            </a:endParaRPr>
          </a:p>
        </p:txBody>
      </p:sp>
      <p:sp>
        <p:nvSpPr>
          <p:cNvPr id="263" name="Google Shape;263;g2666b57d7e6_0_198"/>
          <p:cNvSpPr/>
          <p:nvPr/>
        </p:nvSpPr>
        <p:spPr>
          <a:xfrm>
            <a:off x="16473959" y="4356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4" name="Google Shape;264;g2666b57d7e6_0_198"/>
          <p:cNvSpPr/>
          <p:nvPr/>
        </p:nvSpPr>
        <p:spPr>
          <a:xfrm>
            <a:off x="16473959"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66b57d7e6_0_198"/>
          <p:cNvSpPr/>
          <p:nvPr/>
        </p:nvSpPr>
        <p:spPr>
          <a:xfrm>
            <a:off x="16473959"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66b57d7e6_0_198"/>
          <p:cNvSpPr/>
          <p:nvPr/>
        </p:nvSpPr>
        <p:spPr>
          <a:xfrm>
            <a:off x="16473959" y="105410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66b57d7e6_0_198"/>
          <p:cNvSpPr/>
          <p:nvPr/>
        </p:nvSpPr>
        <p:spPr>
          <a:xfrm>
            <a:off x="16473959" y="105410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Threats</a:t>
            </a:r>
            <a:endParaRPr b="0" i="0" sz="3600" u="none" cap="none" strike="noStrike">
              <a:solidFill>
                <a:schemeClr val="dk1"/>
              </a:solidFill>
              <a:latin typeface="Calibri"/>
              <a:ea typeface="Calibri"/>
              <a:cs typeface="Calibri"/>
              <a:sym typeface="Calibri"/>
            </a:endParaRPr>
          </a:p>
        </p:txBody>
      </p:sp>
      <p:sp>
        <p:nvSpPr>
          <p:cNvPr id="268" name="Google Shape;268;g2666b57d7e6_0_198"/>
          <p:cNvSpPr/>
          <p:nvPr/>
        </p:nvSpPr>
        <p:spPr>
          <a:xfrm>
            <a:off x="16473959" y="11404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273" name="Shape 273"/>
        <p:cNvGrpSpPr/>
        <p:nvPr/>
      </p:nvGrpSpPr>
      <p:grpSpPr>
        <a:xfrm>
          <a:off x="0" y="0"/>
          <a:ext cx="0" cy="0"/>
          <a:chOff x="0" y="0"/>
          <a:chExt cx="0" cy="0"/>
        </a:xfrm>
      </p:grpSpPr>
      <p:pic>
        <p:nvPicPr>
          <p:cNvPr descr=" " id="274" name="Google Shape;274;g2666b57d7e6_0_247"/>
          <p:cNvPicPr preferRelativeResize="0"/>
          <p:nvPr/>
        </p:nvPicPr>
        <p:blipFill rotWithShape="1">
          <a:blip r:embed="rId3">
            <a:alphaModFix/>
          </a:blip>
          <a:srcRect b="0" l="0" r="0" t="0"/>
          <a:stretch/>
        </p:blipFill>
        <p:spPr>
          <a:xfrm>
            <a:off x="14363796" y="1828800"/>
            <a:ext cx="10023251" cy="11887200"/>
          </a:xfrm>
          <a:prstGeom prst="rect">
            <a:avLst/>
          </a:prstGeom>
          <a:noFill/>
          <a:ln>
            <a:noFill/>
          </a:ln>
        </p:spPr>
      </p:pic>
      <p:pic>
        <p:nvPicPr>
          <p:cNvPr descr=" " id="275" name="Google Shape;275;g2666b57d7e6_0_247"/>
          <p:cNvPicPr preferRelativeResize="0"/>
          <p:nvPr/>
        </p:nvPicPr>
        <p:blipFill rotWithShape="1">
          <a:blip r:embed="rId4">
            <a:alphaModFix/>
          </a:blip>
          <a:srcRect b="0" l="0" r="0" t="0"/>
          <a:stretch/>
        </p:blipFill>
        <p:spPr>
          <a:xfrm>
            <a:off x="0" y="0"/>
            <a:ext cx="5233054" cy="7653784"/>
          </a:xfrm>
          <a:prstGeom prst="rect">
            <a:avLst/>
          </a:prstGeom>
          <a:noFill/>
          <a:ln>
            <a:noFill/>
          </a:ln>
        </p:spPr>
      </p:pic>
      <p:sp>
        <p:nvSpPr>
          <p:cNvPr id="276" name="Google Shape;276;g2666b57d7e6_0_2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g2666b57d7e6_0_2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8" name="Google Shape;278;g2666b57d7e6_0_247"/>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79" name="Google Shape;279;g2666b57d7e6_0_247"/>
          <p:cNvPicPr preferRelativeResize="0"/>
          <p:nvPr/>
        </p:nvPicPr>
        <p:blipFill rotWithShape="1">
          <a:blip r:embed="rId7">
            <a:alphaModFix/>
          </a:blip>
          <a:srcRect b="0" l="0" r="0" t="0"/>
          <a:stretch/>
        </p:blipFill>
        <p:spPr>
          <a:xfrm>
            <a:off x="0" y="1346200"/>
            <a:ext cx="6084060" cy="12369800"/>
          </a:xfrm>
          <a:prstGeom prst="rect">
            <a:avLst/>
          </a:prstGeom>
          <a:noFill/>
          <a:ln>
            <a:noFill/>
          </a:ln>
        </p:spPr>
      </p:pic>
      <p:sp>
        <p:nvSpPr>
          <p:cNvPr id="280" name="Google Shape;280;g2666b57d7e6_0_247"/>
          <p:cNvSpPr/>
          <p:nvPr/>
        </p:nvSpPr>
        <p:spPr>
          <a:xfrm>
            <a:off x="7582848" y="2527300"/>
            <a:ext cx="106905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ermanent Marker"/>
              <a:buNone/>
            </a:pPr>
            <a:r>
              <a:rPr b="0" i="0" lang="en-US" sz="8000" u="none" cap="none" strike="noStrike">
                <a:solidFill>
                  <a:srgbClr val="FFFFFF"/>
                </a:solidFill>
                <a:latin typeface="Permanent Marker"/>
                <a:ea typeface="Permanent Marker"/>
                <a:cs typeface="Permanent Marker"/>
                <a:sym typeface="Permanent Marker"/>
              </a:rPr>
              <a:t>Some Data</a:t>
            </a:r>
            <a:endParaRPr b="0" i="0" sz="8000" u="none" cap="none" strike="noStrike">
              <a:solidFill>
                <a:schemeClr val="dk1"/>
              </a:solidFill>
              <a:latin typeface="Calibri"/>
              <a:ea typeface="Calibri"/>
              <a:cs typeface="Calibri"/>
              <a:sym typeface="Calibri"/>
            </a:endParaRPr>
          </a:p>
        </p:txBody>
      </p:sp>
      <p:sp>
        <p:nvSpPr>
          <p:cNvPr id="281" name="Google Shape;281;g2666b57d7e6_0_247"/>
          <p:cNvSpPr/>
          <p:nvPr/>
        </p:nvSpPr>
        <p:spPr>
          <a:xfrm>
            <a:off x="7430429" y="5041900"/>
            <a:ext cx="85737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66b57d7e6_0_247"/>
          <p:cNvSpPr/>
          <p:nvPr/>
        </p:nvSpPr>
        <p:spPr>
          <a:xfrm>
            <a:off x="7430429" y="50419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66b57d7e6_0_247"/>
          <p:cNvSpPr/>
          <p:nvPr/>
        </p:nvSpPr>
        <p:spPr>
          <a:xfrm>
            <a:off x="7430429" y="5289550"/>
            <a:ext cx="18291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66b57d7e6_0_247"/>
          <p:cNvSpPr/>
          <p:nvPr/>
        </p:nvSpPr>
        <p:spPr>
          <a:xfrm>
            <a:off x="7430429" y="5289550"/>
            <a:ext cx="21678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75%</a:t>
            </a:r>
            <a:endParaRPr b="0" i="0" sz="8000" u="none" cap="none" strike="noStrike">
              <a:solidFill>
                <a:schemeClr val="dk1"/>
              </a:solidFill>
              <a:latin typeface="Calibri"/>
              <a:ea typeface="Calibri"/>
              <a:cs typeface="Calibri"/>
              <a:sym typeface="Calibri"/>
            </a:endParaRPr>
          </a:p>
        </p:txBody>
      </p:sp>
      <p:sp>
        <p:nvSpPr>
          <p:cNvPr id="285" name="Google Shape;285;g2666b57d7e6_0_247"/>
          <p:cNvSpPr/>
          <p:nvPr/>
        </p:nvSpPr>
        <p:spPr>
          <a:xfrm>
            <a:off x="9462683" y="5041900"/>
            <a:ext cx="65412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66b57d7e6_0_247"/>
          <p:cNvSpPr/>
          <p:nvPr/>
        </p:nvSpPr>
        <p:spPr>
          <a:xfrm>
            <a:off x="9462683" y="5041900"/>
            <a:ext cx="6693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g2666b57d7e6_0_247"/>
          <p:cNvSpPr/>
          <p:nvPr/>
        </p:nvSpPr>
        <p:spPr>
          <a:xfrm>
            <a:off x="9462683" y="5803900"/>
            <a:ext cx="6676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g2666b57d7e6_0_247"/>
          <p:cNvSpPr/>
          <p:nvPr/>
        </p:nvSpPr>
        <p:spPr>
          <a:xfrm>
            <a:off x="7430429" y="7632700"/>
            <a:ext cx="85737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66b57d7e6_0_247"/>
          <p:cNvSpPr/>
          <p:nvPr/>
        </p:nvSpPr>
        <p:spPr>
          <a:xfrm>
            <a:off x="7430429" y="7632700"/>
            <a:ext cx="18672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66b57d7e6_0_247"/>
          <p:cNvSpPr/>
          <p:nvPr/>
        </p:nvSpPr>
        <p:spPr>
          <a:xfrm>
            <a:off x="7430429" y="7632700"/>
            <a:ext cx="22059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60%</a:t>
            </a:r>
            <a:endParaRPr b="0" i="0" sz="8000" u="none" cap="none" strike="noStrike">
              <a:solidFill>
                <a:schemeClr val="dk1"/>
              </a:solidFill>
              <a:latin typeface="Calibri"/>
              <a:ea typeface="Calibri"/>
              <a:cs typeface="Calibri"/>
              <a:sym typeface="Calibri"/>
            </a:endParaRPr>
          </a:p>
        </p:txBody>
      </p:sp>
      <p:sp>
        <p:nvSpPr>
          <p:cNvPr id="291" name="Google Shape;291;g2666b57d7e6_0_247"/>
          <p:cNvSpPr/>
          <p:nvPr/>
        </p:nvSpPr>
        <p:spPr>
          <a:xfrm>
            <a:off x="9500787" y="7689850"/>
            <a:ext cx="65031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66b57d7e6_0_247"/>
          <p:cNvSpPr/>
          <p:nvPr/>
        </p:nvSpPr>
        <p:spPr>
          <a:xfrm>
            <a:off x="9500787" y="7689850"/>
            <a:ext cx="6655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g2666b57d7e6_0_247"/>
          <p:cNvSpPr/>
          <p:nvPr/>
        </p:nvSpPr>
        <p:spPr>
          <a:xfrm>
            <a:off x="9500787" y="8451850"/>
            <a:ext cx="6638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4" name="Google Shape;294;g2666b57d7e6_0_247"/>
          <p:cNvSpPr/>
          <p:nvPr/>
        </p:nvSpPr>
        <p:spPr>
          <a:xfrm>
            <a:off x="7430429" y="97282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66b57d7e6_0_247"/>
          <p:cNvSpPr/>
          <p:nvPr/>
        </p:nvSpPr>
        <p:spPr>
          <a:xfrm>
            <a:off x="7430429" y="9975850"/>
            <a:ext cx="1892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66b57d7e6_0_247"/>
          <p:cNvSpPr/>
          <p:nvPr/>
        </p:nvSpPr>
        <p:spPr>
          <a:xfrm>
            <a:off x="7430429" y="9975850"/>
            <a:ext cx="2231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90%</a:t>
            </a:r>
            <a:endParaRPr b="0" i="0" sz="8000" u="none" cap="none" strike="noStrike">
              <a:solidFill>
                <a:schemeClr val="dk1"/>
              </a:solidFill>
              <a:latin typeface="Calibri"/>
              <a:ea typeface="Calibri"/>
              <a:cs typeface="Calibri"/>
              <a:sym typeface="Calibri"/>
            </a:endParaRPr>
          </a:p>
        </p:txBody>
      </p:sp>
      <p:sp>
        <p:nvSpPr>
          <p:cNvPr id="297" name="Google Shape;297;g2666b57d7e6_0_247"/>
          <p:cNvSpPr/>
          <p:nvPr/>
        </p:nvSpPr>
        <p:spPr>
          <a:xfrm>
            <a:off x="9526191" y="9728200"/>
            <a:ext cx="6477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66b57d7e6_0_247"/>
          <p:cNvSpPr/>
          <p:nvPr/>
        </p:nvSpPr>
        <p:spPr>
          <a:xfrm>
            <a:off x="9526191" y="9728200"/>
            <a:ext cx="6630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Spells Cast</a:t>
            </a:r>
            <a:endParaRPr b="0" i="0" sz="3600" u="none" cap="none" strike="noStrike">
              <a:solidFill>
                <a:schemeClr val="dk1"/>
              </a:solidFill>
              <a:latin typeface="Calibri"/>
              <a:ea typeface="Calibri"/>
              <a:cs typeface="Calibri"/>
              <a:sym typeface="Calibri"/>
            </a:endParaRPr>
          </a:p>
        </p:txBody>
      </p:sp>
      <p:sp>
        <p:nvSpPr>
          <p:cNvPr id="299" name="Google Shape;299;g2666b57d7e6_0_247"/>
          <p:cNvSpPr/>
          <p:nvPr/>
        </p:nvSpPr>
        <p:spPr>
          <a:xfrm>
            <a:off x="9526191" y="10490200"/>
            <a:ext cx="6613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304" name="Shape 304"/>
        <p:cNvGrpSpPr/>
        <p:nvPr/>
      </p:nvGrpSpPr>
      <p:grpSpPr>
        <a:xfrm>
          <a:off x="0" y="0"/>
          <a:ext cx="0" cy="0"/>
          <a:chOff x="0" y="0"/>
          <a:chExt cx="0" cy="0"/>
        </a:xfrm>
      </p:grpSpPr>
      <p:pic>
        <p:nvPicPr>
          <p:cNvPr descr=" " id="305" name="Google Shape;305;g2666b57d7e6_0_277"/>
          <p:cNvPicPr preferRelativeResize="0"/>
          <p:nvPr/>
        </p:nvPicPr>
        <p:blipFill rotWithShape="1">
          <a:blip r:embed="rId3">
            <a:alphaModFix/>
          </a:blip>
          <a:srcRect b="0" l="0" r="0" t="0"/>
          <a:stretch/>
        </p:blipFill>
        <p:spPr>
          <a:xfrm>
            <a:off x="2807051" y="1879600"/>
            <a:ext cx="18760245" cy="9969500"/>
          </a:xfrm>
          <a:prstGeom prst="rect">
            <a:avLst/>
          </a:prstGeom>
          <a:noFill/>
          <a:ln>
            <a:noFill/>
          </a:ln>
        </p:spPr>
      </p:pic>
      <p:sp>
        <p:nvSpPr>
          <p:cNvPr id="306" name="Google Shape;306;g2666b57d7e6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7" name="Google Shape;307;g2666b57d7e6_0_2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8" name="Google Shape;308;g2666b57d7e6_0_277"/>
          <p:cNvSpPr/>
          <p:nvPr/>
        </p:nvSpPr>
        <p:spPr>
          <a:xfrm>
            <a:off x="4305838" y="3403600"/>
            <a:ext cx="157626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66b57d7e6_0_277"/>
          <p:cNvSpPr/>
          <p:nvPr/>
        </p:nvSpPr>
        <p:spPr>
          <a:xfrm>
            <a:off x="4305838" y="3403600"/>
            <a:ext cx="15762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66b57d7e6_0_277"/>
          <p:cNvSpPr/>
          <p:nvPr/>
        </p:nvSpPr>
        <p:spPr>
          <a:xfrm>
            <a:off x="6103113" y="3403600"/>
            <a:ext cx="12168000" cy="546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24000"/>
              <a:buFont typeface="Permanent Marker"/>
              <a:buNone/>
            </a:pPr>
            <a:r>
              <a:rPr b="0" i="0" lang="en-US" sz="24000" u="none" cap="none" strike="noStrike">
                <a:solidFill>
                  <a:srgbClr val="000000"/>
                </a:solidFill>
                <a:latin typeface="Permanent Marker"/>
                <a:ea typeface="Permanent Marker"/>
                <a:cs typeface="Permanent Marker"/>
                <a:sym typeface="Permanent Marker"/>
              </a:rPr>
              <a:t>234,567</a:t>
            </a:r>
            <a:endParaRPr b="0" i="0" sz="24000" u="none" cap="none" strike="noStrike">
              <a:solidFill>
                <a:schemeClr val="dk1"/>
              </a:solidFill>
              <a:latin typeface="Calibri"/>
              <a:ea typeface="Calibri"/>
              <a:cs typeface="Calibri"/>
              <a:sym typeface="Calibri"/>
            </a:endParaRPr>
          </a:p>
        </p:txBody>
      </p:sp>
      <p:sp>
        <p:nvSpPr>
          <p:cNvPr id="311" name="Google Shape;311;g2666b57d7e6_0_277"/>
          <p:cNvSpPr/>
          <p:nvPr/>
        </p:nvSpPr>
        <p:spPr>
          <a:xfrm>
            <a:off x="4170355" y="8051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2" name="Google Shape;312;g2666b57d7e6_0_277"/>
          <p:cNvSpPr/>
          <p:nvPr/>
        </p:nvSpPr>
        <p:spPr>
          <a:xfrm>
            <a:off x="7483352" y="9677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317" name="Shape 317"/>
        <p:cNvGrpSpPr/>
        <p:nvPr/>
      </p:nvGrpSpPr>
      <p:grpSpPr>
        <a:xfrm>
          <a:off x="0" y="0"/>
          <a:ext cx="0" cy="0"/>
          <a:chOff x="0" y="0"/>
          <a:chExt cx="0" cy="0"/>
        </a:xfrm>
      </p:grpSpPr>
      <p:pic>
        <p:nvPicPr>
          <p:cNvPr descr=" " id="318" name="Google Shape;318;g2666b57d7e6_0_289"/>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319" name="Google Shape;319;g2666b57d7e6_0_289"/>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320" name="Google Shape;320;g2666b57d7e6_0_2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666b57d7e6_0_2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2" name="Google Shape;322;g2666b57d7e6_0_289"/>
          <p:cNvSpPr/>
          <p:nvPr/>
        </p:nvSpPr>
        <p:spPr>
          <a:xfrm>
            <a:off x="3391324" y="32639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66b57d7e6_0_289"/>
          <p:cNvSpPr/>
          <p:nvPr/>
        </p:nvSpPr>
        <p:spPr>
          <a:xfrm>
            <a:off x="3511989" y="3263900"/>
            <a:ext cx="76338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66b57d7e6_0_289"/>
          <p:cNvSpPr/>
          <p:nvPr/>
        </p:nvSpPr>
        <p:spPr>
          <a:xfrm>
            <a:off x="3511989" y="3263900"/>
            <a:ext cx="81756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233 Coins</a:t>
            </a:r>
            <a:endParaRPr b="0" i="0" sz="12800" u="none" cap="none" strike="noStrike">
              <a:solidFill>
                <a:schemeClr val="dk1"/>
              </a:solidFill>
              <a:latin typeface="Calibri"/>
              <a:ea typeface="Calibri"/>
              <a:cs typeface="Calibri"/>
              <a:sym typeface="Calibri"/>
            </a:endParaRPr>
          </a:p>
        </p:txBody>
      </p:sp>
      <p:sp>
        <p:nvSpPr>
          <p:cNvPr id="325" name="Google Shape;325;g2666b57d7e6_0_289"/>
          <p:cNvSpPr/>
          <p:nvPr/>
        </p:nvSpPr>
        <p:spPr>
          <a:xfrm>
            <a:off x="3391324" y="5638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666b57d7e6_0_289"/>
          <p:cNvSpPr/>
          <p:nvPr/>
        </p:nvSpPr>
        <p:spPr>
          <a:xfrm>
            <a:off x="3323582" y="5638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7" name="Google Shape;327;g2666b57d7e6_0_289"/>
          <p:cNvSpPr/>
          <p:nvPr/>
        </p:nvSpPr>
        <p:spPr>
          <a:xfrm>
            <a:off x="3391324" y="69850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66b57d7e6_0_289"/>
          <p:cNvSpPr/>
          <p:nvPr/>
        </p:nvSpPr>
        <p:spPr>
          <a:xfrm>
            <a:off x="3321465" y="6985000"/>
            <a:ext cx="80148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66b57d7e6_0_289"/>
          <p:cNvSpPr/>
          <p:nvPr/>
        </p:nvSpPr>
        <p:spPr>
          <a:xfrm>
            <a:off x="3321465" y="6985000"/>
            <a:ext cx="85566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456 Hours</a:t>
            </a:r>
            <a:endParaRPr b="0" i="0" sz="12800" u="none" cap="none" strike="noStrike">
              <a:solidFill>
                <a:schemeClr val="dk1"/>
              </a:solidFill>
              <a:latin typeface="Calibri"/>
              <a:ea typeface="Calibri"/>
              <a:cs typeface="Calibri"/>
              <a:sym typeface="Calibri"/>
            </a:endParaRPr>
          </a:p>
        </p:txBody>
      </p:sp>
      <p:sp>
        <p:nvSpPr>
          <p:cNvPr id="330" name="Google Shape;330;g2666b57d7e6_0_289"/>
          <p:cNvSpPr/>
          <p:nvPr/>
        </p:nvSpPr>
        <p:spPr>
          <a:xfrm>
            <a:off x="3391324" y="9359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66b57d7e6_0_289"/>
          <p:cNvSpPr/>
          <p:nvPr/>
        </p:nvSpPr>
        <p:spPr>
          <a:xfrm>
            <a:off x="3323582" y="9359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2" name="Google Shape;332;g2666b57d7e6_0_289"/>
          <p:cNvSpPr/>
          <p:nvPr/>
        </p:nvSpPr>
        <p:spPr>
          <a:xfrm>
            <a:off x="13552594" y="32639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66b57d7e6_0_289"/>
          <p:cNvSpPr/>
          <p:nvPr/>
        </p:nvSpPr>
        <p:spPr>
          <a:xfrm>
            <a:off x="16054807" y="3263900"/>
            <a:ext cx="28707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66b57d7e6_0_289"/>
          <p:cNvSpPr/>
          <p:nvPr/>
        </p:nvSpPr>
        <p:spPr>
          <a:xfrm>
            <a:off x="16054807" y="3263900"/>
            <a:ext cx="3412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85%</a:t>
            </a:r>
            <a:endParaRPr b="0" i="0" sz="12800" u="none" cap="none" strike="noStrike">
              <a:solidFill>
                <a:schemeClr val="dk1"/>
              </a:solidFill>
              <a:latin typeface="Calibri"/>
              <a:ea typeface="Calibri"/>
              <a:cs typeface="Calibri"/>
              <a:sym typeface="Calibri"/>
            </a:endParaRPr>
          </a:p>
        </p:txBody>
      </p:sp>
      <p:sp>
        <p:nvSpPr>
          <p:cNvPr id="335" name="Google Shape;335;g2666b57d7e6_0_289"/>
          <p:cNvSpPr/>
          <p:nvPr/>
        </p:nvSpPr>
        <p:spPr>
          <a:xfrm>
            <a:off x="13552594" y="5638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66b57d7e6_0_289"/>
          <p:cNvSpPr/>
          <p:nvPr/>
        </p:nvSpPr>
        <p:spPr>
          <a:xfrm>
            <a:off x="13484852" y="5638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7" name="Google Shape;337;g2666b57d7e6_0_289"/>
          <p:cNvSpPr/>
          <p:nvPr/>
        </p:nvSpPr>
        <p:spPr>
          <a:xfrm>
            <a:off x="13552594" y="69850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66b57d7e6_0_289"/>
          <p:cNvSpPr/>
          <p:nvPr/>
        </p:nvSpPr>
        <p:spPr>
          <a:xfrm>
            <a:off x="14543318" y="6985000"/>
            <a:ext cx="58935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66b57d7e6_0_289"/>
          <p:cNvSpPr/>
          <p:nvPr/>
        </p:nvSpPr>
        <p:spPr>
          <a:xfrm>
            <a:off x="14543318" y="6985000"/>
            <a:ext cx="64356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765 Km</a:t>
            </a:r>
            <a:endParaRPr b="0" i="0" sz="12800" u="none" cap="none" strike="noStrike">
              <a:solidFill>
                <a:schemeClr val="dk1"/>
              </a:solidFill>
              <a:latin typeface="Calibri"/>
              <a:ea typeface="Calibri"/>
              <a:cs typeface="Calibri"/>
              <a:sym typeface="Calibri"/>
            </a:endParaRPr>
          </a:p>
        </p:txBody>
      </p:sp>
      <p:sp>
        <p:nvSpPr>
          <p:cNvPr id="340" name="Google Shape;340;g2666b57d7e6_0_289"/>
          <p:cNvSpPr/>
          <p:nvPr/>
        </p:nvSpPr>
        <p:spPr>
          <a:xfrm>
            <a:off x="13552594" y="9359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666b57d7e6_0_289"/>
          <p:cNvSpPr/>
          <p:nvPr/>
        </p:nvSpPr>
        <p:spPr>
          <a:xfrm>
            <a:off x="13484852" y="9359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346" name="Shape 346"/>
        <p:cNvGrpSpPr/>
        <p:nvPr/>
      </p:nvGrpSpPr>
      <p:grpSpPr>
        <a:xfrm>
          <a:off x="0" y="0"/>
          <a:ext cx="0" cy="0"/>
          <a:chOff x="0" y="0"/>
          <a:chExt cx="0" cy="0"/>
        </a:xfrm>
      </p:grpSpPr>
      <p:pic>
        <p:nvPicPr>
          <p:cNvPr descr=" " id="347" name="Google Shape;347;g2666b57d7e6_0_317"/>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348" name="Google Shape;348;g2666b57d7e6_0_317"/>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349" name="Google Shape;349;g2666b57d7e6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666b57d7e6_0_3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1" name="Google Shape;351;g2666b57d7e6_0_317"/>
          <p:cNvSpPr/>
          <p:nvPr/>
        </p:nvSpPr>
        <p:spPr>
          <a:xfrm>
            <a:off x="6841922" y="1143000"/>
            <a:ext cx="106905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Some Graph</a:t>
            </a:r>
            <a:endParaRPr b="0" i="0" sz="8000" u="none" cap="none" strike="noStrike">
              <a:solidFill>
                <a:schemeClr val="dk1"/>
              </a:solidFill>
              <a:latin typeface="Calibri"/>
              <a:ea typeface="Calibri"/>
              <a:cs typeface="Calibri"/>
              <a:sym typeface="Calibri"/>
            </a:endParaRPr>
          </a:p>
        </p:txBody>
      </p:sp>
      <p:sp>
        <p:nvSpPr>
          <p:cNvPr id="352" name="Google Shape;352;g2666b57d7e6_0_31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66b57d7e6_0_31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4" name="Google Shape;354;g2666b57d7e6_0_31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5" name="Google Shape;355;g2666b57d7e6_0_31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6" name="Google Shape;356;g2666b57d7e6_0_31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7" name="Google Shape;357;g2666b57d7e6_0_31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8" name="Google Shape;358;g2666b57d7e6_0_31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9" name="Google Shape;359;g2666b57d7e6_0_31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0" name="Google Shape;360;g2666b57d7e6_0_31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1" name="Google Shape;361;g2666b57d7e6_0_31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2" name="Google Shape;362;g2666b57d7e6_0_31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3" name="Google Shape;363;g2666b57d7e6_0_31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4" name="Google Shape;364;g2666b57d7e6_0_31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5" name="Google Shape;365;g2666b57d7e6_0_31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6" name="Google Shape;366;g2666b57d7e6_0_31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7" name="Google Shape;367;g2666b57d7e6_0_31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8" name="Google Shape;368;g2666b57d7e6_0_31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9" name="Google Shape;369;g2666b57d7e6_0_31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0" name="Google Shape;370;g2666b57d7e6_0_31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1" name="Google Shape;371;g2666b57d7e6_0_31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2" name="Google Shape;372;g2666b57d7e6_0_31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3" name="Google Shape;373;g2666b57d7e6_0_317"/>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4" name="Google Shape;374;g2666b57d7e6_0_317"/>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5" name="Google Shape;375;g2666b57d7e6_0_317"/>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6" name="Google Shape;376;g2666b57d7e6_0_317"/>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7" name="Google Shape;377;g2666b57d7e6_0_317"/>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8" name="Google Shape;378;g2666b57d7e6_0_317"/>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9" name="Google Shape;379;g2666b57d7e6_0_317"/>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0" name="Google Shape;380;g2666b57d7e6_0_317"/>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1" name="Google Shape;381;g2666b57d7e6_0_317"/>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2" name="Google Shape;382;g2666b57d7e6_0_31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3" name="Google Shape;383;g2666b57d7e6_0_31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4" name="Google Shape;384;g2666b57d7e6_0_31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5" name="Google Shape;385;g2666b57d7e6_0_31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6" name="Google Shape;386;g2666b57d7e6_0_317"/>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7" name="Google Shape;387;g2666b57d7e6_0_317"/>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8" name="Google Shape;388;g2666b57d7e6_0_317"/>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9" name="Google Shape;389;g2666b57d7e6_0_317"/>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0" name="Google Shape;390;g2666b57d7e6_0_317"/>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1" name="Google Shape;391;g2666b57d7e6_0_317"/>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2" name="Google Shape;392;g2666b57d7e6_0_31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3" name="Google Shape;393;g2666b57d7e6_0_317"/>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4" name="Google Shape;394;g2666b57d7e6_0_31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666b57d7e6_0_31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g2666b57d7e6_0_31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7" name="Google Shape;397;g2666b57d7e6_0_31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8" name="Google Shape;398;g2666b57d7e6_0_317"/>
          <p:cNvSpPr/>
          <p:nvPr/>
        </p:nvSpPr>
        <p:spPr>
          <a:xfrm>
            <a:off x="16245330" y="6365379"/>
            <a:ext cx="1905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666b57d7e6_0_317"/>
          <p:cNvSpPr/>
          <p:nvPr/>
        </p:nvSpPr>
        <p:spPr>
          <a:xfrm>
            <a:off x="16245330" y="6229350"/>
            <a:ext cx="2108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34.574</a:t>
            </a:r>
            <a:endParaRPr b="0" i="0" sz="4800" u="none" cap="none" strike="noStrike">
              <a:solidFill>
                <a:schemeClr val="dk1"/>
              </a:solidFill>
              <a:latin typeface="Calibri"/>
              <a:ea typeface="Calibri"/>
              <a:cs typeface="Calibri"/>
              <a:sym typeface="Calibri"/>
            </a:endParaRPr>
          </a:p>
        </p:txBody>
      </p:sp>
      <p:sp>
        <p:nvSpPr>
          <p:cNvPr id="400" name="Google Shape;400;g2666b57d7e6_0_317"/>
          <p:cNvSpPr/>
          <p:nvPr/>
        </p:nvSpPr>
        <p:spPr>
          <a:xfrm>
            <a:off x="16696237" y="71183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1" name="Google Shape;401;g2666b57d7e6_0_317"/>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666b57d7e6_0_317"/>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66b57d7e6_0_317"/>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Treasure Found</a:t>
            </a:r>
            <a:endParaRPr b="0" i="0" sz="4800" u="none" cap="none" strike="noStrike">
              <a:solidFill>
                <a:schemeClr val="dk1"/>
              </a:solidFill>
              <a:latin typeface="Calibri"/>
              <a:ea typeface="Calibri"/>
              <a:cs typeface="Calibri"/>
              <a:sym typeface="Calibri"/>
            </a:endParaRPr>
          </a:p>
        </p:txBody>
      </p:sp>
      <p:sp>
        <p:nvSpPr>
          <p:cNvPr id="404" name="Google Shape;404;g2666b57d7e6_0_317"/>
          <p:cNvSpPr/>
          <p:nvPr/>
        </p:nvSpPr>
        <p:spPr>
          <a:xfrm>
            <a:off x="13192716"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5" name="Google Shape;405;g2666b57d7e6_0_317"/>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666b57d7e6_0_317"/>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66b57d7e6_0_317"/>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Spellcasting Progress</a:t>
            </a:r>
            <a:endParaRPr b="0" i="0" sz="4800" u="none" cap="none" strike="noStrike">
              <a:solidFill>
                <a:schemeClr val="dk1"/>
              </a:solidFill>
              <a:latin typeface="Calibri"/>
              <a:ea typeface="Calibri"/>
              <a:cs typeface="Calibri"/>
              <a:sym typeface="Calibri"/>
            </a:endParaRPr>
          </a:p>
        </p:txBody>
      </p:sp>
      <p:sp>
        <p:nvSpPr>
          <p:cNvPr id="408" name="Google Shape;408;g2666b57d7e6_0_317"/>
          <p:cNvSpPr/>
          <p:nvPr/>
        </p:nvSpPr>
        <p:spPr>
          <a:xfrm>
            <a:off x="3183865"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413" name="Shape 413"/>
        <p:cNvGrpSpPr/>
        <p:nvPr/>
      </p:nvGrpSpPr>
      <p:grpSpPr>
        <a:xfrm>
          <a:off x="0" y="0"/>
          <a:ext cx="0" cy="0"/>
          <a:chOff x="0" y="0"/>
          <a:chExt cx="0" cy="0"/>
        </a:xfrm>
      </p:grpSpPr>
      <p:pic>
        <p:nvPicPr>
          <p:cNvPr descr=" " id="414" name="Google Shape;414;g2666b57d7e6_0_383"/>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415" name="Google Shape;415;g2666b57d7e6_0_383"/>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416" name="Google Shape;416;g2666b57d7e6_0_3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66b57d7e6_0_3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8" name="Google Shape;418;g2666b57d7e6_0_383"/>
          <p:cNvSpPr/>
          <p:nvPr/>
        </p:nvSpPr>
        <p:spPr>
          <a:xfrm>
            <a:off x="13450981" y="5753100"/>
            <a:ext cx="8738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666b57d7e6_0_383"/>
          <p:cNvSpPr/>
          <p:nvPr/>
        </p:nvSpPr>
        <p:spPr>
          <a:xfrm>
            <a:off x="13450981" y="5753100"/>
            <a:ext cx="87387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66b57d7e6_0_383"/>
          <p:cNvSpPr/>
          <p:nvPr/>
        </p:nvSpPr>
        <p:spPr>
          <a:xfrm>
            <a:off x="13450981" y="57531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A web application</a:t>
            </a:r>
            <a:endParaRPr b="0" i="0" sz="4800" u="none" cap="none" strike="noStrike">
              <a:solidFill>
                <a:schemeClr val="dk1"/>
              </a:solidFill>
              <a:latin typeface="Calibri"/>
              <a:ea typeface="Calibri"/>
              <a:cs typeface="Calibri"/>
              <a:sym typeface="Calibri"/>
            </a:endParaRPr>
          </a:p>
        </p:txBody>
      </p:sp>
      <p:sp>
        <p:nvSpPr>
          <p:cNvPr id="421" name="Google Shape;421;g2666b57d7e6_0_383"/>
          <p:cNvSpPr/>
          <p:nvPr/>
        </p:nvSpPr>
        <p:spPr>
          <a:xfrm>
            <a:off x="13450981" y="6845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2" name="Google Shape;422;g2666b57d7e6_0_38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3" name="Google Shape;423;g2666b57d7e6_0_38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4" name="Google Shape;424;g2666b57d7e6_0_383"/>
          <p:cNvSpPr/>
          <p:nvPr/>
        </p:nvSpPr>
        <p:spPr>
          <a:xfrm>
            <a:off x="7011276" y="1219200"/>
            <a:ext cx="106905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429" name="Shape 429"/>
        <p:cNvGrpSpPr/>
        <p:nvPr/>
      </p:nvGrpSpPr>
      <p:grpSpPr>
        <a:xfrm>
          <a:off x="0" y="0"/>
          <a:ext cx="0" cy="0"/>
          <a:chOff x="0" y="0"/>
          <a:chExt cx="0" cy="0"/>
        </a:xfrm>
      </p:grpSpPr>
      <p:pic>
        <p:nvPicPr>
          <p:cNvPr descr=" " id="430" name="Google Shape;430;g2666b57d7e6_0_398"/>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431" name="Google Shape;431;g2666b57d7e6_0_398"/>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432" name="Google Shape;432;g2666b57d7e6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666b57d7e6_0_3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4" name="Google Shape;434;g2666b57d7e6_0_398"/>
          <p:cNvSpPr/>
          <p:nvPr/>
        </p:nvSpPr>
        <p:spPr>
          <a:xfrm>
            <a:off x="2946768" y="41529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666b57d7e6_0_398"/>
          <p:cNvSpPr/>
          <p:nvPr/>
        </p:nvSpPr>
        <p:spPr>
          <a:xfrm>
            <a:off x="2946768" y="41529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66b57d7e6_0_398"/>
          <p:cNvSpPr/>
          <p:nvPr/>
        </p:nvSpPr>
        <p:spPr>
          <a:xfrm>
            <a:off x="2946768" y="4152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An mobile app</a:t>
            </a:r>
            <a:endParaRPr b="0" i="0" sz="4800" u="none" cap="none" strike="noStrike">
              <a:solidFill>
                <a:schemeClr val="dk1"/>
              </a:solidFill>
              <a:latin typeface="Calibri"/>
              <a:ea typeface="Calibri"/>
              <a:cs typeface="Calibri"/>
              <a:sym typeface="Calibri"/>
            </a:endParaRPr>
          </a:p>
        </p:txBody>
      </p:sp>
      <p:sp>
        <p:nvSpPr>
          <p:cNvPr id="437" name="Google Shape;437;g2666b57d7e6_0_398"/>
          <p:cNvSpPr/>
          <p:nvPr/>
        </p:nvSpPr>
        <p:spPr>
          <a:xfrm>
            <a:off x="2946768" y="5245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8" name="Google Shape;438;g2666b57d7e6_0_39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9" name="Google Shape;439;g2666b57d7e6_0_398"/>
          <p:cNvSpPr/>
          <p:nvPr/>
        </p:nvSpPr>
        <p:spPr>
          <a:xfrm>
            <a:off x="2895962" y="1854200"/>
            <a:ext cx="12900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Future of Fantasy</a:t>
            </a:r>
            <a:endParaRPr b="0" i="0" sz="8000" u="none" cap="none" strike="noStrike">
              <a:solidFill>
                <a:schemeClr val="dk1"/>
              </a:solidFill>
              <a:latin typeface="Calibri"/>
              <a:ea typeface="Calibri"/>
              <a:cs typeface="Calibri"/>
              <a:sym typeface="Calibri"/>
            </a:endParaRPr>
          </a:p>
        </p:txBody>
      </p:sp>
      <p:pic>
        <p:nvPicPr>
          <p:cNvPr descr=" " id="440" name="Google Shape;440;g2666b57d7e6_0_39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1" name="Google Shape;441;g2666b57d7e6_0_39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446" name="Shape 446"/>
        <p:cNvGrpSpPr/>
        <p:nvPr/>
      </p:nvGrpSpPr>
      <p:grpSpPr>
        <a:xfrm>
          <a:off x="0" y="0"/>
          <a:ext cx="0" cy="0"/>
          <a:chOff x="0" y="0"/>
          <a:chExt cx="0" cy="0"/>
        </a:xfrm>
      </p:grpSpPr>
      <p:pic>
        <p:nvPicPr>
          <p:cNvPr descr=" " id="447" name="Google Shape;447;g2666b57d7e6_0_414"/>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448" name="Google Shape;448;g2666b57d7e6_0_414"/>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449" name="Google Shape;449;g2666b57d7e6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666b57d7e6_0_4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1" name="Google Shape;451;g2666b57d7e6_0_414"/>
          <p:cNvSpPr/>
          <p:nvPr/>
        </p:nvSpPr>
        <p:spPr>
          <a:xfrm>
            <a:off x="876410" y="83058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66b57d7e6_0_414"/>
          <p:cNvSpPr/>
          <p:nvPr/>
        </p:nvSpPr>
        <p:spPr>
          <a:xfrm>
            <a:off x="876410" y="83058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66b57d7e6_0_414"/>
          <p:cNvSpPr/>
          <p:nvPr/>
        </p:nvSpPr>
        <p:spPr>
          <a:xfrm>
            <a:off x="876410" y="83058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A web application</a:t>
            </a:r>
            <a:endParaRPr b="0" i="0" sz="4800" u="none" cap="none" strike="noStrike">
              <a:solidFill>
                <a:schemeClr val="dk1"/>
              </a:solidFill>
              <a:latin typeface="Calibri"/>
              <a:ea typeface="Calibri"/>
              <a:cs typeface="Calibri"/>
              <a:sym typeface="Calibri"/>
            </a:endParaRPr>
          </a:p>
        </p:txBody>
      </p:sp>
      <p:sp>
        <p:nvSpPr>
          <p:cNvPr id="454" name="Google Shape;454;g2666b57d7e6_0_414"/>
          <p:cNvSpPr/>
          <p:nvPr/>
        </p:nvSpPr>
        <p:spPr>
          <a:xfrm>
            <a:off x="876410" y="9398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5" name="Google Shape;455;g2666b57d7e6_0_414"/>
          <p:cNvSpPr/>
          <p:nvPr/>
        </p:nvSpPr>
        <p:spPr>
          <a:xfrm>
            <a:off x="825603" y="1231900"/>
            <a:ext cx="7007100" cy="628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6" name="Google Shape;456;g2666b57d7e6_0_41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7" name="Google Shape;457;g2666b57d7e6_0_414"/>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8" name="Google Shape;458;g2666b57d7e6_0_414"/>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463" name="Shape 463"/>
        <p:cNvGrpSpPr/>
        <p:nvPr/>
      </p:nvGrpSpPr>
      <p:grpSpPr>
        <a:xfrm>
          <a:off x="0" y="0"/>
          <a:ext cx="0" cy="0"/>
          <a:chOff x="0" y="0"/>
          <a:chExt cx="0" cy="0"/>
        </a:xfrm>
      </p:grpSpPr>
      <p:pic>
        <p:nvPicPr>
          <p:cNvPr descr=" " id="464" name="Google Shape;464;g2666b57d7e6_0_4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5" name="Google Shape;465;g2666b57d7e6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666b57d7e6_0_4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7" name="Google Shape;467;g2666b57d7e6_0_430"/>
          <p:cNvSpPr/>
          <p:nvPr/>
        </p:nvSpPr>
        <p:spPr>
          <a:xfrm>
            <a:off x="15690694" y="698500"/>
            <a:ext cx="7464300" cy="3310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27" name="Shape 27"/>
        <p:cNvGrpSpPr/>
        <p:nvPr/>
      </p:nvGrpSpPr>
      <p:grpSpPr>
        <a:xfrm>
          <a:off x="0" y="0"/>
          <a:ext cx="0" cy="0"/>
          <a:chOff x="0" y="0"/>
          <a:chExt cx="0" cy="0"/>
        </a:xfrm>
      </p:grpSpPr>
      <p:pic>
        <p:nvPicPr>
          <p:cNvPr descr=" " id="28" name="Google Shape;28;g2666b57d7e6_0_11"/>
          <p:cNvPicPr preferRelativeResize="0"/>
          <p:nvPr/>
        </p:nvPicPr>
        <p:blipFill rotWithShape="1">
          <a:blip r:embed="rId3">
            <a:alphaModFix/>
          </a:blip>
          <a:srcRect b="0" l="0" r="0" t="0"/>
          <a:stretch/>
        </p:blipFill>
        <p:spPr>
          <a:xfrm>
            <a:off x="2807051" y="1879600"/>
            <a:ext cx="18760245" cy="9969500"/>
          </a:xfrm>
          <a:prstGeom prst="rect">
            <a:avLst/>
          </a:prstGeom>
          <a:noFill/>
          <a:ln>
            <a:noFill/>
          </a:ln>
        </p:spPr>
      </p:pic>
      <p:sp>
        <p:nvSpPr>
          <p:cNvPr id="29" name="Google Shape;29;g2666b57d7e6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666b57d7e6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g2666b57d7e6_0_11"/>
          <p:cNvSpPr/>
          <p:nvPr/>
        </p:nvSpPr>
        <p:spPr>
          <a:xfrm>
            <a:off x="8264500" y="5384800"/>
            <a:ext cx="7870800" cy="291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12800"/>
              <a:buFont typeface="Permanent Marker"/>
              <a:buNone/>
            </a:pPr>
            <a:r>
              <a:rPr b="0" i="0" lang="en-US" sz="12800" u="none" cap="none" strike="noStrike">
                <a:solidFill>
                  <a:srgbClr val="0E0E0E"/>
                </a:solidFill>
                <a:latin typeface="Permanent Marker"/>
                <a:ea typeface="Permanent Marker"/>
                <a:cs typeface="Permanent Marker"/>
                <a:sym typeface="Permanent Marker"/>
              </a:rPr>
              <a:t>Welcome</a:t>
            </a:r>
            <a:endParaRPr b="0" i="0" sz="12800" u="none" cap="none" strike="noStrike">
              <a:solidFill>
                <a:schemeClr val="dk1"/>
              </a:solidFill>
              <a:latin typeface="Calibri"/>
              <a:ea typeface="Calibri"/>
              <a:cs typeface="Calibri"/>
              <a:sym typeface="Calibri"/>
            </a:endParaRPr>
          </a:p>
        </p:txBody>
      </p:sp>
      <p:sp>
        <p:nvSpPr>
          <p:cNvPr id="32" name="Google Shape;32;g2666b57d7e6_0_11"/>
          <p:cNvSpPr/>
          <p:nvPr/>
        </p:nvSpPr>
        <p:spPr>
          <a:xfrm>
            <a:off x="5000192" y="78994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g2666b57d7e6_0_11"/>
          <p:cNvPicPr preferRelativeResize="0"/>
          <p:nvPr/>
        </p:nvPicPr>
        <p:blipFill rotWithShape="1">
          <a:blip r:embed="rId5">
            <a:alphaModFix/>
          </a:blip>
          <a:srcRect b="0" l="0" r="0" t="0"/>
          <a:stretch/>
        </p:blipFill>
        <p:spPr>
          <a:xfrm>
            <a:off x="7125591" y="2844800"/>
            <a:ext cx="10135867" cy="35836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472" name="Shape 472"/>
        <p:cNvGrpSpPr/>
        <p:nvPr/>
      </p:nvGrpSpPr>
      <p:grpSpPr>
        <a:xfrm>
          <a:off x="0" y="0"/>
          <a:ext cx="0" cy="0"/>
          <a:chOff x="0" y="0"/>
          <a:chExt cx="0" cy="0"/>
        </a:xfrm>
      </p:grpSpPr>
      <p:pic>
        <p:nvPicPr>
          <p:cNvPr descr=" " id="473" name="Google Shape;473;g2666b57d7e6_0_438"/>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474" name="Google Shape;474;g2666b57d7e6_0_438"/>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475" name="Google Shape;475;g2666b57d7e6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666b57d7e6_0_4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7" name="Google Shape;477;g2666b57d7e6_0_438"/>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8" name="Google Shape;478;g2666b57d7e6_0_438"/>
          <p:cNvSpPr/>
          <p:nvPr/>
        </p:nvSpPr>
        <p:spPr>
          <a:xfrm>
            <a:off x="8675184" y="25781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66b57d7e6_0_438"/>
          <p:cNvSpPr/>
          <p:nvPr/>
        </p:nvSpPr>
        <p:spPr>
          <a:xfrm>
            <a:off x="8675184" y="3244850"/>
            <a:ext cx="5334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666b57d7e6_0_438"/>
          <p:cNvSpPr/>
          <p:nvPr/>
        </p:nvSpPr>
        <p:spPr>
          <a:xfrm>
            <a:off x="8675184" y="3244850"/>
            <a:ext cx="1075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1</a:t>
            </a:r>
            <a:endParaRPr b="0" i="0" sz="12800" u="none" cap="none" strike="noStrike">
              <a:solidFill>
                <a:schemeClr val="dk1"/>
              </a:solidFill>
              <a:latin typeface="Calibri"/>
              <a:ea typeface="Calibri"/>
              <a:cs typeface="Calibri"/>
              <a:sym typeface="Calibri"/>
            </a:endParaRPr>
          </a:p>
        </p:txBody>
      </p:sp>
      <p:sp>
        <p:nvSpPr>
          <p:cNvPr id="481" name="Google Shape;481;g2666b57d7e6_0_438"/>
          <p:cNvSpPr/>
          <p:nvPr/>
        </p:nvSpPr>
        <p:spPr>
          <a:xfrm>
            <a:off x="9411876" y="2578100"/>
            <a:ext cx="5868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66b57d7e6_0_438"/>
          <p:cNvSpPr/>
          <p:nvPr/>
        </p:nvSpPr>
        <p:spPr>
          <a:xfrm>
            <a:off x="9411876" y="2578100"/>
            <a:ext cx="6071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Discover the secrets</a:t>
            </a:r>
            <a:endParaRPr b="0" i="0" sz="4800" u="none" cap="none" strike="noStrike">
              <a:solidFill>
                <a:schemeClr val="dk1"/>
              </a:solidFill>
              <a:latin typeface="Calibri"/>
              <a:ea typeface="Calibri"/>
              <a:cs typeface="Calibri"/>
              <a:sym typeface="Calibri"/>
            </a:endParaRPr>
          </a:p>
        </p:txBody>
      </p:sp>
      <p:sp>
        <p:nvSpPr>
          <p:cNvPr id="483" name="Google Shape;483;g2666b57d7e6_0_438"/>
          <p:cNvSpPr/>
          <p:nvPr/>
        </p:nvSpPr>
        <p:spPr>
          <a:xfrm>
            <a:off x="9411876" y="4457700"/>
            <a:ext cx="6003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4" name="Google Shape;484;g2666b57d7e6_0_438"/>
          <p:cNvSpPr/>
          <p:nvPr/>
        </p:nvSpPr>
        <p:spPr>
          <a:xfrm>
            <a:off x="8675184" y="6997700"/>
            <a:ext cx="66048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666b57d7e6_0_438"/>
          <p:cNvSpPr/>
          <p:nvPr/>
        </p:nvSpPr>
        <p:spPr>
          <a:xfrm>
            <a:off x="8675184" y="7969250"/>
            <a:ext cx="9144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66b57d7e6_0_438"/>
          <p:cNvSpPr/>
          <p:nvPr/>
        </p:nvSpPr>
        <p:spPr>
          <a:xfrm>
            <a:off x="8675184" y="7969250"/>
            <a:ext cx="1456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3</a:t>
            </a:r>
            <a:endParaRPr b="0" i="0" sz="12800" u="none" cap="none" strike="noStrike">
              <a:solidFill>
                <a:schemeClr val="dk1"/>
              </a:solidFill>
              <a:latin typeface="Calibri"/>
              <a:ea typeface="Calibri"/>
              <a:cs typeface="Calibri"/>
              <a:sym typeface="Calibri"/>
            </a:endParaRPr>
          </a:p>
        </p:txBody>
      </p:sp>
      <p:sp>
        <p:nvSpPr>
          <p:cNvPr id="487" name="Google Shape;487;g2666b57d7e6_0_438"/>
          <p:cNvSpPr/>
          <p:nvPr/>
        </p:nvSpPr>
        <p:spPr>
          <a:xfrm>
            <a:off x="9792924" y="6997700"/>
            <a:ext cx="54870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666b57d7e6_0_438"/>
          <p:cNvSpPr/>
          <p:nvPr/>
        </p:nvSpPr>
        <p:spPr>
          <a:xfrm>
            <a:off x="9792924" y="6997700"/>
            <a:ext cx="5690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Meet the creatures</a:t>
            </a:r>
            <a:endParaRPr b="0" i="0" sz="4800" u="none" cap="none" strike="noStrike">
              <a:solidFill>
                <a:schemeClr val="dk1"/>
              </a:solidFill>
              <a:latin typeface="Calibri"/>
              <a:ea typeface="Calibri"/>
              <a:cs typeface="Calibri"/>
              <a:sym typeface="Calibri"/>
            </a:endParaRPr>
          </a:p>
        </p:txBody>
      </p:sp>
      <p:sp>
        <p:nvSpPr>
          <p:cNvPr id="489" name="Google Shape;489;g2666b57d7e6_0_438"/>
          <p:cNvSpPr/>
          <p:nvPr/>
        </p:nvSpPr>
        <p:spPr>
          <a:xfrm>
            <a:off x="9792924" y="8877300"/>
            <a:ext cx="5622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0" name="Google Shape;490;g2666b57d7e6_0_438"/>
          <p:cNvSpPr/>
          <p:nvPr/>
        </p:nvSpPr>
        <p:spPr>
          <a:xfrm>
            <a:off x="16181822" y="6997700"/>
            <a:ext cx="66048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666b57d7e6_0_438"/>
          <p:cNvSpPr/>
          <p:nvPr/>
        </p:nvSpPr>
        <p:spPr>
          <a:xfrm>
            <a:off x="16181822" y="7969250"/>
            <a:ext cx="9525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66b57d7e6_0_438"/>
          <p:cNvSpPr/>
          <p:nvPr/>
        </p:nvSpPr>
        <p:spPr>
          <a:xfrm>
            <a:off x="16181822" y="7969250"/>
            <a:ext cx="14946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4</a:t>
            </a:r>
            <a:endParaRPr b="0" i="0" sz="12800" u="none" cap="none" strike="noStrike">
              <a:solidFill>
                <a:schemeClr val="dk1"/>
              </a:solidFill>
              <a:latin typeface="Calibri"/>
              <a:ea typeface="Calibri"/>
              <a:cs typeface="Calibri"/>
              <a:sym typeface="Calibri"/>
            </a:endParaRPr>
          </a:p>
        </p:txBody>
      </p:sp>
      <p:sp>
        <p:nvSpPr>
          <p:cNvPr id="493" name="Google Shape;493;g2666b57d7e6_0_438"/>
          <p:cNvSpPr/>
          <p:nvPr/>
        </p:nvSpPr>
        <p:spPr>
          <a:xfrm>
            <a:off x="17337667" y="6997700"/>
            <a:ext cx="54489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66b57d7e6_0_438"/>
          <p:cNvSpPr/>
          <p:nvPr/>
        </p:nvSpPr>
        <p:spPr>
          <a:xfrm>
            <a:off x="17337667" y="6997700"/>
            <a:ext cx="56523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Uncover the magic</a:t>
            </a:r>
            <a:endParaRPr b="0" i="0" sz="4800" u="none" cap="none" strike="noStrike">
              <a:solidFill>
                <a:schemeClr val="dk1"/>
              </a:solidFill>
              <a:latin typeface="Calibri"/>
              <a:ea typeface="Calibri"/>
              <a:cs typeface="Calibri"/>
              <a:sym typeface="Calibri"/>
            </a:endParaRPr>
          </a:p>
        </p:txBody>
      </p:sp>
      <p:sp>
        <p:nvSpPr>
          <p:cNvPr id="495" name="Google Shape;495;g2666b57d7e6_0_438"/>
          <p:cNvSpPr/>
          <p:nvPr/>
        </p:nvSpPr>
        <p:spPr>
          <a:xfrm>
            <a:off x="17337667" y="8877300"/>
            <a:ext cx="5584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6" name="Google Shape;496;g2666b57d7e6_0_438"/>
          <p:cNvSpPr/>
          <p:nvPr/>
        </p:nvSpPr>
        <p:spPr>
          <a:xfrm>
            <a:off x="16181822" y="25781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666b57d7e6_0_438"/>
          <p:cNvSpPr/>
          <p:nvPr/>
        </p:nvSpPr>
        <p:spPr>
          <a:xfrm>
            <a:off x="16181822" y="3244850"/>
            <a:ext cx="10668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66b57d7e6_0_438"/>
          <p:cNvSpPr/>
          <p:nvPr/>
        </p:nvSpPr>
        <p:spPr>
          <a:xfrm>
            <a:off x="16181822" y="3244850"/>
            <a:ext cx="16089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2</a:t>
            </a:r>
            <a:endParaRPr b="0" i="0" sz="12800" u="none" cap="none" strike="noStrike">
              <a:solidFill>
                <a:schemeClr val="dk1"/>
              </a:solidFill>
              <a:latin typeface="Calibri"/>
              <a:ea typeface="Calibri"/>
              <a:cs typeface="Calibri"/>
              <a:sym typeface="Calibri"/>
            </a:endParaRPr>
          </a:p>
        </p:txBody>
      </p:sp>
      <p:sp>
        <p:nvSpPr>
          <p:cNvPr id="499" name="Google Shape;499;g2666b57d7e6_0_438"/>
          <p:cNvSpPr/>
          <p:nvPr/>
        </p:nvSpPr>
        <p:spPr>
          <a:xfrm>
            <a:off x="17451981" y="2578100"/>
            <a:ext cx="53346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66b57d7e6_0_438"/>
          <p:cNvSpPr/>
          <p:nvPr/>
        </p:nvSpPr>
        <p:spPr>
          <a:xfrm>
            <a:off x="17451981" y="2578100"/>
            <a:ext cx="55380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Find your own path</a:t>
            </a:r>
            <a:endParaRPr b="0" i="0" sz="4800" u="none" cap="none" strike="noStrike">
              <a:solidFill>
                <a:schemeClr val="dk1"/>
              </a:solidFill>
              <a:latin typeface="Calibri"/>
              <a:ea typeface="Calibri"/>
              <a:cs typeface="Calibri"/>
              <a:sym typeface="Calibri"/>
            </a:endParaRPr>
          </a:p>
        </p:txBody>
      </p:sp>
      <p:sp>
        <p:nvSpPr>
          <p:cNvPr id="501" name="Google Shape;501;g2666b57d7e6_0_438"/>
          <p:cNvSpPr/>
          <p:nvPr/>
        </p:nvSpPr>
        <p:spPr>
          <a:xfrm>
            <a:off x="17451981" y="4457700"/>
            <a:ext cx="5470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506" name="Shape 506"/>
        <p:cNvGrpSpPr/>
        <p:nvPr/>
      </p:nvGrpSpPr>
      <p:grpSpPr>
        <a:xfrm>
          <a:off x="0" y="0"/>
          <a:ext cx="0" cy="0"/>
          <a:chOff x="0" y="0"/>
          <a:chExt cx="0" cy="0"/>
        </a:xfrm>
      </p:grpSpPr>
      <p:pic>
        <p:nvPicPr>
          <p:cNvPr descr=" " id="507" name="Google Shape;507;g2666b57d7e6_0_471"/>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508" name="Google Shape;508;g2666b57d7e6_0_471"/>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509" name="Google Shape;509;g2666b57d7e6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666b57d7e6_0_4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1" name="Google Shape;511;g2666b57d7e6_0_471"/>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2" name="Google Shape;512;g2666b57d7e6_0_471"/>
          <p:cNvSpPr/>
          <p:nvPr/>
        </p:nvSpPr>
        <p:spPr>
          <a:xfrm>
            <a:off x="5012893" y="11696700"/>
            <a:ext cx="14348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Fantasy Realm at a Glance</a:t>
            </a:r>
            <a:endParaRPr b="0" i="0" sz="8000" u="none" cap="none" strike="noStrike">
              <a:solidFill>
                <a:schemeClr val="dk1"/>
              </a:solidFill>
              <a:latin typeface="Calibri"/>
              <a:ea typeface="Calibri"/>
              <a:cs typeface="Calibri"/>
              <a:sym typeface="Calibri"/>
            </a:endParaRPr>
          </a:p>
        </p:txBody>
      </p:sp>
      <p:sp>
        <p:nvSpPr>
          <p:cNvPr id="513" name="Google Shape;513;g2666b57d7e6_0_471"/>
          <p:cNvSpPr/>
          <p:nvPr/>
        </p:nvSpPr>
        <p:spPr>
          <a:xfrm>
            <a:off x="15724565" y="1879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66b57d7e6_0_471"/>
          <p:cNvSpPr/>
          <p:nvPr/>
        </p:nvSpPr>
        <p:spPr>
          <a:xfrm>
            <a:off x="15724565" y="1879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66b57d7e6_0_471"/>
          <p:cNvSpPr/>
          <p:nvPr/>
        </p:nvSpPr>
        <p:spPr>
          <a:xfrm>
            <a:off x="15724565" y="18796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The Enchanted Forest</a:t>
            </a:r>
            <a:endParaRPr b="0" i="0" sz="4800" u="none" cap="none" strike="noStrike">
              <a:solidFill>
                <a:schemeClr val="dk1"/>
              </a:solidFill>
              <a:latin typeface="Calibri"/>
              <a:ea typeface="Calibri"/>
              <a:cs typeface="Calibri"/>
              <a:sym typeface="Calibri"/>
            </a:endParaRPr>
          </a:p>
        </p:txBody>
      </p:sp>
      <p:sp>
        <p:nvSpPr>
          <p:cNvPr id="516" name="Google Shape;516;g2666b57d7e6_0_471"/>
          <p:cNvSpPr/>
          <p:nvPr/>
        </p:nvSpPr>
        <p:spPr>
          <a:xfrm>
            <a:off x="15724565" y="2870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7" name="Google Shape;517;g2666b57d7e6_0_471"/>
          <p:cNvSpPr/>
          <p:nvPr/>
        </p:nvSpPr>
        <p:spPr>
          <a:xfrm>
            <a:off x="15724565" y="5181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66b57d7e6_0_471"/>
          <p:cNvSpPr/>
          <p:nvPr/>
        </p:nvSpPr>
        <p:spPr>
          <a:xfrm>
            <a:off x="15724565" y="51816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66b57d7e6_0_471"/>
          <p:cNvSpPr/>
          <p:nvPr/>
        </p:nvSpPr>
        <p:spPr>
          <a:xfrm>
            <a:off x="15724565" y="51816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The Crystal Caves</a:t>
            </a:r>
            <a:endParaRPr b="0" i="0" sz="4800" u="none" cap="none" strike="noStrike">
              <a:solidFill>
                <a:schemeClr val="dk1"/>
              </a:solidFill>
              <a:latin typeface="Calibri"/>
              <a:ea typeface="Calibri"/>
              <a:cs typeface="Calibri"/>
              <a:sym typeface="Calibri"/>
            </a:endParaRPr>
          </a:p>
        </p:txBody>
      </p:sp>
      <p:sp>
        <p:nvSpPr>
          <p:cNvPr id="520" name="Google Shape;520;g2666b57d7e6_0_471"/>
          <p:cNvSpPr/>
          <p:nvPr/>
        </p:nvSpPr>
        <p:spPr>
          <a:xfrm>
            <a:off x="15724565" y="6172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21" name="Google Shape;521;g2666b57d7e6_0_471"/>
          <p:cNvSpPr/>
          <p:nvPr/>
        </p:nvSpPr>
        <p:spPr>
          <a:xfrm>
            <a:off x="15724565" y="82042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66b57d7e6_0_471"/>
          <p:cNvSpPr/>
          <p:nvPr/>
        </p:nvSpPr>
        <p:spPr>
          <a:xfrm>
            <a:off x="15724565" y="8204200"/>
            <a:ext cx="6935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66b57d7e6_0_471"/>
          <p:cNvSpPr/>
          <p:nvPr/>
        </p:nvSpPr>
        <p:spPr>
          <a:xfrm>
            <a:off x="15724565" y="82042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The Dragon's Lair</a:t>
            </a:r>
            <a:endParaRPr b="0" i="0" sz="4800" u="none" cap="none" strike="noStrike">
              <a:solidFill>
                <a:schemeClr val="dk1"/>
              </a:solidFill>
              <a:latin typeface="Calibri"/>
              <a:ea typeface="Calibri"/>
              <a:cs typeface="Calibri"/>
              <a:sym typeface="Calibri"/>
            </a:endParaRPr>
          </a:p>
        </p:txBody>
      </p:sp>
      <p:sp>
        <p:nvSpPr>
          <p:cNvPr id="524" name="Google Shape;524;g2666b57d7e6_0_471"/>
          <p:cNvSpPr/>
          <p:nvPr/>
        </p:nvSpPr>
        <p:spPr>
          <a:xfrm>
            <a:off x="15724565" y="91948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529" name="Shape 529"/>
        <p:cNvGrpSpPr/>
        <p:nvPr/>
      </p:nvGrpSpPr>
      <p:grpSpPr>
        <a:xfrm>
          <a:off x="0" y="0"/>
          <a:ext cx="0" cy="0"/>
          <a:chOff x="0" y="0"/>
          <a:chExt cx="0" cy="0"/>
        </a:xfrm>
      </p:grpSpPr>
      <p:pic>
        <p:nvPicPr>
          <p:cNvPr descr=" " id="530" name="Google Shape;530;g2666b57d7e6_0_493"/>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531" name="Google Shape;531;g2666b57d7e6_0_493"/>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532" name="Google Shape;532;g2666b57d7e6_0_4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666b57d7e6_0_4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4" name="Google Shape;534;g2666b57d7e6_0_493"/>
          <p:cNvSpPr/>
          <p:nvPr/>
        </p:nvSpPr>
        <p:spPr>
          <a:xfrm>
            <a:off x="6054423" y="965200"/>
            <a:ext cx="122781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Timeline</a:t>
            </a:r>
            <a:endParaRPr b="0" i="0" sz="8000" u="none" cap="none" strike="noStrike">
              <a:solidFill>
                <a:schemeClr val="dk1"/>
              </a:solidFill>
              <a:latin typeface="Calibri"/>
              <a:ea typeface="Calibri"/>
              <a:cs typeface="Calibri"/>
              <a:sym typeface="Calibri"/>
            </a:endParaRPr>
          </a:p>
        </p:txBody>
      </p:sp>
      <p:pic>
        <p:nvPicPr>
          <p:cNvPr descr=" " id="535" name="Google Shape;535;g2666b57d7e6_0_493"/>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6" name="Google Shape;536;g2666b57d7e6_0_493"/>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666b57d7e6_0_493"/>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8" name="Google Shape;538;g2666b57d7e6_0_493"/>
          <p:cNvSpPr/>
          <p:nvPr/>
        </p:nvSpPr>
        <p:spPr>
          <a:xfrm>
            <a:off x="3035679"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66b57d7e6_0_493"/>
          <p:cNvSpPr/>
          <p:nvPr/>
        </p:nvSpPr>
        <p:spPr>
          <a:xfrm>
            <a:off x="2940418" y="7467600"/>
            <a:ext cx="18162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2022</a:t>
            </a:r>
            <a:endParaRPr b="0" i="0" sz="4800" u="none" cap="none" strike="noStrike">
              <a:solidFill>
                <a:schemeClr val="dk1"/>
              </a:solidFill>
              <a:latin typeface="Calibri"/>
              <a:ea typeface="Calibri"/>
              <a:cs typeface="Calibri"/>
              <a:sym typeface="Calibri"/>
            </a:endParaRPr>
          </a:p>
        </p:txBody>
      </p:sp>
      <p:sp>
        <p:nvSpPr>
          <p:cNvPr id="540" name="Google Shape;540;g2666b57d7e6_0_493"/>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666b57d7e6_0_493"/>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2" name="Google Shape;542;g2666b57d7e6_0_493"/>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3" name="Google Shape;543;g2666b57d7e6_0_493"/>
          <p:cNvSpPr/>
          <p:nvPr/>
        </p:nvSpPr>
        <p:spPr>
          <a:xfrm>
            <a:off x="8522765"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66b57d7e6_0_493"/>
          <p:cNvSpPr/>
          <p:nvPr/>
        </p:nvSpPr>
        <p:spPr>
          <a:xfrm>
            <a:off x="8452906" y="7467600"/>
            <a:ext cx="1765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2023</a:t>
            </a:r>
            <a:endParaRPr b="0" i="0" sz="4800" u="none" cap="none" strike="noStrike">
              <a:solidFill>
                <a:schemeClr val="dk1"/>
              </a:solidFill>
              <a:latin typeface="Calibri"/>
              <a:ea typeface="Calibri"/>
              <a:cs typeface="Calibri"/>
              <a:sym typeface="Calibri"/>
            </a:endParaRPr>
          </a:p>
        </p:txBody>
      </p:sp>
      <p:sp>
        <p:nvSpPr>
          <p:cNvPr id="545" name="Google Shape;545;g2666b57d7e6_0_493"/>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666b57d7e6_0_493"/>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7" name="Google Shape;547;g2666b57d7e6_0_493"/>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8" name="Google Shape;548;g2666b57d7e6_0_493"/>
          <p:cNvSpPr/>
          <p:nvPr/>
        </p:nvSpPr>
        <p:spPr>
          <a:xfrm>
            <a:off x="14009851"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66b57d7e6_0_493"/>
          <p:cNvSpPr/>
          <p:nvPr/>
        </p:nvSpPr>
        <p:spPr>
          <a:xfrm>
            <a:off x="13933641" y="7467600"/>
            <a:ext cx="17781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2024</a:t>
            </a:r>
            <a:endParaRPr b="0" i="0" sz="4800" u="none" cap="none" strike="noStrike">
              <a:solidFill>
                <a:schemeClr val="dk1"/>
              </a:solidFill>
              <a:latin typeface="Calibri"/>
              <a:ea typeface="Calibri"/>
              <a:cs typeface="Calibri"/>
              <a:sym typeface="Calibri"/>
            </a:endParaRPr>
          </a:p>
        </p:txBody>
      </p:sp>
      <p:sp>
        <p:nvSpPr>
          <p:cNvPr id="550" name="Google Shape;550;g2666b57d7e6_0_493"/>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666b57d7e6_0_493"/>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2" name="Google Shape;552;g2666b57d7e6_0_493"/>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3" name="Google Shape;553;g2666b57d7e6_0_493"/>
          <p:cNvSpPr/>
          <p:nvPr/>
        </p:nvSpPr>
        <p:spPr>
          <a:xfrm>
            <a:off x="19496937"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66b57d7e6_0_493"/>
          <p:cNvSpPr/>
          <p:nvPr/>
        </p:nvSpPr>
        <p:spPr>
          <a:xfrm>
            <a:off x="19420727" y="7467600"/>
            <a:ext cx="17781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2025</a:t>
            </a:r>
            <a:endParaRPr b="0" i="0" sz="4800" u="none" cap="none" strike="noStrike">
              <a:solidFill>
                <a:schemeClr val="dk1"/>
              </a:solidFill>
              <a:latin typeface="Calibri"/>
              <a:ea typeface="Calibri"/>
              <a:cs typeface="Calibri"/>
              <a:sym typeface="Calibri"/>
            </a:endParaRPr>
          </a:p>
        </p:txBody>
      </p:sp>
      <p:sp>
        <p:nvSpPr>
          <p:cNvPr id="555" name="Google Shape;555;g2666b57d7e6_0_493"/>
          <p:cNvSpPr/>
          <p:nvPr/>
        </p:nvSpPr>
        <p:spPr>
          <a:xfrm>
            <a:off x="927216"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66b57d7e6_0_493"/>
          <p:cNvSpPr/>
          <p:nvPr/>
        </p:nvSpPr>
        <p:spPr>
          <a:xfrm>
            <a:off x="927216"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66b57d7e6_0_493"/>
          <p:cNvSpPr/>
          <p:nvPr/>
        </p:nvSpPr>
        <p:spPr>
          <a:xfrm>
            <a:off x="825603" y="4483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Dragon Taming</a:t>
            </a:r>
            <a:endParaRPr b="0" i="0" sz="4800" u="none" cap="none" strike="noStrike">
              <a:solidFill>
                <a:schemeClr val="dk1"/>
              </a:solidFill>
              <a:latin typeface="Calibri"/>
              <a:ea typeface="Calibri"/>
              <a:cs typeface="Calibri"/>
              <a:sym typeface="Calibri"/>
            </a:endParaRPr>
          </a:p>
        </p:txBody>
      </p:sp>
      <p:sp>
        <p:nvSpPr>
          <p:cNvPr id="558" name="Google Shape;558;g2666b57d7e6_0_493"/>
          <p:cNvSpPr/>
          <p:nvPr/>
        </p:nvSpPr>
        <p:spPr>
          <a:xfrm>
            <a:off x="859474" y="5473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59" name="Google Shape;559;g2666b57d7e6_0_493"/>
          <p:cNvSpPr/>
          <p:nvPr/>
        </p:nvSpPr>
        <p:spPr>
          <a:xfrm>
            <a:off x="11926791"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66b57d7e6_0_493"/>
          <p:cNvSpPr/>
          <p:nvPr/>
        </p:nvSpPr>
        <p:spPr>
          <a:xfrm>
            <a:off x="11926791" y="44831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66b57d7e6_0_493"/>
          <p:cNvSpPr/>
          <p:nvPr/>
        </p:nvSpPr>
        <p:spPr>
          <a:xfrm>
            <a:off x="11825178" y="4483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Unicorn Migration</a:t>
            </a:r>
            <a:endParaRPr b="0" i="0" sz="4800" u="none" cap="none" strike="noStrike">
              <a:solidFill>
                <a:schemeClr val="dk1"/>
              </a:solidFill>
              <a:latin typeface="Calibri"/>
              <a:ea typeface="Calibri"/>
              <a:cs typeface="Calibri"/>
              <a:sym typeface="Calibri"/>
            </a:endParaRPr>
          </a:p>
        </p:txBody>
      </p:sp>
      <p:sp>
        <p:nvSpPr>
          <p:cNvPr id="562" name="Google Shape;562;g2666b57d7e6_0_493"/>
          <p:cNvSpPr/>
          <p:nvPr/>
        </p:nvSpPr>
        <p:spPr>
          <a:xfrm>
            <a:off x="11859049" y="5473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3" name="Google Shape;563;g2666b57d7e6_0_493"/>
          <p:cNvSpPr/>
          <p:nvPr/>
        </p:nvSpPr>
        <p:spPr>
          <a:xfrm>
            <a:off x="17363070"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66b57d7e6_0_493"/>
          <p:cNvSpPr/>
          <p:nvPr/>
        </p:nvSpPr>
        <p:spPr>
          <a:xfrm>
            <a:off x="17363070"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66b57d7e6_0_493"/>
          <p:cNvSpPr/>
          <p:nvPr/>
        </p:nvSpPr>
        <p:spPr>
          <a:xfrm>
            <a:off x="17261457" y="9499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Rainbow Sightings</a:t>
            </a:r>
            <a:endParaRPr b="0" i="0" sz="4800" u="none" cap="none" strike="noStrike">
              <a:solidFill>
                <a:schemeClr val="dk1"/>
              </a:solidFill>
              <a:latin typeface="Calibri"/>
              <a:ea typeface="Calibri"/>
              <a:cs typeface="Calibri"/>
              <a:sym typeface="Calibri"/>
            </a:endParaRPr>
          </a:p>
        </p:txBody>
      </p:sp>
      <p:sp>
        <p:nvSpPr>
          <p:cNvPr id="566" name="Google Shape;566;g2666b57d7e6_0_493"/>
          <p:cNvSpPr/>
          <p:nvPr/>
        </p:nvSpPr>
        <p:spPr>
          <a:xfrm>
            <a:off x="17295328" y="1049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7" name="Google Shape;567;g2666b57d7e6_0_493"/>
          <p:cNvSpPr/>
          <p:nvPr/>
        </p:nvSpPr>
        <p:spPr>
          <a:xfrm>
            <a:off x="6490511"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66b57d7e6_0_493"/>
          <p:cNvSpPr/>
          <p:nvPr/>
        </p:nvSpPr>
        <p:spPr>
          <a:xfrm>
            <a:off x="6490511" y="9499600"/>
            <a:ext cx="60969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66b57d7e6_0_493"/>
          <p:cNvSpPr/>
          <p:nvPr/>
        </p:nvSpPr>
        <p:spPr>
          <a:xfrm>
            <a:off x="6388899" y="9499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Enchanted Pool</a:t>
            </a:r>
            <a:endParaRPr b="0" i="0" sz="4800" u="none" cap="none" strike="noStrike">
              <a:solidFill>
                <a:schemeClr val="dk1"/>
              </a:solidFill>
              <a:latin typeface="Calibri"/>
              <a:ea typeface="Calibri"/>
              <a:cs typeface="Calibri"/>
              <a:sym typeface="Calibri"/>
            </a:endParaRPr>
          </a:p>
        </p:txBody>
      </p:sp>
      <p:sp>
        <p:nvSpPr>
          <p:cNvPr id="570" name="Google Shape;570;g2666b57d7e6_0_493"/>
          <p:cNvSpPr/>
          <p:nvPr/>
        </p:nvSpPr>
        <p:spPr>
          <a:xfrm>
            <a:off x="6422769" y="1049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575" name="Shape 575"/>
        <p:cNvGrpSpPr/>
        <p:nvPr/>
      </p:nvGrpSpPr>
      <p:grpSpPr>
        <a:xfrm>
          <a:off x="0" y="0"/>
          <a:ext cx="0" cy="0"/>
          <a:chOff x="0" y="0"/>
          <a:chExt cx="0" cy="0"/>
        </a:xfrm>
      </p:grpSpPr>
      <p:pic>
        <p:nvPicPr>
          <p:cNvPr descr=" " id="576" name="Google Shape;576;g2666b57d7e6_0_538"/>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577" name="Google Shape;577;g2666b57d7e6_0_538"/>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578" name="Google Shape;578;g2666b57d7e6_0_5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666b57d7e6_0_5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0" name="Google Shape;580;g2666b57d7e6_0_538"/>
          <p:cNvSpPr/>
          <p:nvPr/>
        </p:nvSpPr>
        <p:spPr>
          <a:xfrm>
            <a:off x="3581848" y="711200"/>
            <a:ext cx="5851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Our Team</a:t>
            </a:r>
            <a:endParaRPr b="0" i="0" sz="8000" u="none" cap="none" strike="noStrike">
              <a:solidFill>
                <a:schemeClr val="dk1"/>
              </a:solidFill>
              <a:latin typeface="Calibri"/>
              <a:ea typeface="Calibri"/>
              <a:cs typeface="Calibri"/>
              <a:sym typeface="Calibri"/>
            </a:endParaRPr>
          </a:p>
        </p:txBody>
      </p:sp>
      <p:sp>
        <p:nvSpPr>
          <p:cNvPr id="581" name="Google Shape;581;g2666b57d7e6_0_538"/>
          <p:cNvSpPr/>
          <p:nvPr/>
        </p:nvSpPr>
        <p:spPr>
          <a:xfrm>
            <a:off x="35564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666b57d7e6_0_538"/>
          <p:cNvPicPr preferRelativeResize="0"/>
          <p:nvPr/>
        </p:nvPicPr>
        <p:blipFill rotWithShape="1">
          <a:blip r:embed="rId6">
            <a:alphaModFix/>
          </a:blip>
          <a:srcRect b="0" l="0" r="0" t="0"/>
          <a:stretch/>
        </p:blipFill>
        <p:spPr>
          <a:xfrm>
            <a:off x="3556445" y="2768600"/>
            <a:ext cx="4788498" cy="8229600"/>
          </a:xfrm>
          <a:prstGeom prst="rect">
            <a:avLst/>
          </a:prstGeom>
          <a:noFill/>
          <a:ln>
            <a:noFill/>
          </a:ln>
        </p:spPr>
      </p:pic>
      <p:sp>
        <p:nvSpPr>
          <p:cNvPr id="583" name="Google Shape;583;g2666b57d7e6_0_538"/>
          <p:cNvSpPr/>
          <p:nvPr/>
        </p:nvSpPr>
        <p:spPr>
          <a:xfrm>
            <a:off x="35564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666b57d7e6_0_538"/>
          <p:cNvSpPr/>
          <p:nvPr/>
        </p:nvSpPr>
        <p:spPr>
          <a:xfrm>
            <a:off x="35564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66b57d7e6_0_538"/>
          <p:cNvSpPr/>
          <p:nvPr/>
        </p:nvSpPr>
        <p:spPr>
          <a:xfrm>
            <a:off x="34548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Eldruin</a:t>
            </a:r>
            <a:endParaRPr b="0" i="0" sz="4800" u="none" cap="none" strike="noStrike">
              <a:solidFill>
                <a:schemeClr val="dk1"/>
              </a:solidFill>
              <a:latin typeface="Calibri"/>
              <a:ea typeface="Calibri"/>
              <a:cs typeface="Calibri"/>
              <a:sym typeface="Calibri"/>
            </a:endParaRPr>
          </a:p>
        </p:txBody>
      </p:sp>
      <p:sp>
        <p:nvSpPr>
          <p:cNvPr id="586" name="Google Shape;586;g2666b57d7e6_0_538"/>
          <p:cNvSpPr/>
          <p:nvPr/>
        </p:nvSpPr>
        <p:spPr>
          <a:xfrm>
            <a:off x="34887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7" name="Google Shape;587;g2666b57d7e6_0_538"/>
          <p:cNvSpPr/>
          <p:nvPr/>
        </p:nvSpPr>
        <p:spPr>
          <a:xfrm>
            <a:off x="91578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666b57d7e6_0_538"/>
          <p:cNvPicPr preferRelativeResize="0"/>
          <p:nvPr/>
        </p:nvPicPr>
        <p:blipFill rotWithShape="1">
          <a:blip r:embed="rId7">
            <a:alphaModFix/>
          </a:blip>
          <a:srcRect b="0" l="0" r="0" t="0"/>
          <a:stretch/>
        </p:blipFill>
        <p:spPr>
          <a:xfrm>
            <a:off x="9157845" y="2768600"/>
            <a:ext cx="4788498" cy="8229600"/>
          </a:xfrm>
          <a:prstGeom prst="rect">
            <a:avLst/>
          </a:prstGeom>
          <a:noFill/>
          <a:ln>
            <a:noFill/>
          </a:ln>
        </p:spPr>
      </p:pic>
      <p:sp>
        <p:nvSpPr>
          <p:cNvPr id="589" name="Google Shape;589;g2666b57d7e6_0_538"/>
          <p:cNvSpPr/>
          <p:nvPr/>
        </p:nvSpPr>
        <p:spPr>
          <a:xfrm>
            <a:off x="91578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66b57d7e6_0_538"/>
          <p:cNvSpPr/>
          <p:nvPr/>
        </p:nvSpPr>
        <p:spPr>
          <a:xfrm>
            <a:off x="91578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66b57d7e6_0_538"/>
          <p:cNvSpPr/>
          <p:nvPr/>
        </p:nvSpPr>
        <p:spPr>
          <a:xfrm>
            <a:off x="90562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Elementalen</a:t>
            </a:r>
            <a:endParaRPr b="0" i="0" sz="4800" u="none" cap="none" strike="noStrike">
              <a:solidFill>
                <a:schemeClr val="dk1"/>
              </a:solidFill>
              <a:latin typeface="Calibri"/>
              <a:ea typeface="Calibri"/>
              <a:cs typeface="Calibri"/>
              <a:sym typeface="Calibri"/>
            </a:endParaRPr>
          </a:p>
        </p:txBody>
      </p:sp>
      <p:sp>
        <p:nvSpPr>
          <p:cNvPr id="592" name="Google Shape;592;g2666b57d7e6_0_538"/>
          <p:cNvSpPr/>
          <p:nvPr/>
        </p:nvSpPr>
        <p:spPr>
          <a:xfrm>
            <a:off x="90901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3" name="Google Shape;593;g2666b57d7e6_0_538"/>
          <p:cNvSpPr/>
          <p:nvPr/>
        </p:nvSpPr>
        <p:spPr>
          <a:xfrm>
            <a:off x="14759245" y="2768600"/>
            <a:ext cx="47886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666b57d7e6_0_538"/>
          <p:cNvPicPr preferRelativeResize="0"/>
          <p:nvPr/>
        </p:nvPicPr>
        <p:blipFill rotWithShape="1">
          <a:blip r:embed="rId8">
            <a:alphaModFix/>
          </a:blip>
          <a:srcRect b="0" l="0" r="0" t="0"/>
          <a:stretch/>
        </p:blipFill>
        <p:spPr>
          <a:xfrm>
            <a:off x="14759245" y="2768600"/>
            <a:ext cx="4788498" cy="8229600"/>
          </a:xfrm>
          <a:prstGeom prst="rect">
            <a:avLst/>
          </a:prstGeom>
          <a:noFill/>
          <a:ln>
            <a:noFill/>
          </a:ln>
        </p:spPr>
      </p:pic>
      <p:sp>
        <p:nvSpPr>
          <p:cNvPr id="595" name="Google Shape;595;g2666b57d7e6_0_538"/>
          <p:cNvSpPr/>
          <p:nvPr/>
        </p:nvSpPr>
        <p:spPr>
          <a:xfrm>
            <a:off x="147592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666b57d7e6_0_538"/>
          <p:cNvSpPr/>
          <p:nvPr/>
        </p:nvSpPr>
        <p:spPr>
          <a:xfrm>
            <a:off x="14759245" y="11201400"/>
            <a:ext cx="4788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666b57d7e6_0_538"/>
          <p:cNvSpPr/>
          <p:nvPr/>
        </p:nvSpPr>
        <p:spPr>
          <a:xfrm>
            <a:off x="14657632" y="11201400"/>
            <a:ext cx="49917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Lunaria</a:t>
            </a:r>
            <a:endParaRPr b="0" i="0" sz="4800" u="none" cap="none" strike="noStrike">
              <a:solidFill>
                <a:schemeClr val="dk1"/>
              </a:solidFill>
              <a:latin typeface="Calibri"/>
              <a:ea typeface="Calibri"/>
              <a:cs typeface="Calibri"/>
              <a:sym typeface="Calibri"/>
            </a:endParaRPr>
          </a:p>
        </p:txBody>
      </p:sp>
      <p:sp>
        <p:nvSpPr>
          <p:cNvPr id="598" name="Google Shape;598;g2666b57d7e6_0_538"/>
          <p:cNvSpPr/>
          <p:nvPr/>
        </p:nvSpPr>
        <p:spPr>
          <a:xfrm>
            <a:off x="14691503" y="122428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603" name="Shape 603"/>
        <p:cNvGrpSpPr/>
        <p:nvPr/>
      </p:nvGrpSpPr>
      <p:grpSpPr>
        <a:xfrm>
          <a:off x="0" y="0"/>
          <a:ext cx="0" cy="0"/>
          <a:chOff x="0" y="0"/>
          <a:chExt cx="0" cy="0"/>
        </a:xfrm>
      </p:grpSpPr>
      <p:pic>
        <p:nvPicPr>
          <p:cNvPr descr=" " id="604" name="Google Shape;604;g2666b57d7e6_0_565"/>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605" name="Google Shape;605;g2666b57d7e6_0_565"/>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606" name="Google Shape;606;g2666b57d7e6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666b57d7e6_0_5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08" name="Google Shape;608;g2666b57d7e6_0_565"/>
          <p:cNvPicPr preferRelativeResize="0"/>
          <p:nvPr/>
        </p:nvPicPr>
        <p:blipFill rotWithShape="1">
          <a:blip r:embed="rId6">
            <a:alphaModFix/>
          </a:blip>
          <a:srcRect b="0" l="0" r="0" t="0"/>
          <a:stretch/>
        </p:blipFill>
        <p:spPr>
          <a:xfrm>
            <a:off x="1867133" y="1333500"/>
            <a:ext cx="7125591" cy="11061700"/>
          </a:xfrm>
          <a:prstGeom prst="rect">
            <a:avLst/>
          </a:prstGeom>
          <a:noFill/>
          <a:ln>
            <a:noFill/>
          </a:ln>
        </p:spPr>
      </p:pic>
      <p:sp>
        <p:nvSpPr>
          <p:cNvPr id="609" name="Google Shape;609;g2666b57d7e6_0_565"/>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666b57d7e6_0_565"/>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666b57d7e6_0_565"/>
          <p:cNvPicPr preferRelativeResize="0"/>
          <p:nvPr/>
        </p:nvPicPr>
        <p:blipFill rotWithShape="1">
          <a:blip r:embed="rId7">
            <a:alphaModFix/>
          </a:blip>
          <a:srcRect b="0" l="0" r="0" t="0"/>
          <a:stretch/>
        </p:blipFill>
        <p:spPr>
          <a:xfrm>
            <a:off x="9813378" y="2108200"/>
            <a:ext cx="924413" cy="1016000"/>
          </a:xfrm>
          <a:prstGeom prst="rect">
            <a:avLst/>
          </a:prstGeom>
          <a:noFill/>
          <a:ln>
            <a:noFill/>
          </a:ln>
        </p:spPr>
      </p:pic>
      <p:pic>
        <p:nvPicPr>
          <p:cNvPr descr=" " id="612" name="Google Shape;612;g2666b57d7e6_0_565"/>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13" name="Google Shape;613;g2666b57d7e6_0_565"/>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666b57d7e6_0_565"/>
          <p:cNvPicPr preferRelativeResize="0"/>
          <p:nvPr/>
        </p:nvPicPr>
        <p:blipFill rotWithShape="1">
          <a:blip r:embed="rId9">
            <a:alphaModFix/>
          </a:blip>
          <a:srcRect b="0" l="0" r="0" t="0"/>
          <a:stretch/>
        </p:blipFill>
        <p:spPr>
          <a:xfrm>
            <a:off x="9567694" y="5359400"/>
            <a:ext cx="1415780" cy="1016000"/>
          </a:xfrm>
          <a:prstGeom prst="rect">
            <a:avLst/>
          </a:prstGeom>
          <a:noFill/>
          <a:ln>
            <a:noFill/>
          </a:ln>
        </p:spPr>
      </p:pic>
      <p:pic>
        <p:nvPicPr>
          <p:cNvPr descr=" " id="615" name="Google Shape;615;g2666b57d7e6_0_565"/>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16" name="Google Shape;616;g2666b57d7e6_0_565"/>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666b57d7e6_0_565"/>
          <p:cNvPicPr preferRelativeResize="0"/>
          <p:nvPr/>
        </p:nvPicPr>
        <p:blipFill rotWithShape="1">
          <a:blip r:embed="rId10">
            <a:alphaModFix/>
          </a:blip>
          <a:srcRect b="0" l="0" r="0" t="0"/>
          <a:stretch/>
        </p:blipFill>
        <p:spPr>
          <a:xfrm>
            <a:off x="9674430" y="8610600"/>
            <a:ext cx="1202313" cy="1016000"/>
          </a:xfrm>
          <a:prstGeom prst="rect">
            <a:avLst/>
          </a:prstGeom>
          <a:noFill/>
          <a:ln>
            <a:noFill/>
          </a:ln>
        </p:spPr>
      </p:pic>
      <p:pic>
        <p:nvPicPr>
          <p:cNvPr descr=" " id="618" name="Google Shape;618;g2666b57d7e6_0_565"/>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19" name="Google Shape;619;g2666b57d7e6_0_565"/>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666b57d7e6_0_565"/>
          <p:cNvPicPr preferRelativeResize="0"/>
          <p:nvPr/>
        </p:nvPicPr>
        <p:blipFill rotWithShape="1">
          <a:blip r:embed="rId11">
            <a:alphaModFix/>
          </a:blip>
          <a:srcRect b="0" l="0" r="0" t="0"/>
          <a:stretch/>
        </p:blipFill>
        <p:spPr>
          <a:xfrm>
            <a:off x="9806667" y="11861800"/>
            <a:ext cx="937834" cy="1016000"/>
          </a:xfrm>
          <a:prstGeom prst="rect">
            <a:avLst/>
          </a:prstGeom>
          <a:noFill/>
          <a:ln>
            <a:noFill/>
          </a:ln>
        </p:spPr>
      </p:pic>
      <p:sp>
        <p:nvSpPr>
          <p:cNvPr id="621" name="Google Shape;621;g2666b57d7e6_0_565"/>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2" name="Google Shape;622;g2666b57d7e6_0_565"/>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3" name="Google Shape;623;g2666b57d7e6_0_565"/>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4" name="Google Shape;624;g2666b57d7e6_0_565"/>
          <p:cNvSpPr/>
          <p:nvPr/>
        </p:nvSpPr>
        <p:spPr>
          <a:xfrm>
            <a:off x="13810859" y="749300"/>
            <a:ext cx="8810700" cy="1824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629" name="Shape 629"/>
        <p:cNvGrpSpPr/>
        <p:nvPr/>
      </p:nvGrpSpPr>
      <p:grpSpPr>
        <a:xfrm>
          <a:off x="0" y="0"/>
          <a:ext cx="0" cy="0"/>
          <a:chOff x="0" y="0"/>
          <a:chExt cx="0" cy="0"/>
        </a:xfrm>
      </p:grpSpPr>
      <p:pic>
        <p:nvPicPr>
          <p:cNvPr descr=" " id="630" name="Google Shape;630;g2666b57d7e6_0_590"/>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631" name="Google Shape;631;g2666b57d7e6_0_590"/>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632" name="Google Shape;632;g2666b57d7e6_0_5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666b57d7e6_0_5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4" name="Google Shape;634;g2666b57d7e6_0_590"/>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666b57d7e6_0_590"/>
          <p:cNvSpPr/>
          <p:nvPr/>
        </p:nvSpPr>
        <p:spPr>
          <a:xfrm>
            <a:off x="10173972" y="31242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666b57d7e6_0_590"/>
          <p:cNvPicPr preferRelativeResize="0"/>
          <p:nvPr/>
        </p:nvPicPr>
        <p:blipFill rotWithShape="1">
          <a:blip r:embed="rId6">
            <a:alphaModFix/>
          </a:blip>
          <a:srcRect b="0" l="0" r="0" t="0"/>
          <a:stretch/>
        </p:blipFill>
        <p:spPr>
          <a:xfrm>
            <a:off x="10478810" y="3454400"/>
            <a:ext cx="1117740" cy="1117600"/>
          </a:xfrm>
          <a:prstGeom prst="rect">
            <a:avLst/>
          </a:prstGeom>
          <a:noFill/>
          <a:ln>
            <a:noFill/>
          </a:ln>
        </p:spPr>
      </p:pic>
      <p:sp>
        <p:nvSpPr>
          <p:cNvPr id="637" name="Google Shape;637;g2666b57d7e6_0_590"/>
          <p:cNvSpPr/>
          <p:nvPr/>
        </p:nvSpPr>
        <p:spPr>
          <a:xfrm>
            <a:off x="11799775" y="33274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666b57d7e6_0_590"/>
          <p:cNvSpPr/>
          <p:nvPr/>
        </p:nvSpPr>
        <p:spPr>
          <a:xfrm>
            <a:off x="11799775" y="33274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Chloe Ng</a:t>
            </a:r>
            <a:endParaRPr b="0" i="0" sz="3600" u="none" cap="none" strike="noStrike">
              <a:solidFill>
                <a:schemeClr val="dk1"/>
              </a:solidFill>
              <a:latin typeface="Calibri"/>
              <a:ea typeface="Calibri"/>
              <a:cs typeface="Calibri"/>
              <a:sym typeface="Calibri"/>
            </a:endParaRPr>
          </a:p>
        </p:txBody>
      </p:sp>
      <p:sp>
        <p:nvSpPr>
          <p:cNvPr id="639" name="Google Shape;639;g2666b57d7e6_0_590"/>
          <p:cNvSpPr/>
          <p:nvPr/>
        </p:nvSpPr>
        <p:spPr>
          <a:xfrm>
            <a:off x="11799775" y="4089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40" name="Google Shape;640;g2666b57d7e6_0_590"/>
          <p:cNvSpPr/>
          <p:nvPr/>
        </p:nvSpPr>
        <p:spPr>
          <a:xfrm>
            <a:off x="787498" y="54864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666b57d7e6_0_590"/>
          <p:cNvPicPr preferRelativeResize="0"/>
          <p:nvPr/>
        </p:nvPicPr>
        <p:blipFill rotWithShape="1">
          <a:blip r:embed="rId7">
            <a:alphaModFix/>
          </a:blip>
          <a:srcRect b="0" l="0" r="0" t="0"/>
          <a:stretch/>
        </p:blipFill>
        <p:spPr>
          <a:xfrm>
            <a:off x="1092337" y="5816600"/>
            <a:ext cx="1117740" cy="1117600"/>
          </a:xfrm>
          <a:prstGeom prst="rect">
            <a:avLst/>
          </a:prstGeom>
          <a:noFill/>
          <a:ln>
            <a:noFill/>
          </a:ln>
        </p:spPr>
      </p:pic>
      <p:sp>
        <p:nvSpPr>
          <p:cNvPr id="642" name="Google Shape;642;g2666b57d7e6_0_590"/>
          <p:cNvSpPr/>
          <p:nvPr/>
        </p:nvSpPr>
        <p:spPr>
          <a:xfrm>
            <a:off x="2413302" y="56896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66b57d7e6_0_590"/>
          <p:cNvSpPr/>
          <p:nvPr/>
        </p:nvSpPr>
        <p:spPr>
          <a:xfrm>
            <a:off x="2413302" y="56896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Valtorin</a:t>
            </a:r>
            <a:endParaRPr b="0" i="0" sz="3600" u="none" cap="none" strike="noStrike">
              <a:solidFill>
                <a:schemeClr val="dk1"/>
              </a:solidFill>
              <a:latin typeface="Calibri"/>
              <a:ea typeface="Calibri"/>
              <a:cs typeface="Calibri"/>
              <a:sym typeface="Calibri"/>
            </a:endParaRPr>
          </a:p>
        </p:txBody>
      </p:sp>
      <p:sp>
        <p:nvSpPr>
          <p:cNvPr id="644" name="Google Shape;644;g2666b57d7e6_0_590"/>
          <p:cNvSpPr/>
          <p:nvPr/>
        </p:nvSpPr>
        <p:spPr>
          <a:xfrm>
            <a:off x="2413302" y="6451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5" name="Google Shape;645;g2666b57d7e6_0_590"/>
          <p:cNvSpPr/>
          <p:nvPr/>
        </p:nvSpPr>
        <p:spPr>
          <a:xfrm>
            <a:off x="3835879" y="78232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666b57d7e6_0_590"/>
          <p:cNvPicPr preferRelativeResize="0"/>
          <p:nvPr/>
        </p:nvPicPr>
        <p:blipFill rotWithShape="1">
          <a:blip r:embed="rId8">
            <a:alphaModFix/>
          </a:blip>
          <a:srcRect b="0" l="0" r="0" t="0"/>
          <a:stretch/>
        </p:blipFill>
        <p:spPr>
          <a:xfrm>
            <a:off x="4140718" y="8153400"/>
            <a:ext cx="1117740" cy="1117600"/>
          </a:xfrm>
          <a:prstGeom prst="rect">
            <a:avLst/>
          </a:prstGeom>
          <a:noFill/>
          <a:ln>
            <a:noFill/>
          </a:ln>
        </p:spPr>
      </p:pic>
      <p:sp>
        <p:nvSpPr>
          <p:cNvPr id="647" name="Google Shape;647;g2666b57d7e6_0_590"/>
          <p:cNvSpPr/>
          <p:nvPr/>
        </p:nvSpPr>
        <p:spPr>
          <a:xfrm>
            <a:off x="5461683" y="80264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66b57d7e6_0_590"/>
          <p:cNvSpPr/>
          <p:nvPr/>
        </p:nvSpPr>
        <p:spPr>
          <a:xfrm>
            <a:off x="5461683" y="80264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Lucian</a:t>
            </a:r>
            <a:endParaRPr b="0" i="0" sz="3600" u="none" cap="none" strike="noStrike">
              <a:solidFill>
                <a:schemeClr val="dk1"/>
              </a:solidFill>
              <a:latin typeface="Calibri"/>
              <a:ea typeface="Calibri"/>
              <a:cs typeface="Calibri"/>
              <a:sym typeface="Calibri"/>
            </a:endParaRPr>
          </a:p>
        </p:txBody>
      </p:sp>
      <p:sp>
        <p:nvSpPr>
          <p:cNvPr id="649" name="Google Shape;649;g2666b57d7e6_0_590"/>
          <p:cNvSpPr/>
          <p:nvPr/>
        </p:nvSpPr>
        <p:spPr>
          <a:xfrm>
            <a:off x="5461683" y="8788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50" name="Google Shape;650;g2666b57d7e6_0_590"/>
          <p:cNvSpPr/>
          <p:nvPr/>
        </p:nvSpPr>
        <p:spPr>
          <a:xfrm>
            <a:off x="3835879" y="102108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666b57d7e6_0_590"/>
          <p:cNvPicPr preferRelativeResize="0"/>
          <p:nvPr/>
        </p:nvPicPr>
        <p:blipFill rotWithShape="1">
          <a:blip r:embed="rId9">
            <a:alphaModFix/>
          </a:blip>
          <a:srcRect b="0" l="0" r="0" t="0"/>
          <a:stretch/>
        </p:blipFill>
        <p:spPr>
          <a:xfrm>
            <a:off x="4140718" y="10541000"/>
            <a:ext cx="1117740" cy="1117600"/>
          </a:xfrm>
          <a:prstGeom prst="rect">
            <a:avLst/>
          </a:prstGeom>
          <a:noFill/>
          <a:ln>
            <a:noFill/>
          </a:ln>
        </p:spPr>
      </p:pic>
      <p:sp>
        <p:nvSpPr>
          <p:cNvPr id="652" name="Google Shape;652;g2666b57d7e6_0_590"/>
          <p:cNvSpPr/>
          <p:nvPr/>
        </p:nvSpPr>
        <p:spPr>
          <a:xfrm>
            <a:off x="5461683" y="104140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66b57d7e6_0_590"/>
          <p:cNvSpPr/>
          <p:nvPr/>
        </p:nvSpPr>
        <p:spPr>
          <a:xfrm>
            <a:off x="5461683" y="104140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Cedric</a:t>
            </a:r>
            <a:endParaRPr b="0" i="0" sz="3600" u="none" cap="none" strike="noStrike">
              <a:solidFill>
                <a:schemeClr val="dk1"/>
              </a:solidFill>
              <a:latin typeface="Calibri"/>
              <a:ea typeface="Calibri"/>
              <a:cs typeface="Calibri"/>
              <a:sym typeface="Calibri"/>
            </a:endParaRPr>
          </a:p>
        </p:txBody>
      </p:sp>
      <p:sp>
        <p:nvSpPr>
          <p:cNvPr id="654" name="Google Shape;654;g2666b57d7e6_0_590"/>
          <p:cNvSpPr/>
          <p:nvPr/>
        </p:nvSpPr>
        <p:spPr>
          <a:xfrm>
            <a:off x="5461683" y="11176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5" name="Google Shape;655;g2666b57d7e6_0_590"/>
          <p:cNvSpPr/>
          <p:nvPr/>
        </p:nvSpPr>
        <p:spPr>
          <a:xfrm>
            <a:off x="15343518" y="78486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666b57d7e6_0_590"/>
          <p:cNvPicPr preferRelativeResize="0"/>
          <p:nvPr/>
        </p:nvPicPr>
        <p:blipFill rotWithShape="1">
          <a:blip r:embed="rId10">
            <a:alphaModFix/>
          </a:blip>
          <a:srcRect b="0" l="0" r="0" t="0"/>
          <a:stretch/>
        </p:blipFill>
        <p:spPr>
          <a:xfrm>
            <a:off x="15648356" y="8178800"/>
            <a:ext cx="1117740" cy="1117600"/>
          </a:xfrm>
          <a:prstGeom prst="rect">
            <a:avLst/>
          </a:prstGeom>
          <a:noFill/>
          <a:ln>
            <a:noFill/>
          </a:ln>
        </p:spPr>
      </p:pic>
      <p:sp>
        <p:nvSpPr>
          <p:cNvPr id="657" name="Google Shape;657;g2666b57d7e6_0_590"/>
          <p:cNvSpPr/>
          <p:nvPr/>
        </p:nvSpPr>
        <p:spPr>
          <a:xfrm>
            <a:off x="16969321" y="80518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66b57d7e6_0_590"/>
          <p:cNvSpPr/>
          <p:nvPr/>
        </p:nvSpPr>
        <p:spPr>
          <a:xfrm>
            <a:off x="16969321" y="80518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Elvina</a:t>
            </a:r>
            <a:endParaRPr b="0" i="0" sz="3600" u="none" cap="none" strike="noStrike">
              <a:solidFill>
                <a:schemeClr val="dk1"/>
              </a:solidFill>
              <a:latin typeface="Calibri"/>
              <a:ea typeface="Calibri"/>
              <a:cs typeface="Calibri"/>
              <a:sym typeface="Calibri"/>
            </a:endParaRPr>
          </a:p>
        </p:txBody>
      </p:sp>
      <p:sp>
        <p:nvSpPr>
          <p:cNvPr id="659" name="Google Shape;659;g2666b57d7e6_0_590"/>
          <p:cNvSpPr/>
          <p:nvPr/>
        </p:nvSpPr>
        <p:spPr>
          <a:xfrm>
            <a:off x="16969321"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60" name="Google Shape;660;g2666b57d7e6_0_590"/>
          <p:cNvSpPr/>
          <p:nvPr/>
        </p:nvSpPr>
        <p:spPr>
          <a:xfrm>
            <a:off x="15343518" y="102108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666b57d7e6_0_590"/>
          <p:cNvPicPr preferRelativeResize="0"/>
          <p:nvPr/>
        </p:nvPicPr>
        <p:blipFill rotWithShape="1">
          <a:blip r:embed="rId11">
            <a:alphaModFix/>
          </a:blip>
          <a:srcRect b="0" l="0" r="0" t="0"/>
          <a:stretch/>
        </p:blipFill>
        <p:spPr>
          <a:xfrm>
            <a:off x="15648356" y="10541000"/>
            <a:ext cx="1117740" cy="1117600"/>
          </a:xfrm>
          <a:prstGeom prst="rect">
            <a:avLst/>
          </a:prstGeom>
          <a:noFill/>
          <a:ln>
            <a:noFill/>
          </a:ln>
        </p:spPr>
      </p:pic>
      <p:sp>
        <p:nvSpPr>
          <p:cNvPr id="662" name="Google Shape;662;g2666b57d7e6_0_590"/>
          <p:cNvSpPr/>
          <p:nvPr/>
        </p:nvSpPr>
        <p:spPr>
          <a:xfrm>
            <a:off x="16969321" y="104140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666b57d7e6_0_590"/>
          <p:cNvSpPr/>
          <p:nvPr/>
        </p:nvSpPr>
        <p:spPr>
          <a:xfrm>
            <a:off x="16969321" y="104140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Seraphina</a:t>
            </a:r>
            <a:endParaRPr b="0" i="0" sz="3600" u="none" cap="none" strike="noStrike">
              <a:solidFill>
                <a:schemeClr val="dk1"/>
              </a:solidFill>
              <a:latin typeface="Calibri"/>
              <a:ea typeface="Calibri"/>
              <a:cs typeface="Calibri"/>
              <a:sym typeface="Calibri"/>
            </a:endParaRPr>
          </a:p>
        </p:txBody>
      </p:sp>
      <p:sp>
        <p:nvSpPr>
          <p:cNvPr id="664" name="Google Shape;664;g2666b57d7e6_0_590"/>
          <p:cNvSpPr/>
          <p:nvPr/>
        </p:nvSpPr>
        <p:spPr>
          <a:xfrm>
            <a:off x="16969321" y="11176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5" name="Google Shape;665;g2666b57d7e6_0_590"/>
          <p:cNvSpPr/>
          <p:nvPr/>
        </p:nvSpPr>
        <p:spPr>
          <a:xfrm>
            <a:off x="6681035" y="54864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666b57d7e6_0_590"/>
          <p:cNvPicPr preferRelativeResize="0"/>
          <p:nvPr/>
        </p:nvPicPr>
        <p:blipFill rotWithShape="1">
          <a:blip r:embed="rId12">
            <a:alphaModFix/>
          </a:blip>
          <a:srcRect b="0" l="0" r="0" t="0"/>
          <a:stretch/>
        </p:blipFill>
        <p:spPr>
          <a:xfrm>
            <a:off x="6985873" y="5816600"/>
            <a:ext cx="1117740" cy="1117600"/>
          </a:xfrm>
          <a:prstGeom prst="rect">
            <a:avLst/>
          </a:prstGeom>
          <a:noFill/>
          <a:ln>
            <a:noFill/>
          </a:ln>
        </p:spPr>
      </p:pic>
      <p:sp>
        <p:nvSpPr>
          <p:cNvPr id="667" name="Google Shape;667;g2666b57d7e6_0_590"/>
          <p:cNvSpPr/>
          <p:nvPr/>
        </p:nvSpPr>
        <p:spPr>
          <a:xfrm>
            <a:off x="8306838" y="56896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666b57d7e6_0_590"/>
          <p:cNvSpPr/>
          <p:nvPr/>
        </p:nvSpPr>
        <p:spPr>
          <a:xfrm>
            <a:off x="8306838" y="56896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Aurielle</a:t>
            </a:r>
            <a:endParaRPr b="0" i="0" sz="3600" u="none" cap="none" strike="noStrike">
              <a:solidFill>
                <a:schemeClr val="dk1"/>
              </a:solidFill>
              <a:latin typeface="Calibri"/>
              <a:ea typeface="Calibri"/>
              <a:cs typeface="Calibri"/>
              <a:sym typeface="Calibri"/>
            </a:endParaRPr>
          </a:p>
        </p:txBody>
      </p:sp>
      <p:sp>
        <p:nvSpPr>
          <p:cNvPr id="669" name="Google Shape;669;g2666b57d7e6_0_590"/>
          <p:cNvSpPr/>
          <p:nvPr/>
        </p:nvSpPr>
        <p:spPr>
          <a:xfrm>
            <a:off x="8306838" y="6451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70" name="Google Shape;670;g2666b57d7e6_0_590"/>
          <p:cNvSpPr/>
          <p:nvPr/>
        </p:nvSpPr>
        <p:spPr>
          <a:xfrm>
            <a:off x="18468108" y="54864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666b57d7e6_0_590"/>
          <p:cNvPicPr preferRelativeResize="0"/>
          <p:nvPr/>
        </p:nvPicPr>
        <p:blipFill rotWithShape="1">
          <a:blip r:embed="rId13">
            <a:alphaModFix/>
          </a:blip>
          <a:srcRect b="0" l="0" r="0" t="0"/>
          <a:stretch/>
        </p:blipFill>
        <p:spPr>
          <a:xfrm>
            <a:off x="18772946" y="5816600"/>
            <a:ext cx="1117740" cy="1117600"/>
          </a:xfrm>
          <a:prstGeom prst="rect">
            <a:avLst/>
          </a:prstGeom>
          <a:noFill/>
          <a:ln>
            <a:noFill/>
          </a:ln>
        </p:spPr>
      </p:pic>
      <p:sp>
        <p:nvSpPr>
          <p:cNvPr id="672" name="Google Shape;672;g2666b57d7e6_0_590"/>
          <p:cNvSpPr/>
          <p:nvPr/>
        </p:nvSpPr>
        <p:spPr>
          <a:xfrm>
            <a:off x="20093911" y="56896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666b57d7e6_0_590"/>
          <p:cNvSpPr/>
          <p:nvPr/>
        </p:nvSpPr>
        <p:spPr>
          <a:xfrm>
            <a:off x="20093911" y="56896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Dariana</a:t>
            </a:r>
            <a:endParaRPr b="0" i="0" sz="3600" u="none" cap="none" strike="noStrike">
              <a:solidFill>
                <a:schemeClr val="dk1"/>
              </a:solidFill>
              <a:latin typeface="Calibri"/>
              <a:ea typeface="Calibri"/>
              <a:cs typeface="Calibri"/>
              <a:sym typeface="Calibri"/>
            </a:endParaRPr>
          </a:p>
        </p:txBody>
      </p:sp>
      <p:sp>
        <p:nvSpPr>
          <p:cNvPr id="674" name="Google Shape;674;g2666b57d7e6_0_590"/>
          <p:cNvSpPr/>
          <p:nvPr/>
        </p:nvSpPr>
        <p:spPr>
          <a:xfrm>
            <a:off x="20093911" y="6451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5" name="Google Shape;675;g2666b57d7e6_0_590"/>
          <p:cNvSpPr/>
          <p:nvPr/>
        </p:nvSpPr>
        <p:spPr>
          <a:xfrm>
            <a:off x="12574572" y="5486400"/>
            <a:ext cx="5487000" cy="1778100"/>
          </a:xfrm>
          <a:prstGeom prst="roundRect">
            <a:avLst>
              <a:gd fmla="val 71486"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666b57d7e6_0_590"/>
          <p:cNvPicPr preferRelativeResize="0"/>
          <p:nvPr/>
        </p:nvPicPr>
        <p:blipFill rotWithShape="1">
          <a:blip r:embed="rId14">
            <a:alphaModFix/>
          </a:blip>
          <a:srcRect b="0" l="0" r="0" t="0"/>
          <a:stretch/>
        </p:blipFill>
        <p:spPr>
          <a:xfrm>
            <a:off x="12879410" y="5816600"/>
            <a:ext cx="1117740" cy="1117600"/>
          </a:xfrm>
          <a:prstGeom prst="rect">
            <a:avLst/>
          </a:prstGeom>
          <a:noFill/>
          <a:ln>
            <a:noFill/>
          </a:ln>
        </p:spPr>
      </p:pic>
      <p:sp>
        <p:nvSpPr>
          <p:cNvPr id="677" name="Google Shape;677;g2666b57d7e6_0_590"/>
          <p:cNvSpPr/>
          <p:nvPr/>
        </p:nvSpPr>
        <p:spPr>
          <a:xfrm>
            <a:off x="14200375" y="5689600"/>
            <a:ext cx="3556500" cy="1371600"/>
          </a:xfrm>
          <a:prstGeom prst="roundRect">
            <a:avLst>
              <a:gd fmla="val 4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666b57d7e6_0_590"/>
          <p:cNvSpPr/>
          <p:nvPr/>
        </p:nvSpPr>
        <p:spPr>
          <a:xfrm>
            <a:off x="14200375" y="5689600"/>
            <a:ext cx="3708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ermanent Marker"/>
              <a:buNone/>
            </a:pPr>
            <a:r>
              <a:rPr b="0" i="0" lang="en-US" sz="3600" u="none" cap="none" strike="noStrike">
                <a:solidFill>
                  <a:srgbClr val="FFFFFF"/>
                </a:solidFill>
                <a:latin typeface="Permanent Marker"/>
                <a:ea typeface="Permanent Marker"/>
                <a:cs typeface="Permanent Marker"/>
                <a:sym typeface="Permanent Marker"/>
              </a:rPr>
              <a:t>Theronis</a:t>
            </a:r>
            <a:endParaRPr b="0" i="0" sz="3600" u="none" cap="none" strike="noStrike">
              <a:solidFill>
                <a:schemeClr val="dk1"/>
              </a:solidFill>
              <a:latin typeface="Calibri"/>
              <a:ea typeface="Calibri"/>
              <a:cs typeface="Calibri"/>
              <a:sym typeface="Calibri"/>
            </a:endParaRPr>
          </a:p>
        </p:txBody>
      </p:sp>
      <p:sp>
        <p:nvSpPr>
          <p:cNvPr id="679" name="Google Shape;679;g2666b57d7e6_0_590"/>
          <p:cNvSpPr/>
          <p:nvPr/>
        </p:nvSpPr>
        <p:spPr>
          <a:xfrm>
            <a:off x="14200375" y="6451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0" name="Google Shape;680;g2666b57d7e6_0_590"/>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81" name="Google Shape;681;g2666b57d7e6_0_590"/>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82" name="Google Shape;682;g2666b57d7e6_0_590"/>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83" name="Google Shape;683;g2666b57d7e6_0_590"/>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84" name="Google Shape;684;g2666b57d7e6_0_590"/>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5" name="Google Shape;685;g2666b57d7e6_0_590"/>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6" name="Google Shape;686;g2666b57d7e6_0_590"/>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87" name="Google Shape;687;g2666b57d7e6_0_590"/>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88" name="Google Shape;688;g2666b57d7e6_0_590"/>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89" name="Google Shape;689;g2666b57d7e6_0_590"/>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90" name="Google Shape;690;g2666b57d7e6_0_590"/>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91" name="Google Shape;691;g2666b57d7e6_0_590"/>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92" name="Google Shape;692;g2666b57d7e6_0_59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3" name="Google Shape;693;g2666b57d7e6_0_590"/>
          <p:cNvSpPr/>
          <p:nvPr/>
        </p:nvSpPr>
        <p:spPr>
          <a:xfrm>
            <a:off x="6985873" y="571500"/>
            <a:ext cx="10754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698" name="Shape 698"/>
        <p:cNvGrpSpPr/>
        <p:nvPr/>
      </p:nvGrpSpPr>
      <p:grpSpPr>
        <a:xfrm>
          <a:off x="0" y="0"/>
          <a:ext cx="0" cy="0"/>
          <a:chOff x="0" y="0"/>
          <a:chExt cx="0" cy="0"/>
        </a:xfrm>
      </p:grpSpPr>
      <p:pic>
        <p:nvPicPr>
          <p:cNvPr descr=" " id="699" name="Google Shape;699;g2666b57d7e6_0_658"/>
          <p:cNvPicPr preferRelativeResize="0"/>
          <p:nvPr/>
        </p:nvPicPr>
        <p:blipFill rotWithShape="1">
          <a:blip r:embed="rId3">
            <a:alphaModFix/>
          </a:blip>
          <a:srcRect b="0" l="0" r="0" t="0"/>
          <a:stretch/>
        </p:blipFill>
        <p:spPr>
          <a:xfrm>
            <a:off x="2807051" y="1879600"/>
            <a:ext cx="18760245" cy="9969500"/>
          </a:xfrm>
          <a:prstGeom prst="rect">
            <a:avLst/>
          </a:prstGeom>
          <a:noFill/>
          <a:ln>
            <a:noFill/>
          </a:ln>
        </p:spPr>
      </p:pic>
      <p:pic>
        <p:nvPicPr>
          <p:cNvPr descr=" " id="700" name="Google Shape;700;g2666b57d7e6_0_658"/>
          <p:cNvPicPr preferRelativeResize="0"/>
          <p:nvPr/>
        </p:nvPicPr>
        <p:blipFill rotWithShape="1">
          <a:blip r:embed="rId4">
            <a:alphaModFix/>
          </a:blip>
          <a:srcRect b="0" l="0" r="0" t="0"/>
          <a:stretch/>
        </p:blipFill>
        <p:spPr>
          <a:xfrm>
            <a:off x="4026403" y="2646015"/>
            <a:ext cx="4940918" cy="8768705"/>
          </a:xfrm>
          <a:prstGeom prst="rect">
            <a:avLst/>
          </a:prstGeom>
          <a:noFill/>
          <a:ln>
            <a:noFill/>
          </a:ln>
        </p:spPr>
      </p:pic>
      <p:sp>
        <p:nvSpPr>
          <p:cNvPr id="701" name="Google Shape;701;g2666b57d7e6_0_6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666b57d7e6_0_6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03" name="Google Shape;703;g2666b57d7e6_0_658"/>
          <p:cNvSpPr/>
          <p:nvPr/>
        </p:nvSpPr>
        <p:spPr>
          <a:xfrm>
            <a:off x="10059657" y="2641600"/>
            <a:ext cx="100935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ermanent Marker"/>
              <a:buNone/>
            </a:pPr>
            <a:r>
              <a:rPr b="0" i="0" lang="en-US" sz="8000" u="none" cap="none" strike="noStrike">
                <a:solidFill>
                  <a:srgbClr val="0E0E0E"/>
                </a:solidFill>
                <a:latin typeface="Permanent Marker"/>
                <a:ea typeface="Permanent Marker"/>
                <a:cs typeface="Permanent Marker"/>
                <a:sym typeface="Permanent Marker"/>
              </a:rPr>
              <a:t>Thank you for choosing EaTemp</a:t>
            </a:r>
            <a:endParaRPr b="0" i="0" sz="8000" u="none" cap="none" strike="noStrike">
              <a:solidFill>
                <a:schemeClr val="dk1"/>
              </a:solidFill>
              <a:latin typeface="Calibri"/>
              <a:ea typeface="Calibri"/>
              <a:cs typeface="Calibri"/>
              <a:sym typeface="Calibri"/>
            </a:endParaRPr>
          </a:p>
        </p:txBody>
      </p:sp>
      <p:sp>
        <p:nvSpPr>
          <p:cNvPr id="704" name="Google Shape;704;g2666b57d7e6_0_658"/>
          <p:cNvSpPr/>
          <p:nvPr/>
        </p:nvSpPr>
        <p:spPr>
          <a:xfrm>
            <a:off x="10059657"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5" name="Google Shape;705;g2666b57d7e6_0_65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38" name="Shape 38"/>
        <p:cNvGrpSpPr/>
        <p:nvPr/>
      </p:nvGrpSpPr>
      <p:grpSpPr>
        <a:xfrm>
          <a:off x="0" y="0"/>
          <a:ext cx="0" cy="0"/>
          <a:chOff x="0" y="0"/>
          <a:chExt cx="0" cy="0"/>
        </a:xfrm>
      </p:grpSpPr>
      <p:pic>
        <p:nvPicPr>
          <p:cNvPr descr=" " id="39" name="Google Shape;39;g2666b57d7e6_0_21"/>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40" name="Google Shape;40;g2666b57d7e6_0_21"/>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41" name="Google Shape;41;g2666b57d7e6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666b57d7e6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666b57d7e6_0_21"/>
          <p:cNvSpPr/>
          <p:nvPr/>
        </p:nvSpPr>
        <p:spPr>
          <a:xfrm>
            <a:off x="4864708" y="1320800"/>
            <a:ext cx="149964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12800"/>
              <a:buFont typeface="Permanent Marker"/>
              <a:buNone/>
            </a:pPr>
            <a:r>
              <a:rPr b="0" i="0" lang="en-US" sz="12800" u="none" cap="none" strike="noStrike">
                <a:solidFill>
                  <a:srgbClr val="FFFF02"/>
                </a:solidFill>
                <a:latin typeface="Permanent Marker"/>
                <a:ea typeface="Permanent Marker"/>
                <a:cs typeface="Permanent Marker"/>
                <a:sym typeface="Permanent Marker"/>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666b57d7e6_0_21"/>
          <p:cNvSpPr/>
          <p:nvPr/>
        </p:nvSpPr>
        <p:spPr>
          <a:xfrm>
            <a:off x="739232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66b57d7e6_0_21"/>
          <p:cNvSpPr/>
          <p:nvPr/>
        </p:nvSpPr>
        <p:spPr>
          <a:xfrm>
            <a:off x="7392324" y="4051300"/>
            <a:ext cx="1625700" cy="1625700"/>
          </a:xfrm>
          <a:prstGeom prst="roundRect">
            <a:avLst>
              <a:gd fmla="val 781313" name="adj"/>
            </a:avLst>
          </a:prstGeom>
          <a:solidFill>
            <a:srgbClr val="C7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66b57d7e6_0_21"/>
          <p:cNvSpPr/>
          <p:nvPr/>
        </p:nvSpPr>
        <p:spPr>
          <a:xfrm>
            <a:off x="7792424" y="4318000"/>
            <a:ext cx="825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01</a:t>
            </a:r>
            <a:endParaRPr b="0" i="0" sz="4800" u="none" cap="none" strike="noStrike">
              <a:solidFill>
                <a:schemeClr val="dk1"/>
              </a:solidFill>
              <a:latin typeface="Calibri"/>
              <a:ea typeface="Calibri"/>
              <a:cs typeface="Calibri"/>
              <a:sym typeface="Calibri"/>
            </a:endParaRPr>
          </a:p>
        </p:txBody>
      </p:sp>
      <p:sp>
        <p:nvSpPr>
          <p:cNvPr id="47" name="Google Shape;47;g2666b57d7e6_0_21"/>
          <p:cNvSpPr/>
          <p:nvPr/>
        </p:nvSpPr>
        <p:spPr>
          <a:xfrm>
            <a:off x="9221353" y="4064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66b57d7e6_0_21"/>
          <p:cNvSpPr/>
          <p:nvPr/>
        </p:nvSpPr>
        <p:spPr>
          <a:xfrm>
            <a:off x="9221353" y="4064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Introduction</a:t>
            </a:r>
            <a:endParaRPr b="0" i="0" sz="4800" u="none" cap="none" strike="noStrike">
              <a:solidFill>
                <a:schemeClr val="dk1"/>
              </a:solidFill>
              <a:latin typeface="Calibri"/>
              <a:ea typeface="Calibri"/>
              <a:cs typeface="Calibri"/>
              <a:sym typeface="Calibri"/>
            </a:endParaRPr>
          </a:p>
        </p:txBody>
      </p:sp>
      <p:sp>
        <p:nvSpPr>
          <p:cNvPr id="49" name="Google Shape;49;g2666b57d7e6_0_21"/>
          <p:cNvSpPr/>
          <p:nvPr/>
        </p:nvSpPr>
        <p:spPr>
          <a:xfrm>
            <a:off x="9221353" y="5054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666b57d7e6_0_21"/>
          <p:cNvSpPr/>
          <p:nvPr/>
        </p:nvSpPr>
        <p:spPr>
          <a:xfrm>
            <a:off x="1486085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66b57d7e6_0_21"/>
          <p:cNvSpPr/>
          <p:nvPr/>
        </p:nvSpPr>
        <p:spPr>
          <a:xfrm>
            <a:off x="14860857" y="4051300"/>
            <a:ext cx="1625700" cy="1625700"/>
          </a:xfrm>
          <a:prstGeom prst="roundRect">
            <a:avLst>
              <a:gd fmla="val 781313" name="adj"/>
            </a:avLst>
          </a:prstGeom>
          <a:solidFill>
            <a:srgbClr val="FFFF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66b57d7e6_0_21"/>
          <p:cNvSpPr/>
          <p:nvPr/>
        </p:nvSpPr>
        <p:spPr>
          <a:xfrm>
            <a:off x="15159345" y="4318000"/>
            <a:ext cx="1028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02</a:t>
            </a:r>
            <a:endParaRPr b="0" i="0" sz="4800" u="none" cap="none" strike="noStrike">
              <a:solidFill>
                <a:schemeClr val="dk1"/>
              </a:solidFill>
              <a:latin typeface="Calibri"/>
              <a:ea typeface="Calibri"/>
              <a:cs typeface="Calibri"/>
              <a:sym typeface="Calibri"/>
            </a:endParaRPr>
          </a:p>
        </p:txBody>
      </p:sp>
      <p:sp>
        <p:nvSpPr>
          <p:cNvPr id="53" name="Google Shape;53;g2666b57d7e6_0_21"/>
          <p:cNvSpPr/>
          <p:nvPr/>
        </p:nvSpPr>
        <p:spPr>
          <a:xfrm>
            <a:off x="16689886" y="4064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66b57d7e6_0_21"/>
          <p:cNvSpPr/>
          <p:nvPr/>
        </p:nvSpPr>
        <p:spPr>
          <a:xfrm>
            <a:off x="16689886" y="4064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Encounters</a:t>
            </a:r>
            <a:endParaRPr b="0" i="0" sz="4800" u="none" cap="none" strike="noStrike">
              <a:solidFill>
                <a:schemeClr val="dk1"/>
              </a:solidFill>
              <a:latin typeface="Calibri"/>
              <a:ea typeface="Calibri"/>
              <a:cs typeface="Calibri"/>
              <a:sym typeface="Calibri"/>
            </a:endParaRPr>
          </a:p>
        </p:txBody>
      </p:sp>
      <p:sp>
        <p:nvSpPr>
          <p:cNvPr id="55" name="Google Shape;55;g2666b57d7e6_0_21"/>
          <p:cNvSpPr/>
          <p:nvPr/>
        </p:nvSpPr>
        <p:spPr>
          <a:xfrm>
            <a:off x="16689886" y="5054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666b57d7e6_0_21"/>
          <p:cNvSpPr/>
          <p:nvPr/>
        </p:nvSpPr>
        <p:spPr>
          <a:xfrm>
            <a:off x="739232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66b57d7e6_0_21"/>
          <p:cNvSpPr/>
          <p:nvPr/>
        </p:nvSpPr>
        <p:spPr>
          <a:xfrm>
            <a:off x="7392324" y="7035800"/>
            <a:ext cx="1625700" cy="1625700"/>
          </a:xfrm>
          <a:prstGeom prst="roundRect">
            <a:avLst>
              <a:gd fmla="val 781313" name="adj"/>
            </a:avLst>
          </a:prstGeom>
          <a:solidFill>
            <a:srgbClr val="FFFF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66b57d7e6_0_21"/>
          <p:cNvSpPr/>
          <p:nvPr/>
        </p:nvSpPr>
        <p:spPr>
          <a:xfrm>
            <a:off x="7722565" y="7302500"/>
            <a:ext cx="965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03</a:t>
            </a:r>
            <a:endParaRPr b="0" i="0" sz="4800" u="none" cap="none" strike="noStrike">
              <a:solidFill>
                <a:schemeClr val="dk1"/>
              </a:solidFill>
              <a:latin typeface="Calibri"/>
              <a:ea typeface="Calibri"/>
              <a:cs typeface="Calibri"/>
              <a:sym typeface="Calibri"/>
            </a:endParaRPr>
          </a:p>
        </p:txBody>
      </p:sp>
      <p:sp>
        <p:nvSpPr>
          <p:cNvPr id="59" name="Google Shape;59;g2666b57d7e6_0_21"/>
          <p:cNvSpPr/>
          <p:nvPr/>
        </p:nvSpPr>
        <p:spPr>
          <a:xfrm>
            <a:off x="9221353" y="70485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66b57d7e6_0_21"/>
          <p:cNvSpPr/>
          <p:nvPr/>
        </p:nvSpPr>
        <p:spPr>
          <a:xfrm>
            <a:off x="9221353" y="70485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Wonders</a:t>
            </a:r>
            <a:endParaRPr b="0" i="0" sz="4800" u="none" cap="none" strike="noStrike">
              <a:solidFill>
                <a:schemeClr val="dk1"/>
              </a:solidFill>
              <a:latin typeface="Calibri"/>
              <a:ea typeface="Calibri"/>
              <a:cs typeface="Calibri"/>
              <a:sym typeface="Calibri"/>
            </a:endParaRPr>
          </a:p>
        </p:txBody>
      </p:sp>
      <p:sp>
        <p:nvSpPr>
          <p:cNvPr id="61" name="Google Shape;61;g2666b57d7e6_0_21"/>
          <p:cNvSpPr/>
          <p:nvPr/>
        </p:nvSpPr>
        <p:spPr>
          <a:xfrm>
            <a:off x="9221353" y="8039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666b57d7e6_0_21"/>
          <p:cNvSpPr/>
          <p:nvPr/>
        </p:nvSpPr>
        <p:spPr>
          <a:xfrm>
            <a:off x="1486085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66b57d7e6_0_21"/>
          <p:cNvSpPr/>
          <p:nvPr/>
        </p:nvSpPr>
        <p:spPr>
          <a:xfrm>
            <a:off x="14860857" y="7035800"/>
            <a:ext cx="1625700" cy="1625700"/>
          </a:xfrm>
          <a:prstGeom prst="roundRect">
            <a:avLst>
              <a:gd fmla="val 781313" name="adj"/>
            </a:avLst>
          </a:prstGeom>
          <a:solidFill>
            <a:srgbClr val="C7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66b57d7e6_0_21"/>
          <p:cNvSpPr/>
          <p:nvPr/>
        </p:nvSpPr>
        <p:spPr>
          <a:xfrm>
            <a:off x="15184748" y="73025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04</a:t>
            </a:r>
            <a:endParaRPr b="0" i="0" sz="4800" u="none" cap="none" strike="noStrike">
              <a:solidFill>
                <a:schemeClr val="dk1"/>
              </a:solidFill>
              <a:latin typeface="Calibri"/>
              <a:ea typeface="Calibri"/>
              <a:cs typeface="Calibri"/>
              <a:sym typeface="Calibri"/>
            </a:endParaRPr>
          </a:p>
        </p:txBody>
      </p:sp>
      <p:sp>
        <p:nvSpPr>
          <p:cNvPr id="65" name="Google Shape;65;g2666b57d7e6_0_21"/>
          <p:cNvSpPr/>
          <p:nvPr/>
        </p:nvSpPr>
        <p:spPr>
          <a:xfrm>
            <a:off x="16689886" y="70485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66b57d7e6_0_21"/>
          <p:cNvSpPr/>
          <p:nvPr/>
        </p:nvSpPr>
        <p:spPr>
          <a:xfrm>
            <a:off x="16689886" y="70485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Magic</a:t>
            </a:r>
            <a:endParaRPr b="0" i="0" sz="4800" u="none" cap="none" strike="noStrike">
              <a:solidFill>
                <a:schemeClr val="dk1"/>
              </a:solidFill>
              <a:latin typeface="Calibri"/>
              <a:ea typeface="Calibri"/>
              <a:cs typeface="Calibri"/>
              <a:sym typeface="Calibri"/>
            </a:endParaRPr>
          </a:p>
        </p:txBody>
      </p:sp>
      <p:sp>
        <p:nvSpPr>
          <p:cNvPr id="67" name="Google Shape;67;g2666b57d7e6_0_21"/>
          <p:cNvSpPr/>
          <p:nvPr/>
        </p:nvSpPr>
        <p:spPr>
          <a:xfrm>
            <a:off x="16689886" y="8039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666b57d7e6_0_21"/>
          <p:cNvSpPr/>
          <p:nvPr/>
        </p:nvSpPr>
        <p:spPr>
          <a:xfrm>
            <a:off x="739232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66b57d7e6_0_21"/>
          <p:cNvSpPr/>
          <p:nvPr/>
        </p:nvSpPr>
        <p:spPr>
          <a:xfrm>
            <a:off x="7392324" y="10020300"/>
            <a:ext cx="1625700" cy="1625700"/>
          </a:xfrm>
          <a:prstGeom prst="roundRect">
            <a:avLst>
              <a:gd fmla="val 781313" name="adj"/>
            </a:avLst>
          </a:prstGeom>
          <a:solidFill>
            <a:srgbClr val="C7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66b57d7e6_0_21"/>
          <p:cNvSpPr/>
          <p:nvPr/>
        </p:nvSpPr>
        <p:spPr>
          <a:xfrm>
            <a:off x="7716214" y="102870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05</a:t>
            </a:r>
            <a:endParaRPr b="0" i="0" sz="4800" u="none" cap="none" strike="noStrike">
              <a:solidFill>
                <a:schemeClr val="dk1"/>
              </a:solidFill>
              <a:latin typeface="Calibri"/>
              <a:ea typeface="Calibri"/>
              <a:cs typeface="Calibri"/>
              <a:sym typeface="Calibri"/>
            </a:endParaRPr>
          </a:p>
        </p:txBody>
      </p:sp>
      <p:sp>
        <p:nvSpPr>
          <p:cNvPr id="71" name="Google Shape;71;g2666b57d7e6_0_21"/>
          <p:cNvSpPr/>
          <p:nvPr/>
        </p:nvSpPr>
        <p:spPr>
          <a:xfrm>
            <a:off x="9221353" y="10033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66b57d7e6_0_21"/>
          <p:cNvSpPr/>
          <p:nvPr/>
        </p:nvSpPr>
        <p:spPr>
          <a:xfrm>
            <a:off x="9221353" y="10033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Adventure</a:t>
            </a:r>
            <a:endParaRPr b="0" i="0" sz="4800" u="none" cap="none" strike="noStrike">
              <a:solidFill>
                <a:schemeClr val="dk1"/>
              </a:solidFill>
              <a:latin typeface="Calibri"/>
              <a:ea typeface="Calibri"/>
              <a:cs typeface="Calibri"/>
              <a:sym typeface="Calibri"/>
            </a:endParaRPr>
          </a:p>
        </p:txBody>
      </p:sp>
      <p:sp>
        <p:nvSpPr>
          <p:cNvPr id="73" name="Google Shape;73;g2666b57d7e6_0_21"/>
          <p:cNvSpPr/>
          <p:nvPr/>
        </p:nvSpPr>
        <p:spPr>
          <a:xfrm>
            <a:off x="9221353" y="11023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666b57d7e6_0_21"/>
          <p:cNvSpPr/>
          <p:nvPr/>
        </p:nvSpPr>
        <p:spPr>
          <a:xfrm>
            <a:off x="1486085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66b57d7e6_0_21"/>
          <p:cNvSpPr/>
          <p:nvPr/>
        </p:nvSpPr>
        <p:spPr>
          <a:xfrm>
            <a:off x="14860857" y="10020300"/>
            <a:ext cx="1625700" cy="1625700"/>
          </a:xfrm>
          <a:prstGeom prst="roundRect">
            <a:avLst>
              <a:gd fmla="val 781313" name="adj"/>
            </a:avLst>
          </a:prstGeom>
          <a:solidFill>
            <a:srgbClr val="FFFF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66b57d7e6_0_21"/>
          <p:cNvSpPr/>
          <p:nvPr/>
        </p:nvSpPr>
        <p:spPr>
          <a:xfrm>
            <a:off x="15210151" y="10287000"/>
            <a:ext cx="927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06</a:t>
            </a:r>
            <a:endParaRPr b="0" i="0" sz="4800" u="none" cap="none" strike="noStrike">
              <a:solidFill>
                <a:schemeClr val="dk1"/>
              </a:solidFill>
              <a:latin typeface="Calibri"/>
              <a:ea typeface="Calibri"/>
              <a:cs typeface="Calibri"/>
              <a:sym typeface="Calibri"/>
            </a:endParaRPr>
          </a:p>
        </p:txBody>
      </p:sp>
      <p:sp>
        <p:nvSpPr>
          <p:cNvPr id="77" name="Google Shape;77;g2666b57d7e6_0_21"/>
          <p:cNvSpPr/>
          <p:nvPr/>
        </p:nvSpPr>
        <p:spPr>
          <a:xfrm>
            <a:off x="16689886" y="10033000"/>
            <a:ext cx="54870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66b57d7e6_0_21"/>
          <p:cNvSpPr/>
          <p:nvPr/>
        </p:nvSpPr>
        <p:spPr>
          <a:xfrm>
            <a:off x="16689886" y="10033000"/>
            <a:ext cx="5690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Conclusion</a:t>
            </a:r>
            <a:endParaRPr b="0" i="0" sz="4800" u="none" cap="none" strike="noStrike">
              <a:solidFill>
                <a:schemeClr val="dk1"/>
              </a:solidFill>
              <a:latin typeface="Calibri"/>
              <a:ea typeface="Calibri"/>
              <a:cs typeface="Calibri"/>
              <a:sym typeface="Calibri"/>
            </a:endParaRPr>
          </a:p>
        </p:txBody>
      </p:sp>
      <p:sp>
        <p:nvSpPr>
          <p:cNvPr id="79" name="Google Shape;79;g2666b57d7e6_0_21"/>
          <p:cNvSpPr/>
          <p:nvPr/>
        </p:nvSpPr>
        <p:spPr>
          <a:xfrm>
            <a:off x="16689886" y="11023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2666b57d7e6_0_21"/>
          <p:cNvPicPr preferRelativeResize="0"/>
          <p:nvPr/>
        </p:nvPicPr>
        <p:blipFill rotWithShape="1">
          <a:blip r:embed="rId6">
            <a:alphaModFix/>
          </a:blip>
          <a:srcRect b="0" l="0" r="0" t="0"/>
          <a:stretch/>
        </p:blipFill>
        <p:spPr>
          <a:xfrm>
            <a:off x="1816327" y="4165600"/>
            <a:ext cx="3551939" cy="7737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85" name="Shape 85"/>
        <p:cNvGrpSpPr/>
        <p:nvPr/>
      </p:nvGrpSpPr>
      <p:grpSpPr>
        <a:xfrm>
          <a:off x="0" y="0"/>
          <a:ext cx="0" cy="0"/>
          <a:chOff x="0" y="0"/>
          <a:chExt cx="0" cy="0"/>
        </a:xfrm>
      </p:grpSpPr>
      <p:pic>
        <p:nvPicPr>
          <p:cNvPr descr=" " id="86" name="Google Shape;86;g2666b57d7e6_0_67"/>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87" name="Google Shape;87;g2666b57d7e6_0_67"/>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88" name="Google Shape;88;g2666b57d7e6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66b57d7e6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666b57d7e6_0_67"/>
          <p:cNvSpPr/>
          <p:nvPr/>
        </p:nvSpPr>
        <p:spPr>
          <a:xfrm>
            <a:off x="2959470" y="2743200"/>
            <a:ext cx="163428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666b57d7e6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666b57d7e6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97" name="Shape 97"/>
        <p:cNvGrpSpPr/>
        <p:nvPr/>
      </p:nvGrpSpPr>
      <p:grpSpPr>
        <a:xfrm>
          <a:off x="0" y="0"/>
          <a:ext cx="0" cy="0"/>
          <a:chOff x="0" y="0"/>
          <a:chExt cx="0" cy="0"/>
        </a:xfrm>
      </p:grpSpPr>
      <p:pic>
        <p:nvPicPr>
          <p:cNvPr descr=" " id="98" name="Google Shape;98;g2666b57d7e6_0_78"/>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99" name="Google Shape;99;g2666b57d7e6_0_78"/>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100" name="Google Shape;100;g2666b57d7e6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666b57d7e6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666b57d7e6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666b57d7e6_0_78"/>
          <p:cNvSpPr/>
          <p:nvPr/>
        </p:nvSpPr>
        <p:spPr>
          <a:xfrm>
            <a:off x="13057232" y="2705100"/>
            <a:ext cx="99072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66b57d7e6_0_78"/>
          <p:cNvPicPr preferRelativeResize="0"/>
          <p:nvPr/>
        </p:nvPicPr>
        <p:blipFill rotWithShape="1">
          <a:blip r:embed="rId7">
            <a:alphaModFix/>
          </a:blip>
          <a:srcRect b="0" l="0" r="0" t="0"/>
          <a:stretch/>
        </p:blipFill>
        <p:spPr>
          <a:xfrm>
            <a:off x="13057232" y="3897846"/>
            <a:ext cx="1016127" cy="1145102"/>
          </a:xfrm>
          <a:prstGeom prst="rect">
            <a:avLst/>
          </a:prstGeom>
          <a:noFill/>
          <a:ln>
            <a:noFill/>
          </a:ln>
        </p:spPr>
      </p:pic>
      <p:sp>
        <p:nvSpPr>
          <p:cNvPr id="105" name="Google Shape;105;g2666b57d7e6_0_78"/>
          <p:cNvSpPr/>
          <p:nvPr/>
        </p:nvSpPr>
        <p:spPr>
          <a:xfrm>
            <a:off x="14479810" y="2705100"/>
            <a:ext cx="84846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66b57d7e6_0_78"/>
          <p:cNvSpPr/>
          <p:nvPr/>
        </p:nvSpPr>
        <p:spPr>
          <a:xfrm>
            <a:off x="14479810" y="2705100"/>
            <a:ext cx="8688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666b57d7e6_0_78"/>
          <p:cNvSpPr/>
          <p:nvPr/>
        </p:nvSpPr>
        <p:spPr>
          <a:xfrm>
            <a:off x="14479810" y="3797300"/>
            <a:ext cx="8620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666b57d7e6_0_78"/>
          <p:cNvSpPr/>
          <p:nvPr/>
        </p:nvSpPr>
        <p:spPr>
          <a:xfrm>
            <a:off x="13057232" y="6858000"/>
            <a:ext cx="99072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66b57d7e6_0_78"/>
          <p:cNvPicPr preferRelativeResize="0"/>
          <p:nvPr/>
        </p:nvPicPr>
        <p:blipFill rotWithShape="1">
          <a:blip r:embed="rId8">
            <a:alphaModFix/>
          </a:blip>
          <a:srcRect b="0" l="0" r="0" t="0"/>
          <a:stretch/>
        </p:blipFill>
        <p:spPr>
          <a:xfrm>
            <a:off x="13057232" y="7761591"/>
            <a:ext cx="1016127" cy="1113817"/>
          </a:xfrm>
          <a:prstGeom prst="rect">
            <a:avLst/>
          </a:prstGeom>
          <a:noFill/>
          <a:ln>
            <a:noFill/>
          </a:ln>
        </p:spPr>
      </p:pic>
      <p:sp>
        <p:nvSpPr>
          <p:cNvPr id="110" name="Google Shape;110;g2666b57d7e6_0_78"/>
          <p:cNvSpPr/>
          <p:nvPr/>
        </p:nvSpPr>
        <p:spPr>
          <a:xfrm>
            <a:off x="14479810" y="6858000"/>
            <a:ext cx="8484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666b57d7e6_0_78"/>
          <p:cNvSpPr/>
          <p:nvPr/>
        </p:nvSpPr>
        <p:spPr>
          <a:xfrm>
            <a:off x="14479810" y="6858000"/>
            <a:ext cx="8688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Dragon Taming</a:t>
            </a:r>
            <a:endParaRPr b="0" i="0" sz="4800" u="none" cap="none" strike="noStrike">
              <a:solidFill>
                <a:schemeClr val="dk1"/>
              </a:solidFill>
              <a:latin typeface="Calibri"/>
              <a:ea typeface="Calibri"/>
              <a:cs typeface="Calibri"/>
              <a:sym typeface="Calibri"/>
            </a:endParaRPr>
          </a:p>
        </p:txBody>
      </p:sp>
      <p:sp>
        <p:nvSpPr>
          <p:cNvPr id="112" name="Google Shape;112;g2666b57d7e6_0_78"/>
          <p:cNvSpPr/>
          <p:nvPr/>
        </p:nvSpPr>
        <p:spPr>
          <a:xfrm>
            <a:off x="14479810" y="7950200"/>
            <a:ext cx="8620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17" name="Shape 117"/>
        <p:cNvGrpSpPr/>
        <p:nvPr/>
      </p:nvGrpSpPr>
      <p:grpSpPr>
        <a:xfrm>
          <a:off x="0" y="0"/>
          <a:ext cx="0" cy="0"/>
          <a:chOff x="0" y="0"/>
          <a:chExt cx="0" cy="0"/>
        </a:xfrm>
      </p:grpSpPr>
      <p:pic>
        <p:nvPicPr>
          <p:cNvPr descr=" " id="118" name="Google Shape;118;g2666b57d7e6_0_97"/>
          <p:cNvPicPr preferRelativeResize="0"/>
          <p:nvPr/>
        </p:nvPicPr>
        <p:blipFill rotWithShape="1">
          <a:blip r:embed="rId3">
            <a:alphaModFix/>
          </a:blip>
          <a:srcRect b="0" l="0" r="0" t="0"/>
          <a:stretch/>
        </p:blipFill>
        <p:spPr>
          <a:xfrm>
            <a:off x="0" y="0"/>
            <a:ext cx="10732841" cy="2400300"/>
          </a:xfrm>
          <a:prstGeom prst="rect">
            <a:avLst/>
          </a:prstGeom>
          <a:noFill/>
          <a:ln>
            <a:noFill/>
          </a:ln>
        </p:spPr>
      </p:pic>
      <p:pic>
        <p:nvPicPr>
          <p:cNvPr descr=" " id="119" name="Google Shape;119;g2666b57d7e6_0_97"/>
          <p:cNvPicPr preferRelativeResize="0"/>
          <p:nvPr/>
        </p:nvPicPr>
        <p:blipFill rotWithShape="1">
          <a:blip r:embed="rId4">
            <a:alphaModFix/>
          </a:blip>
          <a:srcRect b="0" l="0" r="0" t="0"/>
          <a:stretch/>
        </p:blipFill>
        <p:spPr>
          <a:xfrm>
            <a:off x="11647356" y="10668000"/>
            <a:ext cx="12739692" cy="3048000"/>
          </a:xfrm>
          <a:prstGeom prst="rect">
            <a:avLst/>
          </a:prstGeom>
          <a:noFill/>
          <a:ln>
            <a:noFill/>
          </a:ln>
        </p:spPr>
      </p:pic>
      <p:sp>
        <p:nvSpPr>
          <p:cNvPr id="120" name="Google Shape;120;g2666b57d7e6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66b57d7e6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666b57d7e6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66b57d7e6_0_97"/>
          <p:cNvPicPr preferRelativeResize="0"/>
          <p:nvPr/>
        </p:nvPicPr>
        <p:blipFill rotWithShape="1">
          <a:blip r:embed="rId6">
            <a:alphaModFix/>
          </a:blip>
          <a:srcRect b="0" l="0" r="0" t="0"/>
          <a:stretch/>
        </p:blipFill>
        <p:spPr>
          <a:xfrm>
            <a:off x="5713277" y="1384300"/>
            <a:ext cx="3789948" cy="1625600"/>
          </a:xfrm>
          <a:prstGeom prst="rect">
            <a:avLst/>
          </a:prstGeom>
          <a:noFill/>
          <a:ln>
            <a:noFill/>
          </a:ln>
        </p:spPr>
      </p:pic>
      <p:sp>
        <p:nvSpPr>
          <p:cNvPr id="124" name="Google Shape;124;g2666b57d7e6_0_97"/>
          <p:cNvSpPr/>
          <p:nvPr/>
        </p:nvSpPr>
        <p:spPr>
          <a:xfrm>
            <a:off x="4928216" y="3619500"/>
            <a:ext cx="5360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66b57d7e6_0_97"/>
          <p:cNvSpPr/>
          <p:nvPr/>
        </p:nvSpPr>
        <p:spPr>
          <a:xfrm>
            <a:off x="4928216" y="3619500"/>
            <a:ext cx="556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666b57d7e6_0_97"/>
          <p:cNvSpPr/>
          <p:nvPr/>
        </p:nvSpPr>
        <p:spPr>
          <a:xfrm>
            <a:off x="3543743" y="5118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66b57d7e6_0_97"/>
          <p:cNvSpPr/>
          <p:nvPr/>
        </p:nvSpPr>
        <p:spPr>
          <a:xfrm>
            <a:off x="3476001" y="5118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666b57d7e6_0_97"/>
          <p:cNvPicPr preferRelativeResize="0"/>
          <p:nvPr/>
        </p:nvPicPr>
        <p:blipFill rotWithShape="1">
          <a:blip r:embed="rId7">
            <a:alphaModFix/>
          </a:blip>
          <a:srcRect b="0" l="0" r="0" t="0"/>
          <a:stretch/>
        </p:blipFill>
        <p:spPr>
          <a:xfrm>
            <a:off x="3543743" y="7556500"/>
            <a:ext cx="8129016" cy="5041900"/>
          </a:xfrm>
          <a:prstGeom prst="rect">
            <a:avLst/>
          </a:prstGeom>
          <a:noFill/>
          <a:ln>
            <a:noFill/>
          </a:ln>
        </p:spPr>
      </p:pic>
      <p:sp>
        <p:nvSpPr>
          <p:cNvPr id="129" name="Google Shape;129;g2666b57d7e6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66b57d7e6_0_97"/>
          <p:cNvPicPr preferRelativeResize="0"/>
          <p:nvPr/>
        </p:nvPicPr>
        <p:blipFill rotWithShape="1">
          <a:blip r:embed="rId8">
            <a:alphaModFix/>
          </a:blip>
          <a:srcRect b="0" l="0" r="0" t="0"/>
          <a:stretch/>
        </p:blipFill>
        <p:spPr>
          <a:xfrm>
            <a:off x="14247382" y="1384300"/>
            <a:ext cx="4961220" cy="1625600"/>
          </a:xfrm>
          <a:prstGeom prst="rect">
            <a:avLst/>
          </a:prstGeom>
          <a:noFill/>
          <a:ln>
            <a:noFill/>
          </a:ln>
        </p:spPr>
      </p:pic>
      <p:sp>
        <p:nvSpPr>
          <p:cNvPr id="131" name="Google Shape;131;g2666b57d7e6_0_97"/>
          <p:cNvSpPr/>
          <p:nvPr/>
        </p:nvSpPr>
        <p:spPr>
          <a:xfrm>
            <a:off x="14460757" y="3619500"/>
            <a:ext cx="45345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66b57d7e6_0_97"/>
          <p:cNvSpPr/>
          <p:nvPr/>
        </p:nvSpPr>
        <p:spPr>
          <a:xfrm>
            <a:off x="14460757" y="3619500"/>
            <a:ext cx="4737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Dragon Taming</a:t>
            </a:r>
            <a:endParaRPr b="0" i="0" sz="4800" u="none" cap="none" strike="noStrike">
              <a:solidFill>
                <a:schemeClr val="dk1"/>
              </a:solidFill>
              <a:latin typeface="Calibri"/>
              <a:ea typeface="Calibri"/>
              <a:cs typeface="Calibri"/>
              <a:sym typeface="Calibri"/>
            </a:endParaRPr>
          </a:p>
        </p:txBody>
      </p:sp>
      <p:sp>
        <p:nvSpPr>
          <p:cNvPr id="133" name="Google Shape;133;g2666b57d7e6_0_97"/>
          <p:cNvSpPr/>
          <p:nvPr/>
        </p:nvSpPr>
        <p:spPr>
          <a:xfrm>
            <a:off x="12663483" y="5118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66b57d7e6_0_97"/>
          <p:cNvSpPr/>
          <p:nvPr/>
        </p:nvSpPr>
        <p:spPr>
          <a:xfrm>
            <a:off x="12595741" y="5118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666b57d7e6_0_97"/>
          <p:cNvPicPr preferRelativeResize="0"/>
          <p:nvPr/>
        </p:nvPicPr>
        <p:blipFill rotWithShape="1">
          <a:blip r:embed="rId9">
            <a:alphaModFix/>
          </a:blip>
          <a:srcRect b="0" l="0" r="0" t="0"/>
          <a:stretch/>
        </p:blipFill>
        <p:spPr>
          <a:xfrm>
            <a:off x="12663483" y="7556500"/>
            <a:ext cx="8129016" cy="5041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40" name="Shape 140"/>
        <p:cNvGrpSpPr/>
        <p:nvPr/>
      </p:nvGrpSpPr>
      <p:grpSpPr>
        <a:xfrm>
          <a:off x="0" y="0"/>
          <a:ext cx="0" cy="0"/>
          <a:chOff x="0" y="0"/>
          <a:chExt cx="0" cy="0"/>
        </a:xfrm>
      </p:grpSpPr>
      <p:pic>
        <p:nvPicPr>
          <p:cNvPr descr=" " id="141" name="Google Shape;141;g2666b57d7e6_0_119"/>
          <p:cNvPicPr preferRelativeResize="0"/>
          <p:nvPr/>
        </p:nvPicPr>
        <p:blipFill rotWithShape="1">
          <a:blip r:embed="rId3">
            <a:alphaModFix/>
          </a:blip>
          <a:srcRect b="0" l="0" r="0" t="0"/>
          <a:stretch/>
        </p:blipFill>
        <p:spPr>
          <a:xfrm>
            <a:off x="2807051" y="1879600"/>
            <a:ext cx="18760245" cy="9969500"/>
          </a:xfrm>
          <a:prstGeom prst="rect">
            <a:avLst/>
          </a:prstGeom>
          <a:noFill/>
          <a:ln>
            <a:noFill/>
          </a:ln>
        </p:spPr>
      </p:pic>
      <p:sp>
        <p:nvSpPr>
          <p:cNvPr id="142" name="Google Shape;142;g2666b57d7e6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666b57d7e6_0_1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4" name="Google Shape;144;g2666b57d7e6_0_119"/>
          <p:cNvPicPr preferRelativeResize="0"/>
          <p:nvPr/>
        </p:nvPicPr>
        <p:blipFill rotWithShape="1">
          <a:blip r:embed="rId5">
            <a:alphaModFix/>
          </a:blip>
          <a:srcRect b="0" l="0" r="0" t="0"/>
          <a:stretch/>
        </p:blipFill>
        <p:spPr>
          <a:xfrm>
            <a:off x="571571" y="736600"/>
            <a:ext cx="5966698" cy="4437887"/>
          </a:xfrm>
          <a:prstGeom prst="rect">
            <a:avLst/>
          </a:prstGeom>
          <a:noFill/>
          <a:ln>
            <a:noFill/>
          </a:ln>
        </p:spPr>
      </p:pic>
      <p:sp>
        <p:nvSpPr>
          <p:cNvPr id="145" name="Google Shape;145;g2666b57d7e6_0_119"/>
          <p:cNvSpPr/>
          <p:nvPr/>
        </p:nvSpPr>
        <p:spPr>
          <a:xfrm>
            <a:off x="5842730" y="4229100"/>
            <a:ext cx="13603500" cy="629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666b57d7e6_0_119"/>
          <p:cNvSpPr/>
          <p:nvPr/>
        </p:nvSpPr>
        <p:spPr>
          <a:xfrm>
            <a:off x="5842730" y="42291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ermanent Marker"/>
              <a:buNone/>
            </a:pPr>
            <a:r>
              <a:rPr b="0" i="0" lang="en-US" sz="4800" u="none" cap="none" strike="noStrike">
                <a:solidFill>
                  <a:srgbClr val="0E0E0E"/>
                </a:solidFill>
                <a:latin typeface="Permanent Marker"/>
                <a:ea typeface="Permanent Marker"/>
                <a:cs typeface="Permanent Marker"/>
                <a:sym typeface="Permanent Mark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7" name="Google Shape;147;g2666b57d7e6_0_119"/>
          <p:cNvSpPr/>
          <p:nvPr/>
        </p:nvSpPr>
        <p:spPr>
          <a:xfrm>
            <a:off x="15280010" y="9867900"/>
            <a:ext cx="4318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ermanent Marker"/>
              <a:buNone/>
            </a:pPr>
            <a:r>
              <a:rPr b="0" i="0" lang="en-US" sz="3600" u="none" cap="none" strike="noStrike">
                <a:solidFill>
                  <a:srgbClr val="0E0E0E"/>
                </a:solidFill>
                <a:latin typeface="Permanent Marker"/>
                <a:ea typeface="Permanent Marker"/>
                <a:cs typeface="Permanent Marker"/>
                <a:sym typeface="Permanent Mark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52" name="Shape 152"/>
        <p:cNvGrpSpPr/>
        <p:nvPr/>
      </p:nvGrpSpPr>
      <p:grpSpPr>
        <a:xfrm>
          <a:off x="0" y="0"/>
          <a:ext cx="0" cy="0"/>
          <a:chOff x="0" y="0"/>
          <a:chExt cx="0" cy="0"/>
        </a:xfrm>
      </p:grpSpPr>
      <p:pic>
        <p:nvPicPr>
          <p:cNvPr descr=" " id="153" name="Google Shape;153;g2666b57d7e6_0_130"/>
          <p:cNvPicPr preferRelativeResize="0"/>
          <p:nvPr/>
        </p:nvPicPr>
        <p:blipFill rotWithShape="1">
          <a:blip r:embed="rId3">
            <a:alphaModFix/>
          </a:blip>
          <a:srcRect b="0" l="0" r="0" t="0"/>
          <a:stretch/>
        </p:blipFill>
        <p:spPr>
          <a:xfrm>
            <a:off x="19954194" y="0"/>
            <a:ext cx="4432854" cy="8001000"/>
          </a:xfrm>
          <a:prstGeom prst="rect">
            <a:avLst/>
          </a:prstGeom>
          <a:noFill/>
          <a:ln>
            <a:noFill/>
          </a:ln>
        </p:spPr>
      </p:pic>
      <p:pic>
        <p:nvPicPr>
          <p:cNvPr descr=" " id="154" name="Google Shape;154;g2666b57d7e6_0_130"/>
          <p:cNvPicPr preferRelativeResize="0"/>
          <p:nvPr/>
        </p:nvPicPr>
        <p:blipFill rotWithShape="1">
          <a:blip r:embed="rId4">
            <a:alphaModFix/>
          </a:blip>
          <a:srcRect b="0" l="0" r="0" t="0"/>
          <a:stretch/>
        </p:blipFill>
        <p:spPr>
          <a:xfrm>
            <a:off x="0" y="9715500"/>
            <a:ext cx="4915514" cy="4000500"/>
          </a:xfrm>
          <a:prstGeom prst="rect">
            <a:avLst/>
          </a:prstGeom>
          <a:noFill/>
          <a:ln>
            <a:noFill/>
          </a:ln>
        </p:spPr>
      </p:pic>
      <p:sp>
        <p:nvSpPr>
          <p:cNvPr id="155" name="Google Shape;155;g2666b57d7e6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666b57d7e6_0_1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7" name="Google Shape;157;g2666b57d7e6_0_130"/>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58" name="Google Shape;158;g2666b57d7e6_0_130"/>
          <p:cNvSpPr/>
          <p:nvPr/>
        </p:nvSpPr>
        <p:spPr>
          <a:xfrm>
            <a:off x="3086486" y="1866900"/>
            <a:ext cx="43692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66b57d7e6_0_130"/>
          <p:cNvSpPr/>
          <p:nvPr/>
        </p:nvSpPr>
        <p:spPr>
          <a:xfrm>
            <a:off x="3086486" y="1866900"/>
            <a:ext cx="4572600" cy="287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Dragon Taming Technique</a:t>
            </a:r>
            <a:endParaRPr b="0" i="0" sz="4800" u="none" cap="none" strike="noStrike">
              <a:solidFill>
                <a:schemeClr val="dk1"/>
              </a:solidFill>
              <a:latin typeface="Calibri"/>
              <a:ea typeface="Calibri"/>
              <a:cs typeface="Calibri"/>
              <a:sym typeface="Calibri"/>
            </a:endParaRPr>
          </a:p>
        </p:txBody>
      </p:sp>
      <p:sp>
        <p:nvSpPr>
          <p:cNvPr id="160" name="Google Shape;160;g2666b57d7e6_0_130"/>
          <p:cNvSpPr/>
          <p:nvPr/>
        </p:nvSpPr>
        <p:spPr>
          <a:xfrm>
            <a:off x="3086486" y="4838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g2666b57d7e6_0_130"/>
          <p:cNvSpPr/>
          <p:nvPr/>
        </p:nvSpPr>
        <p:spPr>
          <a:xfrm>
            <a:off x="16931216" y="6527800"/>
            <a:ext cx="43692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66b57d7e6_0_130"/>
          <p:cNvSpPr/>
          <p:nvPr/>
        </p:nvSpPr>
        <p:spPr>
          <a:xfrm>
            <a:off x="16931216" y="6527800"/>
            <a:ext cx="4572600" cy="287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ermanent Marker"/>
              <a:buNone/>
            </a:pPr>
            <a:r>
              <a:rPr b="0" i="0" lang="en-US" sz="4800" u="none" cap="none" strike="noStrike">
                <a:solidFill>
                  <a:srgbClr val="FFFFFF"/>
                </a:solidFill>
                <a:latin typeface="Permanent Marker"/>
                <a:ea typeface="Permanent Marker"/>
                <a:cs typeface="Permanent Marker"/>
                <a:sym typeface="Permanent Marker"/>
              </a:rPr>
              <a:t>The Art of Unicorn Sighting</a:t>
            </a:r>
            <a:endParaRPr b="0" i="0" sz="4800" u="none" cap="none" strike="noStrike">
              <a:solidFill>
                <a:schemeClr val="dk1"/>
              </a:solidFill>
              <a:latin typeface="Calibri"/>
              <a:ea typeface="Calibri"/>
              <a:cs typeface="Calibri"/>
              <a:sym typeface="Calibri"/>
            </a:endParaRPr>
          </a:p>
        </p:txBody>
      </p:sp>
      <p:sp>
        <p:nvSpPr>
          <p:cNvPr id="163" name="Google Shape;163;g2666b57d7e6_0_130"/>
          <p:cNvSpPr/>
          <p:nvPr/>
        </p:nvSpPr>
        <p:spPr>
          <a:xfrm>
            <a:off x="16931216" y="94996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0E0E"/>
        </a:solidFill>
      </p:bgPr>
    </p:bg>
    <p:spTree>
      <p:nvGrpSpPr>
        <p:cNvPr id="168" name="Shape 168"/>
        <p:cNvGrpSpPr/>
        <p:nvPr/>
      </p:nvGrpSpPr>
      <p:grpSpPr>
        <a:xfrm>
          <a:off x="0" y="0"/>
          <a:ext cx="0" cy="0"/>
          <a:chOff x="0" y="0"/>
          <a:chExt cx="0" cy="0"/>
        </a:xfrm>
      </p:grpSpPr>
      <p:pic>
        <p:nvPicPr>
          <p:cNvPr descr=" " id="169" name="Google Shape;169;g2666b57d7e6_0_145"/>
          <p:cNvPicPr preferRelativeResize="0"/>
          <p:nvPr/>
        </p:nvPicPr>
        <p:blipFill rotWithShape="1">
          <a:blip r:embed="rId3">
            <a:alphaModFix/>
          </a:blip>
          <a:srcRect b="0" l="0" r="0" t="0"/>
          <a:stretch/>
        </p:blipFill>
        <p:spPr>
          <a:xfrm>
            <a:off x="0" y="1828800"/>
            <a:ext cx="10023251" cy="11887200"/>
          </a:xfrm>
          <a:prstGeom prst="rect">
            <a:avLst/>
          </a:prstGeom>
          <a:noFill/>
          <a:ln>
            <a:noFill/>
          </a:ln>
        </p:spPr>
      </p:pic>
      <p:pic>
        <p:nvPicPr>
          <p:cNvPr descr=" " id="170" name="Google Shape;170;g2666b57d7e6_0_145"/>
          <p:cNvPicPr preferRelativeResize="0"/>
          <p:nvPr/>
        </p:nvPicPr>
        <p:blipFill rotWithShape="1">
          <a:blip r:embed="rId4">
            <a:alphaModFix/>
          </a:blip>
          <a:srcRect b="0" l="0" r="0" t="0"/>
          <a:stretch/>
        </p:blipFill>
        <p:spPr>
          <a:xfrm>
            <a:off x="19153994" y="0"/>
            <a:ext cx="5233054" cy="7653784"/>
          </a:xfrm>
          <a:prstGeom prst="rect">
            <a:avLst/>
          </a:prstGeom>
          <a:noFill/>
          <a:ln>
            <a:noFill/>
          </a:ln>
        </p:spPr>
      </p:pic>
      <p:sp>
        <p:nvSpPr>
          <p:cNvPr id="171" name="Google Shape;171;g2666b57d7e6_0_145"/>
          <p:cNvSpPr/>
          <p:nvPr/>
        </p:nvSpPr>
        <p:spPr>
          <a:xfrm>
            <a:off x="2091528" y="749300"/>
            <a:ext cx="20216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02"/>
              </a:buClr>
              <a:buSzPts val="8000"/>
              <a:buFont typeface="Permanent Marker"/>
              <a:buNone/>
            </a:pPr>
            <a:r>
              <a:rPr b="0" i="0" lang="en-US" sz="8000" u="none" cap="none" strike="noStrike">
                <a:solidFill>
                  <a:srgbClr val="FFFF02"/>
                </a:solidFill>
                <a:latin typeface="Permanent Marker"/>
                <a:ea typeface="Permanent Marker"/>
                <a:cs typeface="Permanent Marker"/>
                <a:sym typeface="Permanent Marker"/>
              </a:rPr>
              <a:t>The Magic of Dragons: A Research</a:t>
            </a:r>
            <a:endParaRPr b="0" i="0" sz="8000" u="none" cap="none" strike="noStrike">
              <a:solidFill>
                <a:schemeClr val="dk1"/>
              </a:solidFill>
              <a:latin typeface="Calibri"/>
              <a:ea typeface="Calibri"/>
              <a:cs typeface="Calibri"/>
              <a:sym typeface="Calibri"/>
            </a:endParaRPr>
          </a:p>
        </p:txBody>
      </p:sp>
      <p:sp>
        <p:nvSpPr>
          <p:cNvPr id="172" name="Google Shape;172;g2666b57d7e6_0_145"/>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66b57d7e6_0_145"/>
          <p:cNvSpPr/>
          <p:nvPr/>
        </p:nvSpPr>
        <p:spPr>
          <a:xfrm>
            <a:off x="2146568" y="4025900"/>
            <a:ext cx="8205300" cy="8204100"/>
          </a:xfrm>
          <a:prstGeom prst="ellipse">
            <a:avLst/>
          </a:prstGeom>
          <a:solidFill>
            <a:srgbClr val="FFFF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66b57d7e6_0_145"/>
          <p:cNvSpPr/>
          <p:nvPr/>
        </p:nvSpPr>
        <p:spPr>
          <a:xfrm>
            <a:off x="3175397" y="5918200"/>
            <a:ext cx="6160200" cy="6159600"/>
          </a:xfrm>
          <a:prstGeom prst="ellipse">
            <a:avLst/>
          </a:prstGeom>
          <a:solidFill>
            <a:srgbClr val="C7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66b57d7e6_0_145"/>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66b57d7e6_0_145"/>
          <p:cNvSpPr/>
          <p:nvPr/>
        </p:nvSpPr>
        <p:spPr>
          <a:xfrm>
            <a:off x="5436279" y="4483100"/>
            <a:ext cx="1600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6.7M</a:t>
            </a:r>
            <a:endParaRPr b="0" i="0" sz="4800" u="none" cap="none" strike="noStrike">
              <a:solidFill>
                <a:schemeClr val="dk1"/>
              </a:solidFill>
              <a:latin typeface="Calibri"/>
              <a:ea typeface="Calibri"/>
              <a:cs typeface="Calibri"/>
              <a:sym typeface="Calibri"/>
            </a:endParaRPr>
          </a:p>
        </p:txBody>
      </p:sp>
      <p:sp>
        <p:nvSpPr>
          <p:cNvPr id="177" name="Google Shape;177;g2666b57d7e6_0_145"/>
          <p:cNvSpPr/>
          <p:nvPr/>
        </p:nvSpPr>
        <p:spPr>
          <a:xfrm>
            <a:off x="5410876" y="9296400"/>
            <a:ext cx="1676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2.3M</a:t>
            </a:r>
            <a:endParaRPr b="0" i="0" sz="4800" u="none" cap="none" strike="noStrike">
              <a:solidFill>
                <a:schemeClr val="dk1"/>
              </a:solidFill>
              <a:latin typeface="Calibri"/>
              <a:ea typeface="Calibri"/>
              <a:cs typeface="Calibri"/>
              <a:sym typeface="Calibri"/>
            </a:endParaRPr>
          </a:p>
        </p:txBody>
      </p:sp>
      <p:sp>
        <p:nvSpPr>
          <p:cNvPr id="178" name="Google Shape;178;g2666b57d7e6_0_145"/>
          <p:cNvSpPr/>
          <p:nvPr/>
        </p:nvSpPr>
        <p:spPr>
          <a:xfrm>
            <a:off x="5423578" y="6362700"/>
            <a:ext cx="16512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ermanent Marker"/>
              <a:buNone/>
            </a:pPr>
            <a:r>
              <a:rPr b="0" i="0" lang="en-US" sz="4800" u="none" cap="none" strike="noStrike">
                <a:solidFill>
                  <a:srgbClr val="000000"/>
                </a:solidFill>
                <a:latin typeface="Permanent Marker"/>
                <a:ea typeface="Permanent Marker"/>
                <a:cs typeface="Permanent Marker"/>
                <a:sym typeface="Permanent Marker"/>
              </a:rPr>
              <a:t>4.4M</a:t>
            </a:r>
            <a:endParaRPr b="0" i="0" sz="4800" u="none" cap="none" strike="noStrike">
              <a:solidFill>
                <a:schemeClr val="dk1"/>
              </a:solidFill>
              <a:latin typeface="Calibri"/>
              <a:ea typeface="Calibri"/>
              <a:cs typeface="Calibri"/>
              <a:sym typeface="Calibri"/>
            </a:endParaRPr>
          </a:p>
        </p:txBody>
      </p:sp>
      <p:sp>
        <p:nvSpPr>
          <p:cNvPr id="179" name="Google Shape;179;g2666b57d7e6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666b57d7e6_0_1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1" name="Google Shape;181;g2666b57d7e6_0_145"/>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66b57d7e6_0_145"/>
          <p:cNvPicPr preferRelativeResize="0"/>
          <p:nvPr/>
        </p:nvPicPr>
        <p:blipFill rotWithShape="1">
          <a:blip r:embed="rId6">
            <a:alphaModFix/>
          </a:blip>
          <a:srcRect b="0" l="0" r="0" t="0"/>
          <a:stretch/>
        </p:blipFill>
        <p:spPr>
          <a:xfrm>
            <a:off x="12638080" y="3594100"/>
            <a:ext cx="1168844" cy="1016000"/>
          </a:xfrm>
          <a:prstGeom prst="rect">
            <a:avLst/>
          </a:prstGeom>
          <a:noFill/>
          <a:ln>
            <a:noFill/>
          </a:ln>
        </p:spPr>
      </p:pic>
      <p:sp>
        <p:nvSpPr>
          <p:cNvPr id="183" name="Google Shape;183;g2666b57d7e6_0_145"/>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66b57d7e6_0_145"/>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5" name="Google Shape;185;g2666b57d7e6_0_145"/>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666b57d7e6_0_145"/>
          <p:cNvPicPr preferRelativeResize="0"/>
          <p:nvPr/>
        </p:nvPicPr>
        <p:blipFill rotWithShape="1">
          <a:blip r:embed="rId7">
            <a:alphaModFix/>
          </a:blip>
          <a:srcRect b="0" l="0" r="0" t="0"/>
          <a:stretch/>
        </p:blipFill>
        <p:spPr>
          <a:xfrm>
            <a:off x="12638080" y="6946900"/>
            <a:ext cx="1016127" cy="1016000"/>
          </a:xfrm>
          <a:prstGeom prst="rect">
            <a:avLst/>
          </a:prstGeom>
          <a:noFill/>
          <a:ln>
            <a:noFill/>
          </a:ln>
        </p:spPr>
      </p:pic>
      <p:sp>
        <p:nvSpPr>
          <p:cNvPr id="187" name="Google Shape;187;g2666b57d7e6_0_145"/>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66b57d7e6_0_145"/>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9" name="Google Shape;189;g2666b57d7e6_0_145"/>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666b57d7e6_0_145"/>
          <p:cNvPicPr preferRelativeResize="0"/>
          <p:nvPr/>
        </p:nvPicPr>
        <p:blipFill rotWithShape="1">
          <a:blip r:embed="rId8">
            <a:alphaModFix/>
          </a:blip>
          <a:srcRect b="0" l="0" r="0" t="0"/>
          <a:stretch/>
        </p:blipFill>
        <p:spPr>
          <a:xfrm>
            <a:off x="12638080" y="10299700"/>
            <a:ext cx="1162815" cy="1016000"/>
          </a:xfrm>
          <a:prstGeom prst="rect">
            <a:avLst/>
          </a:prstGeom>
          <a:noFill/>
          <a:ln>
            <a:noFill/>
          </a:ln>
        </p:spPr>
      </p:pic>
      <p:sp>
        <p:nvSpPr>
          <p:cNvPr id="191" name="Google Shape;191;g2666b57d7e6_0_145"/>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666b57d7e6_0_145"/>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2024-01-23T09:17:20Z</dcterms:created>
  <dc:creator>PptxGenJS</dc:creator>
</cp:coreProperties>
</file>