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5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2" r:id="rId3"/>
    <p:sldMasterId id="2147483706" r:id="rId4"/>
    <p:sldMasterId id="2147483726" r:id="rId5"/>
    <p:sldMasterId id="2147483749" r:id="rId6"/>
  </p:sldMasterIdLst>
  <p:sldIdLst>
    <p:sldId id="326" r:id="rId7"/>
    <p:sldId id="275" r:id="rId8"/>
    <p:sldId id="281" r:id="rId9"/>
    <p:sldId id="385" r:id="rId10"/>
    <p:sldId id="373" r:id="rId11"/>
    <p:sldId id="319" r:id="rId12"/>
    <p:sldId id="375" r:id="rId13"/>
    <p:sldId id="327" r:id="rId14"/>
    <p:sldId id="308" r:id="rId15"/>
    <p:sldId id="377" r:id="rId16"/>
    <p:sldId id="389" r:id="rId17"/>
    <p:sldId id="390" r:id="rId18"/>
    <p:sldId id="288" r:id="rId19"/>
    <p:sldId id="283" r:id="rId20"/>
    <p:sldId id="378" r:id="rId21"/>
    <p:sldId id="386" r:id="rId22"/>
    <p:sldId id="372" r:id="rId23"/>
    <p:sldId id="380" r:id="rId24"/>
    <p:sldId id="284" r:id="rId25"/>
    <p:sldId id="286" r:id="rId26"/>
    <p:sldId id="282" r:id="rId27"/>
    <p:sldId id="289" r:id="rId28"/>
    <p:sldId id="387" r:id="rId29"/>
    <p:sldId id="291" r:id="rId30"/>
    <p:sldId id="30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287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10160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86641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38600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5840" y="1842453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4A1D00-480C-4347-90AF-6090D8B1F9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4372" y="1842449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FFEB98F-B927-428F-8B06-3A6173D137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2904" y="1842450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2D08DBC-A9FE-4091-B208-FEA898F8F7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1436" y="1842451"/>
            <a:ext cx="2704724" cy="31730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795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261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AF8DFC-60E4-4F5D-A33F-49A25238FB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6688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22359B3-C7FB-4EB5-9738-D96A5AC872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4000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67F20E4-8402-403E-8807-05F614DF65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1312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6CC72A1-C97B-4B89-98C9-A100E0DB21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8624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30E0409-8206-4D34-B62A-FEFB1D717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451350"/>
            <a:ext cx="10711543" cy="1846813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7689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6735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2185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757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934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4156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47C7-55FB-4A43-9761-238973453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004F2-5602-4DD8-B5AA-CE113BF8F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1D7F-6984-4CD3-A930-7DD04E59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6AF8D-24C1-4366-8AF7-27F73C3E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405AC-28B5-4D45-9759-AF7B4C73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113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E596-30F3-4E21-8BB8-3B2F683D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DAA57-607E-462A-B0C1-6B4DBDC70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4008F-16E1-4DA0-9F9C-FFA7A6FD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3D26C-6899-4EBE-8A03-9C7A236A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56CEA-896C-4DDE-A426-903C0EDA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975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0543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FDCA-B94F-4AE6-8638-8138A3EF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980B-78F4-4870-82DE-B43AAEE75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58910-0C63-4EC6-8F31-3EB9D05C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B206B-957C-4130-A668-2629A0DF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163EB-A37B-4EB2-9162-FDC1556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3995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403D-F80D-43A0-9B3B-B4F9D790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6AA0-7765-4213-86F7-3CD5AE234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D10CB-91FC-4A86-99F3-B239C9D3B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C3B03-481C-4569-B0F9-78C17E8E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3B7D1-B88E-4344-A407-5C34FCFA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397EF-6914-4010-BB58-026D905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7941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99AF-7D9A-42B1-98EF-C0E9E208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BF1C4-1025-47D0-8149-E1F3E911A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FF13A-A2B8-4917-BD16-3C39AB60E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D0944-444A-4268-9E28-CB4C37A05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B57C8-C652-406B-95C2-DF4227A64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A77FD-2BFE-4065-AFD4-D92603B8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832AA-DA04-40F9-AFED-462F8218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3CE15-96EA-449E-933E-50D0BE61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679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F34F-EAF1-43BE-99BE-0DC942A2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5C0D0-367C-4C4E-813F-95F46DD9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40417-2C2F-4DA9-B905-37EEE882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5A667-2A5E-4C11-A908-6653E07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8355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E4185-4DE1-43BF-99A2-CB730710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74E70-2215-4620-96B3-C7BA8441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9375C-85AF-4CE8-B159-F58A520A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0238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04BB-FE15-41AD-A230-5B2972E4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BA404-1A80-47CF-91D4-54E3019CC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DEF29-6456-4A67-A464-533FC8CDE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11871-0802-4C86-8144-88EF8BF0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384FC-F90E-4697-B746-C1A2A95A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F77D7-F131-4397-8AC6-73F002AB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5321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F6B0-D698-48ED-A92F-1648CFD0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2F22D-4A7E-4DB9-9BAB-E9EAEE1BD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9B6C7-7A46-4598-B35C-7A411CCFD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4A168-085A-4EBD-B930-E8429A42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A5EB4-E43D-47B0-B783-1FE1ECE2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67C38-AE8D-49C9-A775-094699AE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141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901C-C732-49C8-8A19-3D33303E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06E1C-BF2D-4FF2-AD25-C8D461FED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76120-48A3-45ED-878A-1B7100F6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AE2C1-C8EF-47EF-AAB4-55521E2B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2F9FD-EB59-479C-8A11-3950E344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2303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14D21-4EF9-4232-913B-90BED2EDA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021D0-07C6-47D0-BED4-A66987E3C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04F5D-10B1-471C-B092-62DD99F2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26FE9-D285-4726-88C6-9347D0BC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948A2-238D-447A-A4F0-3BCBA75D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787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4237" y="1111250"/>
            <a:ext cx="2168525" cy="2168525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067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1445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837" y="1585912"/>
            <a:ext cx="3686175" cy="368617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736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47C7-55FB-4A43-9761-238973453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004F2-5602-4DD8-B5AA-CE113BF8F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1D7F-6984-4CD3-A930-7DD04E59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6AF8D-24C1-4366-8AF7-27F73C3E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405AC-28B5-4D45-9759-AF7B4C73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1432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E596-30F3-4E21-8BB8-3B2F683D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DAA57-607E-462A-B0C1-6B4DBDC70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4008F-16E1-4DA0-9F9C-FFA7A6FD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3D26C-6899-4EBE-8A03-9C7A236A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56CEA-896C-4DDE-A426-903C0EDA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1223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FDCA-B94F-4AE6-8638-8138A3EF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980B-78F4-4870-82DE-B43AAEE75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58910-0C63-4EC6-8F31-3EB9D05C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B206B-957C-4130-A668-2629A0DF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163EB-A37B-4EB2-9162-FDC1556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6381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403D-F80D-43A0-9B3B-B4F9D790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6AA0-7765-4213-86F7-3CD5AE234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D10CB-91FC-4A86-99F3-B239C9D3B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C3B03-481C-4569-B0F9-78C17E8E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3B7D1-B88E-4344-A407-5C34FCFA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397EF-6914-4010-BB58-026D905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5246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99AF-7D9A-42B1-98EF-C0E9E208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BF1C4-1025-47D0-8149-E1F3E911A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FF13A-A2B8-4917-BD16-3C39AB60E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D0944-444A-4268-9E28-CB4C37A05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B57C8-C652-406B-95C2-DF4227A64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A77FD-2BFE-4065-AFD4-D92603B8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832AA-DA04-40F9-AFED-462F8218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3CE15-96EA-449E-933E-50D0BE61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2692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F34F-EAF1-43BE-99BE-0DC942A2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5C0D0-367C-4C4E-813F-95F46DD9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40417-2C2F-4DA9-B905-37EEE882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5A667-2A5E-4C11-A908-6653E07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5147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E4185-4DE1-43BF-99A2-CB730710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74E70-2215-4620-96B3-C7BA8441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9375C-85AF-4CE8-B159-F58A520A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6689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04BB-FE15-41AD-A230-5B2972E4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BA404-1A80-47CF-91D4-54E3019CC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DEF29-6456-4A67-A464-533FC8CDE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11871-0802-4C86-8144-88EF8BF0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384FC-F90E-4697-B746-C1A2A95A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F77D7-F131-4397-8AC6-73F002AB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6095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F6B0-D698-48ED-A92F-1648CFD0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2F22D-4A7E-4DB9-9BAB-E9EAEE1BD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9B6C7-7A46-4598-B35C-7A411CCFD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4A168-085A-4EBD-B930-E8429A42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A5EB4-E43D-47B0-B783-1FE1ECE2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67C38-AE8D-49C9-A775-094699AE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180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7400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901C-C732-49C8-8A19-3D33303E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06E1C-BF2D-4FF2-AD25-C8D461FED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76120-48A3-45ED-878A-1B7100F6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AE2C1-C8EF-47EF-AAB4-55521E2B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2F9FD-EB59-479C-8A11-3950E344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8100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14D21-4EF9-4232-913B-90BED2EDA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021D0-07C6-47D0-BED4-A66987E3C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04F5D-10B1-471C-B092-62DD99F2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26FE9-D285-4726-88C6-9347D0BC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948A2-238D-447A-A4F0-3BCBA75D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4208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4237" y="1111250"/>
            <a:ext cx="2168525" cy="2168525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118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837" y="1585912"/>
            <a:ext cx="3686175" cy="368617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5301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7205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5870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4140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8322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620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199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2658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5218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7328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20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0400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0944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5336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21657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99307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401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585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1531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5221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51085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9151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824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4571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6944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4810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1627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2430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631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33338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9231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33661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71072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25854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821103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111921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44187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00519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46259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037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0367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42821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8458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6487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9293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88336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40592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39792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70289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65901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49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18974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97195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40808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12880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61151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84638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06791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AF8DFC-60E4-4F5D-A33F-49A25238FB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6688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22359B3-C7FB-4EB5-9738-D96A5AC872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4000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67F20E4-8402-403E-8807-05F614DF65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1312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6CC72A1-C97B-4B89-98C9-A100E0DB21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8624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30E0409-8206-4D34-B62A-FEFB1D717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451350"/>
            <a:ext cx="10711543" cy="1846813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566605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646780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434188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380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65.xml"/><Relationship Id="rId21" Type="http://schemas.openxmlformats.org/officeDocument/2006/relationships/slideLayout" Target="../slideLayouts/slideLayout83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23" Type="http://schemas.openxmlformats.org/officeDocument/2006/relationships/theme" Target="../theme/theme5.xml"/><Relationship Id="rId10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81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Relationship Id="rId22" Type="http://schemas.openxmlformats.org/officeDocument/2006/relationships/slideLayout" Target="../slideLayouts/slideLayout8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4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05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15D1D-681D-412D-AD69-AB6DE773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31BB5-8ABE-4170-B031-CE02CF1CB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9062E-51BB-47E5-BBEF-41E0B9332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04441-3C96-4292-9150-732567C2C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C0AD2-9217-4DBC-AC51-2ED348AEF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319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15D1D-681D-412D-AD69-AB6DE773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31BB5-8ABE-4170-B031-CE02CF1CB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9062E-51BB-47E5-BBEF-41E0B9332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04441-3C96-4292-9150-732567C2C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C0AD2-9217-4DBC-AC51-2ED348AEF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847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86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060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  <p:sldLayoutId id="2147483745" r:id="rId19"/>
    <p:sldLayoutId id="2147483746" r:id="rId20"/>
    <p:sldLayoutId id="2147483747" r:id="rId21"/>
    <p:sldLayoutId id="2147483748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957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  <p:sldLayoutId id="214748376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3.svg"/><Relationship Id="rId7" Type="http://schemas.openxmlformats.org/officeDocument/2006/relationships/image" Target="../media/image36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Relationship Id="rId9" Type="http://schemas.openxmlformats.org/officeDocument/2006/relationships/image" Target="../media/image3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3.svg"/><Relationship Id="rId7" Type="http://schemas.openxmlformats.org/officeDocument/2006/relationships/image" Target="../media/image42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9" Type="http://schemas.openxmlformats.org/officeDocument/2006/relationships/image" Target="../media/image2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3.svg"/><Relationship Id="rId7" Type="http://schemas.openxmlformats.org/officeDocument/2006/relationships/image" Target="../media/image46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45.png"/><Relationship Id="rId5" Type="http://schemas.openxmlformats.org/officeDocument/2006/relationships/image" Target="../media/image44.svg"/><Relationship Id="rId4" Type="http://schemas.openxmlformats.org/officeDocument/2006/relationships/image" Target="../media/image43.png"/><Relationship Id="rId9" Type="http://schemas.openxmlformats.org/officeDocument/2006/relationships/image" Target="../media/image4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4.svg"/><Relationship Id="rId7" Type="http://schemas.openxmlformats.org/officeDocument/2006/relationships/image" Target="../media/image58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57.png"/><Relationship Id="rId5" Type="http://schemas.openxmlformats.org/officeDocument/2006/relationships/image" Target="../media/image56.svg"/><Relationship Id="rId10" Type="http://schemas.openxmlformats.org/officeDocument/2006/relationships/image" Target="../media/image9.jpg"/><Relationship Id="rId4" Type="http://schemas.openxmlformats.org/officeDocument/2006/relationships/image" Target="../media/image55.png"/><Relationship Id="rId9" Type="http://schemas.openxmlformats.org/officeDocument/2006/relationships/image" Target="../media/image4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60.svg"/><Relationship Id="rId7" Type="http://schemas.openxmlformats.org/officeDocument/2006/relationships/image" Target="../media/image13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62.svg"/><Relationship Id="rId4" Type="http://schemas.openxmlformats.org/officeDocument/2006/relationships/image" Target="../media/image61.png"/><Relationship Id="rId9" Type="http://schemas.openxmlformats.org/officeDocument/2006/relationships/image" Target="../media/image50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66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65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8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5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9.xml"/><Relationship Id="rId4" Type="http://schemas.openxmlformats.org/officeDocument/2006/relationships/hyperlink" Target="https://www.myfreeslides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13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2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6.xml"/><Relationship Id="rId6" Type="http://schemas.openxmlformats.org/officeDocument/2006/relationships/image" Target="../media/image19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7" Type="http://schemas.openxmlformats.org/officeDocument/2006/relationships/image" Target="../media/image77.sv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76.png"/><Relationship Id="rId5" Type="http://schemas.openxmlformats.org/officeDocument/2006/relationships/image" Target="../media/image75.svg"/><Relationship Id="rId4" Type="http://schemas.openxmlformats.org/officeDocument/2006/relationships/image" Target="../media/image7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sv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1.svg"/><Relationship Id="rId4" Type="http://schemas.openxmlformats.org/officeDocument/2006/relationships/image" Target="../media/image8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exels.com/@apasaric" TargetMode="External"/><Relationship Id="rId13" Type="http://schemas.openxmlformats.org/officeDocument/2006/relationships/hyperlink" Target="https://www.pexels.com/@amine-m-siouri-1025778" TargetMode="External"/><Relationship Id="rId18" Type="http://schemas.openxmlformats.org/officeDocument/2006/relationships/image" Target="../media/image82.png"/><Relationship Id="rId3" Type="http://schemas.openxmlformats.org/officeDocument/2006/relationships/image" Target="../media/image13.svg"/><Relationship Id="rId7" Type="http://schemas.openxmlformats.org/officeDocument/2006/relationships/hyperlink" Target="https://www.pexels.com/@eric-anada-280222" TargetMode="External"/><Relationship Id="rId12" Type="http://schemas.openxmlformats.org/officeDocument/2006/relationships/hyperlink" Target="https://www.pexels.com/@punchbrandstock" TargetMode="External"/><Relationship Id="rId17" Type="http://schemas.openxmlformats.org/officeDocument/2006/relationships/image" Target="../media/image62.svg"/><Relationship Id="rId2" Type="http://schemas.openxmlformats.org/officeDocument/2006/relationships/image" Target="../media/image12.png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68.xml"/><Relationship Id="rId6" Type="http://schemas.openxmlformats.org/officeDocument/2006/relationships/hyperlink" Target="https://www.pexels.com/@rawpixel" TargetMode="External"/><Relationship Id="rId11" Type="http://schemas.openxmlformats.org/officeDocument/2006/relationships/hyperlink" Target="https://www.pexels.com/@luizclas-170497" TargetMode="External"/><Relationship Id="rId5" Type="http://schemas.openxmlformats.org/officeDocument/2006/relationships/hyperlink" Target="https://www.pexels.com/@minan1398" TargetMode="External"/><Relationship Id="rId15" Type="http://schemas.openxmlformats.org/officeDocument/2006/relationships/hyperlink" Target="https://www.pexels.com/@flickr" TargetMode="External"/><Relationship Id="rId10" Type="http://schemas.openxmlformats.org/officeDocument/2006/relationships/hyperlink" Target="https://www.pexels.com/@vou-criar-perfil-novo-1029523" TargetMode="External"/><Relationship Id="rId19" Type="http://schemas.openxmlformats.org/officeDocument/2006/relationships/image" Target="../media/image83.svg"/><Relationship Id="rId4" Type="http://schemas.openxmlformats.org/officeDocument/2006/relationships/hyperlink" Target="https://creativecommons.org/licenses/by/4.0/" TargetMode="External"/><Relationship Id="rId9" Type="http://schemas.openxmlformats.org/officeDocument/2006/relationships/hyperlink" Target="https://www.pexels.com/@arthur-brognoli-1180470" TargetMode="External"/><Relationship Id="rId14" Type="http://schemas.openxmlformats.org/officeDocument/2006/relationships/hyperlink" Target="https://www.pexels.com/photo/african-wild-dog-146037/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5.svg"/><Relationship Id="rId7" Type="http://schemas.openxmlformats.org/officeDocument/2006/relationships/hyperlink" Target="https://www.myfreeslides.com/" TargetMode="External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7.svg"/><Relationship Id="rId5" Type="http://schemas.openxmlformats.org/officeDocument/2006/relationships/image" Target="../media/image86.png"/><Relationship Id="rId10" Type="http://schemas.openxmlformats.org/officeDocument/2006/relationships/image" Target="../media/image90.png"/><Relationship Id="rId4" Type="http://schemas.openxmlformats.org/officeDocument/2006/relationships/hyperlink" Target="https://www.myfreeslides.com/contact/" TargetMode="External"/><Relationship Id="rId9" Type="http://schemas.openxmlformats.org/officeDocument/2006/relationships/image" Target="../media/image8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18.jp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3.svg"/><Relationship Id="rId7" Type="http://schemas.openxmlformats.org/officeDocument/2006/relationships/image" Target="../media/image22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Relationship Id="rId9" Type="http://schemas.openxmlformats.org/officeDocument/2006/relationships/image" Target="../media/image24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0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7.png"/><Relationship Id="rId7" Type="http://schemas.openxmlformats.org/officeDocument/2006/relationships/image" Target="../media/image14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2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28.svg"/><Relationship Id="rId9" Type="http://schemas.openxmlformats.org/officeDocument/2006/relationships/image" Target="../media/image3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32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31.jp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25D597F-D1C6-4AB3-A9FE-729A1E009989}"/>
              </a:ext>
            </a:extLst>
          </p:cNvPr>
          <p:cNvSpPr/>
          <p:nvPr/>
        </p:nvSpPr>
        <p:spPr>
          <a:xfrm>
            <a:off x="228600" y="215900"/>
            <a:ext cx="11722100" cy="63881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3CC47CE-FDFF-4DAA-AA86-348ACBF776AA}"/>
              </a:ext>
            </a:extLst>
          </p:cNvPr>
          <p:cNvSpPr/>
          <p:nvPr/>
        </p:nvSpPr>
        <p:spPr>
          <a:xfrm>
            <a:off x="697136" y="960094"/>
            <a:ext cx="4899712" cy="4899712"/>
          </a:xfrm>
          <a:prstGeom prst="ellipse">
            <a:avLst/>
          </a:prstGeom>
          <a:noFill/>
          <a:ln w="4127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42F5A656-819A-49D0-B4D1-3E4EAFB05A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87451" y="633286"/>
            <a:ext cx="1430859" cy="830822"/>
          </a:xfrm>
          <a:prstGeom prst="rect">
            <a:avLst/>
          </a:prstGeom>
        </p:spPr>
      </p:pic>
      <p:pic>
        <p:nvPicPr>
          <p:cNvPr id="3" name="Graphic 2" descr="Books">
            <a:extLst>
              <a:ext uri="{FF2B5EF4-FFF2-40B4-BE49-F238E27FC236}">
                <a16:creationId xmlns:a16="http://schemas.microsoft.com/office/drawing/2014/main" id="{DE27E458-EF70-4088-9B9F-BBAE7198A2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06586" y="4607214"/>
            <a:ext cx="914400" cy="914400"/>
          </a:xfrm>
          <a:prstGeom prst="rect">
            <a:avLst/>
          </a:prstGeom>
        </p:spPr>
      </p:pic>
      <p:sp>
        <p:nvSpPr>
          <p:cNvPr id="12" name="Title 5">
            <a:extLst>
              <a:ext uri="{FF2B5EF4-FFF2-40B4-BE49-F238E27FC236}">
                <a16:creationId xmlns:a16="http://schemas.microsoft.com/office/drawing/2014/main" id="{87CE03FE-841F-437B-A5DA-6E792A92ECB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97230" y="2903146"/>
            <a:ext cx="5971859" cy="815975"/>
          </a:xfrm>
        </p:spPr>
        <p:txBody>
          <a:bodyPr>
            <a:normAutofit fontScale="90000"/>
          </a:bodyPr>
          <a:lstStyle/>
          <a:p>
            <a:pPr algn="ctr"/>
            <a:r>
              <a:rPr lang="en-GB" sz="7200" b="1">
                <a:solidFill>
                  <a:srgbClr val="FFC000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African Wild Dog</a:t>
            </a:r>
            <a:endParaRPr lang="en-GB" sz="7200" b="1" dirty="0">
              <a:solidFill>
                <a:srgbClr val="FFC000"/>
              </a:solidFill>
              <a:latin typeface="Baloo" panose="03080902040302020200" pitchFamily="66" charset="0"/>
              <a:cs typeface="Baloo" panose="03080902040302020200" pitchFamily="66" charset="0"/>
            </a:endParaRP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24318289-2643-45CD-8D19-C13AEC8588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64154" y="5064414"/>
            <a:ext cx="2552700" cy="9144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B941A1C-E29D-4625-AA84-53402BF16FF5}"/>
              </a:ext>
            </a:extLst>
          </p:cNvPr>
          <p:cNvSpPr txBox="1"/>
          <p:nvPr/>
        </p:nvSpPr>
        <p:spPr>
          <a:xfrm>
            <a:off x="4104276" y="5283514"/>
            <a:ext cx="1476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: John Doe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2357BEB-17B1-466D-8D08-9F9568A5ECF7}"/>
              </a:ext>
            </a:extLst>
          </p:cNvPr>
          <p:cNvGrpSpPr/>
          <p:nvPr/>
        </p:nvGrpSpPr>
        <p:grpSpPr>
          <a:xfrm>
            <a:off x="7552215" y="1511525"/>
            <a:ext cx="2187202" cy="618470"/>
            <a:chOff x="9848995" y="179637"/>
            <a:chExt cx="2187202" cy="61847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2480E73-2F09-43C5-8F17-4C072E87B765}"/>
                </a:ext>
              </a:extLst>
            </p:cNvPr>
            <p:cNvGrpSpPr/>
            <p:nvPr/>
          </p:nvGrpSpPr>
          <p:grpSpPr>
            <a:xfrm>
              <a:off x="11417727" y="179637"/>
              <a:ext cx="618470" cy="618470"/>
              <a:chOff x="10882313" y="833218"/>
              <a:chExt cx="914400" cy="914400"/>
            </a:xfrm>
          </p:grpSpPr>
          <p:pic>
            <p:nvPicPr>
              <p:cNvPr id="35" name="Graphic 34" descr="Earth globe: Americas">
                <a:extLst>
                  <a:ext uri="{FF2B5EF4-FFF2-40B4-BE49-F238E27FC236}">
                    <a16:creationId xmlns:a16="http://schemas.microsoft.com/office/drawing/2014/main" id="{FEE586D6-9705-4ED9-AB37-9228377EF8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0882313" y="83321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16" name="Graphic 18">
              <a:extLst>
                <a:ext uri="{FF2B5EF4-FFF2-40B4-BE49-F238E27FC236}">
                  <a16:creationId xmlns:a16="http://schemas.microsoft.com/office/drawing/2014/main" id="{BAFCD6BF-C36B-4CCD-9F59-14E1746F0A77}"/>
                </a:ext>
              </a:extLst>
            </p:cNvPr>
            <p:cNvGrpSpPr/>
            <p:nvPr/>
          </p:nvGrpSpPr>
          <p:grpSpPr>
            <a:xfrm>
              <a:off x="9848995" y="316549"/>
              <a:ext cx="1523802" cy="344646"/>
              <a:chOff x="8711066" y="1054659"/>
              <a:chExt cx="2064702" cy="466984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CAD5B979-9D5B-4AF7-B0FC-8C02B1ED3125}"/>
                  </a:ext>
                </a:extLst>
              </p:cNvPr>
              <p:cNvSpPr/>
              <p:nvPr/>
            </p:nvSpPr>
            <p:spPr>
              <a:xfrm>
                <a:off x="8711066" y="1054659"/>
                <a:ext cx="516856" cy="466984"/>
              </a:xfrm>
              <a:custGeom>
                <a:avLst/>
                <a:gdLst>
                  <a:gd name="connsiteX0" fmla="*/ 519577 w 516855"/>
                  <a:gd name="connsiteY0" fmla="*/ 85236 h 466984"/>
                  <a:gd name="connsiteX1" fmla="*/ 288805 w 516855"/>
                  <a:gd name="connsiteY1" fmla="*/ 333690 h 466984"/>
                  <a:gd name="connsiteX2" fmla="*/ 260695 w 516855"/>
                  <a:gd name="connsiteY2" fmla="*/ 312834 h 466984"/>
                  <a:gd name="connsiteX3" fmla="*/ 204023 w 516855"/>
                  <a:gd name="connsiteY3" fmla="*/ 459277 h 466984"/>
                  <a:gd name="connsiteX4" fmla="*/ 206290 w 516855"/>
                  <a:gd name="connsiteY4" fmla="*/ 466077 h 466984"/>
                  <a:gd name="connsiteX5" fmla="*/ 190875 w 516855"/>
                  <a:gd name="connsiteY5" fmla="*/ 470611 h 466984"/>
                  <a:gd name="connsiteX6" fmla="*/ 145083 w 516855"/>
                  <a:gd name="connsiteY6" fmla="*/ 452476 h 466984"/>
                  <a:gd name="connsiteX7" fmla="*/ 316915 w 516855"/>
                  <a:gd name="connsiteY7" fmla="*/ 103371 h 466984"/>
                  <a:gd name="connsiteX8" fmla="*/ 323262 w 516855"/>
                  <a:gd name="connsiteY8" fmla="*/ 101558 h 466984"/>
                  <a:gd name="connsiteX9" fmla="*/ 368147 w 516855"/>
                  <a:gd name="connsiteY9" fmla="*/ 120600 h 466984"/>
                  <a:gd name="connsiteX10" fmla="*/ 367240 w 516855"/>
                  <a:gd name="connsiteY10" fmla="*/ 122413 h 466984"/>
                  <a:gd name="connsiteX11" fmla="*/ 265683 w 516855"/>
                  <a:gd name="connsiteY11" fmla="*/ 302406 h 466984"/>
                  <a:gd name="connsiteX12" fmla="*/ 469705 w 516855"/>
                  <a:gd name="connsiteY12" fmla="*/ 74808 h 466984"/>
                  <a:gd name="connsiteX13" fmla="*/ 415299 w 516855"/>
                  <a:gd name="connsiteY13" fmla="*/ 33097 h 466984"/>
                  <a:gd name="connsiteX14" fmla="*/ 61207 w 516855"/>
                  <a:gd name="connsiteY14" fmla="*/ 269309 h 466984"/>
                  <a:gd name="connsiteX15" fmla="*/ 76622 w 516855"/>
                  <a:gd name="connsiteY15" fmla="*/ 286538 h 466984"/>
                  <a:gd name="connsiteX16" fmla="*/ 118787 w 516855"/>
                  <a:gd name="connsiteY16" fmla="*/ 269309 h 466984"/>
                  <a:gd name="connsiteX17" fmla="*/ 120600 w 516855"/>
                  <a:gd name="connsiteY17" fmla="*/ 267949 h 466984"/>
                  <a:gd name="connsiteX18" fmla="*/ 121507 w 516855"/>
                  <a:gd name="connsiteY18" fmla="*/ 269309 h 466984"/>
                  <a:gd name="connsiteX19" fmla="*/ 58034 w 516855"/>
                  <a:gd name="connsiteY19" fmla="*/ 326889 h 466984"/>
                  <a:gd name="connsiteX20" fmla="*/ 24483 w 516855"/>
                  <a:gd name="connsiteY20" fmla="*/ 297872 h 466984"/>
                  <a:gd name="connsiteX21" fmla="*/ 1 w 516855"/>
                  <a:gd name="connsiteY21" fmla="*/ 265682 h 466984"/>
                  <a:gd name="connsiteX22" fmla="*/ 404418 w 516855"/>
                  <a:gd name="connsiteY22" fmla="*/ 0 h 466984"/>
                  <a:gd name="connsiteX23" fmla="*/ 519577 w 516855"/>
                  <a:gd name="connsiteY23" fmla="*/ 85236 h 46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6855" h="466984">
                    <a:moveTo>
                      <a:pt x="519577" y="85236"/>
                    </a:moveTo>
                    <a:cubicBezTo>
                      <a:pt x="519577" y="179993"/>
                      <a:pt x="380842" y="333690"/>
                      <a:pt x="288805" y="333690"/>
                    </a:cubicBezTo>
                    <a:cubicBezTo>
                      <a:pt x="280644" y="333690"/>
                      <a:pt x="267496" y="321902"/>
                      <a:pt x="260695" y="312834"/>
                    </a:cubicBezTo>
                    <a:cubicBezTo>
                      <a:pt x="228959" y="379028"/>
                      <a:pt x="204023" y="440688"/>
                      <a:pt x="204023" y="459277"/>
                    </a:cubicBezTo>
                    <a:cubicBezTo>
                      <a:pt x="204023" y="464264"/>
                      <a:pt x="206290" y="464717"/>
                      <a:pt x="206290" y="466077"/>
                    </a:cubicBezTo>
                    <a:cubicBezTo>
                      <a:pt x="206290" y="468798"/>
                      <a:pt x="199942" y="470611"/>
                      <a:pt x="190875" y="470611"/>
                    </a:cubicBezTo>
                    <a:cubicBezTo>
                      <a:pt x="173193" y="470611"/>
                      <a:pt x="145083" y="465624"/>
                      <a:pt x="145083" y="452476"/>
                    </a:cubicBezTo>
                    <a:cubicBezTo>
                      <a:pt x="145083" y="404871"/>
                      <a:pt x="277471" y="142816"/>
                      <a:pt x="316915" y="103371"/>
                    </a:cubicBezTo>
                    <a:cubicBezTo>
                      <a:pt x="318275" y="102011"/>
                      <a:pt x="320542" y="101558"/>
                      <a:pt x="323262" y="101558"/>
                    </a:cubicBezTo>
                    <a:cubicBezTo>
                      <a:pt x="337317" y="101558"/>
                      <a:pt x="368147" y="113799"/>
                      <a:pt x="368147" y="120600"/>
                    </a:cubicBezTo>
                    <a:cubicBezTo>
                      <a:pt x="368147" y="121053"/>
                      <a:pt x="367694" y="121960"/>
                      <a:pt x="367240" y="122413"/>
                    </a:cubicBezTo>
                    <a:cubicBezTo>
                      <a:pt x="347745" y="142362"/>
                      <a:pt x="303313" y="223971"/>
                      <a:pt x="265683" y="302406"/>
                    </a:cubicBezTo>
                    <a:cubicBezTo>
                      <a:pt x="352279" y="296512"/>
                      <a:pt x="469705" y="146443"/>
                      <a:pt x="469705" y="74808"/>
                    </a:cubicBezTo>
                    <a:cubicBezTo>
                      <a:pt x="469705" y="44432"/>
                      <a:pt x="447035" y="33097"/>
                      <a:pt x="415299" y="33097"/>
                    </a:cubicBezTo>
                    <a:cubicBezTo>
                      <a:pt x="301953" y="33097"/>
                      <a:pt x="61207" y="184527"/>
                      <a:pt x="61207" y="269309"/>
                    </a:cubicBezTo>
                    <a:cubicBezTo>
                      <a:pt x="61207" y="282457"/>
                      <a:pt x="68008" y="286538"/>
                      <a:pt x="76622" y="286538"/>
                    </a:cubicBezTo>
                    <a:cubicBezTo>
                      <a:pt x="92944" y="286538"/>
                      <a:pt x="115613" y="272936"/>
                      <a:pt x="118787" y="269309"/>
                    </a:cubicBezTo>
                    <a:cubicBezTo>
                      <a:pt x="119694" y="268403"/>
                      <a:pt x="120147" y="267949"/>
                      <a:pt x="120600" y="267949"/>
                    </a:cubicBezTo>
                    <a:cubicBezTo>
                      <a:pt x="121054" y="267949"/>
                      <a:pt x="121507" y="268403"/>
                      <a:pt x="121507" y="269309"/>
                    </a:cubicBezTo>
                    <a:cubicBezTo>
                      <a:pt x="121507" y="277470"/>
                      <a:pt x="96571" y="326889"/>
                      <a:pt x="58034" y="326889"/>
                    </a:cubicBezTo>
                    <a:cubicBezTo>
                      <a:pt x="40805" y="326889"/>
                      <a:pt x="28110" y="311927"/>
                      <a:pt x="24483" y="297872"/>
                    </a:cubicBezTo>
                    <a:cubicBezTo>
                      <a:pt x="6801" y="293339"/>
                      <a:pt x="1" y="280644"/>
                      <a:pt x="1" y="265682"/>
                    </a:cubicBezTo>
                    <a:cubicBezTo>
                      <a:pt x="-453" y="182713"/>
                      <a:pt x="216264" y="0"/>
                      <a:pt x="404418" y="0"/>
                    </a:cubicBezTo>
                    <a:cubicBezTo>
                      <a:pt x="474692" y="0"/>
                      <a:pt x="519577" y="46698"/>
                      <a:pt x="519577" y="85236"/>
                    </a:cubicBezTo>
                    <a:close/>
                  </a:path>
                </a:pathLst>
              </a:custGeom>
              <a:solidFill>
                <a:srgbClr val="FFC000"/>
              </a:solidFill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DDEC685B-7760-4F6F-A7B0-AE9FCD1BF0A6}"/>
                  </a:ext>
                </a:extLst>
              </p:cNvPr>
              <p:cNvSpPr/>
              <p:nvPr/>
            </p:nvSpPr>
            <p:spPr>
              <a:xfrm>
                <a:off x="9125458" y="1219690"/>
                <a:ext cx="217623" cy="249360"/>
              </a:xfrm>
              <a:custGeom>
                <a:avLst/>
                <a:gdLst>
                  <a:gd name="connsiteX0" fmla="*/ 213996 w 217623"/>
                  <a:gd name="connsiteY0" fmla="*/ 126947 h 249360"/>
                  <a:gd name="connsiteX1" fmla="*/ 221704 w 217623"/>
                  <a:gd name="connsiteY1" fmla="*/ 132841 h 249360"/>
                  <a:gd name="connsiteX2" fmla="*/ 218530 w 217623"/>
                  <a:gd name="connsiteY2" fmla="*/ 139188 h 249360"/>
                  <a:gd name="connsiteX3" fmla="*/ 120600 w 217623"/>
                  <a:gd name="connsiteY3" fmla="*/ 251627 h 249360"/>
                  <a:gd name="connsiteX4" fmla="*/ 79795 w 217623"/>
                  <a:gd name="connsiteY4" fmla="*/ 210823 h 249360"/>
                  <a:gd name="connsiteX5" fmla="*/ 132388 w 217623"/>
                  <a:gd name="connsiteY5" fmla="*/ 92037 h 249360"/>
                  <a:gd name="connsiteX6" fmla="*/ 86596 w 217623"/>
                  <a:gd name="connsiteY6" fmla="*/ 99744 h 249360"/>
                  <a:gd name="connsiteX7" fmla="*/ 84329 w 217623"/>
                  <a:gd name="connsiteY7" fmla="*/ 99291 h 249360"/>
                  <a:gd name="connsiteX8" fmla="*/ 17229 w 217623"/>
                  <a:gd name="connsiteY8" fmla="*/ 199035 h 249360"/>
                  <a:gd name="connsiteX9" fmla="*/ 8614 w 217623"/>
                  <a:gd name="connsiteY9" fmla="*/ 202662 h 249360"/>
                  <a:gd name="connsiteX10" fmla="*/ 0 w 217623"/>
                  <a:gd name="connsiteY10" fmla="*/ 196315 h 249360"/>
                  <a:gd name="connsiteX11" fmla="*/ 453 w 217623"/>
                  <a:gd name="connsiteY11" fmla="*/ 194955 h 249360"/>
                  <a:gd name="connsiteX12" fmla="*/ 71181 w 217623"/>
                  <a:gd name="connsiteY12" fmla="*/ 85689 h 249360"/>
                  <a:gd name="connsiteX13" fmla="*/ 63020 w 217623"/>
                  <a:gd name="connsiteY13" fmla="*/ 63020 h 249360"/>
                  <a:gd name="connsiteX14" fmla="*/ 82969 w 217623"/>
                  <a:gd name="connsiteY14" fmla="*/ 3174 h 249360"/>
                  <a:gd name="connsiteX15" fmla="*/ 95210 w 217623"/>
                  <a:gd name="connsiteY15" fmla="*/ 0 h 249360"/>
                  <a:gd name="connsiteX16" fmla="*/ 132841 w 217623"/>
                  <a:gd name="connsiteY16" fmla="*/ 13148 h 249360"/>
                  <a:gd name="connsiteX17" fmla="*/ 105638 w 217623"/>
                  <a:gd name="connsiteY17" fmla="*/ 53953 h 249360"/>
                  <a:gd name="connsiteX18" fmla="*/ 166845 w 217623"/>
                  <a:gd name="connsiteY18" fmla="*/ 48965 h 249360"/>
                  <a:gd name="connsiteX19" fmla="*/ 199942 w 217623"/>
                  <a:gd name="connsiteY19" fmla="*/ 79342 h 249360"/>
                  <a:gd name="connsiteX20" fmla="*/ 199488 w 217623"/>
                  <a:gd name="connsiteY20" fmla="*/ 81155 h 249360"/>
                  <a:gd name="connsiteX21" fmla="*/ 130121 w 217623"/>
                  <a:gd name="connsiteY21" fmla="*/ 213997 h 249360"/>
                  <a:gd name="connsiteX22" fmla="*/ 133294 w 217623"/>
                  <a:gd name="connsiteY22" fmla="*/ 218984 h 249360"/>
                  <a:gd name="connsiteX23" fmla="*/ 205835 w 217623"/>
                  <a:gd name="connsiteY23" fmla="*/ 130121 h 249360"/>
                  <a:gd name="connsiteX24" fmla="*/ 213996 w 217623"/>
                  <a:gd name="connsiteY24" fmla="*/ 126947 h 249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7623" h="249360">
                    <a:moveTo>
                      <a:pt x="213996" y="126947"/>
                    </a:moveTo>
                    <a:cubicBezTo>
                      <a:pt x="218077" y="126947"/>
                      <a:pt x="221704" y="129214"/>
                      <a:pt x="221704" y="132841"/>
                    </a:cubicBezTo>
                    <a:cubicBezTo>
                      <a:pt x="221704" y="134655"/>
                      <a:pt x="220797" y="136922"/>
                      <a:pt x="218530" y="139188"/>
                    </a:cubicBezTo>
                    <a:cubicBezTo>
                      <a:pt x="209462" y="147803"/>
                      <a:pt x="157324" y="251627"/>
                      <a:pt x="120600" y="251627"/>
                    </a:cubicBezTo>
                    <a:cubicBezTo>
                      <a:pt x="95210" y="251627"/>
                      <a:pt x="79795" y="226691"/>
                      <a:pt x="79795" y="210823"/>
                    </a:cubicBezTo>
                    <a:cubicBezTo>
                      <a:pt x="79795" y="186794"/>
                      <a:pt x="108358" y="131481"/>
                      <a:pt x="132388" y="92037"/>
                    </a:cubicBezTo>
                    <a:cubicBezTo>
                      <a:pt x="115159" y="96117"/>
                      <a:pt x="99291" y="99744"/>
                      <a:pt x="86596" y="99744"/>
                    </a:cubicBezTo>
                    <a:cubicBezTo>
                      <a:pt x="85689" y="99744"/>
                      <a:pt x="84782" y="99291"/>
                      <a:pt x="84329" y="99291"/>
                    </a:cubicBezTo>
                    <a:cubicBezTo>
                      <a:pt x="59393" y="141002"/>
                      <a:pt x="17229" y="199035"/>
                      <a:pt x="17229" y="199035"/>
                    </a:cubicBezTo>
                    <a:cubicBezTo>
                      <a:pt x="14508" y="201755"/>
                      <a:pt x="11335" y="202662"/>
                      <a:pt x="8614" y="202662"/>
                    </a:cubicBezTo>
                    <a:cubicBezTo>
                      <a:pt x="3627" y="202662"/>
                      <a:pt x="0" y="199035"/>
                      <a:pt x="0" y="196315"/>
                    </a:cubicBezTo>
                    <a:cubicBezTo>
                      <a:pt x="0" y="195861"/>
                      <a:pt x="0" y="195408"/>
                      <a:pt x="453" y="194955"/>
                    </a:cubicBezTo>
                    <a:cubicBezTo>
                      <a:pt x="453" y="194955"/>
                      <a:pt x="47152" y="127854"/>
                      <a:pt x="71181" y="85689"/>
                    </a:cubicBezTo>
                    <a:cubicBezTo>
                      <a:pt x="66194" y="77982"/>
                      <a:pt x="63020" y="68914"/>
                      <a:pt x="63020" y="63020"/>
                    </a:cubicBezTo>
                    <a:cubicBezTo>
                      <a:pt x="63020" y="44885"/>
                      <a:pt x="71634" y="14055"/>
                      <a:pt x="82969" y="3174"/>
                    </a:cubicBezTo>
                    <a:cubicBezTo>
                      <a:pt x="85236" y="1360"/>
                      <a:pt x="89770" y="0"/>
                      <a:pt x="95210" y="0"/>
                    </a:cubicBezTo>
                    <a:cubicBezTo>
                      <a:pt x="110625" y="0"/>
                      <a:pt x="132841" y="7707"/>
                      <a:pt x="132841" y="13148"/>
                    </a:cubicBezTo>
                    <a:cubicBezTo>
                      <a:pt x="132841" y="12695"/>
                      <a:pt x="119239" y="29470"/>
                      <a:pt x="105638" y="53953"/>
                    </a:cubicBezTo>
                    <a:cubicBezTo>
                      <a:pt x="129667" y="52139"/>
                      <a:pt x="155963" y="48965"/>
                      <a:pt x="166845" y="48965"/>
                    </a:cubicBezTo>
                    <a:cubicBezTo>
                      <a:pt x="179993" y="50779"/>
                      <a:pt x="199942" y="72088"/>
                      <a:pt x="199942" y="79342"/>
                    </a:cubicBezTo>
                    <a:cubicBezTo>
                      <a:pt x="199942" y="80249"/>
                      <a:pt x="199942" y="80702"/>
                      <a:pt x="199488" y="81155"/>
                    </a:cubicBezTo>
                    <a:cubicBezTo>
                      <a:pt x="183166" y="97024"/>
                      <a:pt x="130121" y="190874"/>
                      <a:pt x="130121" y="213997"/>
                    </a:cubicBezTo>
                    <a:cubicBezTo>
                      <a:pt x="130121" y="217170"/>
                      <a:pt x="131027" y="218984"/>
                      <a:pt x="133294" y="218984"/>
                    </a:cubicBezTo>
                    <a:cubicBezTo>
                      <a:pt x="150523" y="218984"/>
                      <a:pt x="197675" y="138282"/>
                      <a:pt x="205835" y="130121"/>
                    </a:cubicBezTo>
                    <a:cubicBezTo>
                      <a:pt x="208102" y="127854"/>
                      <a:pt x="211276" y="126947"/>
                      <a:pt x="213996" y="126947"/>
                    </a:cubicBezTo>
                    <a:close/>
                  </a:path>
                </a:pathLst>
              </a:custGeom>
              <a:solidFill>
                <a:srgbClr val="FFC000"/>
              </a:solidFill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4E3BC954-FD0F-4121-AFF8-8244EC901E05}"/>
                  </a:ext>
                </a:extLst>
              </p:cNvPr>
              <p:cNvSpPr/>
              <p:nvPr/>
            </p:nvSpPr>
            <p:spPr>
              <a:xfrm>
                <a:off x="9290489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solidFill>
                <a:srgbClr val="FFC000"/>
              </a:solidFill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F2472ED2-2C6A-492D-B748-DF0C51426651}"/>
                  </a:ext>
                </a:extLst>
              </p:cNvPr>
              <p:cNvSpPr/>
              <p:nvPr/>
            </p:nvSpPr>
            <p:spPr>
              <a:xfrm>
                <a:off x="9422876" y="1268656"/>
                <a:ext cx="163218" cy="235759"/>
              </a:xfrm>
              <a:custGeom>
                <a:avLst/>
                <a:gdLst>
                  <a:gd name="connsiteX0" fmla="*/ 157324 w 163217"/>
                  <a:gd name="connsiteY0" fmla="*/ 77075 h 235759"/>
                  <a:gd name="connsiteX1" fmla="*/ 165031 w 163217"/>
                  <a:gd name="connsiteY1" fmla="*/ 82969 h 235759"/>
                  <a:gd name="connsiteX2" fmla="*/ 83876 w 163217"/>
                  <a:gd name="connsiteY2" fmla="*/ 151430 h 235759"/>
                  <a:gd name="connsiteX3" fmla="*/ 107905 w 163217"/>
                  <a:gd name="connsiteY3" fmla="*/ 205382 h 235759"/>
                  <a:gd name="connsiteX4" fmla="*/ 108358 w 163217"/>
                  <a:gd name="connsiteY4" fmla="*/ 207196 h 235759"/>
                  <a:gd name="connsiteX5" fmla="*/ 84782 w 163217"/>
                  <a:gd name="connsiteY5" fmla="*/ 236666 h 235759"/>
                  <a:gd name="connsiteX6" fmla="*/ 82969 w 163217"/>
                  <a:gd name="connsiteY6" fmla="*/ 235759 h 235759"/>
                  <a:gd name="connsiteX7" fmla="*/ 1814 w 163217"/>
                  <a:gd name="connsiteY7" fmla="*/ 214903 h 235759"/>
                  <a:gd name="connsiteX8" fmla="*/ 0 w 163217"/>
                  <a:gd name="connsiteY8" fmla="*/ 209009 h 235759"/>
                  <a:gd name="connsiteX9" fmla="*/ 4080 w 163217"/>
                  <a:gd name="connsiteY9" fmla="*/ 190421 h 235759"/>
                  <a:gd name="connsiteX10" fmla="*/ 4080 w 163217"/>
                  <a:gd name="connsiteY10" fmla="*/ 189967 h 235759"/>
                  <a:gd name="connsiteX11" fmla="*/ 45792 w 163217"/>
                  <a:gd name="connsiteY11" fmla="*/ 155964 h 235759"/>
                  <a:gd name="connsiteX12" fmla="*/ 39898 w 163217"/>
                  <a:gd name="connsiteY12" fmla="*/ 102011 h 235759"/>
                  <a:gd name="connsiteX13" fmla="*/ 124227 w 163217"/>
                  <a:gd name="connsiteY13" fmla="*/ 0 h 235759"/>
                  <a:gd name="connsiteX14" fmla="*/ 157324 w 163217"/>
                  <a:gd name="connsiteY14" fmla="*/ 30377 h 235759"/>
                  <a:gd name="connsiteX15" fmla="*/ 152336 w 163217"/>
                  <a:gd name="connsiteY15" fmla="*/ 34004 h 235759"/>
                  <a:gd name="connsiteX16" fmla="*/ 79795 w 163217"/>
                  <a:gd name="connsiteY16" fmla="*/ 105185 h 235759"/>
                  <a:gd name="connsiteX17" fmla="*/ 81155 w 163217"/>
                  <a:gd name="connsiteY17" fmla="*/ 130574 h 235759"/>
                  <a:gd name="connsiteX18" fmla="*/ 149616 w 163217"/>
                  <a:gd name="connsiteY18" fmla="*/ 80702 h 235759"/>
                  <a:gd name="connsiteX19" fmla="*/ 157324 w 163217"/>
                  <a:gd name="connsiteY19" fmla="*/ 77075 h 235759"/>
                  <a:gd name="connsiteX20" fmla="*/ 52139 w 163217"/>
                  <a:gd name="connsiteY20" fmla="*/ 179993 h 235759"/>
                  <a:gd name="connsiteX21" fmla="*/ 38537 w 163217"/>
                  <a:gd name="connsiteY21" fmla="*/ 194048 h 235759"/>
                  <a:gd name="connsiteX22" fmla="*/ 59846 w 163217"/>
                  <a:gd name="connsiteY22" fmla="*/ 200849 h 235759"/>
                  <a:gd name="connsiteX23" fmla="*/ 52139 w 163217"/>
                  <a:gd name="connsiteY23" fmla="*/ 179993 h 235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3217" h="235759">
                    <a:moveTo>
                      <a:pt x="157324" y="77075"/>
                    </a:moveTo>
                    <a:cubicBezTo>
                      <a:pt x="161404" y="77075"/>
                      <a:pt x="165031" y="79342"/>
                      <a:pt x="165031" y="82969"/>
                    </a:cubicBezTo>
                    <a:cubicBezTo>
                      <a:pt x="165031" y="91130"/>
                      <a:pt x="124680" y="117426"/>
                      <a:pt x="83876" y="151430"/>
                    </a:cubicBezTo>
                    <a:cubicBezTo>
                      <a:pt x="88410" y="174552"/>
                      <a:pt x="96117" y="193594"/>
                      <a:pt x="107905" y="205382"/>
                    </a:cubicBezTo>
                    <a:cubicBezTo>
                      <a:pt x="108358" y="205836"/>
                      <a:pt x="108358" y="206289"/>
                      <a:pt x="108358" y="207196"/>
                    </a:cubicBezTo>
                    <a:cubicBezTo>
                      <a:pt x="108358" y="214450"/>
                      <a:pt x="92037" y="236666"/>
                      <a:pt x="84782" y="236666"/>
                    </a:cubicBezTo>
                    <a:cubicBezTo>
                      <a:pt x="84329" y="236666"/>
                      <a:pt x="83422" y="236212"/>
                      <a:pt x="82969" y="235759"/>
                    </a:cubicBezTo>
                    <a:cubicBezTo>
                      <a:pt x="72994" y="225785"/>
                      <a:pt x="12695" y="214903"/>
                      <a:pt x="1814" y="214903"/>
                    </a:cubicBezTo>
                    <a:cubicBezTo>
                      <a:pt x="0" y="214903"/>
                      <a:pt x="0" y="212636"/>
                      <a:pt x="0" y="209009"/>
                    </a:cubicBezTo>
                    <a:cubicBezTo>
                      <a:pt x="0" y="202662"/>
                      <a:pt x="1814" y="193594"/>
                      <a:pt x="4080" y="190421"/>
                    </a:cubicBezTo>
                    <a:lnTo>
                      <a:pt x="4080" y="189967"/>
                    </a:lnTo>
                    <a:cubicBezTo>
                      <a:pt x="12241" y="181806"/>
                      <a:pt x="27656" y="169565"/>
                      <a:pt x="45792" y="155964"/>
                    </a:cubicBezTo>
                    <a:cubicBezTo>
                      <a:pt x="41258" y="134655"/>
                      <a:pt x="39898" y="114252"/>
                      <a:pt x="39898" y="102011"/>
                    </a:cubicBezTo>
                    <a:cubicBezTo>
                      <a:pt x="39898" y="38538"/>
                      <a:pt x="82969" y="0"/>
                      <a:pt x="124227" y="0"/>
                    </a:cubicBezTo>
                    <a:cubicBezTo>
                      <a:pt x="136468" y="0"/>
                      <a:pt x="157324" y="21309"/>
                      <a:pt x="157324" y="30377"/>
                    </a:cubicBezTo>
                    <a:cubicBezTo>
                      <a:pt x="157324" y="32644"/>
                      <a:pt x="155510" y="34004"/>
                      <a:pt x="152336" y="34004"/>
                    </a:cubicBezTo>
                    <a:cubicBezTo>
                      <a:pt x="115159" y="34004"/>
                      <a:pt x="79795" y="54859"/>
                      <a:pt x="79795" y="105185"/>
                    </a:cubicBezTo>
                    <a:cubicBezTo>
                      <a:pt x="79795" y="113799"/>
                      <a:pt x="80249" y="122413"/>
                      <a:pt x="81155" y="130574"/>
                    </a:cubicBezTo>
                    <a:cubicBezTo>
                      <a:pt x="114252" y="106545"/>
                      <a:pt x="145082" y="84783"/>
                      <a:pt x="149616" y="80702"/>
                    </a:cubicBezTo>
                    <a:cubicBezTo>
                      <a:pt x="151883" y="77982"/>
                      <a:pt x="154603" y="77075"/>
                      <a:pt x="157324" y="77075"/>
                    </a:cubicBezTo>
                    <a:close/>
                    <a:moveTo>
                      <a:pt x="52139" y="179993"/>
                    </a:moveTo>
                    <a:cubicBezTo>
                      <a:pt x="46698" y="184980"/>
                      <a:pt x="42164" y="189967"/>
                      <a:pt x="38537" y="194048"/>
                    </a:cubicBezTo>
                    <a:cubicBezTo>
                      <a:pt x="45792" y="195861"/>
                      <a:pt x="53046" y="198128"/>
                      <a:pt x="59846" y="200849"/>
                    </a:cubicBezTo>
                    <a:cubicBezTo>
                      <a:pt x="57126" y="194048"/>
                      <a:pt x="54406" y="187247"/>
                      <a:pt x="52139" y="179993"/>
                    </a:cubicBezTo>
                    <a:close/>
                  </a:path>
                </a:pathLst>
              </a:custGeom>
              <a:solidFill>
                <a:srgbClr val="FFC000"/>
              </a:solidFill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3B45AA4F-067F-4D00-8A4F-748AA6C388D2}"/>
                  </a:ext>
                </a:extLst>
              </p:cNvPr>
              <p:cNvSpPr/>
              <p:nvPr/>
            </p:nvSpPr>
            <p:spPr>
              <a:xfrm>
                <a:off x="9539395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solidFill>
                <a:srgbClr val="FFC000"/>
              </a:solidFill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D0B83657-B7EA-41C8-B918-7E98D27B2A31}"/>
                  </a:ext>
                </a:extLst>
              </p:cNvPr>
              <p:cNvSpPr/>
              <p:nvPr/>
            </p:nvSpPr>
            <p:spPr>
              <a:xfrm>
                <a:off x="9676317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0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0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solidFill>
                <a:srgbClr val="FFC000"/>
              </a:solidFill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4BE25BA1-361A-4367-B216-84AA182160BC}"/>
                  </a:ext>
                </a:extLst>
              </p:cNvPr>
              <p:cNvSpPr/>
              <p:nvPr/>
            </p:nvSpPr>
            <p:spPr>
              <a:xfrm>
                <a:off x="9846335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9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9" y="300593"/>
                      <a:pt x="17229" y="284271"/>
                    </a:cubicBezTo>
                    <a:cubicBezTo>
                      <a:pt x="17229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solidFill>
                <a:srgbClr val="FFC000"/>
              </a:solidFill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14A1D41D-21F0-450F-8A93-EDAA3E8BB623}"/>
                  </a:ext>
                </a:extLst>
              </p:cNvPr>
              <p:cNvSpPr/>
              <p:nvPr/>
            </p:nvSpPr>
            <p:spPr>
              <a:xfrm>
                <a:off x="9967388" y="1268656"/>
                <a:ext cx="244826" cy="199488"/>
              </a:xfrm>
              <a:custGeom>
                <a:avLst/>
                <a:gdLst>
                  <a:gd name="connsiteX0" fmla="*/ 238479 w 244826"/>
                  <a:gd name="connsiteY0" fmla="*/ 77075 h 199488"/>
                  <a:gd name="connsiteX1" fmla="*/ 246186 w 244826"/>
                  <a:gd name="connsiteY1" fmla="*/ 82969 h 199488"/>
                  <a:gd name="connsiteX2" fmla="*/ 243013 w 244826"/>
                  <a:gd name="connsiteY2" fmla="*/ 89316 h 199488"/>
                  <a:gd name="connsiteX3" fmla="*/ 146442 w 244826"/>
                  <a:gd name="connsiteY3" fmla="*/ 202662 h 199488"/>
                  <a:gd name="connsiteX4" fmla="*/ 105185 w 244826"/>
                  <a:gd name="connsiteY4" fmla="*/ 161858 h 199488"/>
                  <a:gd name="connsiteX5" fmla="*/ 109265 w 244826"/>
                  <a:gd name="connsiteY5" fmla="*/ 138282 h 199488"/>
                  <a:gd name="connsiteX6" fmla="*/ 43978 w 244826"/>
                  <a:gd name="connsiteY6" fmla="*/ 203115 h 199488"/>
                  <a:gd name="connsiteX7" fmla="*/ 0 w 244826"/>
                  <a:gd name="connsiteY7" fmla="*/ 150523 h 199488"/>
                  <a:gd name="connsiteX8" fmla="*/ 132387 w 244826"/>
                  <a:gd name="connsiteY8" fmla="*/ 0 h 199488"/>
                  <a:gd name="connsiteX9" fmla="*/ 167751 w 244826"/>
                  <a:gd name="connsiteY9" fmla="*/ 34457 h 199488"/>
                  <a:gd name="connsiteX10" fmla="*/ 173645 w 244826"/>
                  <a:gd name="connsiteY10" fmla="*/ 32644 h 199488"/>
                  <a:gd name="connsiteX11" fmla="*/ 207196 w 244826"/>
                  <a:gd name="connsiteY11" fmla="*/ 58940 h 199488"/>
                  <a:gd name="connsiteX12" fmla="*/ 206742 w 244826"/>
                  <a:gd name="connsiteY12" fmla="*/ 60753 h 199488"/>
                  <a:gd name="connsiteX13" fmla="*/ 154150 w 244826"/>
                  <a:gd name="connsiteY13" fmla="*/ 164125 h 199488"/>
                  <a:gd name="connsiteX14" fmla="*/ 158230 w 244826"/>
                  <a:gd name="connsiteY14" fmla="*/ 170019 h 199488"/>
                  <a:gd name="connsiteX15" fmla="*/ 230318 w 244826"/>
                  <a:gd name="connsiteY15" fmla="*/ 80702 h 199488"/>
                  <a:gd name="connsiteX16" fmla="*/ 238479 w 244826"/>
                  <a:gd name="connsiteY16" fmla="*/ 77075 h 199488"/>
                  <a:gd name="connsiteX17" fmla="*/ 150976 w 244826"/>
                  <a:gd name="connsiteY17" fmla="*/ 56219 h 199488"/>
                  <a:gd name="connsiteX18" fmla="*/ 154150 w 244826"/>
                  <a:gd name="connsiteY18" fmla="*/ 49419 h 199488"/>
                  <a:gd name="connsiteX19" fmla="*/ 147802 w 244826"/>
                  <a:gd name="connsiteY19" fmla="*/ 39444 h 199488"/>
                  <a:gd name="connsiteX20" fmla="*/ 58486 w 244826"/>
                  <a:gd name="connsiteY20" fmla="*/ 157324 h 199488"/>
                  <a:gd name="connsiteX21" fmla="*/ 61660 w 244826"/>
                  <a:gd name="connsiteY21" fmla="*/ 161404 h 199488"/>
                  <a:gd name="connsiteX22" fmla="*/ 150976 w 244826"/>
                  <a:gd name="connsiteY22" fmla="*/ 56219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4826" h="199488">
                    <a:moveTo>
                      <a:pt x="238479" y="77075"/>
                    </a:moveTo>
                    <a:cubicBezTo>
                      <a:pt x="242559" y="77075"/>
                      <a:pt x="246186" y="79342"/>
                      <a:pt x="246186" y="82969"/>
                    </a:cubicBezTo>
                    <a:cubicBezTo>
                      <a:pt x="246186" y="84783"/>
                      <a:pt x="245280" y="87049"/>
                      <a:pt x="243013" y="89316"/>
                    </a:cubicBezTo>
                    <a:cubicBezTo>
                      <a:pt x="233945" y="97931"/>
                      <a:pt x="182713" y="202662"/>
                      <a:pt x="146442" y="202662"/>
                    </a:cubicBezTo>
                    <a:cubicBezTo>
                      <a:pt x="121053" y="202662"/>
                      <a:pt x="105185" y="178179"/>
                      <a:pt x="105185" y="161858"/>
                    </a:cubicBezTo>
                    <a:cubicBezTo>
                      <a:pt x="105185" y="155510"/>
                      <a:pt x="106998" y="147349"/>
                      <a:pt x="109265" y="138282"/>
                    </a:cubicBezTo>
                    <a:cubicBezTo>
                      <a:pt x="82515" y="171379"/>
                      <a:pt x="55313" y="203115"/>
                      <a:pt x="43978" y="203115"/>
                    </a:cubicBezTo>
                    <a:cubicBezTo>
                      <a:pt x="23122" y="203115"/>
                      <a:pt x="0" y="174552"/>
                      <a:pt x="0" y="150523"/>
                    </a:cubicBezTo>
                    <a:cubicBezTo>
                      <a:pt x="0" y="112439"/>
                      <a:pt x="82515" y="0"/>
                      <a:pt x="132387" y="0"/>
                    </a:cubicBezTo>
                    <a:cubicBezTo>
                      <a:pt x="157777" y="0"/>
                      <a:pt x="165484" y="23576"/>
                      <a:pt x="167751" y="34457"/>
                    </a:cubicBezTo>
                    <a:cubicBezTo>
                      <a:pt x="169565" y="33097"/>
                      <a:pt x="170925" y="32644"/>
                      <a:pt x="173645" y="32644"/>
                    </a:cubicBezTo>
                    <a:cubicBezTo>
                      <a:pt x="186340" y="32644"/>
                      <a:pt x="207196" y="52139"/>
                      <a:pt x="207196" y="58940"/>
                    </a:cubicBezTo>
                    <a:cubicBezTo>
                      <a:pt x="207196" y="59847"/>
                      <a:pt x="207196" y="60300"/>
                      <a:pt x="206742" y="60753"/>
                    </a:cubicBezTo>
                    <a:cubicBezTo>
                      <a:pt x="191781" y="75715"/>
                      <a:pt x="154150" y="143269"/>
                      <a:pt x="154150" y="164125"/>
                    </a:cubicBezTo>
                    <a:cubicBezTo>
                      <a:pt x="154150" y="167752"/>
                      <a:pt x="155510" y="170019"/>
                      <a:pt x="158230" y="170019"/>
                    </a:cubicBezTo>
                    <a:cubicBezTo>
                      <a:pt x="175912" y="170019"/>
                      <a:pt x="222157" y="88863"/>
                      <a:pt x="230318" y="80702"/>
                    </a:cubicBezTo>
                    <a:cubicBezTo>
                      <a:pt x="232585" y="77982"/>
                      <a:pt x="235759" y="77075"/>
                      <a:pt x="238479" y="77075"/>
                    </a:cubicBezTo>
                    <a:close/>
                    <a:moveTo>
                      <a:pt x="150976" y="56219"/>
                    </a:moveTo>
                    <a:cubicBezTo>
                      <a:pt x="152336" y="53953"/>
                      <a:pt x="154150" y="52592"/>
                      <a:pt x="154150" y="49419"/>
                    </a:cubicBezTo>
                    <a:cubicBezTo>
                      <a:pt x="154150" y="44885"/>
                      <a:pt x="152790" y="39444"/>
                      <a:pt x="147802" y="39444"/>
                    </a:cubicBezTo>
                    <a:cubicBezTo>
                      <a:pt x="130121" y="39444"/>
                      <a:pt x="58486" y="136468"/>
                      <a:pt x="58486" y="157324"/>
                    </a:cubicBezTo>
                    <a:cubicBezTo>
                      <a:pt x="58486" y="160044"/>
                      <a:pt x="59393" y="161404"/>
                      <a:pt x="61660" y="161404"/>
                    </a:cubicBezTo>
                    <a:cubicBezTo>
                      <a:pt x="69821" y="161404"/>
                      <a:pt x="135108" y="70728"/>
                      <a:pt x="150976" y="56219"/>
                    </a:cubicBezTo>
                    <a:close/>
                  </a:path>
                </a:pathLst>
              </a:custGeom>
              <a:solidFill>
                <a:srgbClr val="FFC000"/>
              </a:solidFill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F0F02311-3D3C-4315-9633-BB78E801500D}"/>
                  </a:ext>
                </a:extLst>
              </p:cNvPr>
              <p:cNvSpPr/>
              <p:nvPr/>
            </p:nvSpPr>
            <p:spPr>
              <a:xfrm>
                <a:off x="10136500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8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8" y="300593"/>
                      <a:pt x="17228" y="284271"/>
                    </a:cubicBezTo>
                    <a:cubicBezTo>
                      <a:pt x="17228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solidFill>
                <a:srgbClr val="FFC000"/>
              </a:solidFill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1F59F219-EA3F-49AB-92BA-F609CD3BE55C}"/>
                  </a:ext>
                </a:extLst>
              </p:cNvPr>
              <p:cNvSpPr/>
              <p:nvPr/>
            </p:nvSpPr>
            <p:spPr>
              <a:xfrm>
                <a:off x="10257553" y="1185687"/>
                <a:ext cx="158684" cy="285631"/>
              </a:xfrm>
              <a:custGeom>
                <a:avLst/>
                <a:gdLst>
                  <a:gd name="connsiteX0" fmla="*/ 133294 w 158683"/>
                  <a:gd name="connsiteY0" fmla="*/ 160044 h 285631"/>
                  <a:gd name="connsiteX1" fmla="*/ 141455 w 158683"/>
                  <a:gd name="connsiteY1" fmla="*/ 165938 h 285631"/>
                  <a:gd name="connsiteX2" fmla="*/ 137828 w 158683"/>
                  <a:gd name="connsiteY2" fmla="*/ 172285 h 285631"/>
                  <a:gd name="connsiteX3" fmla="*/ 41258 w 158683"/>
                  <a:gd name="connsiteY3" fmla="*/ 285631 h 285631"/>
                  <a:gd name="connsiteX4" fmla="*/ 0 w 158683"/>
                  <a:gd name="connsiteY4" fmla="*/ 245280 h 285631"/>
                  <a:gd name="connsiteX5" fmla="*/ 62567 w 158683"/>
                  <a:gd name="connsiteY5" fmla="*/ 117880 h 285631"/>
                  <a:gd name="connsiteX6" fmla="*/ 68461 w 158683"/>
                  <a:gd name="connsiteY6" fmla="*/ 115613 h 285631"/>
                  <a:gd name="connsiteX7" fmla="*/ 102464 w 158683"/>
                  <a:gd name="connsiteY7" fmla="*/ 141909 h 285631"/>
                  <a:gd name="connsiteX8" fmla="*/ 102011 w 158683"/>
                  <a:gd name="connsiteY8" fmla="*/ 143722 h 285631"/>
                  <a:gd name="connsiteX9" fmla="*/ 49419 w 158683"/>
                  <a:gd name="connsiteY9" fmla="*/ 247094 h 285631"/>
                  <a:gd name="connsiteX10" fmla="*/ 53499 w 158683"/>
                  <a:gd name="connsiteY10" fmla="*/ 252988 h 285631"/>
                  <a:gd name="connsiteX11" fmla="*/ 125587 w 158683"/>
                  <a:gd name="connsiteY11" fmla="*/ 163218 h 285631"/>
                  <a:gd name="connsiteX12" fmla="*/ 133294 w 158683"/>
                  <a:gd name="connsiteY12" fmla="*/ 160044 h 285631"/>
                  <a:gd name="connsiteX13" fmla="*/ 123320 w 158683"/>
                  <a:gd name="connsiteY13" fmla="*/ 0 h 285631"/>
                  <a:gd name="connsiteX14" fmla="*/ 159137 w 158683"/>
                  <a:gd name="connsiteY14" fmla="*/ 29923 h 285631"/>
                  <a:gd name="connsiteX15" fmla="*/ 114706 w 158683"/>
                  <a:gd name="connsiteY15" fmla="*/ 82516 h 285631"/>
                  <a:gd name="connsiteX16" fmla="*/ 111532 w 158683"/>
                  <a:gd name="connsiteY16" fmla="*/ 84329 h 285631"/>
                  <a:gd name="connsiteX17" fmla="*/ 88863 w 158683"/>
                  <a:gd name="connsiteY17" fmla="*/ 70728 h 285631"/>
                  <a:gd name="connsiteX18" fmla="*/ 118786 w 158683"/>
                  <a:gd name="connsiteY18" fmla="*/ 1814 h 285631"/>
                  <a:gd name="connsiteX19" fmla="*/ 123320 w 158683"/>
                  <a:gd name="connsiteY19" fmla="*/ 0 h 285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8683" h="285631">
                    <a:moveTo>
                      <a:pt x="133294" y="160044"/>
                    </a:moveTo>
                    <a:cubicBezTo>
                      <a:pt x="137828" y="160044"/>
                      <a:pt x="141455" y="162311"/>
                      <a:pt x="141455" y="165938"/>
                    </a:cubicBezTo>
                    <a:cubicBezTo>
                      <a:pt x="141455" y="167752"/>
                      <a:pt x="140095" y="170019"/>
                      <a:pt x="137828" y="172285"/>
                    </a:cubicBezTo>
                    <a:cubicBezTo>
                      <a:pt x="128760" y="181353"/>
                      <a:pt x="77528" y="285631"/>
                      <a:pt x="41258" y="285631"/>
                    </a:cubicBezTo>
                    <a:cubicBezTo>
                      <a:pt x="15868" y="285631"/>
                      <a:pt x="0" y="261148"/>
                      <a:pt x="0" y="245280"/>
                    </a:cubicBezTo>
                    <a:cubicBezTo>
                      <a:pt x="0" y="208556"/>
                      <a:pt x="46698" y="133748"/>
                      <a:pt x="62567" y="117880"/>
                    </a:cubicBezTo>
                    <a:cubicBezTo>
                      <a:pt x="64380" y="116066"/>
                      <a:pt x="66194" y="115613"/>
                      <a:pt x="68461" y="115613"/>
                    </a:cubicBezTo>
                    <a:cubicBezTo>
                      <a:pt x="81609" y="115613"/>
                      <a:pt x="102464" y="135561"/>
                      <a:pt x="102464" y="141909"/>
                    </a:cubicBezTo>
                    <a:cubicBezTo>
                      <a:pt x="102464" y="142816"/>
                      <a:pt x="102464" y="143269"/>
                      <a:pt x="102011" y="143722"/>
                    </a:cubicBezTo>
                    <a:cubicBezTo>
                      <a:pt x="87049" y="159137"/>
                      <a:pt x="49419" y="226691"/>
                      <a:pt x="49419" y="247094"/>
                    </a:cubicBezTo>
                    <a:cubicBezTo>
                      <a:pt x="49419" y="250721"/>
                      <a:pt x="50779" y="252988"/>
                      <a:pt x="53499" y="252988"/>
                    </a:cubicBezTo>
                    <a:cubicBezTo>
                      <a:pt x="70727" y="252988"/>
                      <a:pt x="117426" y="171832"/>
                      <a:pt x="125587" y="163218"/>
                    </a:cubicBezTo>
                    <a:cubicBezTo>
                      <a:pt x="127854" y="160951"/>
                      <a:pt x="130574" y="160044"/>
                      <a:pt x="133294" y="160044"/>
                    </a:cubicBezTo>
                    <a:close/>
                    <a:moveTo>
                      <a:pt x="123320" y="0"/>
                    </a:moveTo>
                    <a:cubicBezTo>
                      <a:pt x="135108" y="0"/>
                      <a:pt x="159137" y="20856"/>
                      <a:pt x="159137" y="29923"/>
                    </a:cubicBezTo>
                    <a:cubicBezTo>
                      <a:pt x="159137" y="34457"/>
                      <a:pt x="114706" y="71634"/>
                      <a:pt x="114706" y="82516"/>
                    </a:cubicBezTo>
                    <a:cubicBezTo>
                      <a:pt x="114706" y="84329"/>
                      <a:pt x="113346" y="84329"/>
                      <a:pt x="111532" y="84329"/>
                    </a:cubicBezTo>
                    <a:cubicBezTo>
                      <a:pt x="104731" y="84329"/>
                      <a:pt x="88863" y="75715"/>
                      <a:pt x="88863" y="70728"/>
                    </a:cubicBezTo>
                    <a:cubicBezTo>
                      <a:pt x="88863" y="53499"/>
                      <a:pt x="104278" y="16322"/>
                      <a:pt x="118786" y="1814"/>
                    </a:cubicBezTo>
                    <a:cubicBezTo>
                      <a:pt x="120146" y="453"/>
                      <a:pt x="121506" y="0"/>
                      <a:pt x="123320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C61C59C0-96A5-4D1E-93F2-2DEDEE58E455}"/>
                  </a:ext>
                </a:extLst>
              </p:cNvPr>
              <p:cNvSpPr/>
              <p:nvPr/>
            </p:nvSpPr>
            <p:spPr>
              <a:xfrm>
                <a:off x="10359564" y="1268656"/>
                <a:ext cx="167751" cy="199488"/>
              </a:xfrm>
              <a:custGeom>
                <a:avLst/>
                <a:gdLst>
                  <a:gd name="connsiteX0" fmla="*/ 170925 w 167751"/>
                  <a:gd name="connsiteY0" fmla="*/ 53499 h 199488"/>
                  <a:gd name="connsiteX1" fmla="*/ 44885 w 167751"/>
                  <a:gd name="connsiteY1" fmla="*/ 203569 h 199488"/>
                  <a:gd name="connsiteX2" fmla="*/ 0 w 167751"/>
                  <a:gd name="connsiteY2" fmla="*/ 159137 h 199488"/>
                  <a:gd name="connsiteX3" fmla="*/ 20402 w 167751"/>
                  <a:gd name="connsiteY3" fmla="*/ 91130 h 199488"/>
                  <a:gd name="connsiteX4" fmla="*/ 15415 w 167751"/>
                  <a:gd name="connsiteY4" fmla="*/ 83876 h 199488"/>
                  <a:gd name="connsiteX5" fmla="*/ 120146 w 167751"/>
                  <a:gd name="connsiteY5" fmla="*/ 0 h 199488"/>
                  <a:gd name="connsiteX6" fmla="*/ 170925 w 167751"/>
                  <a:gd name="connsiteY6" fmla="*/ 53499 h 199488"/>
                  <a:gd name="connsiteX7" fmla="*/ 136921 w 167751"/>
                  <a:gd name="connsiteY7" fmla="*/ 36271 h 199488"/>
                  <a:gd name="connsiteX8" fmla="*/ 123320 w 167751"/>
                  <a:gd name="connsiteY8" fmla="*/ 18589 h 199488"/>
                  <a:gd name="connsiteX9" fmla="*/ 63020 w 167751"/>
                  <a:gd name="connsiteY9" fmla="*/ 65287 h 199488"/>
                  <a:gd name="connsiteX10" fmla="*/ 77528 w 167751"/>
                  <a:gd name="connsiteY10" fmla="*/ 77528 h 199488"/>
                  <a:gd name="connsiteX11" fmla="*/ 34004 w 167751"/>
                  <a:gd name="connsiteY11" fmla="*/ 170925 h 199488"/>
                  <a:gd name="connsiteX12" fmla="*/ 43978 w 167751"/>
                  <a:gd name="connsiteY12" fmla="*/ 183167 h 199488"/>
                  <a:gd name="connsiteX13" fmla="*/ 136921 w 167751"/>
                  <a:gd name="connsiteY13" fmla="*/ 36271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7751" h="199488">
                    <a:moveTo>
                      <a:pt x="170925" y="53499"/>
                    </a:moveTo>
                    <a:cubicBezTo>
                      <a:pt x="170925" y="114252"/>
                      <a:pt x="113346" y="203569"/>
                      <a:pt x="44885" y="203569"/>
                    </a:cubicBezTo>
                    <a:cubicBezTo>
                      <a:pt x="11788" y="203569"/>
                      <a:pt x="0" y="184073"/>
                      <a:pt x="0" y="159137"/>
                    </a:cubicBezTo>
                    <a:cubicBezTo>
                      <a:pt x="0" y="137828"/>
                      <a:pt x="9068" y="111986"/>
                      <a:pt x="20402" y="91130"/>
                    </a:cubicBezTo>
                    <a:cubicBezTo>
                      <a:pt x="17228" y="88863"/>
                      <a:pt x="15415" y="86143"/>
                      <a:pt x="15415" y="83876"/>
                    </a:cubicBezTo>
                    <a:cubicBezTo>
                      <a:pt x="15415" y="57580"/>
                      <a:pt x="75261" y="0"/>
                      <a:pt x="120146" y="0"/>
                    </a:cubicBezTo>
                    <a:cubicBezTo>
                      <a:pt x="156417" y="0"/>
                      <a:pt x="170925" y="22669"/>
                      <a:pt x="170925" y="53499"/>
                    </a:cubicBezTo>
                    <a:close/>
                    <a:moveTo>
                      <a:pt x="136921" y="36271"/>
                    </a:moveTo>
                    <a:cubicBezTo>
                      <a:pt x="136921" y="25843"/>
                      <a:pt x="132841" y="18589"/>
                      <a:pt x="123320" y="18589"/>
                    </a:cubicBezTo>
                    <a:cubicBezTo>
                      <a:pt x="105185" y="18589"/>
                      <a:pt x="77528" y="40351"/>
                      <a:pt x="63020" y="65287"/>
                    </a:cubicBezTo>
                    <a:cubicBezTo>
                      <a:pt x="70727" y="68914"/>
                      <a:pt x="77528" y="73901"/>
                      <a:pt x="77528" y="77528"/>
                    </a:cubicBezTo>
                    <a:cubicBezTo>
                      <a:pt x="77528" y="75715"/>
                      <a:pt x="34004" y="141909"/>
                      <a:pt x="34004" y="170925"/>
                    </a:cubicBezTo>
                    <a:cubicBezTo>
                      <a:pt x="34004" y="178179"/>
                      <a:pt x="36724" y="183167"/>
                      <a:pt x="43978" y="183167"/>
                    </a:cubicBezTo>
                    <a:cubicBezTo>
                      <a:pt x="73448" y="183167"/>
                      <a:pt x="136921" y="78889"/>
                      <a:pt x="136921" y="36271"/>
                    </a:cubicBezTo>
                    <a:close/>
                  </a:path>
                </a:pathLst>
              </a:custGeom>
              <a:solidFill>
                <a:srgbClr val="FFC000"/>
              </a:solidFill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070448D0-CB5C-4A82-AD41-91EC5B99FFFA}"/>
                  </a:ext>
                </a:extLst>
              </p:cNvPr>
              <p:cNvSpPr/>
              <p:nvPr/>
            </p:nvSpPr>
            <p:spPr>
              <a:xfrm>
                <a:off x="10530942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1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1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solidFill>
                <a:srgbClr val="FFC000"/>
              </a:solidFill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7" name="Picture Placeholder 6" descr="A close up of a dog&#10;&#10;Description automatically generated">
            <a:extLst>
              <a:ext uri="{FF2B5EF4-FFF2-40B4-BE49-F238E27FC236}">
                <a16:creationId xmlns:a16="http://schemas.microsoft.com/office/drawing/2014/main" id="{964707E9-03DC-4F26-B1B9-DEDE875AE05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5" r="16865"/>
          <a:stretch>
            <a:fillRect/>
          </a:stretch>
        </p:blipFill>
        <p:spPr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728809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5EF8657-1513-41E7-8989-8155FB8F6636}"/>
              </a:ext>
            </a:extLst>
          </p:cNvPr>
          <p:cNvSpPr txBox="1"/>
          <p:nvPr/>
        </p:nvSpPr>
        <p:spPr>
          <a:xfrm>
            <a:off x="1012471" y="2838621"/>
            <a:ext cx="33304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 ante ipsum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793378" y="2014526"/>
            <a:ext cx="3323539" cy="7702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Population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EED767-119A-460F-B3DF-9302A5914F30}"/>
              </a:ext>
            </a:extLst>
          </p:cNvPr>
          <p:cNvSpPr txBox="1"/>
          <p:nvPr/>
        </p:nvSpPr>
        <p:spPr>
          <a:xfrm>
            <a:off x="4691744" y="2838621"/>
            <a:ext cx="33304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2C9264-2F8B-442E-BB1A-34C579BEEB93}"/>
              </a:ext>
            </a:extLst>
          </p:cNvPr>
          <p:cNvSpPr txBox="1"/>
          <p:nvPr/>
        </p:nvSpPr>
        <p:spPr>
          <a:xfrm>
            <a:off x="8371017" y="2838621"/>
            <a:ext cx="33304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3A83DBF-7E3D-443D-A633-699F337E2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01640" y="6406086"/>
            <a:ext cx="904018" cy="13908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B2F2583-20DB-4E84-80A4-CFFF3431B126}"/>
              </a:ext>
            </a:extLst>
          </p:cNvPr>
          <p:cNvSpPr txBox="1"/>
          <p:nvPr/>
        </p:nvSpPr>
        <p:spPr>
          <a:xfrm>
            <a:off x="2002631" y="5365754"/>
            <a:ext cx="190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Notes 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8B35F6-9CC7-4211-A491-57C9C767BFCA}"/>
              </a:ext>
            </a:extLst>
          </p:cNvPr>
          <p:cNvSpPr txBox="1"/>
          <p:nvPr/>
        </p:nvSpPr>
        <p:spPr>
          <a:xfrm>
            <a:off x="5333087" y="5365754"/>
            <a:ext cx="190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Notes 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4B28CC-3162-4FCF-9706-3654F42B00F6}"/>
              </a:ext>
            </a:extLst>
          </p:cNvPr>
          <p:cNvSpPr txBox="1"/>
          <p:nvPr/>
        </p:nvSpPr>
        <p:spPr>
          <a:xfrm>
            <a:off x="8719709" y="5365754"/>
            <a:ext cx="190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Notes :</a:t>
            </a:r>
          </a:p>
        </p:txBody>
      </p:sp>
      <p:pic>
        <p:nvPicPr>
          <p:cNvPr id="18" name="Graphic 17" descr="Bar chart">
            <a:extLst>
              <a:ext uri="{FF2B5EF4-FFF2-40B4-BE49-F238E27FC236}">
                <a16:creationId xmlns:a16="http://schemas.microsoft.com/office/drawing/2014/main" id="{58E1FB82-B72F-490A-9926-C161B744AC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51261" y="972382"/>
            <a:ext cx="1166110" cy="1166110"/>
          </a:xfrm>
          <a:prstGeom prst="rect">
            <a:avLst/>
          </a:prstGeom>
        </p:spPr>
      </p:pic>
      <p:pic>
        <p:nvPicPr>
          <p:cNvPr id="29" name="Graphic 28" descr="Mountains">
            <a:extLst>
              <a:ext uri="{FF2B5EF4-FFF2-40B4-BE49-F238E27FC236}">
                <a16:creationId xmlns:a16="http://schemas.microsoft.com/office/drawing/2014/main" id="{0E71ED8F-20FF-4FE1-97F5-0E05EA7743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22218" y="962764"/>
            <a:ext cx="1175728" cy="1175728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5D5C9209-0FC9-4D6C-A5F6-9AB60A0DD2D3}"/>
              </a:ext>
            </a:extLst>
          </p:cNvPr>
          <p:cNvSpPr txBox="1">
            <a:spLocks/>
          </p:cNvSpPr>
          <p:nvPr/>
        </p:nvSpPr>
        <p:spPr>
          <a:xfrm>
            <a:off x="4664335" y="2014526"/>
            <a:ext cx="3323539" cy="7702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GB" sz="3200" b="1" dirty="0">
                <a:solidFill>
                  <a:prstClr val="white"/>
                </a:solidFill>
                <a:latin typeface="Raleway" panose="020B0503030101060003" pitchFamily="34" charset="0"/>
              </a:rPr>
              <a:t>Habitat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Raavi" panose="020B0502040204020203" pitchFamily="34" charset="0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A9479485-2FC9-4E0B-AC20-ECE9785468C1}"/>
              </a:ext>
            </a:extLst>
          </p:cNvPr>
          <p:cNvSpPr txBox="1">
            <a:spLocks/>
          </p:cNvSpPr>
          <p:nvPr/>
        </p:nvSpPr>
        <p:spPr>
          <a:xfrm>
            <a:off x="8371017" y="2014526"/>
            <a:ext cx="3323539" cy="7702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GB" sz="3200" b="1" dirty="0">
                <a:solidFill>
                  <a:prstClr val="white"/>
                </a:solidFill>
                <a:latin typeface="Raleway" panose="020B0503030101060003" pitchFamily="34" charset="0"/>
              </a:rPr>
              <a:t>Lifecycle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Raavi" panose="020B0502040204020203" pitchFamily="34" charset="0"/>
            </a:endParaRPr>
          </a:p>
        </p:txBody>
      </p:sp>
      <p:pic>
        <p:nvPicPr>
          <p:cNvPr id="35" name="Graphic 34" descr="Repeat">
            <a:extLst>
              <a:ext uri="{FF2B5EF4-FFF2-40B4-BE49-F238E27FC236}">
                <a16:creationId xmlns:a16="http://schemas.microsoft.com/office/drawing/2014/main" id="{7F1EF724-139A-4B64-980D-7A42830445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93176" y="1071628"/>
            <a:ext cx="947564" cy="94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06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5EF8657-1513-41E7-8989-8155FB8F6636}"/>
              </a:ext>
            </a:extLst>
          </p:cNvPr>
          <p:cNvSpPr txBox="1"/>
          <p:nvPr/>
        </p:nvSpPr>
        <p:spPr>
          <a:xfrm>
            <a:off x="1012471" y="2838621"/>
            <a:ext cx="33304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 ante ipsum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793378" y="2014526"/>
            <a:ext cx="3323539" cy="7702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Diet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EED767-119A-460F-B3DF-9302A5914F30}"/>
              </a:ext>
            </a:extLst>
          </p:cNvPr>
          <p:cNvSpPr txBox="1"/>
          <p:nvPr/>
        </p:nvSpPr>
        <p:spPr>
          <a:xfrm>
            <a:off x="4691744" y="2838621"/>
            <a:ext cx="33304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2C9264-2F8B-442E-BB1A-34C579BEEB93}"/>
              </a:ext>
            </a:extLst>
          </p:cNvPr>
          <p:cNvSpPr txBox="1"/>
          <p:nvPr/>
        </p:nvSpPr>
        <p:spPr>
          <a:xfrm>
            <a:off x="8371017" y="2838621"/>
            <a:ext cx="33304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3A83DBF-7E3D-443D-A633-699F337E2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01640" y="6406086"/>
            <a:ext cx="904018" cy="13908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B2F2583-20DB-4E84-80A4-CFFF3431B126}"/>
              </a:ext>
            </a:extLst>
          </p:cNvPr>
          <p:cNvSpPr txBox="1"/>
          <p:nvPr/>
        </p:nvSpPr>
        <p:spPr>
          <a:xfrm>
            <a:off x="2002631" y="5365754"/>
            <a:ext cx="190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Notes 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8B35F6-9CC7-4211-A491-57C9C767BFCA}"/>
              </a:ext>
            </a:extLst>
          </p:cNvPr>
          <p:cNvSpPr txBox="1"/>
          <p:nvPr/>
        </p:nvSpPr>
        <p:spPr>
          <a:xfrm>
            <a:off x="5333087" y="5365754"/>
            <a:ext cx="190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Notes 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4B28CC-3162-4FCF-9706-3654F42B00F6}"/>
              </a:ext>
            </a:extLst>
          </p:cNvPr>
          <p:cNvSpPr txBox="1"/>
          <p:nvPr/>
        </p:nvSpPr>
        <p:spPr>
          <a:xfrm>
            <a:off x="8719709" y="5365754"/>
            <a:ext cx="190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Notes :</a:t>
            </a:r>
          </a:p>
        </p:txBody>
      </p:sp>
      <p:pic>
        <p:nvPicPr>
          <p:cNvPr id="31" name="Graphic 30" descr="Fishing">
            <a:extLst>
              <a:ext uri="{FF2B5EF4-FFF2-40B4-BE49-F238E27FC236}">
                <a16:creationId xmlns:a16="http://schemas.microsoft.com/office/drawing/2014/main" id="{07835BD9-7820-41C1-8DE7-3D85AB2EE3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20907" y="642262"/>
            <a:ext cx="1407772" cy="1407772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5D5C9209-0FC9-4D6C-A5F6-9AB60A0DD2D3}"/>
              </a:ext>
            </a:extLst>
          </p:cNvPr>
          <p:cNvSpPr txBox="1">
            <a:spLocks/>
          </p:cNvSpPr>
          <p:nvPr/>
        </p:nvSpPr>
        <p:spPr>
          <a:xfrm>
            <a:off x="4664335" y="2014526"/>
            <a:ext cx="3323539" cy="7702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GB" sz="3200" b="1" dirty="0">
                <a:solidFill>
                  <a:prstClr val="white"/>
                </a:solidFill>
                <a:latin typeface="Raleway" panose="020B0503030101060003" pitchFamily="34" charset="0"/>
              </a:rPr>
              <a:t>Reproduction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Raavi" panose="020B0502040204020203" pitchFamily="34" charset="0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A9479485-2FC9-4E0B-AC20-ECE9785468C1}"/>
              </a:ext>
            </a:extLst>
          </p:cNvPr>
          <p:cNvSpPr txBox="1">
            <a:spLocks/>
          </p:cNvSpPr>
          <p:nvPr/>
        </p:nvSpPr>
        <p:spPr>
          <a:xfrm>
            <a:off x="8371017" y="2014526"/>
            <a:ext cx="3323539" cy="7702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GB" sz="3200" b="1" dirty="0">
                <a:solidFill>
                  <a:prstClr val="white"/>
                </a:solidFill>
                <a:latin typeface="Raleway" panose="020B0503030101060003" pitchFamily="34" charset="0"/>
              </a:rPr>
              <a:t>Hunting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Raavi" panose="020B0502040204020203" pitchFamily="34" charset="0"/>
            </a:endParaRPr>
          </a:p>
        </p:txBody>
      </p:sp>
      <p:pic>
        <p:nvPicPr>
          <p:cNvPr id="6" name="Graphic 5" descr="Chicken leg">
            <a:extLst>
              <a:ext uri="{FF2B5EF4-FFF2-40B4-BE49-F238E27FC236}">
                <a16:creationId xmlns:a16="http://schemas.microsoft.com/office/drawing/2014/main" id="{F6B1AD6E-65BF-46DC-A3EC-B4F0E7EF2C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23356" y="1003809"/>
            <a:ext cx="996682" cy="99668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10A3B32-3DDA-4C73-8F73-15973A1DAB25}"/>
              </a:ext>
            </a:extLst>
          </p:cNvPr>
          <p:cNvGrpSpPr/>
          <p:nvPr/>
        </p:nvGrpSpPr>
        <p:grpSpPr>
          <a:xfrm>
            <a:off x="5182665" y="806068"/>
            <a:ext cx="2437188" cy="1194423"/>
            <a:chOff x="4964452" y="829396"/>
            <a:chExt cx="2670338" cy="1308686"/>
          </a:xfrm>
        </p:grpSpPr>
        <p:pic>
          <p:nvPicPr>
            <p:cNvPr id="3" name="Graphic 2" descr="Duck">
              <a:extLst>
                <a:ext uri="{FF2B5EF4-FFF2-40B4-BE49-F238E27FC236}">
                  <a16:creationId xmlns:a16="http://schemas.microsoft.com/office/drawing/2014/main" id="{90567384-0F9E-4975-9752-8B0A5ED40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326104" y="829396"/>
              <a:ext cx="1308686" cy="1308686"/>
            </a:xfrm>
            <a:prstGeom prst="rect">
              <a:avLst/>
            </a:prstGeom>
          </p:spPr>
        </p:pic>
        <p:pic>
          <p:nvPicPr>
            <p:cNvPr id="28" name="Graphic 27" descr="Duck">
              <a:extLst>
                <a:ext uri="{FF2B5EF4-FFF2-40B4-BE49-F238E27FC236}">
                  <a16:creationId xmlns:a16="http://schemas.microsoft.com/office/drawing/2014/main" id="{CEDCE5E8-A0E2-4A40-8527-6DCC76C31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675631" y="1277256"/>
              <a:ext cx="737269" cy="737269"/>
            </a:xfrm>
            <a:prstGeom prst="rect">
              <a:avLst/>
            </a:prstGeom>
          </p:spPr>
        </p:pic>
        <p:pic>
          <p:nvPicPr>
            <p:cNvPr id="30" name="Graphic 29" descr="Duck">
              <a:extLst>
                <a:ext uri="{FF2B5EF4-FFF2-40B4-BE49-F238E27FC236}">
                  <a16:creationId xmlns:a16="http://schemas.microsoft.com/office/drawing/2014/main" id="{E7828AC6-C0E2-4BBA-88EC-BE5B6A8049A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964452" y="1288495"/>
              <a:ext cx="737269" cy="7372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159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5EF8657-1513-41E7-8989-8155FB8F6636}"/>
              </a:ext>
            </a:extLst>
          </p:cNvPr>
          <p:cNvSpPr txBox="1"/>
          <p:nvPr/>
        </p:nvSpPr>
        <p:spPr>
          <a:xfrm>
            <a:off x="1012471" y="2838621"/>
            <a:ext cx="33304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 ante ipsum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793378" y="2014526"/>
            <a:ext cx="3323539" cy="7702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Experiments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EED767-119A-460F-B3DF-9302A5914F30}"/>
              </a:ext>
            </a:extLst>
          </p:cNvPr>
          <p:cNvSpPr txBox="1"/>
          <p:nvPr/>
        </p:nvSpPr>
        <p:spPr>
          <a:xfrm>
            <a:off x="4691744" y="2838621"/>
            <a:ext cx="33304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2C9264-2F8B-442E-BB1A-34C579BEEB93}"/>
              </a:ext>
            </a:extLst>
          </p:cNvPr>
          <p:cNvSpPr txBox="1"/>
          <p:nvPr/>
        </p:nvSpPr>
        <p:spPr>
          <a:xfrm>
            <a:off x="8371017" y="2838621"/>
            <a:ext cx="33304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3A83DBF-7E3D-443D-A633-699F337E2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01640" y="6406086"/>
            <a:ext cx="904018" cy="13908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B2F2583-20DB-4E84-80A4-CFFF3431B126}"/>
              </a:ext>
            </a:extLst>
          </p:cNvPr>
          <p:cNvSpPr txBox="1"/>
          <p:nvPr/>
        </p:nvSpPr>
        <p:spPr>
          <a:xfrm>
            <a:off x="2002631" y="5365754"/>
            <a:ext cx="190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Notes 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8B35F6-9CC7-4211-A491-57C9C767BFCA}"/>
              </a:ext>
            </a:extLst>
          </p:cNvPr>
          <p:cNvSpPr txBox="1"/>
          <p:nvPr/>
        </p:nvSpPr>
        <p:spPr>
          <a:xfrm>
            <a:off x="5333087" y="5365754"/>
            <a:ext cx="190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Notes 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4B28CC-3162-4FCF-9706-3654F42B00F6}"/>
              </a:ext>
            </a:extLst>
          </p:cNvPr>
          <p:cNvSpPr txBox="1"/>
          <p:nvPr/>
        </p:nvSpPr>
        <p:spPr>
          <a:xfrm>
            <a:off x="8719709" y="5365754"/>
            <a:ext cx="190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Notes :</a:t>
            </a:r>
          </a:p>
        </p:txBody>
      </p:sp>
      <p:pic>
        <p:nvPicPr>
          <p:cNvPr id="4" name="Graphic 3" descr="Earth globe: Americas">
            <a:extLst>
              <a:ext uri="{FF2B5EF4-FFF2-40B4-BE49-F238E27FC236}">
                <a16:creationId xmlns:a16="http://schemas.microsoft.com/office/drawing/2014/main" id="{C1777C91-ED52-4ABA-A144-CD0407BB47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72087" y="866204"/>
            <a:ext cx="1121398" cy="1121398"/>
          </a:xfrm>
          <a:prstGeom prst="rect">
            <a:avLst/>
          </a:prstGeom>
        </p:spPr>
      </p:pic>
      <p:pic>
        <p:nvPicPr>
          <p:cNvPr id="9" name="Graphic 8" descr="Hamster">
            <a:extLst>
              <a:ext uri="{FF2B5EF4-FFF2-40B4-BE49-F238E27FC236}">
                <a16:creationId xmlns:a16="http://schemas.microsoft.com/office/drawing/2014/main" id="{71689907-5FD3-4C0C-A999-7DD49E1BA6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14459" y="807153"/>
            <a:ext cx="1281376" cy="1281376"/>
          </a:xfrm>
          <a:prstGeom prst="rect">
            <a:avLst/>
          </a:prstGeom>
        </p:spPr>
      </p:pic>
      <p:pic>
        <p:nvPicPr>
          <p:cNvPr id="15" name="Graphic 14" descr="Paw prints">
            <a:extLst>
              <a:ext uri="{FF2B5EF4-FFF2-40B4-BE49-F238E27FC236}">
                <a16:creationId xmlns:a16="http://schemas.microsoft.com/office/drawing/2014/main" id="{A1DF7EA7-DCFA-4FED-8702-8E4B25E5DE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451664">
            <a:off x="5598281" y="758552"/>
            <a:ext cx="1378579" cy="1378579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5D5C9209-0FC9-4D6C-A5F6-9AB60A0DD2D3}"/>
              </a:ext>
            </a:extLst>
          </p:cNvPr>
          <p:cNvSpPr txBox="1">
            <a:spLocks/>
          </p:cNvSpPr>
          <p:nvPr/>
        </p:nvSpPr>
        <p:spPr>
          <a:xfrm>
            <a:off x="4664335" y="2014526"/>
            <a:ext cx="3323539" cy="7702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GB" sz="3200" b="1" dirty="0">
                <a:solidFill>
                  <a:prstClr val="white"/>
                </a:solidFill>
                <a:latin typeface="Raleway" panose="020B0503030101060003" pitchFamily="34" charset="0"/>
              </a:rPr>
              <a:t>Conservation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Raavi" panose="020B0502040204020203" pitchFamily="34" charset="0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A9479485-2FC9-4E0B-AC20-ECE9785468C1}"/>
              </a:ext>
            </a:extLst>
          </p:cNvPr>
          <p:cNvSpPr txBox="1">
            <a:spLocks/>
          </p:cNvSpPr>
          <p:nvPr/>
        </p:nvSpPr>
        <p:spPr>
          <a:xfrm>
            <a:off x="8371017" y="2014526"/>
            <a:ext cx="3323539" cy="7702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GB" sz="3200" b="1" dirty="0">
                <a:solidFill>
                  <a:prstClr val="white"/>
                </a:solidFill>
                <a:latin typeface="Raleway" panose="020B0503030101060003" pitchFamily="34" charset="0"/>
              </a:rPr>
              <a:t>Future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Raav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3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1C8C62B-199C-4845-8F0D-6D2564648193}"/>
              </a:ext>
            </a:extLst>
          </p:cNvPr>
          <p:cNvGraphicFramePr>
            <a:graphicFrameLocks noGrp="1"/>
          </p:cNvGraphicFramePr>
          <p:nvPr/>
        </p:nvGraphicFramePr>
        <p:xfrm>
          <a:off x="732446" y="2360457"/>
          <a:ext cx="10752508" cy="39719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88127">
                  <a:extLst>
                    <a:ext uri="{9D8B030D-6E8A-4147-A177-3AD203B41FA5}">
                      <a16:colId xmlns:a16="http://schemas.microsoft.com/office/drawing/2014/main" val="1828811264"/>
                    </a:ext>
                  </a:extLst>
                </a:gridCol>
                <a:gridCol w="1424892">
                  <a:extLst>
                    <a:ext uri="{9D8B030D-6E8A-4147-A177-3AD203B41FA5}">
                      <a16:colId xmlns:a16="http://schemas.microsoft.com/office/drawing/2014/main" val="3155904124"/>
                    </a:ext>
                  </a:extLst>
                </a:gridCol>
                <a:gridCol w="2461189">
                  <a:extLst>
                    <a:ext uri="{9D8B030D-6E8A-4147-A177-3AD203B41FA5}">
                      <a16:colId xmlns:a16="http://schemas.microsoft.com/office/drawing/2014/main" val="3197967846"/>
                    </a:ext>
                  </a:extLst>
                </a:gridCol>
                <a:gridCol w="4178300">
                  <a:extLst>
                    <a:ext uri="{9D8B030D-6E8A-4147-A177-3AD203B41FA5}">
                      <a16:colId xmlns:a16="http://schemas.microsoft.com/office/drawing/2014/main" val="326580143"/>
                    </a:ext>
                  </a:extLst>
                </a:gridCol>
              </a:tblGrid>
              <a:tr h="66199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543530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328766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597394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863531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477623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110334"/>
                  </a:ext>
                </a:extLst>
              </a:tr>
            </a:tbl>
          </a:graphicData>
        </a:graphic>
      </p:graphicFrame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F4CBBA6D-24F6-4C23-9C24-706686D5696B}"/>
              </a:ext>
            </a:extLst>
          </p:cNvPr>
          <p:cNvSpPr txBox="1">
            <a:spLocks/>
          </p:cNvSpPr>
          <p:nvPr/>
        </p:nvSpPr>
        <p:spPr>
          <a:xfrm>
            <a:off x="3866300" y="2551238"/>
            <a:ext cx="740893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B431364-AEA4-4F61-AE29-9FD9F207458D}"/>
              </a:ext>
            </a:extLst>
          </p:cNvPr>
          <p:cNvSpPr txBox="1">
            <a:spLocks/>
          </p:cNvSpPr>
          <p:nvPr/>
        </p:nvSpPr>
        <p:spPr>
          <a:xfrm>
            <a:off x="5120022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24C98DBA-406C-4F22-ACF5-13358A4AC521}"/>
              </a:ext>
            </a:extLst>
          </p:cNvPr>
          <p:cNvSpPr txBox="1">
            <a:spLocks/>
          </p:cNvSpPr>
          <p:nvPr/>
        </p:nvSpPr>
        <p:spPr>
          <a:xfrm>
            <a:off x="8955461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CC99EED-D5CD-4302-ABFE-EFB7C56752A0}"/>
              </a:ext>
            </a:extLst>
          </p:cNvPr>
          <p:cNvSpPr txBox="1">
            <a:spLocks/>
          </p:cNvSpPr>
          <p:nvPr/>
        </p:nvSpPr>
        <p:spPr>
          <a:xfrm>
            <a:off x="1101035" y="3193099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406AAF38-0887-4DD2-A359-B70717D742FB}"/>
              </a:ext>
            </a:extLst>
          </p:cNvPr>
          <p:cNvSpPr txBox="1">
            <a:spLocks/>
          </p:cNvSpPr>
          <p:nvPr/>
        </p:nvSpPr>
        <p:spPr>
          <a:xfrm>
            <a:off x="1101035" y="3857551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6811932-C0B5-4C10-986A-03021EA15604}"/>
              </a:ext>
            </a:extLst>
          </p:cNvPr>
          <p:cNvSpPr txBox="1">
            <a:spLocks/>
          </p:cNvSpPr>
          <p:nvPr/>
        </p:nvSpPr>
        <p:spPr>
          <a:xfrm>
            <a:off x="1101035" y="4522003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D49A347-66CC-42D0-9428-2E913DE209D2}"/>
              </a:ext>
            </a:extLst>
          </p:cNvPr>
          <p:cNvSpPr txBox="1">
            <a:spLocks/>
          </p:cNvSpPr>
          <p:nvPr/>
        </p:nvSpPr>
        <p:spPr>
          <a:xfrm>
            <a:off x="1101035" y="5186455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4EB6EEC7-CE4F-4800-AE2C-5B3DA40DFC17}"/>
              </a:ext>
            </a:extLst>
          </p:cNvPr>
          <p:cNvSpPr txBox="1">
            <a:spLocks/>
          </p:cNvSpPr>
          <p:nvPr/>
        </p:nvSpPr>
        <p:spPr>
          <a:xfrm>
            <a:off x="931492" y="2549150"/>
            <a:ext cx="2421979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Title Here</a:t>
            </a: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128EA8B6-F089-42EB-995F-07B53354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46" y="270261"/>
            <a:ext cx="10515600" cy="1050959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chemeClr val="accent4"/>
                </a:solidFill>
                <a:latin typeface="Raleway" panose="020B0503030101060003" pitchFamily="34" charset="0"/>
              </a:rPr>
              <a:t>Table &amp; Stats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5E633A-A878-4F79-BFC9-79078F09CE8E}"/>
              </a:ext>
            </a:extLst>
          </p:cNvPr>
          <p:cNvSpPr txBox="1"/>
          <p:nvPr/>
        </p:nvSpPr>
        <p:spPr>
          <a:xfrm>
            <a:off x="840000" y="1376762"/>
            <a:ext cx="1072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</a:t>
            </a:r>
          </a:p>
        </p:txBody>
      </p:sp>
      <p:pic>
        <p:nvPicPr>
          <p:cNvPr id="17" name="Graphic 16" descr="Bookmark">
            <a:extLst>
              <a:ext uri="{FF2B5EF4-FFF2-40B4-BE49-F238E27FC236}">
                <a16:creationId xmlns:a16="http://schemas.microsoft.com/office/drawing/2014/main" id="{1BD6F823-02C2-449C-9D66-916166318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7001" y="-86536"/>
            <a:ext cx="1050959" cy="1050959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B8EF064-6E6A-4CD0-8E51-A37FDEBAE3A9}"/>
              </a:ext>
            </a:extLst>
          </p:cNvPr>
          <p:cNvGrpSpPr/>
          <p:nvPr/>
        </p:nvGrpSpPr>
        <p:grpSpPr>
          <a:xfrm>
            <a:off x="8530088" y="579517"/>
            <a:ext cx="542391" cy="344645"/>
            <a:chOff x="743484" y="5375305"/>
            <a:chExt cx="1170774" cy="652447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57A42FD-9C5A-4533-BD71-B9BAE854E4C4}"/>
                </a:ext>
              </a:extLst>
            </p:cNvPr>
            <p:cNvSpPr/>
            <p:nvPr/>
          </p:nvSpPr>
          <p:spPr>
            <a:xfrm>
              <a:off x="743484" y="5375305"/>
              <a:ext cx="1170774" cy="94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15F238A-833B-4771-A788-20424A878E06}"/>
                </a:ext>
              </a:extLst>
            </p:cNvPr>
            <p:cNvSpPr/>
            <p:nvPr/>
          </p:nvSpPr>
          <p:spPr>
            <a:xfrm>
              <a:off x="743484" y="5554767"/>
              <a:ext cx="1170774" cy="94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62C1C63-039A-429A-A9F4-4571FBB3117A}"/>
                </a:ext>
              </a:extLst>
            </p:cNvPr>
            <p:cNvSpPr/>
            <p:nvPr/>
          </p:nvSpPr>
          <p:spPr>
            <a:xfrm>
              <a:off x="743484" y="5734229"/>
              <a:ext cx="1170774" cy="94003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A8350AD-6B2E-4026-8CC5-1CF99AA66B87}"/>
                </a:ext>
              </a:extLst>
            </p:cNvPr>
            <p:cNvSpPr/>
            <p:nvPr/>
          </p:nvSpPr>
          <p:spPr>
            <a:xfrm>
              <a:off x="743484" y="5933749"/>
              <a:ext cx="1170774" cy="94003"/>
            </a:xfrm>
            <a:prstGeom prst="rect">
              <a:avLst/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2626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11173043" y="5392733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501800" y="3941269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596C6F-257A-4220-9A69-5DB33385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292" y="49716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chemeClr val="accent4"/>
                </a:solidFill>
                <a:latin typeface="Raleway" panose="020B0503030101060003" pitchFamily="34" charset="0"/>
              </a:rPr>
              <a:t>    Text &amp; Description Slide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2E31DE-4A21-4690-85DC-6005506A63B0}"/>
              </a:ext>
            </a:extLst>
          </p:cNvPr>
          <p:cNvSpPr txBox="1"/>
          <p:nvPr/>
        </p:nvSpPr>
        <p:spPr>
          <a:xfrm>
            <a:off x="784792" y="1841895"/>
            <a:ext cx="10728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finibus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ligula.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lobortis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nulla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ante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leo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non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nunc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arcu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Etiam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placerat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felis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ullamcorper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gravida,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erat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nisi gravida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purus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ullamcorper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lorem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vitae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justo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Praesent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tempor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erat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volutpat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rhoncus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ligula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justo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sagittis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ac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vulputate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eu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ligula.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Nullam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eu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metus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urna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Integer non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porttitor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eros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non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accumsan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lorem.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890D91-1B50-4163-8DC9-6B3417B3D721}"/>
              </a:ext>
            </a:extLst>
          </p:cNvPr>
          <p:cNvSpPr txBox="1"/>
          <p:nvPr/>
        </p:nvSpPr>
        <p:spPr>
          <a:xfrm>
            <a:off x="748892" y="4459108"/>
            <a:ext cx="1072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9585466-1F57-4908-B25C-A7A7A349B1BD}"/>
              </a:ext>
            </a:extLst>
          </p:cNvPr>
          <p:cNvSpPr/>
          <p:nvPr/>
        </p:nvSpPr>
        <p:spPr>
          <a:xfrm>
            <a:off x="6702529" y="6172841"/>
            <a:ext cx="485671" cy="37599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084945F5-48B0-4C6A-B6AF-FE03194F5476}"/>
              </a:ext>
            </a:extLst>
          </p:cNvPr>
          <p:cNvSpPr/>
          <p:nvPr/>
        </p:nvSpPr>
        <p:spPr>
          <a:xfrm rot="10800000">
            <a:off x="5057673" y="6145899"/>
            <a:ext cx="485671" cy="37599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Graphic 2" descr="Open book">
            <a:extLst>
              <a:ext uri="{FF2B5EF4-FFF2-40B4-BE49-F238E27FC236}">
                <a16:creationId xmlns:a16="http://schemas.microsoft.com/office/drawing/2014/main" id="{7E1A6540-AD79-4DE4-A4C0-66A263940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71593" y="67967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865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1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334051">
            <a:off x="6037972" y="572358"/>
            <a:ext cx="4674315" cy="57745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6E6574-586C-42A0-8B26-6C0CEBD83BD3}"/>
              </a:ext>
            </a:extLst>
          </p:cNvPr>
          <p:cNvSpPr/>
          <p:nvPr/>
        </p:nvSpPr>
        <p:spPr>
          <a:xfrm rot="30057">
            <a:off x="2580078" y="2640811"/>
            <a:ext cx="2415937" cy="1012810"/>
          </a:xfrm>
          <a:prstGeom prst="rect">
            <a:avLst/>
          </a:prstGeom>
          <a:solidFill>
            <a:srgbClr val="EC1C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341A77-37F9-4462-851C-69C6F9449C51}"/>
              </a:ext>
            </a:extLst>
          </p:cNvPr>
          <p:cNvSpPr/>
          <p:nvPr/>
        </p:nvSpPr>
        <p:spPr>
          <a:xfrm rot="21300722">
            <a:off x="2329475" y="1676975"/>
            <a:ext cx="2415937" cy="101281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FE6C15-4F00-459D-81E5-A0C510749968}"/>
              </a:ext>
            </a:extLst>
          </p:cNvPr>
          <p:cNvSpPr/>
          <p:nvPr/>
        </p:nvSpPr>
        <p:spPr>
          <a:xfrm rot="21296387">
            <a:off x="2143260" y="3714643"/>
            <a:ext cx="3272396" cy="10128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73FBB995-3BC6-4019-8E80-813608EFE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19201">
            <a:off x="2605989" y="1874200"/>
            <a:ext cx="1896868" cy="653226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A17E5ACC-5802-425F-9301-18993BBB61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82305" y="2794500"/>
            <a:ext cx="1733562" cy="66578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DFB52BB-2624-4CED-A122-E535B0A72C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348794">
            <a:off x="2410195" y="3927806"/>
            <a:ext cx="2738524" cy="678350"/>
          </a:xfrm>
          <a:prstGeom prst="rect">
            <a:avLst/>
          </a:prstGeom>
        </p:spPr>
      </p:pic>
      <p:pic>
        <p:nvPicPr>
          <p:cNvPr id="59" name="Graphic 58" descr="Books">
            <a:extLst>
              <a:ext uri="{FF2B5EF4-FFF2-40B4-BE49-F238E27FC236}">
                <a16:creationId xmlns:a16="http://schemas.microsoft.com/office/drawing/2014/main" id="{8A927534-4077-4CA1-BA40-E1E64EB6CE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2468" y="2659148"/>
            <a:ext cx="1607833" cy="1607833"/>
          </a:xfrm>
          <a:prstGeom prst="rect">
            <a:avLst/>
          </a:prstGeom>
        </p:spPr>
      </p:pic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3455508" y="5623407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0ACFB4C1-4E77-4F62-B94C-308003A9D131}"/>
              </a:ext>
            </a:extLst>
          </p:cNvPr>
          <p:cNvSpPr/>
          <p:nvPr/>
        </p:nvSpPr>
        <p:spPr>
          <a:xfrm rot="16470813">
            <a:off x="2555257" y="5276968"/>
            <a:ext cx="929566" cy="81807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 descr="A close up of a dog&#10;&#10;Description automatically generated">
            <a:extLst>
              <a:ext uri="{FF2B5EF4-FFF2-40B4-BE49-F238E27FC236}">
                <a16:creationId xmlns:a16="http://schemas.microsoft.com/office/drawing/2014/main" id="{C36B4A93-4E0F-4A8D-9ACA-BFFBBF1810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6" r="237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87506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0E21B90-A10B-47BB-894D-6CBCD189A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11173043" y="5392733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802737" y="4426524"/>
            <a:ext cx="247092" cy="2470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596C6F-257A-4220-9A69-5DB33385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92" y="6456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chemeClr val="accent4"/>
                </a:solidFill>
                <a:latin typeface="Raleway" panose="020B0503030101060003" pitchFamily="34" charset="0"/>
              </a:rPr>
              <a:t>Do You Know?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4E11161D-C229-4677-8B8E-BE86983C1B3D}"/>
              </a:ext>
            </a:extLst>
          </p:cNvPr>
          <p:cNvSpPr txBox="1">
            <a:spLocks/>
          </p:cNvSpPr>
          <p:nvPr/>
        </p:nvSpPr>
        <p:spPr>
          <a:xfrm>
            <a:off x="838200" y="1764467"/>
            <a:ext cx="10515600" cy="3105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6000" b="1" i="1" dirty="0">
                <a:solidFill>
                  <a:prstClr val="white"/>
                </a:solidFill>
                <a:latin typeface="Raleway" panose="020B0503030101060003" pitchFamily="34" charset="0"/>
              </a:rPr>
              <a:t>“Elephants are the only animal that can't jump.”</a:t>
            </a:r>
            <a:endParaRPr kumimoji="0" lang="en-US" sz="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306C17C-4D46-42A1-B6B6-F4B0283A5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5149" y="5276685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EF666BB-EF91-488A-B4A1-69BB92A8F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14794" y="1408218"/>
            <a:ext cx="904018" cy="139080"/>
          </a:xfrm>
          <a:prstGeom prst="rect">
            <a:avLst/>
          </a:prstGeom>
        </p:spPr>
      </p:pic>
      <p:pic>
        <p:nvPicPr>
          <p:cNvPr id="16" name="Graphic 15" descr="Bookmark">
            <a:extLst>
              <a:ext uri="{FF2B5EF4-FFF2-40B4-BE49-F238E27FC236}">
                <a16:creationId xmlns:a16="http://schemas.microsoft.com/office/drawing/2014/main" id="{4CAFDCA6-E05B-479A-BCDB-7B55B8717C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6492" y="137333"/>
            <a:ext cx="1430709" cy="143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3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>
            <a:extLst>
              <a:ext uri="{FF2B5EF4-FFF2-40B4-BE49-F238E27FC236}">
                <a16:creationId xmlns:a16="http://schemas.microsoft.com/office/drawing/2014/main" id="{78EF894B-8513-4BCE-917C-5BE28F09B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716" y="62479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accent4"/>
                </a:solidFill>
                <a:latin typeface="Raleway" panose="020B0503030101060003" pitchFamily="34" charset="0"/>
              </a:rPr>
              <a:t>List &amp; Bullets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076ACD-13DF-425C-977B-09DC2A577F87}"/>
              </a:ext>
            </a:extLst>
          </p:cNvPr>
          <p:cNvSpPr txBox="1"/>
          <p:nvPr/>
        </p:nvSpPr>
        <p:spPr>
          <a:xfrm>
            <a:off x="2941466" y="2307027"/>
            <a:ext cx="51784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FF24DA8-F6C8-4168-B3D8-6812EB596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67859" y="1920073"/>
            <a:ext cx="904018" cy="13908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A95D95E-42B3-46A3-88EF-BF71FE0B940E}"/>
              </a:ext>
            </a:extLst>
          </p:cNvPr>
          <p:cNvSpPr/>
          <p:nvPr/>
        </p:nvSpPr>
        <p:spPr>
          <a:xfrm>
            <a:off x="5869230" y="6192608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E19B650-50DE-40E3-9A93-27CAFF3B7F53}"/>
              </a:ext>
            </a:extLst>
          </p:cNvPr>
          <p:cNvSpPr/>
          <p:nvPr/>
        </p:nvSpPr>
        <p:spPr>
          <a:xfrm>
            <a:off x="6238516" y="6192608"/>
            <a:ext cx="266700" cy="266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2C3AA8D-EFC5-4469-8A96-02A937F42C0C}"/>
              </a:ext>
            </a:extLst>
          </p:cNvPr>
          <p:cNvSpPr/>
          <p:nvPr/>
        </p:nvSpPr>
        <p:spPr>
          <a:xfrm>
            <a:off x="6602858" y="6192608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 descr="Pin">
            <a:extLst>
              <a:ext uri="{FF2B5EF4-FFF2-40B4-BE49-F238E27FC236}">
                <a16:creationId xmlns:a16="http://schemas.microsoft.com/office/drawing/2014/main" id="{953470E2-D933-42AF-B5F4-252ADA7271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57757" y="762000"/>
            <a:ext cx="934962" cy="934962"/>
          </a:xfrm>
          <a:prstGeom prst="rect">
            <a:avLst/>
          </a:prstGeom>
        </p:spPr>
      </p:pic>
      <p:pic>
        <p:nvPicPr>
          <p:cNvPr id="3" name="Graphic 2" descr="Magnifying glass">
            <a:extLst>
              <a:ext uri="{FF2B5EF4-FFF2-40B4-BE49-F238E27FC236}">
                <a16:creationId xmlns:a16="http://schemas.microsoft.com/office/drawing/2014/main" id="{4E5B90B1-5A5F-41D6-B43D-365DC5F2FF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97223" y="2573216"/>
            <a:ext cx="2334426" cy="233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12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cture containing yellow, object, water, sitting&#10;&#10;Description automatically generated">
            <a:extLst>
              <a:ext uri="{FF2B5EF4-FFF2-40B4-BE49-F238E27FC236}">
                <a16:creationId xmlns:a16="http://schemas.microsoft.com/office/drawing/2014/main" id="{108985B0-40CC-4780-A99B-B4BCE74DA65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8" b="6788"/>
          <a:stretch>
            <a:fillRect/>
          </a:stretch>
        </p:blipFill>
        <p:spPr/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5CD09FE-A67F-4A25-AC66-7CDA25819C82}"/>
              </a:ext>
            </a:extLst>
          </p:cNvPr>
          <p:cNvSpPr txBox="1">
            <a:spLocks/>
          </p:cNvSpPr>
          <p:nvPr/>
        </p:nvSpPr>
        <p:spPr>
          <a:xfrm>
            <a:off x="7226300" y="1979775"/>
            <a:ext cx="5616575" cy="45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Description and Text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5956299" y="2742600"/>
            <a:ext cx="5616575" cy="272537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finibus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ligula.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lobortis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nulla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ante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leo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non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nunc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arcu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Etiam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placerat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felis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ullamcorper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gravida,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erat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nisi gravida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purus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FD909-F9B3-4009-9F70-90D87EC302D6}"/>
              </a:ext>
            </a:extLst>
          </p:cNvPr>
          <p:cNvSpPr/>
          <p:nvPr/>
        </p:nvSpPr>
        <p:spPr>
          <a:xfrm>
            <a:off x="0" y="0"/>
            <a:ext cx="275771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B118AE-7902-4098-A51F-B921BA3A9E63}"/>
              </a:ext>
            </a:extLst>
          </p:cNvPr>
          <p:cNvSpPr/>
          <p:nvPr/>
        </p:nvSpPr>
        <p:spPr>
          <a:xfrm>
            <a:off x="11422743" y="6036936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996B965-5F2A-4A88-8036-944B5D770E46}"/>
              </a:ext>
            </a:extLst>
          </p:cNvPr>
          <p:cNvSpPr/>
          <p:nvPr/>
        </p:nvSpPr>
        <p:spPr>
          <a:xfrm rot="16200000">
            <a:off x="11396840" y="-25903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456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D5A21C38-7905-4417-B7D3-5A20D9320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12850"/>
            <a:ext cx="5742053" cy="535924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2F84D-6F60-4C3B-BE28-8BF79F36F5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8697700" cy="1080000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Place Your Heading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11D3FD-31C4-41D0-A7AA-8468175CBC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solidFill>
                  <a:schemeClr val="accent4"/>
                </a:solidFill>
              </a:rPr>
              <a:t>Description and Text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A22E3F-84F5-45DC-9D3A-ECC6DCF9BA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GB" sz="1600" dirty="0"/>
              <a:t>Lorem ipsum </a:t>
            </a:r>
            <a:r>
              <a:rPr lang="en-GB" sz="1600" dirty="0" err="1"/>
              <a:t>dolor</a:t>
            </a:r>
            <a:r>
              <a:rPr lang="en-GB" sz="1600" dirty="0"/>
              <a:t> sit </a:t>
            </a:r>
            <a:r>
              <a:rPr lang="en-GB" sz="1600" dirty="0" err="1"/>
              <a:t>amet</a:t>
            </a:r>
            <a:r>
              <a:rPr lang="en-GB" sz="1600" dirty="0"/>
              <a:t>, </a:t>
            </a:r>
            <a:r>
              <a:rPr lang="en-GB" sz="1600" dirty="0" err="1"/>
              <a:t>consectetur</a:t>
            </a:r>
            <a:r>
              <a:rPr lang="en-GB" sz="1600" dirty="0"/>
              <a:t> </a:t>
            </a:r>
            <a:r>
              <a:rPr lang="en-GB" sz="1600" dirty="0" err="1"/>
              <a:t>adipiscing</a:t>
            </a:r>
            <a:r>
              <a:rPr lang="en-GB" sz="1600" dirty="0"/>
              <a:t> </a:t>
            </a:r>
            <a:r>
              <a:rPr lang="en-GB" sz="1600" dirty="0" err="1"/>
              <a:t>elit</a:t>
            </a:r>
            <a:r>
              <a:rPr lang="en-GB" sz="1600" dirty="0"/>
              <a:t>. </a:t>
            </a:r>
            <a:r>
              <a:rPr lang="en-GB" sz="1600" dirty="0" err="1"/>
              <a:t>Proin</a:t>
            </a:r>
            <a:r>
              <a:rPr lang="en-GB" sz="1600" dirty="0"/>
              <a:t> </a:t>
            </a:r>
            <a:r>
              <a:rPr lang="en-GB" sz="1600" dirty="0" err="1"/>
              <a:t>auctor</a:t>
            </a:r>
            <a:r>
              <a:rPr lang="en-GB" sz="1600" dirty="0"/>
              <a:t> </a:t>
            </a:r>
            <a:r>
              <a:rPr lang="en-GB" sz="1600" dirty="0" err="1"/>
              <a:t>metus</a:t>
            </a:r>
            <a:r>
              <a:rPr lang="en-GB" sz="1600" dirty="0"/>
              <a:t> </a:t>
            </a:r>
            <a:r>
              <a:rPr lang="en-GB" sz="1600" dirty="0" err="1"/>
              <a:t>vel</a:t>
            </a:r>
            <a:r>
              <a:rPr lang="en-GB" sz="1600" dirty="0"/>
              <a:t> </a:t>
            </a:r>
            <a:r>
              <a:rPr lang="en-GB" sz="1600" dirty="0" err="1"/>
              <a:t>nunc</a:t>
            </a:r>
            <a:r>
              <a:rPr lang="en-GB" sz="1600" dirty="0"/>
              <a:t> </a:t>
            </a:r>
            <a:r>
              <a:rPr lang="en-GB" sz="1600" dirty="0" err="1"/>
              <a:t>molestie</a:t>
            </a:r>
            <a:r>
              <a:rPr lang="en-GB" sz="1600" dirty="0"/>
              <a:t> pharetra. </a:t>
            </a:r>
            <a:r>
              <a:rPr lang="en-GB" sz="1600" dirty="0" err="1"/>
              <a:t>Quisque</a:t>
            </a:r>
            <a:r>
              <a:rPr lang="en-GB" sz="1600" dirty="0"/>
              <a:t> sit </a:t>
            </a:r>
            <a:r>
              <a:rPr lang="en-GB" sz="1600" dirty="0" err="1"/>
              <a:t>amet</a:t>
            </a:r>
            <a:r>
              <a:rPr lang="en-GB" sz="1600" dirty="0"/>
              <a:t> </a:t>
            </a:r>
            <a:r>
              <a:rPr lang="en-GB" sz="1600" dirty="0" err="1"/>
              <a:t>erat</a:t>
            </a:r>
            <a:r>
              <a:rPr lang="en-GB" sz="1600" dirty="0"/>
              <a:t> </a:t>
            </a:r>
            <a:r>
              <a:rPr lang="en-GB" sz="1600" dirty="0" err="1"/>
              <a:t>arcu</a:t>
            </a:r>
            <a:r>
              <a:rPr lang="en-GB" sz="1600" dirty="0"/>
              <a:t>. Duis </a:t>
            </a:r>
            <a:r>
              <a:rPr lang="en-GB" sz="1600" dirty="0" err="1"/>
              <a:t>nec</a:t>
            </a:r>
            <a:r>
              <a:rPr lang="en-GB" sz="1600" dirty="0"/>
              <a:t> </a:t>
            </a:r>
            <a:r>
              <a:rPr lang="en-GB" sz="1600" dirty="0" err="1"/>
              <a:t>mattis</a:t>
            </a:r>
            <a:r>
              <a:rPr lang="en-GB" sz="1600" dirty="0"/>
              <a:t> </a:t>
            </a:r>
            <a:r>
              <a:rPr lang="en-GB" sz="1600" dirty="0" err="1"/>
              <a:t>augue</a:t>
            </a:r>
            <a:r>
              <a:rPr lang="en-GB" sz="1600" dirty="0"/>
              <a:t>.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CE1761-DA51-4484-94DD-1A3397738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1100" dirty="0"/>
              <a:t>Lorem ipsum </a:t>
            </a:r>
            <a:r>
              <a:rPr lang="en-GB" sz="1100" dirty="0" err="1"/>
              <a:t>dolor</a:t>
            </a:r>
            <a:r>
              <a:rPr lang="en-GB" sz="1100" dirty="0"/>
              <a:t> sit </a:t>
            </a:r>
            <a:r>
              <a:rPr lang="en-GB" sz="1100" dirty="0" err="1"/>
              <a:t>amet</a:t>
            </a:r>
            <a:endParaRPr lang="en-GB" sz="11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216C9BF-17CA-4524-B613-AF912C4C7C4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chemeClr val="accent4"/>
                </a:solidFill>
              </a:rPr>
              <a:t>Second Description and Text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B67EAB4-5F05-4AF9-B1E6-69F9D1E34D4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/>
          <a:p>
            <a:r>
              <a:rPr lang="en-GB" sz="1600" dirty="0"/>
              <a:t>Maecenas </a:t>
            </a:r>
            <a:r>
              <a:rPr lang="en-GB" sz="1600" dirty="0" err="1"/>
              <a:t>eget</a:t>
            </a:r>
            <a:r>
              <a:rPr lang="en-GB" sz="1600" dirty="0"/>
              <a:t> pharetra </a:t>
            </a:r>
            <a:r>
              <a:rPr lang="en-GB" sz="1600" dirty="0" err="1"/>
              <a:t>est</a:t>
            </a:r>
            <a:r>
              <a:rPr lang="en-GB" sz="1600" dirty="0"/>
              <a:t>, non pulvinar est. Vestibulum ac </a:t>
            </a:r>
            <a:r>
              <a:rPr lang="en-GB" sz="1600" dirty="0" err="1"/>
              <a:t>dignissim</a:t>
            </a:r>
            <a:r>
              <a:rPr lang="en-GB" sz="1600" dirty="0"/>
              <a:t> </a:t>
            </a:r>
            <a:r>
              <a:rPr lang="en-GB" sz="1600" dirty="0" err="1"/>
              <a:t>eros</a:t>
            </a:r>
            <a:r>
              <a:rPr lang="en-GB" sz="1600" dirty="0"/>
              <a:t>. </a:t>
            </a:r>
            <a:r>
              <a:rPr lang="en-GB" sz="1600" dirty="0" err="1"/>
              <a:t>Quisque</a:t>
            </a:r>
            <a:r>
              <a:rPr lang="en-GB" sz="1600" dirty="0"/>
              <a:t> </a:t>
            </a:r>
            <a:r>
              <a:rPr lang="en-GB" sz="1600" dirty="0" err="1"/>
              <a:t>malesuada</a:t>
            </a:r>
            <a:r>
              <a:rPr lang="en-GB" sz="1600" dirty="0"/>
              <a:t> tempus </a:t>
            </a:r>
            <a:r>
              <a:rPr lang="en-GB" sz="1600" dirty="0" err="1"/>
              <a:t>mauris</a:t>
            </a:r>
            <a:r>
              <a:rPr lang="en-GB" sz="1600" dirty="0"/>
              <a:t> in </a:t>
            </a:r>
            <a:r>
              <a:rPr lang="en-GB" sz="1600" dirty="0" err="1"/>
              <a:t>rhoncus</a:t>
            </a:r>
            <a:r>
              <a:rPr lang="en-GB" sz="1600" dirty="0"/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Placeholder 9" descr="A person with a sunset in the background&#10;&#10;Description automatically generated">
            <a:extLst>
              <a:ext uri="{FF2B5EF4-FFF2-40B4-BE49-F238E27FC236}">
                <a16:creationId xmlns:a16="http://schemas.microsoft.com/office/drawing/2014/main" id="{8A789374-9758-4385-8E0E-E0F8CFFA14F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7" b="12557"/>
          <a:stretch>
            <a:fillRect/>
          </a:stretch>
        </p:blipFill>
        <p:spPr>
          <a:xfrm>
            <a:off x="1344000" y="1629014"/>
            <a:ext cx="3383987" cy="3383987"/>
          </a:xfrm>
        </p:spPr>
      </p:pic>
    </p:spTree>
    <p:extLst>
      <p:ext uri="{BB962C8B-B14F-4D97-AF65-F5344CB8AC3E}">
        <p14:creationId xmlns:p14="http://schemas.microsoft.com/office/powerpoint/2010/main" val="916677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A8D064A-8FF8-49FC-8D3D-571D53104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14451" y="668456"/>
            <a:ext cx="6336086" cy="71574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6749EB-1AD6-4A38-869C-510361D8346E}"/>
              </a:ext>
            </a:extLst>
          </p:cNvPr>
          <p:cNvSpPr txBox="1"/>
          <p:nvPr/>
        </p:nvSpPr>
        <p:spPr>
          <a:xfrm>
            <a:off x="3232270" y="338418"/>
            <a:ext cx="6651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INSTRUCTIONS FOR USE: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5CA20C-4EC0-4B27-9D33-8E4E58E4B360}"/>
              </a:ext>
            </a:extLst>
          </p:cNvPr>
          <p:cNvSpPr/>
          <p:nvPr/>
        </p:nvSpPr>
        <p:spPr>
          <a:xfrm>
            <a:off x="5425936" y="1975538"/>
            <a:ext cx="6096000" cy="220060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buSzPts val="1100"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to Get/Edit In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Google Slides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On The Button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“Open In Google Slide“ under template page on our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Will Provide A Copy Of This Template On Your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Google Drive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(Make Sure You Are Logged In By Your Google Account)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Now You Will Be Able To Edit, Add, Modify Or Delete Slides in your copy with the help of Google Slides Interface.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556122-1829-4487-B837-430C526C5A74}"/>
              </a:ext>
            </a:extLst>
          </p:cNvPr>
          <p:cNvSpPr/>
          <p:nvPr/>
        </p:nvSpPr>
        <p:spPr>
          <a:xfrm>
            <a:off x="5514576" y="4318980"/>
            <a:ext cx="6096000" cy="220060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to Get/Edit In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PowerPoint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®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On The Button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“Download As PPT" under template page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our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Will Provide You a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.Pptx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File. Download on your Device and open/Edit In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PowerPoint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 Sure To Download And Install The Fonts Used In This Presentation if any.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4D57D1-5C1D-452A-B838-5BF3E93374C1}"/>
              </a:ext>
            </a:extLst>
          </p:cNvPr>
          <p:cNvSpPr/>
          <p:nvPr/>
        </p:nvSpPr>
        <p:spPr>
          <a:xfrm flipH="1">
            <a:off x="5347832" y="4584537"/>
            <a:ext cx="45719" cy="16694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8E6748-D823-4252-BAB6-BD5813CD5C71}"/>
              </a:ext>
            </a:extLst>
          </p:cNvPr>
          <p:cNvSpPr/>
          <p:nvPr/>
        </p:nvSpPr>
        <p:spPr>
          <a:xfrm>
            <a:off x="5304017" y="2556944"/>
            <a:ext cx="45719" cy="155017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7230B7-0F8F-4819-A411-018B7A23CB2D}"/>
              </a:ext>
            </a:extLst>
          </p:cNvPr>
          <p:cNvSpPr/>
          <p:nvPr/>
        </p:nvSpPr>
        <p:spPr>
          <a:xfrm flipH="1">
            <a:off x="5347832" y="2482871"/>
            <a:ext cx="45719" cy="16694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69C98-8B03-41A9-AD28-2E8FBE66F09F}"/>
              </a:ext>
            </a:extLst>
          </p:cNvPr>
          <p:cNvSpPr/>
          <p:nvPr/>
        </p:nvSpPr>
        <p:spPr>
          <a:xfrm>
            <a:off x="574392" y="1067333"/>
            <a:ext cx="11094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This Presentation is easy to use, edit and customize. Just Delete, add or replace text, images, slides and information according to your need. You can download both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 or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Google slides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version of the template from our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  <a:hlinkClick r:id="rId4"/>
              </a:rPr>
              <a:t>website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You Can also Delete Images and can easily drag and drop new ones.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5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4.07407E-6 L 4.375E-6 -0.07223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08D2EAF0-AA2F-4CCE-9D66-EA2D1FBCF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12850"/>
            <a:ext cx="7302500" cy="681566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6FA211-16EB-41A7-8B4A-91069C1CF479}"/>
              </a:ext>
            </a:extLst>
          </p:cNvPr>
          <p:cNvSpPr txBox="1"/>
          <p:nvPr/>
        </p:nvSpPr>
        <p:spPr>
          <a:xfrm>
            <a:off x="2796856" y="2528516"/>
            <a:ext cx="84602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finibus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ligula.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lobortis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nulla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6412CE-B530-44D0-865B-081ABA1E599E}"/>
              </a:ext>
            </a:extLst>
          </p:cNvPr>
          <p:cNvSpPr/>
          <p:nvPr/>
        </p:nvSpPr>
        <p:spPr>
          <a:xfrm flipV="1">
            <a:off x="6614189" y="1951418"/>
            <a:ext cx="1005811" cy="11868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62C13B4-55E3-4582-9F9F-DA28F0477316}"/>
              </a:ext>
            </a:extLst>
          </p:cNvPr>
          <p:cNvSpPr txBox="1">
            <a:spLocks/>
          </p:cNvSpPr>
          <p:nvPr/>
        </p:nvSpPr>
        <p:spPr>
          <a:xfrm>
            <a:off x="0" y="1130037"/>
            <a:ext cx="12192000" cy="103504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Another Slide for Text</a:t>
            </a:r>
          </a:p>
        </p:txBody>
      </p:sp>
      <p:pic>
        <p:nvPicPr>
          <p:cNvPr id="7" name="Graphic 6" descr="Traffic cone">
            <a:extLst>
              <a:ext uri="{FF2B5EF4-FFF2-40B4-BE49-F238E27FC236}">
                <a16:creationId xmlns:a16="http://schemas.microsoft.com/office/drawing/2014/main" id="{87A6A9F0-F9DF-446A-A3AA-4D10721AA1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7701" y="2868719"/>
            <a:ext cx="1500555" cy="15005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0FC3CD-95B7-4A8F-8F7F-9575CD67D5DF}"/>
              </a:ext>
            </a:extLst>
          </p:cNvPr>
          <p:cNvSpPr txBox="1"/>
          <p:nvPr/>
        </p:nvSpPr>
        <p:spPr>
          <a:xfrm>
            <a:off x="2796856" y="4086430"/>
            <a:ext cx="8460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1423EDD-3806-485F-91EB-F910DD5E4A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23329" y="1049451"/>
            <a:ext cx="904018" cy="13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26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8048" y="4149655"/>
            <a:ext cx="10711543" cy="1846813"/>
          </a:xfrm>
        </p:spPr>
        <p:txBody>
          <a:bodyPr/>
          <a:lstStyle/>
          <a:p>
            <a:r>
              <a:rPr lang="en-GB" dirty="0"/>
              <a:t>More Pictures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F12E26-09C9-4310-82F3-365179C57C43}"/>
              </a:ext>
            </a:extLst>
          </p:cNvPr>
          <p:cNvSpPr txBox="1"/>
          <p:nvPr/>
        </p:nvSpPr>
        <p:spPr>
          <a:xfrm>
            <a:off x="758848" y="5118323"/>
            <a:ext cx="10980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086FE2F-E2F1-4CFC-95A9-6737A0C9B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8738" y="1573778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D7A21E6D-BE2E-491C-AE03-7CED6E262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1774" y="4760418"/>
            <a:ext cx="904018" cy="139080"/>
          </a:xfrm>
          <a:prstGeom prst="rect">
            <a:avLst/>
          </a:prstGeom>
        </p:spPr>
      </p:pic>
      <p:pic>
        <p:nvPicPr>
          <p:cNvPr id="12" name="Picture Placeholder 11" descr="A person standing in front of a sunset&#10;&#10;Description automatically generated">
            <a:extLst>
              <a:ext uri="{FF2B5EF4-FFF2-40B4-BE49-F238E27FC236}">
                <a16:creationId xmlns:a16="http://schemas.microsoft.com/office/drawing/2014/main" id="{AD3C44F9-D81A-4484-B46C-77FE553D25D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5" b="7535"/>
          <a:stretch>
            <a:fillRect/>
          </a:stretch>
        </p:blipFill>
        <p:spPr>
          <a:xfrm>
            <a:off x="2409125" y="1125000"/>
            <a:ext cx="2449513" cy="2447925"/>
          </a:xfrm>
        </p:spPr>
      </p:pic>
      <p:pic>
        <p:nvPicPr>
          <p:cNvPr id="18" name="Picture Placeholder 17" descr="A person walking across a beach next to the ocean&#10;&#10;Description automatically generated">
            <a:extLst>
              <a:ext uri="{FF2B5EF4-FFF2-40B4-BE49-F238E27FC236}">
                <a16:creationId xmlns:a16="http://schemas.microsoft.com/office/drawing/2014/main" id="{CE84F10C-9699-4D2C-A74F-8B770B14D27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6" b="9266"/>
          <a:stretch>
            <a:fillRect/>
          </a:stretch>
        </p:blipFill>
        <p:spPr>
          <a:xfrm>
            <a:off x="5136437" y="1125000"/>
            <a:ext cx="2449513" cy="2447925"/>
          </a:xfrm>
        </p:spPr>
      </p:pic>
      <p:pic>
        <p:nvPicPr>
          <p:cNvPr id="20" name="Picture Placeholder 19" descr="A sunset over a body of water with a city in the background&#10;&#10;Description automatically generated">
            <a:extLst>
              <a:ext uri="{FF2B5EF4-FFF2-40B4-BE49-F238E27FC236}">
                <a16:creationId xmlns:a16="http://schemas.microsoft.com/office/drawing/2014/main" id="{9B68E062-10F1-4DDF-AA01-95E9238CC38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0" b="4780"/>
          <a:stretch>
            <a:fillRect/>
          </a:stretch>
        </p:blipFill>
        <p:spPr>
          <a:xfrm>
            <a:off x="7863749" y="1125000"/>
            <a:ext cx="2449513" cy="2447925"/>
          </a:xfrm>
        </p:spPr>
      </p:pic>
    </p:spTree>
    <p:extLst>
      <p:ext uri="{BB962C8B-B14F-4D97-AF65-F5344CB8AC3E}">
        <p14:creationId xmlns:p14="http://schemas.microsoft.com/office/powerpoint/2010/main" val="2780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8B7C82-C358-47CF-8D17-00C6F637E621}"/>
              </a:ext>
            </a:extLst>
          </p:cNvPr>
          <p:cNvSpPr txBox="1"/>
          <p:nvPr/>
        </p:nvSpPr>
        <p:spPr>
          <a:xfrm>
            <a:off x="1762125" y="5033795"/>
            <a:ext cx="8667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Duis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4F408-E81D-4036-8BAB-AEED0ECD30AE}"/>
              </a:ext>
            </a:extLst>
          </p:cNvPr>
          <p:cNvSpPr txBox="1">
            <a:spLocks/>
          </p:cNvSpPr>
          <p:nvPr/>
        </p:nvSpPr>
        <p:spPr>
          <a:xfrm>
            <a:off x="2193466" y="2925000"/>
            <a:ext cx="4176000" cy="1008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72A56A-DCB7-4CEF-BD97-A27E996443FA}"/>
              </a:ext>
            </a:extLst>
          </p:cNvPr>
          <p:cNvSpPr/>
          <p:nvPr/>
        </p:nvSpPr>
        <p:spPr>
          <a:xfrm>
            <a:off x="1776000" y="-2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626033-51DA-4E34-B33D-4394B0493729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516C55-1ADA-487B-ADF5-87EA5BAC85E1}"/>
              </a:ext>
            </a:extLst>
          </p:cNvPr>
          <p:cNvSpPr/>
          <p:nvPr/>
        </p:nvSpPr>
        <p:spPr>
          <a:xfrm>
            <a:off x="1199581" y="4691883"/>
            <a:ext cx="473938" cy="473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7609E6-B95D-438F-A559-BD3CEAF5E82C}"/>
              </a:ext>
            </a:extLst>
          </p:cNvPr>
          <p:cNvSpPr/>
          <p:nvPr/>
        </p:nvSpPr>
        <p:spPr>
          <a:xfrm>
            <a:off x="952489" y="4444791"/>
            <a:ext cx="247092" cy="2470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204C44E-7C7B-4814-9E14-D786FC1BA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06844">
            <a:off x="5609572" y="1550153"/>
            <a:ext cx="2630363" cy="264399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E9C047-BF4A-49C9-BBD2-A139224A7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600000">
            <a:off x="5179557" y="1550154"/>
            <a:ext cx="2611135" cy="262466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1F71F59-F8F9-4CF8-9F23-A1CB1C6B5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9951" y="1572721"/>
            <a:ext cx="2630363" cy="26439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BD06E0-F238-48F6-900F-AD8621D78E92}"/>
              </a:ext>
            </a:extLst>
          </p:cNvPr>
          <p:cNvSpPr txBox="1"/>
          <p:nvPr/>
        </p:nvSpPr>
        <p:spPr>
          <a:xfrm>
            <a:off x="5393747" y="2217619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F0818-B99F-497A-B48B-6F6030B4A596}"/>
              </a:ext>
            </a:extLst>
          </p:cNvPr>
          <p:cNvSpPr txBox="1"/>
          <p:nvPr/>
        </p:nvSpPr>
        <p:spPr>
          <a:xfrm>
            <a:off x="8903369" y="2217620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Lorem ipsum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dolor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sit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amet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consectetur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adip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is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cing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elit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Nam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vel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quam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nisl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Interdum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et males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uada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fames ac ante ipsum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primis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in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fauci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bus.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A48DC9B-0113-483C-BBD9-398DCD8C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7853" y="2001484"/>
            <a:ext cx="1294867" cy="8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5778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5CD09FE-A67F-4A25-AC66-7CDA25819C82}"/>
              </a:ext>
            </a:extLst>
          </p:cNvPr>
          <p:cNvSpPr txBox="1">
            <a:spLocks/>
          </p:cNvSpPr>
          <p:nvPr/>
        </p:nvSpPr>
        <p:spPr>
          <a:xfrm>
            <a:off x="5533571" y="2693077"/>
            <a:ext cx="5616575" cy="45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Presentation is Prepared by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1257580" y="5429874"/>
            <a:ext cx="10549791" cy="12141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“Vestibulum ante ipsum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endParaRPr kumimoji="0" lang="en-GB" sz="1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FD909-F9B3-4009-9F70-90D87EC302D6}"/>
              </a:ext>
            </a:extLst>
          </p:cNvPr>
          <p:cNvSpPr/>
          <p:nvPr/>
        </p:nvSpPr>
        <p:spPr>
          <a:xfrm>
            <a:off x="0" y="0"/>
            <a:ext cx="617077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B118AE-7902-4098-A51F-B921BA3A9E63}"/>
              </a:ext>
            </a:extLst>
          </p:cNvPr>
          <p:cNvSpPr/>
          <p:nvPr/>
        </p:nvSpPr>
        <p:spPr>
          <a:xfrm>
            <a:off x="11422743" y="6036936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996B965-5F2A-4A88-8036-944B5D770E46}"/>
              </a:ext>
            </a:extLst>
          </p:cNvPr>
          <p:cNvSpPr/>
          <p:nvPr/>
        </p:nvSpPr>
        <p:spPr>
          <a:xfrm rot="16200000">
            <a:off x="11396840" y="-25903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47E2402-3FFC-428E-8BFF-C5F078EE8303}"/>
              </a:ext>
            </a:extLst>
          </p:cNvPr>
          <p:cNvSpPr txBox="1">
            <a:spLocks/>
          </p:cNvSpPr>
          <p:nvPr/>
        </p:nvSpPr>
        <p:spPr>
          <a:xfrm>
            <a:off x="5650844" y="3201937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“Your Name Here”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8006BB2B-32DB-4D7A-8F1A-D53BE0AB0924}"/>
              </a:ext>
            </a:extLst>
          </p:cNvPr>
          <p:cNvSpPr txBox="1">
            <a:spLocks/>
          </p:cNvSpPr>
          <p:nvPr/>
        </p:nvSpPr>
        <p:spPr>
          <a:xfrm>
            <a:off x="6190797" y="3983882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Class/Batch/Group :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2BF9F193-336D-42FA-AA80-EC781C9ECFA2}"/>
              </a:ext>
            </a:extLst>
          </p:cNvPr>
          <p:cNvSpPr txBox="1">
            <a:spLocks/>
          </p:cNvSpPr>
          <p:nvPr/>
        </p:nvSpPr>
        <p:spPr>
          <a:xfrm>
            <a:off x="6190796" y="4284434"/>
            <a:ext cx="4077949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 : </a:t>
            </a:r>
          </a:p>
        </p:txBody>
      </p:sp>
      <p:pic>
        <p:nvPicPr>
          <p:cNvPr id="17" name="Picture Placeholder 16" descr="Pencil">
            <a:extLst>
              <a:ext uri="{FF2B5EF4-FFF2-40B4-BE49-F238E27FC236}">
                <a16:creationId xmlns:a16="http://schemas.microsoft.com/office/drawing/2014/main" id="{520CF142-844A-402D-84AC-CBA2010CE0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" b="19"/>
          <a:stretch>
            <a:fillRect/>
          </a:stretch>
        </p:blipFill>
        <p:spPr>
          <a:xfrm>
            <a:off x="2308215" y="2126949"/>
            <a:ext cx="2453185" cy="2453185"/>
          </a:xfr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6F02C87-B381-40E9-AB22-D829447E7DDB}"/>
              </a:ext>
            </a:extLst>
          </p:cNvPr>
          <p:cNvSpPr/>
          <p:nvPr/>
        </p:nvSpPr>
        <p:spPr>
          <a:xfrm>
            <a:off x="160205" y="1887156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AD27EC-705F-4319-8E38-17B353235D04}"/>
              </a:ext>
            </a:extLst>
          </p:cNvPr>
          <p:cNvSpPr/>
          <p:nvPr/>
        </p:nvSpPr>
        <p:spPr>
          <a:xfrm>
            <a:off x="160205" y="4738559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0FBFB7-8B9B-470F-98A2-ED0E64E35D5C}"/>
              </a:ext>
            </a:extLst>
          </p:cNvPr>
          <p:cNvCxnSpPr/>
          <p:nvPr/>
        </p:nvCxnSpPr>
        <p:spPr>
          <a:xfrm>
            <a:off x="308538" y="2149023"/>
            <a:ext cx="0" cy="2643686"/>
          </a:xfrm>
          <a:prstGeom prst="line">
            <a:avLst/>
          </a:prstGeom>
          <a:ln w="1365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FE157063-317B-41B1-BEF5-0E912E8F2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6837" y="1392466"/>
            <a:ext cx="4962525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450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A57C55-3E55-4E63-A507-58A5292F9C65}"/>
              </a:ext>
            </a:extLst>
          </p:cNvPr>
          <p:cNvSpPr/>
          <p:nvPr/>
        </p:nvSpPr>
        <p:spPr>
          <a:xfrm>
            <a:off x="6096000" y="127000"/>
            <a:ext cx="5981700" cy="66188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A5471E-BC0A-4ABA-B610-688E46F7BF95}"/>
              </a:ext>
            </a:extLst>
          </p:cNvPr>
          <p:cNvSpPr txBox="1"/>
          <p:nvPr/>
        </p:nvSpPr>
        <p:spPr>
          <a:xfrm>
            <a:off x="7121003" y="4099531"/>
            <a:ext cx="41327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CREDITS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FF9F5F-6367-409D-92F2-51FA289883B7}"/>
              </a:ext>
            </a:extLst>
          </p:cNvPr>
          <p:cNvSpPr txBox="1"/>
          <p:nvPr/>
        </p:nvSpPr>
        <p:spPr>
          <a:xfrm>
            <a:off x="761202" y="0"/>
            <a:ext cx="4919503" cy="8586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Template is Free to Use under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License 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Mention Us “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: MyFreeSlides.com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in a Slide Footer or Keep this Credit Slide in your work!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Photo/Graphics/Icons/Designs Credits: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unsplash.com, pixabay.com, pexels.com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Inc., TrueMitra Designs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 &amp; Backgrounds Credits 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https://www.pexels.com/@pixabay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https://www.pexels.com/@rawpixel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https://www.pexels.com/@eric-anada-280222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https://www.pexels.com/@apasaric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https://www.pexels.com/@arthur-brognoli-1180470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https://www.pexels.com/@vou-criar-perfil-novo-1029523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https://www.pexels.com/@luizclas-170497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https://www.pexels.com/@punchbrandstock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https://www.pexels.com/@amine-m-siouri-1025778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https://www.pexels.com/@minan1398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</a:t>
            </a:r>
          </a:p>
          <a:p>
            <a:pPr lvl="0" algn="ctr">
              <a:defRPr/>
            </a:pPr>
            <a:r>
              <a:rPr lang="en-GB" sz="1400" dirty="0">
                <a:solidFill>
                  <a:prstClr val="black"/>
                </a:solidFill>
                <a:hlinkClick r:id="rId14"/>
              </a:rPr>
              <a:t>https://www.pexels.com/photo/african-wild-dog-146037/</a:t>
            </a:r>
            <a:r>
              <a:rPr lang="en-GB" sz="1400" dirty="0">
                <a:solidFill>
                  <a:prstClr val="black"/>
                </a:solidFill>
              </a:rPr>
              <a:t> </a:t>
            </a:r>
          </a:p>
          <a:p>
            <a:pPr lvl="0" algn="ctr">
              <a:defRPr/>
            </a:pPr>
            <a:r>
              <a:rPr lang="en-GB" sz="1400" dirty="0">
                <a:solidFill>
                  <a:prstClr val="black"/>
                </a:solidFill>
              </a:rPr>
              <a:t>Flickr</a:t>
            </a:r>
          </a:p>
          <a:p>
            <a:pPr lvl="0" algn="ctr">
              <a:defRPr/>
            </a:pPr>
            <a:r>
              <a:rPr lang="en-GB" sz="1400" dirty="0">
                <a:solidFill>
                  <a:prstClr val="black"/>
                </a:solidFill>
                <a:hlinkClick r:id="rId15"/>
              </a:rPr>
              <a:t>https://www.pexels.com</a:t>
            </a:r>
            <a:r>
              <a:rPr lang="en-GB" sz="1400">
                <a:solidFill>
                  <a:prstClr val="black"/>
                </a:solidFill>
                <a:hlinkClick r:id="rId15"/>
              </a:rPr>
              <a:t>/@flickr</a:t>
            </a:r>
            <a:r>
              <a:rPr lang="en-GB" sz="1400">
                <a:solidFill>
                  <a:prstClr val="black"/>
                </a:solidFill>
              </a:rPr>
              <a:t>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345907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68F90A4-8D9C-4DEC-8233-394CCF53FCC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743313" y="2573364"/>
            <a:ext cx="1491528" cy="8660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B16004-A937-4C34-91CD-2E61ABF5BB54}"/>
              </a:ext>
            </a:extLst>
          </p:cNvPr>
          <p:cNvSpPr/>
          <p:nvPr/>
        </p:nvSpPr>
        <p:spPr>
          <a:xfrm>
            <a:off x="7810266" y="6294071"/>
            <a:ext cx="46201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 is a registered trademark of Microsoft Corporation in the United States and/or other countries. We are not affiliated, connected or associated with Microsoft Corporation or Google Inc.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Connections">
            <a:extLst>
              <a:ext uri="{FF2B5EF4-FFF2-40B4-BE49-F238E27FC236}">
                <a16:creationId xmlns:a16="http://schemas.microsoft.com/office/drawing/2014/main" id="{C317F26B-7DAF-4E5A-9E77-47E1C8C2FF0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948780" y="910899"/>
            <a:ext cx="2528720" cy="252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22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7EA2EABC-6CC0-435C-BC2C-0CB055053623}"/>
              </a:ext>
            </a:extLst>
          </p:cNvPr>
          <p:cNvSpPr txBox="1">
            <a:spLocks/>
          </p:cNvSpPr>
          <p:nvPr/>
        </p:nvSpPr>
        <p:spPr>
          <a:xfrm>
            <a:off x="1258781" y="812175"/>
            <a:ext cx="10403624" cy="724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This Presentation was made with the help of 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0B45E6C1-E55A-4381-A117-68673F93EE1E}"/>
              </a:ext>
            </a:extLst>
          </p:cNvPr>
          <p:cNvSpPr txBox="1">
            <a:spLocks/>
          </p:cNvSpPr>
          <p:nvPr/>
        </p:nvSpPr>
        <p:spPr>
          <a:xfrm>
            <a:off x="3389848" y="1482025"/>
            <a:ext cx="5698053" cy="662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 Free Slides.com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D3FC606B-1A2E-484C-BA49-D0100CACDC08}"/>
              </a:ext>
            </a:extLst>
          </p:cNvPr>
          <p:cNvSpPr/>
          <p:nvPr/>
        </p:nvSpPr>
        <p:spPr>
          <a:xfrm rot="19655911">
            <a:off x="749070" y="3757389"/>
            <a:ext cx="515725" cy="411274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9E5C2684-ADB0-4D8D-B13A-0A97053CF78E}"/>
              </a:ext>
            </a:extLst>
          </p:cNvPr>
          <p:cNvSpPr/>
          <p:nvPr/>
        </p:nvSpPr>
        <p:spPr>
          <a:xfrm rot="19655911">
            <a:off x="1007119" y="3580526"/>
            <a:ext cx="222583" cy="17930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F5E15F8-0BFD-46A2-AC8B-189C66FE48A7}"/>
              </a:ext>
            </a:extLst>
          </p:cNvPr>
          <p:cNvSpPr/>
          <p:nvPr/>
        </p:nvSpPr>
        <p:spPr>
          <a:xfrm rot="17500318">
            <a:off x="10441378" y="2655904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E129078E-FDE7-4E07-A720-BE5224B4F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5925" y="2993100"/>
            <a:ext cx="1247317" cy="72424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623259FC-4410-46BB-8669-2CB7FAD12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0577" y="515475"/>
            <a:ext cx="904018" cy="139080"/>
          </a:xfrm>
          <a:prstGeom prst="rect">
            <a:avLst/>
          </a:prstGeom>
        </p:spPr>
      </p:pic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7C5F9CC1-BF69-48CC-9B31-E76577BA6412}"/>
              </a:ext>
            </a:extLst>
          </p:cNvPr>
          <p:cNvSpPr/>
          <p:nvPr/>
        </p:nvSpPr>
        <p:spPr>
          <a:xfrm rot="16470813">
            <a:off x="9946495" y="2974650"/>
            <a:ext cx="1400615" cy="123262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33C26B-9327-45E7-A0EE-D335EE472326}"/>
              </a:ext>
            </a:extLst>
          </p:cNvPr>
          <p:cNvGrpSpPr/>
          <p:nvPr/>
        </p:nvGrpSpPr>
        <p:grpSpPr>
          <a:xfrm>
            <a:off x="4488167" y="4958862"/>
            <a:ext cx="4176264" cy="740239"/>
            <a:chOff x="4405797" y="5115115"/>
            <a:chExt cx="4176264" cy="740239"/>
          </a:xfrm>
          <a:solidFill>
            <a:schemeClr val="accent4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DC7F1E4-B267-43B5-9F77-B62814B1BC11}"/>
                </a:ext>
              </a:extLst>
            </p:cNvPr>
            <p:cNvSpPr/>
            <p:nvPr/>
          </p:nvSpPr>
          <p:spPr>
            <a:xfrm>
              <a:off x="4405797" y="5115115"/>
              <a:ext cx="3842854" cy="65811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Content Placeholder 5">
              <a:hlinkClick r:id="rId7"/>
              <a:extLst>
                <a:ext uri="{FF2B5EF4-FFF2-40B4-BE49-F238E27FC236}">
                  <a16:creationId xmlns:a16="http://schemas.microsoft.com/office/drawing/2014/main" id="{3CF7D034-EA93-442E-A240-2C9A72259EF1}"/>
                </a:ext>
              </a:extLst>
            </p:cNvPr>
            <p:cNvSpPr txBox="1">
              <a:spLocks/>
            </p:cNvSpPr>
            <p:nvPr/>
          </p:nvSpPr>
          <p:spPr>
            <a:xfrm>
              <a:off x="4494336" y="5200712"/>
              <a:ext cx="4087725" cy="654642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Get More Presentations</a:t>
              </a:r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2254681B-7982-4258-9B25-193243F390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8750" y="2300472"/>
            <a:ext cx="2000250" cy="2363932"/>
          </a:xfrm>
          <a:prstGeom prst="rect">
            <a:avLst/>
          </a:prstGeom>
        </p:spPr>
      </p:pic>
      <p:sp>
        <p:nvSpPr>
          <p:cNvPr id="39" name="Content Placeholder 5">
            <a:extLst>
              <a:ext uri="{FF2B5EF4-FFF2-40B4-BE49-F238E27FC236}">
                <a16:creationId xmlns:a16="http://schemas.microsoft.com/office/drawing/2014/main" id="{B33A98C3-4B32-4A4F-837D-12B40C28FFA3}"/>
              </a:ext>
            </a:extLst>
          </p:cNvPr>
          <p:cNvSpPr txBox="1">
            <a:spLocks/>
          </p:cNvSpPr>
          <p:nvPr/>
        </p:nvSpPr>
        <p:spPr>
          <a:xfrm>
            <a:off x="2085920" y="5993560"/>
            <a:ext cx="8980759" cy="65464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Please Give your feedback to our Hard work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0FFFF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Folded Hands: Light Skin Tone on Google Android 7.0">
            <a:extLst>
              <a:ext uri="{FF2B5EF4-FFF2-40B4-BE49-F238E27FC236}">
                <a16:creationId xmlns:a16="http://schemas.microsoft.com/office/drawing/2014/main" id="{A2ED1EE8-A4C3-4865-B01E-A0DF5C479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40" y="5840436"/>
            <a:ext cx="656152" cy="65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27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20CF9-2408-4989-B91C-8FFA83AC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826" y="436100"/>
            <a:ext cx="5037862" cy="5985799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accent4"/>
                </a:solidFill>
                <a:latin typeface="Raleway" panose="020B0503030101060003" pitchFamily="34" charset="0"/>
                <a:cs typeface="Raavi" panose="020B0502040204020203" pitchFamily="34" charset="0"/>
              </a:rPr>
              <a:t>Presentation </a:t>
            </a:r>
            <a:br>
              <a:rPr lang="en-GB" sz="5400" b="1" dirty="0">
                <a:solidFill>
                  <a:schemeClr val="accent4"/>
                </a:solidFill>
                <a:latin typeface="Raleway" panose="020B0503030101060003" pitchFamily="34" charset="0"/>
                <a:cs typeface="Raavi" panose="020B0502040204020203" pitchFamily="34" charset="0"/>
              </a:rPr>
            </a:br>
            <a:r>
              <a:rPr lang="en-GB" sz="5400" b="1" dirty="0">
                <a:solidFill>
                  <a:schemeClr val="accent4"/>
                </a:solidFill>
                <a:latin typeface="Raleway" panose="020B0503030101060003" pitchFamily="34" charset="0"/>
                <a:cs typeface="Raavi" panose="020B0502040204020203" pitchFamily="34" charset="0"/>
              </a:rPr>
              <a:t>Main Points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BCB9BC-51EA-47AA-B1DB-D076B5C07F91}"/>
              </a:ext>
            </a:extLst>
          </p:cNvPr>
          <p:cNvSpPr/>
          <p:nvPr/>
        </p:nvSpPr>
        <p:spPr>
          <a:xfrm flipV="1">
            <a:off x="3526812" y="4386715"/>
            <a:ext cx="1945431" cy="839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36EE6-D139-45B1-94BF-F42F0FB23B15}"/>
              </a:ext>
            </a:extLst>
          </p:cNvPr>
          <p:cNvSpPr txBox="1"/>
          <p:nvPr/>
        </p:nvSpPr>
        <p:spPr>
          <a:xfrm>
            <a:off x="5882404" y="937380"/>
            <a:ext cx="588814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About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Population &amp; Habitat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Physical Characteristic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Hunting &amp; Diet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Reproduction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Lifecycle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Hunting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GB" sz="3600" b="1" dirty="0">
                <a:solidFill>
                  <a:prstClr val="white"/>
                </a:solidFill>
                <a:latin typeface="Raleway" panose="020B0503030101060003" pitchFamily="34" charset="0"/>
              </a:rPr>
              <a:t>  Conservation Status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Summary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A0D78C-3642-425E-A25F-CE7A59BF237C}"/>
              </a:ext>
            </a:extLst>
          </p:cNvPr>
          <p:cNvSpPr/>
          <p:nvPr/>
        </p:nvSpPr>
        <p:spPr>
          <a:xfrm rot="16200000">
            <a:off x="11405597" y="131861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A15B98E-839D-4109-81E1-BA6F644B0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1229" y="1189151"/>
            <a:ext cx="904018" cy="13908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3E9DB79-6EDD-4FC3-B838-096B2B7814FA}"/>
              </a:ext>
            </a:extLst>
          </p:cNvPr>
          <p:cNvSpPr/>
          <p:nvPr/>
        </p:nvSpPr>
        <p:spPr>
          <a:xfrm>
            <a:off x="3098825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3A202A7-A32E-4C89-8CE1-5C1700DCBEB5}"/>
              </a:ext>
            </a:extLst>
          </p:cNvPr>
          <p:cNvSpPr/>
          <p:nvPr/>
        </p:nvSpPr>
        <p:spPr>
          <a:xfrm>
            <a:off x="3468111" y="2252783"/>
            <a:ext cx="266700" cy="266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F55F34-1111-43EC-A1C9-ACA7284EFA08}"/>
              </a:ext>
            </a:extLst>
          </p:cNvPr>
          <p:cNvSpPr/>
          <p:nvPr/>
        </p:nvSpPr>
        <p:spPr>
          <a:xfrm>
            <a:off x="3832453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4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1E16681-3845-4AD3-97B5-11AB2B4D3798}"/>
              </a:ext>
            </a:extLst>
          </p:cNvPr>
          <p:cNvGrpSpPr/>
          <p:nvPr/>
        </p:nvGrpSpPr>
        <p:grpSpPr>
          <a:xfrm>
            <a:off x="0" y="0"/>
            <a:ext cx="3990107" cy="6858000"/>
            <a:chOff x="0" y="0"/>
            <a:chExt cx="3990107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52945CF-C9CF-441E-A08E-8DAFED221FBC}"/>
                </a:ext>
              </a:extLst>
            </p:cNvPr>
            <p:cNvSpPr/>
            <p:nvPr/>
          </p:nvSpPr>
          <p:spPr>
            <a:xfrm>
              <a:off x="0" y="0"/>
              <a:ext cx="997527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321A564-0BC0-474D-9E93-2A483AA1D799}"/>
                </a:ext>
              </a:extLst>
            </p:cNvPr>
            <p:cNvSpPr/>
            <p:nvPr/>
          </p:nvSpPr>
          <p:spPr>
            <a:xfrm>
              <a:off x="997527" y="0"/>
              <a:ext cx="997527" cy="6858000"/>
            </a:xfrm>
            <a:prstGeom prst="rect">
              <a:avLst/>
            </a:prstGeom>
            <a:solidFill>
              <a:srgbClr val="D9ED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E8BE573-B2DC-4378-82A8-831462A4B76B}"/>
                </a:ext>
              </a:extLst>
            </p:cNvPr>
            <p:cNvSpPr/>
            <p:nvPr/>
          </p:nvSpPr>
          <p:spPr>
            <a:xfrm>
              <a:off x="1995054" y="0"/>
              <a:ext cx="997527" cy="6858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3D07D25-0E5F-41E6-A9C5-4A963CAA1861}"/>
                </a:ext>
              </a:extLst>
            </p:cNvPr>
            <p:cNvSpPr/>
            <p:nvPr/>
          </p:nvSpPr>
          <p:spPr>
            <a:xfrm>
              <a:off x="2992580" y="0"/>
              <a:ext cx="997527" cy="6858000"/>
            </a:xfrm>
            <a:prstGeom prst="rect">
              <a:avLst/>
            </a:prstGeom>
            <a:solidFill>
              <a:srgbClr val="EC1C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AD472454-5460-4EA8-A572-0DB5498AC6A6}"/>
              </a:ext>
            </a:extLst>
          </p:cNvPr>
          <p:cNvSpPr/>
          <p:nvPr/>
        </p:nvSpPr>
        <p:spPr>
          <a:xfrm rot="10800000">
            <a:off x="429258" y="3978135"/>
            <a:ext cx="3114042" cy="2285702"/>
          </a:xfrm>
          <a:prstGeom prst="wedgeRectCallou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1265F5-8DB7-4CA9-A133-33D86E8BEFD6}"/>
              </a:ext>
            </a:extLst>
          </p:cNvPr>
          <p:cNvSpPr txBox="1"/>
          <p:nvPr/>
        </p:nvSpPr>
        <p:spPr>
          <a:xfrm>
            <a:off x="4992257" y="3955513"/>
            <a:ext cx="63364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dirty="0">
                <a:solidFill>
                  <a:schemeClr val="bg1"/>
                </a:solidFill>
                <a:latin typeface="Open Sans"/>
              </a:rPr>
              <a:t>Lorem ipsum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dolor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sit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amet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consectetur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adipiscing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elit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. Nunc et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sollicitudin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purus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.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Donec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ut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libero at magna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suscipit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tempus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nec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at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nibh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. In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scelerisque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lobortis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ultricies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.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Quisque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vitae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nisl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quis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diam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pellentesque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tristique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a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vel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lacus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.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Praesent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libero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elit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egestas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sit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amet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posuere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nec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molestie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eu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dui. Ut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dignissim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eros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id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tempor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pharetra,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justo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nisl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convallis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eros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, vitae tempus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diam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nunc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et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mauris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.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Fusce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id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erat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pulvinar,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porttitor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purus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et,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accumsan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nisi.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E27FC2-1239-43E3-ADB2-370D5F00F27F}"/>
              </a:ext>
            </a:extLst>
          </p:cNvPr>
          <p:cNvSpPr txBox="1"/>
          <p:nvPr/>
        </p:nvSpPr>
        <p:spPr>
          <a:xfrm>
            <a:off x="5297027" y="542475"/>
            <a:ext cx="54131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About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0B5ECD2-8541-4EE4-95D1-47AE75FDCCBC}"/>
              </a:ext>
            </a:extLst>
          </p:cNvPr>
          <p:cNvSpPr txBox="1"/>
          <p:nvPr/>
        </p:nvSpPr>
        <p:spPr>
          <a:xfrm>
            <a:off x="6834010" y="1575230"/>
            <a:ext cx="5849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Page</a:t>
            </a:r>
            <a:endParaRPr kumimoji="0" lang="en-GB" sz="9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8" name="Graphic 27" descr="Open quotation mark">
            <a:extLst>
              <a:ext uri="{FF2B5EF4-FFF2-40B4-BE49-F238E27FC236}">
                <a16:creationId xmlns:a16="http://schemas.microsoft.com/office/drawing/2014/main" id="{35ED3441-8853-4841-A217-BAB9D6D86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45157" y="3329638"/>
            <a:ext cx="914400" cy="914400"/>
          </a:xfrm>
          <a:prstGeom prst="rect">
            <a:avLst/>
          </a:prstGeom>
        </p:spPr>
      </p:pic>
      <p:pic>
        <p:nvPicPr>
          <p:cNvPr id="29" name="Graphic 28" descr="Open quotation mark">
            <a:extLst>
              <a:ext uri="{FF2B5EF4-FFF2-40B4-BE49-F238E27FC236}">
                <a16:creationId xmlns:a16="http://schemas.microsoft.com/office/drawing/2014/main" id="{9400D66B-DFA1-4582-9387-E4DBA51A6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1121354" y="5519736"/>
            <a:ext cx="914400" cy="91440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D7747AC3-813E-4FC5-A399-4304E11E4FA0}"/>
              </a:ext>
            </a:extLst>
          </p:cNvPr>
          <p:cNvSpPr/>
          <p:nvPr/>
        </p:nvSpPr>
        <p:spPr>
          <a:xfrm>
            <a:off x="11399768" y="221796"/>
            <a:ext cx="266700" cy="2667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CCC9B2-C5EA-49BA-8C50-2B323F4C1BFC}"/>
              </a:ext>
            </a:extLst>
          </p:cNvPr>
          <p:cNvSpPr/>
          <p:nvPr/>
        </p:nvSpPr>
        <p:spPr>
          <a:xfrm>
            <a:off x="11769054" y="221796"/>
            <a:ext cx="266700" cy="2667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B691982-13A9-4FB2-8C4D-87B5D95BCDEA}"/>
              </a:ext>
            </a:extLst>
          </p:cNvPr>
          <p:cNvSpPr/>
          <p:nvPr/>
        </p:nvSpPr>
        <p:spPr>
          <a:xfrm>
            <a:off x="2308511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575683A-3F1F-48A0-A010-BFAC4E8D8C1B}"/>
              </a:ext>
            </a:extLst>
          </p:cNvPr>
          <p:cNvCxnSpPr/>
          <p:nvPr/>
        </p:nvCxnSpPr>
        <p:spPr>
          <a:xfrm>
            <a:off x="2855369" y="3278468"/>
            <a:ext cx="58665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6299952-E1F4-4EBC-8727-2C7A5E75E122}"/>
              </a:ext>
            </a:extLst>
          </p:cNvPr>
          <p:cNvCxnSpPr>
            <a:cxnSpLocks/>
          </p:cNvCxnSpPr>
          <p:nvPr/>
        </p:nvCxnSpPr>
        <p:spPr>
          <a:xfrm>
            <a:off x="2801580" y="3131918"/>
            <a:ext cx="36028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FEEBF33-9D36-4102-B3FD-4EBAEEC87D96}"/>
              </a:ext>
            </a:extLst>
          </p:cNvPr>
          <p:cNvCxnSpPr>
            <a:cxnSpLocks/>
          </p:cNvCxnSpPr>
          <p:nvPr/>
        </p:nvCxnSpPr>
        <p:spPr>
          <a:xfrm>
            <a:off x="429258" y="1711207"/>
            <a:ext cx="36028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F2961EC-36C8-4EFE-9EC9-9FFBEAAB38E2}"/>
              </a:ext>
            </a:extLst>
          </p:cNvPr>
          <p:cNvCxnSpPr>
            <a:cxnSpLocks/>
          </p:cNvCxnSpPr>
          <p:nvPr/>
        </p:nvCxnSpPr>
        <p:spPr>
          <a:xfrm>
            <a:off x="429258" y="1567772"/>
            <a:ext cx="16241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86B1E7B-F219-4EF0-80AF-0F6CF8BBF296}"/>
              </a:ext>
            </a:extLst>
          </p:cNvPr>
          <p:cNvSpPr txBox="1"/>
          <p:nvPr/>
        </p:nvSpPr>
        <p:spPr>
          <a:xfrm>
            <a:off x="672789" y="4489014"/>
            <a:ext cx="2644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Name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:</a:t>
            </a: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Life Expectancy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Population :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Placeholder 4" descr="A close up of a dog&#10;&#10;Description automatically generated">
            <a:extLst>
              <a:ext uri="{FF2B5EF4-FFF2-40B4-BE49-F238E27FC236}">
                <a16:creationId xmlns:a16="http://schemas.microsoft.com/office/drawing/2014/main" id="{F04C891E-79E4-4F0C-8ED2-EC754DDA34A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5" r="16875"/>
          <a:stretch>
            <a:fillRect/>
          </a:stretch>
        </p:blipFill>
        <p:spPr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71208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31" grpId="0" animBg="1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3EE044-4E22-43AA-902B-A756C420F1B5}"/>
              </a:ext>
            </a:extLst>
          </p:cNvPr>
          <p:cNvSpPr/>
          <p:nvPr/>
        </p:nvSpPr>
        <p:spPr>
          <a:xfrm flipV="1">
            <a:off x="3691620" y="1439642"/>
            <a:ext cx="1945431" cy="839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EF8657-1513-41E7-8989-8155FB8F6636}"/>
              </a:ext>
            </a:extLst>
          </p:cNvPr>
          <p:cNvSpPr txBox="1"/>
          <p:nvPr/>
        </p:nvSpPr>
        <p:spPr>
          <a:xfrm>
            <a:off x="642737" y="2121495"/>
            <a:ext cx="48654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finibus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ligula.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lobortis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nulla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ante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leo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non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nunc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arcu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Etiam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placerat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felis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ullamcorper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gravida,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erat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nisi gravida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purus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539816" y="643166"/>
            <a:ext cx="8682214" cy="103504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Description Slide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7F17569-3805-4368-84A9-0B7559A9E7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87082" y="6179526"/>
            <a:ext cx="904018" cy="13908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2A8323FD-AD2F-4C5E-8688-B0050D74A7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13618" y="2888227"/>
            <a:ext cx="485254" cy="1027596"/>
          </a:xfrm>
          <a:prstGeom prst="rect">
            <a:avLst/>
          </a:prstGeom>
        </p:spPr>
      </p:pic>
      <p:pic>
        <p:nvPicPr>
          <p:cNvPr id="5" name="Picture Placeholder 4" descr="A tree in front of a cloudy sky&#10;&#10;Description automatically generated">
            <a:extLst>
              <a:ext uri="{FF2B5EF4-FFF2-40B4-BE49-F238E27FC236}">
                <a16:creationId xmlns:a16="http://schemas.microsoft.com/office/drawing/2014/main" id="{A6BA1307-CD13-4667-97E4-5144AF947DA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9" r="239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5939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D51A41F6-8E51-49BA-A2A2-BF82182FDE74}"/>
              </a:ext>
            </a:extLst>
          </p:cNvPr>
          <p:cNvSpPr txBox="1">
            <a:spLocks/>
          </p:cNvSpPr>
          <p:nvPr/>
        </p:nvSpPr>
        <p:spPr>
          <a:xfrm>
            <a:off x="583191" y="547725"/>
            <a:ext cx="8738609" cy="10080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Here are Some Photos : 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18E200-5212-40E7-A509-1CF2D44EC6EB}"/>
              </a:ext>
            </a:extLst>
          </p:cNvPr>
          <p:cNvSpPr/>
          <p:nvPr/>
        </p:nvSpPr>
        <p:spPr>
          <a:xfrm>
            <a:off x="5213938" y="4459770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1BECCCA-893D-4A94-AC67-600A09D8B607}"/>
              </a:ext>
            </a:extLst>
          </p:cNvPr>
          <p:cNvSpPr/>
          <p:nvPr/>
        </p:nvSpPr>
        <p:spPr>
          <a:xfrm>
            <a:off x="5848906" y="4198776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F65E209-3482-4DB8-AF51-E55833532846}"/>
              </a:ext>
            </a:extLst>
          </p:cNvPr>
          <p:cNvGrpSpPr/>
          <p:nvPr/>
        </p:nvGrpSpPr>
        <p:grpSpPr>
          <a:xfrm rot="10800000">
            <a:off x="10797950" y="5463195"/>
            <a:ext cx="1149695" cy="1146191"/>
            <a:chOff x="3421887" y="367584"/>
            <a:chExt cx="1596052" cy="1591188"/>
          </a:xfrm>
          <a:solidFill>
            <a:schemeClr val="bg1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DC6BD9C-BFE2-436B-9500-27A22FE64FF4}"/>
                </a:ext>
              </a:extLst>
            </p:cNvPr>
            <p:cNvSpPr/>
            <p:nvPr/>
          </p:nvSpPr>
          <p:spPr>
            <a:xfrm>
              <a:off x="3421887" y="367584"/>
              <a:ext cx="1596052" cy="4784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4084E51-DB2E-480C-BF74-BACEC7D1C669}"/>
                </a:ext>
              </a:extLst>
            </p:cNvPr>
            <p:cNvSpPr/>
            <p:nvPr/>
          </p:nvSpPr>
          <p:spPr>
            <a:xfrm rot="5400000">
              <a:off x="2865518" y="923953"/>
              <a:ext cx="1591188" cy="4784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Graphic 24">
            <a:extLst>
              <a:ext uri="{FF2B5EF4-FFF2-40B4-BE49-F238E27FC236}">
                <a16:creationId xmlns:a16="http://schemas.microsoft.com/office/drawing/2014/main" id="{A70422ED-2318-4AF2-B8CC-960A368B7A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96429" y="724166"/>
            <a:ext cx="904018" cy="139080"/>
          </a:xfrm>
          <a:prstGeom prst="rect">
            <a:avLst/>
          </a:prstGeom>
        </p:spPr>
      </p:pic>
      <p:pic>
        <p:nvPicPr>
          <p:cNvPr id="30" name="Picture Placeholder 29" descr="A sunset over a body of water with a city in the background&#10;&#10;Description automatically generated">
            <a:extLst>
              <a:ext uri="{FF2B5EF4-FFF2-40B4-BE49-F238E27FC236}">
                <a16:creationId xmlns:a16="http://schemas.microsoft.com/office/drawing/2014/main" id="{E61F5188-E469-423B-9BDF-D476CF9E5DE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" r="2880"/>
          <a:stretch>
            <a:fillRect/>
          </a:stretch>
        </p:blipFill>
        <p:spPr/>
      </p:pic>
      <p:pic>
        <p:nvPicPr>
          <p:cNvPr id="32" name="Picture Placeholder 31" descr="A person standing in front of a sunset&#10;&#10;Description automatically generated">
            <a:extLst>
              <a:ext uri="{FF2B5EF4-FFF2-40B4-BE49-F238E27FC236}">
                <a16:creationId xmlns:a16="http://schemas.microsoft.com/office/drawing/2014/main" id="{385F49D6-AD3D-4C07-B5B6-B52468D7166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" b="176"/>
          <a:stretch>
            <a:fillRect/>
          </a:stretch>
        </p:blipFill>
        <p:spPr/>
      </p:pic>
      <p:pic>
        <p:nvPicPr>
          <p:cNvPr id="34" name="Picture Placeholder 33" descr="A person walking across a beach next to the ocean&#10;&#10;Description automatically generated">
            <a:extLst>
              <a:ext uri="{FF2B5EF4-FFF2-40B4-BE49-F238E27FC236}">
                <a16:creationId xmlns:a16="http://schemas.microsoft.com/office/drawing/2014/main" id="{F8BB9AFF-000C-4C00-81C0-82AAE07288D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6" b="2206"/>
          <a:stretch>
            <a:fillRect/>
          </a:stretch>
        </p:blipFill>
        <p:spPr/>
      </p:pic>
      <p:pic>
        <p:nvPicPr>
          <p:cNvPr id="36" name="Picture Placeholder 35" descr="A person with a sunset in the background&#10;&#10;Description automatically generated">
            <a:extLst>
              <a:ext uri="{FF2B5EF4-FFF2-40B4-BE49-F238E27FC236}">
                <a16:creationId xmlns:a16="http://schemas.microsoft.com/office/drawing/2014/main" id="{D31E63AD-2D29-4ECB-A5EA-CE15E373DCD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7" b="6117"/>
          <a:stretch>
            <a:fillRect/>
          </a:stretch>
        </p:blipFill>
        <p:spPr/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0303384-FD4D-4D0C-9523-81E5AAA9EE7A}"/>
              </a:ext>
            </a:extLst>
          </p:cNvPr>
          <p:cNvGrpSpPr/>
          <p:nvPr/>
        </p:nvGrpSpPr>
        <p:grpSpPr>
          <a:xfrm>
            <a:off x="3658810" y="5839852"/>
            <a:ext cx="2437188" cy="1194423"/>
            <a:chOff x="4964452" y="829396"/>
            <a:chExt cx="2670338" cy="1308686"/>
          </a:xfrm>
        </p:grpSpPr>
        <p:pic>
          <p:nvPicPr>
            <p:cNvPr id="21" name="Graphic 20" descr="Duck">
              <a:extLst>
                <a:ext uri="{FF2B5EF4-FFF2-40B4-BE49-F238E27FC236}">
                  <a16:creationId xmlns:a16="http://schemas.microsoft.com/office/drawing/2014/main" id="{9CEEB577-5EEE-4273-84AD-B3255C7D939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326104" y="829396"/>
              <a:ext cx="1308686" cy="1308686"/>
            </a:xfrm>
            <a:prstGeom prst="rect">
              <a:avLst/>
            </a:prstGeom>
          </p:spPr>
        </p:pic>
        <p:pic>
          <p:nvPicPr>
            <p:cNvPr id="23" name="Graphic 22" descr="Duck">
              <a:extLst>
                <a:ext uri="{FF2B5EF4-FFF2-40B4-BE49-F238E27FC236}">
                  <a16:creationId xmlns:a16="http://schemas.microsoft.com/office/drawing/2014/main" id="{7ECB9148-56D5-4F75-B9BD-C2542BF80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675631" y="1277256"/>
              <a:ext cx="737269" cy="737269"/>
            </a:xfrm>
            <a:prstGeom prst="rect">
              <a:avLst/>
            </a:prstGeom>
          </p:spPr>
        </p:pic>
        <p:pic>
          <p:nvPicPr>
            <p:cNvPr id="26" name="Graphic 25" descr="Duck">
              <a:extLst>
                <a:ext uri="{FF2B5EF4-FFF2-40B4-BE49-F238E27FC236}">
                  <a16:creationId xmlns:a16="http://schemas.microsoft.com/office/drawing/2014/main" id="{C4174715-4944-4694-8B56-95D75F36799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964452" y="1288495"/>
              <a:ext cx="737269" cy="7372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733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433BFF65-7155-400F-B116-1520B169F1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8" b="5638"/>
          <a:stretch>
            <a:fillRect/>
          </a:stretch>
        </p:blipFill>
        <p:spPr/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5CD09FE-A67F-4A25-AC66-7CDA25819C82}"/>
              </a:ext>
            </a:extLst>
          </p:cNvPr>
          <p:cNvSpPr txBox="1">
            <a:spLocks/>
          </p:cNvSpPr>
          <p:nvPr/>
        </p:nvSpPr>
        <p:spPr>
          <a:xfrm>
            <a:off x="1983111" y="357415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Title Here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5905499" y="1723555"/>
            <a:ext cx="5616575" cy="272537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finibus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ligula.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lobortis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nulla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ante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leo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non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nunc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arcu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Etiam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placerat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felis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ullamcorper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gravida,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erat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nisi gravida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purus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FD909-F9B3-4009-9F70-90D87EC302D6}"/>
              </a:ext>
            </a:extLst>
          </p:cNvPr>
          <p:cNvSpPr/>
          <p:nvPr/>
        </p:nvSpPr>
        <p:spPr>
          <a:xfrm>
            <a:off x="0" y="0"/>
            <a:ext cx="275771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B118AE-7902-4098-A51F-B921BA3A9E63}"/>
              </a:ext>
            </a:extLst>
          </p:cNvPr>
          <p:cNvSpPr/>
          <p:nvPr/>
        </p:nvSpPr>
        <p:spPr>
          <a:xfrm>
            <a:off x="11422743" y="6036936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996B965-5F2A-4A88-8036-944B5D770E46}"/>
              </a:ext>
            </a:extLst>
          </p:cNvPr>
          <p:cNvSpPr/>
          <p:nvPr/>
        </p:nvSpPr>
        <p:spPr>
          <a:xfrm rot="16200000">
            <a:off x="11396840" y="-25903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38260BE-BAC3-4A36-B3BA-0C95897F4A62}"/>
              </a:ext>
            </a:extLst>
          </p:cNvPr>
          <p:cNvSpPr txBox="1">
            <a:spLocks/>
          </p:cNvSpPr>
          <p:nvPr/>
        </p:nvSpPr>
        <p:spPr>
          <a:xfrm>
            <a:off x="5905499" y="3775209"/>
            <a:ext cx="5616575" cy="272537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finibus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ligula.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lobortis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nulla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ante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leo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5860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0" name="Picture Placeholder 679" descr="A close up of a dune&#10;&#10;Description automatically generated">
            <a:extLst>
              <a:ext uri="{FF2B5EF4-FFF2-40B4-BE49-F238E27FC236}">
                <a16:creationId xmlns:a16="http://schemas.microsoft.com/office/drawing/2014/main" id="{6CDA091F-D2F5-4D94-816D-0535CC20EE1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3" b="12493"/>
          <a:stretch>
            <a:fillRect/>
          </a:stretch>
        </p:blipFill>
        <p:spPr>
          <a:xfrm>
            <a:off x="225040" y="205099"/>
            <a:ext cx="5731380" cy="6447802"/>
          </a:xfr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EFF661AF-6729-49D6-AC9B-32843E4E46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54120" y="-937550"/>
            <a:ext cx="5034232" cy="469861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F8144ACF-2145-4A6F-97F3-449597E6BB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04393" y="5253052"/>
            <a:ext cx="1783213" cy="1035415"/>
          </a:xfrm>
          <a:prstGeom prst="rect">
            <a:avLst/>
          </a:prstGeom>
        </p:spPr>
      </p:pic>
      <p:pic>
        <p:nvPicPr>
          <p:cNvPr id="674" name="Graphic 673" descr="Open quotation mark">
            <a:extLst>
              <a:ext uri="{FF2B5EF4-FFF2-40B4-BE49-F238E27FC236}">
                <a16:creationId xmlns:a16="http://schemas.microsoft.com/office/drawing/2014/main" id="{FCE53AFF-CEDD-44DF-B7A1-C241C915B8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5040" y="3957"/>
            <a:ext cx="1407801" cy="1407801"/>
          </a:xfrm>
          <a:prstGeom prst="rect">
            <a:avLst/>
          </a:prstGeom>
        </p:spPr>
      </p:pic>
      <p:pic>
        <p:nvPicPr>
          <p:cNvPr id="675" name="Graphic 674" descr="Open quotation mark">
            <a:extLst>
              <a:ext uri="{FF2B5EF4-FFF2-40B4-BE49-F238E27FC236}">
                <a16:creationId xmlns:a16="http://schemas.microsoft.com/office/drawing/2014/main" id="{87A81C64-5095-415E-96C2-B640026688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0800000">
            <a:off x="10935773" y="5854503"/>
            <a:ext cx="867928" cy="867928"/>
          </a:xfrm>
          <a:prstGeom prst="rect">
            <a:avLst/>
          </a:prstGeom>
        </p:spPr>
      </p:pic>
      <p:pic>
        <p:nvPicPr>
          <p:cNvPr id="684" name="Picture Placeholder 683" descr="A close up of a green leaf&#10;&#10;Description automatically generated">
            <a:extLst>
              <a:ext uri="{FF2B5EF4-FFF2-40B4-BE49-F238E27FC236}">
                <a16:creationId xmlns:a16="http://schemas.microsoft.com/office/drawing/2014/main" id="{C94D8CC6-EC75-4745-B015-3FABB287E81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0" b="93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25422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771743" y="3319031"/>
            <a:ext cx="473938" cy="4739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5912129" y="5970393"/>
            <a:ext cx="247092" cy="2470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0C0E98-69E1-48B3-8AFE-C60CFDBA1F32}"/>
              </a:ext>
            </a:extLst>
          </p:cNvPr>
          <p:cNvSpPr txBox="1"/>
          <p:nvPr/>
        </p:nvSpPr>
        <p:spPr>
          <a:xfrm>
            <a:off x="420528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EC9C43-5E3C-4162-A2A5-2396F5DCB6E1}"/>
              </a:ext>
            </a:extLst>
          </p:cNvPr>
          <p:cNvSpPr txBox="1"/>
          <p:nvPr/>
        </p:nvSpPr>
        <p:spPr>
          <a:xfrm>
            <a:off x="6298921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1C4D5FFC-C225-42F3-BD78-8EE3BDF16B7D}"/>
              </a:ext>
            </a:extLst>
          </p:cNvPr>
          <p:cNvSpPr txBox="1">
            <a:spLocks/>
          </p:cNvSpPr>
          <p:nvPr/>
        </p:nvSpPr>
        <p:spPr>
          <a:xfrm>
            <a:off x="13853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Your Text Heading</a:t>
            </a: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297E2574-B7D9-4E8A-9260-6E2E6A6824CD}"/>
              </a:ext>
            </a:extLst>
          </p:cNvPr>
          <p:cNvSpPr txBox="1">
            <a:spLocks/>
          </p:cNvSpPr>
          <p:nvPr/>
        </p:nvSpPr>
        <p:spPr>
          <a:xfrm>
            <a:off x="71778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Your Text Heading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90CE5CE-9A01-4BD1-8082-E029242F0A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3982" y="419366"/>
            <a:ext cx="904018" cy="13908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0353D195-1EE5-4187-8849-F673817CEE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13618" y="2888227"/>
            <a:ext cx="485254" cy="1027596"/>
          </a:xfrm>
          <a:prstGeom prst="rect">
            <a:avLst/>
          </a:prstGeom>
        </p:spPr>
      </p:pic>
      <p:pic>
        <p:nvPicPr>
          <p:cNvPr id="7" name="Picture Placeholder 6" descr="A necklace with a chain around its neck&#10;&#10;Description automatically generated">
            <a:extLst>
              <a:ext uri="{FF2B5EF4-FFF2-40B4-BE49-F238E27FC236}">
                <a16:creationId xmlns:a16="http://schemas.microsoft.com/office/drawing/2014/main" id="{991D30AE-A18A-4922-B91C-07E5A5528B4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" t="2367" r="313" b="17741"/>
          <a:stretch/>
        </p:blipFill>
        <p:spPr>
          <a:xfrm>
            <a:off x="0" y="0"/>
            <a:ext cx="6096000" cy="3429000"/>
          </a:xfrm>
        </p:spPr>
      </p:pic>
      <p:pic>
        <p:nvPicPr>
          <p:cNvPr id="9" name="Picture Placeholder 8" descr="A picture containing indoor, table&#10;&#10;Description automatically generated">
            <a:extLst>
              <a:ext uri="{FF2B5EF4-FFF2-40B4-BE49-F238E27FC236}">
                <a16:creationId xmlns:a16="http://schemas.microsoft.com/office/drawing/2014/main" id="{57E7BA51-58DA-45D6-916C-2A9E61050FF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8" r="8959" b="28008"/>
          <a:stretch/>
        </p:blipFill>
        <p:spPr>
          <a:xfrm>
            <a:off x="6096000" y="0"/>
            <a:ext cx="6096000" cy="3429000"/>
          </a:xfrm>
        </p:spPr>
      </p:pic>
    </p:spTree>
    <p:extLst>
      <p:ext uri="{BB962C8B-B14F-4D97-AF65-F5344CB8AC3E}">
        <p14:creationId xmlns:p14="http://schemas.microsoft.com/office/powerpoint/2010/main" val="104169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6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1648</Words>
  <Application>Microsoft Office PowerPoint</Application>
  <PresentationFormat>Widescreen</PresentationFormat>
  <Paragraphs>143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25</vt:i4>
      </vt:variant>
    </vt:vector>
  </HeadingPairs>
  <TitlesOfParts>
    <vt:vector size="40" baseType="lpstr">
      <vt:lpstr>Aharoni</vt:lpstr>
      <vt:lpstr>Arial</vt:lpstr>
      <vt:lpstr>Baloo</vt:lpstr>
      <vt:lpstr>Calibri</vt:lpstr>
      <vt:lpstr>Calibri Light</vt:lpstr>
      <vt:lpstr>Lora</vt:lpstr>
      <vt:lpstr>Open Sans</vt:lpstr>
      <vt:lpstr>Raleway</vt:lpstr>
      <vt:lpstr>Wingdings</vt:lpstr>
      <vt:lpstr>6_Office Theme</vt:lpstr>
      <vt:lpstr>3_Office Theme</vt:lpstr>
      <vt:lpstr>5_Office Theme</vt:lpstr>
      <vt:lpstr>1_Office Theme</vt:lpstr>
      <vt:lpstr>2_Office Theme</vt:lpstr>
      <vt:lpstr>7_Office Theme</vt:lpstr>
      <vt:lpstr>African Wild Dog</vt:lpstr>
      <vt:lpstr>PowerPoint Presentation</vt:lpstr>
      <vt:lpstr>Presentation  Main Points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Table &amp; Stats</vt:lpstr>
      <vt:lpstr>    Text &amp; Description Slide</vt:lpstr>
      <vt:lpstr>PowerPoint Presentation</vt:lpstr>
      <vt:lpstr>Do You Know?</vt:lpstr>
      <vt:lpstr>List &amp; Bullets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You Know?</dc:title>
  <dc:creator>Deepak Malhotra</dc:creator>
  <cp:lastModifiedBy>Deepak Malhotra</cp:lastModifiedBy>
  <cp:revision>16</cp:revision>
  <dcterms:created xsi:type="dcterms:W3CDTF">2019-08-25T10:04:27Z</dcterms:created>
  <dcterms:modified xsi:type="dcterms:W3CDTF">2019-08-28T19:24:59Z</dcterms:modified>
</cp:coreProperties>
</file>