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7.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6.jpg"/><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7.svg"/><Relationship Id="rId7" Type="http://schemas.openxmlformats.org/officeDocument/2006/relationships/image" Target="../media/image41.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40.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43.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7.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7.jpg"/><Relationship Id="rId3" Type="http://schemas.openxmlformats.org/officeDocument/2006/relationships/image" Target="../media/image49.svg"/><Relationship Id="rId7" Type="http://schemas.openxmlformats.org/officeDocument/2006/relationships/image" Target="../media/image53.svg"/><Relationship Id="rId12" Type="http://schemas.openxmlformats.org/officeDocument/2006/relationships/image" Target="../media/image56.jpg"/><Relationship Id="rId2" Type="http://schemas.openxmlformats.org/officeDocument/2006/relationships/image" Target="../media/image48.png"/><Relationship Id="rId1" Type="http://schemas.openxmlformats.org/officeDocument/2006/relationships/slideLayout" Target="../slideLayouts/slideLayout18.xml"/><Relationship Id="rId6" Type="http://schemas.openxmlformats.org/officeDocument/2006/relationships/image" Target="../media/image52.png"/><Relationship Id="rId11" Type="http://schemas.openxmlformats.org/officeDocument/2006/relationships/image" Target="../media/image55.jpg"/><Relationship Id="rId5" Type="http://schemas.openxmlformats.org/officeDocument/2006/relationships/image" Target="../media/image51.svg"/><Relationship Id="rId10" Type="http://schemas.openxmlformats.org/officeDocument/2006/relationships/image" Target="../media/image54.jpg"/><Relationship Id="rId4" Type="http://schemas.openxmlformats.org/officeDocument/2006/relationships/image" Target="../media/image50.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5.sv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7.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4.jpg"/><Relationship Id="rId5" Type="http://schemas.openxmlformats.org/officeDocument/2006/relationships/image" Target="../media/image56.jpg"/><Relationship Id="rId4" Type="http://schemas.openxmlformats.org/officeDocument/2006/relationships/image" Target="../media/image55.jpg"/></Relationships>
</file>

<file path=ppt/slides/_rels/slide22.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17.svg"/><Relationship Id="rId2" Type="http://schemas.openxmlformats.org/officeDocument/2006/relationships/image" Target="../media/image60.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3.sv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17.xml"/><Relationship Id="rId5" Type="http://schemas.openxmlformats.org/officeDocument/2006/relationships/image" Target="../media/image67.sv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73.svg"/><Relationship Id="rId2" Type="http://schemas.openxmlformats.org/officeDocument/2006/relationships/image" Target="../media/image68.png"/><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5.svg"/><Relationship Id="rId2" Type="http://schemas.openxmlformats.org/officeDocument/2006/relationships/image" Target="../media/image16.png"/><Relationship Id="rId16" Type="http://schemas.openxmlformats.org/officeDocument/2006/relationships/image" Target="../media/image74.pn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5.sv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7.svg"/><Relationship Id="rId7" Type="http://schemas.openxmlformats.org/officeDocument/2006/relationships/image" Target="../media/image16.png"/><Relationship Id="rId12" Type="http://schemas.openxmlformats.org/officeDocument/2006/relationships/image" Target="../media/image80.png"/><Relationship Id="rId2" Type="http://schemas.openxmlformats.org/officeDocument/2006/relationships/image" Target="../media/image76.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9.svg"/><Relationship Id="rId5" Type="http://schemas.openxmlformats.org/officeDocument/2006/relationships/image" Target="../media/image6.png"/><Relationship Id="rId10" Type="http://schemas.openxmlformats.org/officeDocument/2006/relationships/image" Target="../media/image78.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24.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5.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9.jpg"/><Relationship Id="rId5" Type="http://schemas.openxmlformats.org/officeDocument/2006/relationships/image" Target="../media/image28.sv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9.jpg"/><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7.svg"/><Relationship Id="rId7" Type="http://schemas.openxmlformats.org/officeDocument/2006/relationships/image" Target="../media/image33.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8" name="Picture 7" descr="A person sitting at a table in a restaurant&#10;&#10;Description automatically generated">
            <a:extLst>
              <a:ext uri="{FF2B5EF4-FFF2-40B4-BE49-F238E27FC236}">
                <a16:creationId xmlns:a16="http://schemas.microsoft.com/office/drawing/2014/main" id="{2DE1FDAE-AC95-4A15-9D75-A7179131E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4484B4D-7E9B-489C-AAED-66B3898AA78D}"/>
              </a:ext>
            </a:extLst>
          </p:cNvPr>
          <p:cNvSpPr/>
          <p:nvPr/>
        </p:nvSpPr>
        <p:spPr>
          <a:xfrm>
            <a:off x="0" y="4505325"/>
            <a:ext cx="12192000" cy="14667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1054254" y="717322"/>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9201833" y="4060233"/>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475208" y="4668492"/>
            <a:ext cx="858306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Your Title Here</a:t>
            </a: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81248" y="3335392"/>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270753" y="4066432"/>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3508" y="1779518"/>
            <a:ext cx="3000896" cy="2074694"/>
          </a:xfrm>
          <a:prstGeom prst="rect">
            <a:avLst/>
          </a:prstGeom>
        </p:spPr>
      </p:pic>
      <p:grpSp>
        <p:nvGrpSpPr>
          <p:cNvPr id="16" name="Group 15">
            <a:extLst>
              <a:ext uri="{FF2B5EF4-FFF2-40B4-BE49-F238E27FC236}">
                <a16:creationId xmlns:a16="http://schemas.microsoft.com/office/drawing/2014/main" id="{38B117FB-A43F-4879-80F3-5ED319E60221}"/>
              </a:ext>
            </a:extLst>
          </p:cNvPr>
          <p:cNvGrpSpPr/>
          <p:nvPr/>
        </p:nvGrpSpPr>
        <p:grpSpPr>
          <a:xfrm>
            <a:off x="234725" y="144227"/>
            <a:ext cx="1149695" cy="1146191"/>
            <a:chOff x="3421887" y="367584"/>
            <a:chExt cx="1596052" cy="1591188"/>
          </a:xfrm>
          <a:solidFill>
            <a:srgbClr val="D9ED1B"/>
          </a:solidFill>
        </p:grpSpPr>
        <p:sp>
          <p:nvSpPr>
            <p:cNvPr id="18" name="Rectangle 17">
              <a:extLst>
                <a:ext uri="{FF2B5EF4-FFF2-40B4-BE49-F238E27FC236}">
                  <a16:creationId xmlns:a16="http://schemas.microsoft.com/office/drawing/2014/main" id="{C59752D6-70B1-4C85-9E01-AA64290AFA82}"/>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A949D3-711C-4DE6-B023-1EAB7FB3D47C}"/>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69FEB4BF-B9ED-4F4E-BC00-2CD93464046B}"/>
              </a:ext>
            </a:extLst>
          </p:cNvPr>
          <p:cNvGrpSpPr/>
          <p:nvPr/>
        </p:nvGrpSpPr>
        <p:grpSpPr>
          <a:xfrm rot="10800000">
            <a:off x="10797950" y="5463195"/>
            <a:ext cx="1149695" cy="1146191"/>
            <a:chOff x="3421887" y="367584"/>
            <a:chExt cx="1596052" cy="1591188"/>
          </a:xfrm>
          <a:solidFill>
            <a:srgbClr val="D9ED1B"/>
          </a:solidFill>
        </p:grpSpPr>
        <p:sp>
          <p:nvSpPr>
            <p:cNvPr id="24" name="Rectangle 23">
              <a:extLst>
                <a:ext uri="{FF2B5EF4-FFF2-40B4-BE49-F238E27FC236}">
                  <a16:creationId xmlns:a16="http://schemas.microsoft.com/office/drawing/2014/main" id="{F91E789A-DA28-4BBA-B124-7A328A873A72}"/>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A4870617-3502-4B2A-8BFE-A959352A8686}"/>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6"/>
              </a:rPr>
              <a:t>https://www.pexels.com/@rawpixel</a:t>
            </a:r>
            <a:r>
              <a:rPr lang="en-GB" sz="1400" dirty="0">
                <a:solidFill>
                  <a:prstClr val="black"/>
                </a:solidFill>
              </a:rPr>
              <a:t> </a:t>
            </a: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Placeholder 3" descr="A person posing for the camera&#10;&#10;Description automatically generated">
            <a:extLst>
              <a:ext uri="{FF2B5EF4-FFF2-40B4-BE49-F238E27FC236}">
                <a16:creationId xmlns:a16="http://schemas.microsoft.com/office/drawing/2014/main" id="{FCB1F302-3836-43C5-9015-BE47E3B0F675}"/>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1574</Words>
  <Application>Microsoft Office PowerPoint</Application>
  <PresentationFormat>Widescreen</PresentationFormat>
  <Paragraphs>149</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9</cp:revision>
  <dcterms:created xsi:type="dcterms:W3CDTF">2019-06-11T18:07:25Z</dcterms:created>
  <dcterms:modified xsi:type="dcterms:W3CDTF">2019-06-12T16:39:52Z</dcterms:modified>
</cp:coreProperties>
</file>