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71.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165.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81.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85.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83.xml"/>
  <Override ContentType="application/vnd.openxmlformats-officedocument.presentationml.slideLayout+xml" PartName="/ppt/slideLayouts/slideLayout17.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2.xml"/>
  <Override ContentType="application/vnd.openxmlformats-officedocument.presentationml.slideLayout+xml" PartName="/ppt/slideLayouts/slideLayout180.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179.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82.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84.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167.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56.xml"/>
  <Override ContentType="application/vnd.openxmlformats-officedocument.presentationml.slideLayout+xml" PartName="/ppt/slideLayouts/slideLayout186.xml"/>
  <Override ContentType="application/vnd.openxmlformats-officedocument.presentationml.slideLayout+xml" PartName="/ppt/slideLayouts/slideLayout173.xml"/>
  <Override ContentType="application/vnd.openxmlformats-officedocument.presentationml.slideLayout+xml" PartName="/ppt/slideLayouts/slideLayout160.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834" r:id="rId4"/>
    <p:sldMasterId id="2147483835" r:id="rId5"/>
    <p:sldMasterId id="2147483836" r:id="rId6"/>
    <p:sldMasterId id="2147483837" r:id="rId7"/>
    <p:sldMasterId id="2147483838" r:id="rId8"/>
    <p:sldMasterId id="2147483839" r:id="rId9"/>
    <p:sldMasterId id="2147483840" r:id="rId10"/>
    <p:sldMasterId id="2147483841" r:id="rId11"/>
    <p:sldMasterId id="2147483842" r:id="rId12"/>
    <p:sldMasterId id="2147483843"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6.xml"/><Relationship Id="rId42" Type="http://schemas.openxmlformats.org/officeDocument/2006/relationships/slide" Target="slides/slide28.xml"/><Relationship Id="rId41" Type="http://schemas.openxmlformats.org/officeDocument/2006/relationships/slide" Target="slides/slide27.xml"/><Relationship Id="rId44" Type="http://schemas.openxmlformats.org/officeDocument/2006/relationships/slide" Target="slides/slide30.xml"/><Relationship Id="rId43" Type="http://schemas.openxmlformats.org/officeDocument/2006/relationships/slide" Target="slides/slide29.xml"/><Relationship Id="rId46" Type="http://schemas.openxmlformats.org/officeDocument/2006/relationships/slide" Target="slides/slide32.xml"/><Relationship Id="rId45" Type="http://schemas.openxmlformats.org/officeDocument/2006/relationships/slide" Target="slides/slide31.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4.xml"/><Relationship Id="rId47" Type="http://schemas.openxmlformats.org/officeDocument/2006/relationships/slide" Target="slides/slide33.xml"/><Relationship Id="rId49" Type="http://schemas.openxmlformats.org/officeDocument/2006/relationships/slide" Target="slides/slide35.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7.xml"/><Relationship Id="rId30" Type="http://schemas.openxmlformats.org/officeDocument/2006/relationships/slide" Target="slides/slide16.xml"/><Relationship Id="rId33" Type="http://schemas.openxmlformats.org/officeDocument/2006/relationships/slide" Target="slides/slide19.xml"/><Relationship Id="rId32" Type="http://schemas.openxmlformats.org/officeDocument/2006/relationships/slide" Target="slides/slide18.xml"/><Relationship Id="rId35" Type="http://schemas.openxmlformats.org/officeDocument/2006/relationships/slide" Target="slides/slide21.xml"/><Relationship Id="rId34" Type="http://schemas.openxmlformats.org/officeDocument/2006/relationships/slide" Target="slides/slide20.xml"/><Relationship Id="rId37" Type="http://schemas.openxmlformats.org/officeDocument/2006/relationships/slide" Target="slides/slide23.xml"/><Relationship Id="rId36" Type="http://schemas.openxmlformats.org/officeDocument/2006/relationships/slide" Target="slides/slide22.xml"/><Relationship Id="rId39" Type="http://schemas.openxmlformats.org/officeDocument/2006/relationships/slide" Target="slides/slide25.xml"/><Relationship Id="rId38" Type="http://schemas.openxmlformats.org/officeDocument/2006/relationships/slide" Target="slides/slide24.xml"/><Relationship Id="rId20" Type="http://schemas.openxmlformats.org/officeDocument/2006/relationships/slide" Target="slides/slide6.xml"/><Relationship Id="rId22" Type="http://schemas.openxmlformats.org/officeDocument/2006/relationships/slide" Target="slides/slide8.xml"/><Relationship Id="rId21" Type="http://schemas.openxmlformats.org/officeDocument/2006/relationships/slide" Target="slides/slide7.xml"/><Relationship Id="rId24" Type="http://schemas.openxmlformats.org/officeDocument/2006/relationships/slide" Target="slides/slide10.xml"/><Relationship Id="rId23" Type="http://schemas.openxmlformats.org/officeDocument/2006/relationships/slide" Target="slides/slide9.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29" Type="http://schemas.openxmlformats.org/officeDocument/2006/relationships/slide" Target="slides/slide15.xml"/><Relationship Id="rId51" Type="http://schemas.openxmlformats.org/officeDocument/2006/relationships/slide" Target="slides/slide37.xml"/><Relationship Id="rId50" Type="http://schemas.openxmlformats.org/officeDocument/2006/relationships/slide" Target="slides/slide36.xml"/><Relationship Id="rId53" Type="http://schemas.openxmlformats.org/officeDocument/2006/relationships/slide" Target="slides/slide39.xml"/><Relationship Id="rId52" Type="http://schemas.openxmlformats.org/officeDocument/2006/relationships/slide" Target="slides/slide38.xml"/><Relationship Id="rId11" Type="http://schemas.openxmlformats.org/officeDocument/2006/relationships/slideMaster" Target="slideMasters/slideMaster8.xml"/><Relationship Id="rId55" Type="http://schemas.openxmlformats.org/officeDocument/2006/relationships/slide" Target="slides/slide41.xml"/><Relationship Id="rId10" Type="http://schemas.openxmlformats.org/officeDocument/2006/relationships/slideMaster" Target="slideMasters/slideMaster7.xml"/><Relationship Id="rId54" Type="http://schemas.openxmlformats.org/officeDocument/2006/relationships/slide" Target="slides/slide40.xml"/><Relationship Id="rId13" Type="http://schemas.openxmlformats.org/officeDocument/2006/relationships/slideMaster" Target="slideMasters/slideMaster10.xml"/><Relationship Id="rId57" Type="http://schemas.openxmlformats.org/officeDocument/2006/relationships/slide" Target="slides/slide43.xml"/><Relationship Id="rId12" Type="http://schemas.openxmlformats.org/officeDocument/2006/relationships/slideMaster" Target="slideMasters/slideMaster9.xml"/><Relationship Id="rId56" Type="http://schemas.openxmlformats.org/officeDocument/2006/relationships/slide" Target="slides/slide42.xml"/><Relationship Id="rId15" Type="http://schemas.openxmlformats.org/officeDocument/2006/relationships/slide" Target="slides/slide1.xml"/><Relationship Id="rId14" Type="http://schemas.openxmlformats.org/officeDocument/2006/relationships/notesMaster" Target="notesMasters/notesMaster1.xml"/><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 name="Google Shape;95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6" name="Google Shape;111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2" name="Google Shape;113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6" name="Google Shape;114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9" name="Google Shape;117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1" name="Shape 1191"/>
        <p:cNvGrpSpPr/>
        <p:nvPr/>
      </p:nvGrpSpPr>
      <p:grpSpPr>
        <a:xfrm>
          <a:off x="0" y="0"/>
          <a:ext cx="0" cy="0"/>
          <a:chOff x="0" y="0"/>
          <a:chExt cx="0" cy="0"/>
        </a:xfrm>
      </p:grpSpPr>
      <p:sp>
        <p:nvSpPr>
          <p:cNvPr id="1192" name="Google Shape;119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3" name="Google Shape;119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8" name="Google Shape;120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4" name="Google Shape;127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0" name="Shape 1290"/>
        <p:cNvGrpSpPr/>
        <p:nvPr/>
      </p:nvGrpSpPr>
      <p:grpSpPr>
        <a:xfrm>
          <a:off x="0" y="0"/>
          <a:ext cx="0" cy="0"/>
          <a:chOff x="0" y="0"/>
          <a:chExt cx="0" cy="0"/>
        </a:xfrm>
      </p:grpSpPr>
      <p:sp>
        <p:nvSpPr>
          <p:cNvPr id="1291" name="Google Shape;129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2" name="Google Shape;129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9" name="Shape 1299"/>
        <p:cNvGrpSpPr/>
        <p:nvPr/>
      </p:nvGrpSpPr>
      <p:grpSpPr>
        <a:xfrm>
          <a:off x="0" y="0"/>
          <a:ext cx="0" cy="0"/>
          <a:chOff x="0" y="0"/>
          <a:chExt cx="0" cy="0"/>
        </a:xfrm>
      </p:grpSpPr>
      <p:sp>
        <p:nvSpPr>
          <p:cNvPr id="1300" name="Google Shape;130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1" name="Google Shape;130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4" name="Shape 1324"/>
        <p:cNvGrpSpPr/>
        <p:nvPr/>
      </p:nvGrpSpPr>
      <p:grpSpPr>
        <a:xfrm>
          <a:off x="0" y="0"/>
          <a:ext cx="0" cy="0"/>
          <a:chOff x="0" y="0"/>
          <a:chExt cx="0" cy="0"/>
        </a:xfrm>
      </p:grpSpPr>
      <p:sp>
        <p:nvSpPr>
          <p:cNvPr id="1325" name="Google Shape;132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6" name="Google Shape;132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2" name="Google Shape;98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9" name="Shape 1339"/>
        <p:cNvGrpSpPr/>
        <p:nvPr/>
      </p:nvGrpSpPr>
      <p:grpSpPr>
        <a:xfrm>
          <a:off x="0" y="0"/>
          <a:ext cx="0" cy="0"/>
          <a:chOff x="0" y="0"/>
          <a:chExt cx="0" cy="0"/>
        </a:xfrm>
      </p:grpSpPr>
      <p:sp>
        <p:nvSpPr>
          <p:cNvPr id="1340" name="Google Shape;134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1" name="Google Shape;134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2" name="Shape 1352"/>
        <p:cNvGrpSpPr/>
        <p:nvPr/>
      </p:nvGrpSpPr>
      <p:grpSpPr>
        <a:xfrm>
          <a:off x="0" y="0"/>
          <a:ext cx="0" cy="0"/>
          <a:chOff x="0" y="0"/>
          <a:chExt cx="0" cy="0"/>
        </a:xfrm>
      </p:grpSpPr>
      <p:sp>
        <p:nvSpPr>
          <p:cNvPr id="1353" name="Google Shape;135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4" name="Google Shape;135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3" name="Shape 1363"/>
        <p:cNvGrpSpPr/>
        <p:nvPr/>
      </p:nvGrpSpPr>
      <p:grpSpPr>
        <a:xfrm>
          <a:off x="0" y="0"/>
          <a:ext cx="0" cy="0"/>
          <a:chOff x="0" y="0"/>
          <a:chExt cx="0" cy="0"/>
        </a:xfrm>
      </p:grpSpPr>
      <p:sp>
        <p:nvSpPr>
          <p:cNvPr id="1364" name="Google Shape;136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5" name="Google Shape;136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4" name="Shape 1514"/>
        <p:cNvGrpSpPr/>
        <p:nvPr/>
      </p:nvGrpSpPr>
      <p:grpSpPr>
        <a:xfrm>
          <a:off x="0" y="0"/>
          <a:ext cx="0" cy="0"/>
          <a:chOff x="0" y="0"/>
          <a:chExt cx="0" cy="0"/>
        </a:xfrm>
      </p:grpSpPr>
      <p:sp>
        <p:nvSpPr>
          <p:cNvPr id="1515" name="Google Shape;151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6" name="Google Shape;151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1" name="Shape 1531"/>
        <p:cNvGrpSpPr/>
        <p:nvPr/>
      </p:nvGrpSpPr>
      <p:grpSpPr>
        <a:xfrm>
          <a:off x="0" y="0"/>
          <a:ext cx="0" cy="0"/>
          <a:chOff x="0" y="0"/>
          <a:chExt cx="0" cy="0"/>
        </a:xfrm>
      </p:grpSpPr>
      <p:sp>
        <p:nvSpPr>
          <p:cNvPr id="1532" name="Google Shape;153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3" name="Google Shape;153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2" name="Google Shape;157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4" name="Shape 1584"/>
        <p:cNvGrpSpPr/>
        <p:nvPr/>
      </p:nvGrpSpPr>
      <p:grpSpPr>
        <a:xfrm>
          <a:off x="0" y="0"/>
          <a:ext cx="0" cy="0"/>
          <a:chOff x="0" y="0"/>
          <a:chExt cx="0" cy="0"/>
        </a:xfrm>
      </p:grpSpPr>
      <p:sp>
        <p:nvSpPr>
          <p:cNvPr id="1585" name="Google Shape;1585;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6" name="Google Shape;158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8" name="Shape 1608"/>
        <p:cNvGrpSpPr/>
        <p:nvPr/>
      </p:nvGrpSpPr>
      <p:grpSpPr>
        <a:xfrm>
          <a:off x="0" y="0"/>
          <a:ext cx="0" cy="0"/>
          <a:chOff x="0" y="0"/>
          <a:chExt cx="0" cy="0"/>
        </a:xfrm>
      </p:grpSpPr>
      <p:sp>
        <p:nvSpPr>
          <p:cNvPr id="1609" name="Google Shape;160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0" name="Google Shape;161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3" name="Shape 1623"/>
        <p:cNvGrpSpPr/>
        <p:nvPr/>
      </p:nvGrpSpPr>
      <p:grpSpPr>
        <a:xfrm>
          <a:off x="0" y="0"/>
          <a:ext cx="0" cy="0"/>
          <a:chOff x="0" y="0"/>
          <a:chExt cx="0" cy="0"/>
        </a:xfrm>
      </p:grpSpPr>
      <p:sp>
        <p:nvSpPr>
          <p:cNvPr id="1624" name="Google Shape;1624;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5" name="Google Shape;162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7" name="Shape 1637"/>
        <p:cNvGrpSpPr/>
        <p:nvPr/>
      </p:nvGrpSpPr>
      <p:grpSpPr>
        <a:xfrm>
          <a:off x="0" y="0"/>
          <a:ext cx="0" cy="0"/>
          <a:chOff x="0" y="0"/>
          <a:chExt cx="0" cy="0"/>
        </a:xfrm>
      </p:grpSpPr>
      <p:sp>
        <p:nvSpPr>
          <p:cNvPr id="1638" name="Google Shape;163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9" name="Google Shape;163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6" name="Google Shape;99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3" name="Shape 1643"/>
        <p:cNvGrpSpPr/>
        <p:nvPr/>
      </p:nvGrpSpPr>
      <p:grpSpPr>
        <a:xfrm>
          <a:off x="0" y="0"/>
          <a:ext cx="0" cy="0"/>
          <a:chOff x="0" y="0"/>
          <a:chExt cx="0" cy="0"/>
        </a:xfrm>
      </p:grpSpPr>
      <p:sp>
        <p:nvSpPr>
          <p:cNvPr id="1644" name="Google Shape;1644;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5" name="Google Shape;164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8" name="Shape 1668"/>
        <p:cNvGrpSpPr/>
        <p:nvPr/>
      </p:nvGrpSpPr>
      <p:grpSpPr>
        <a:xfrm>
          <a:off x="0" y="0"/>
          <a:ext cx="0" cy="0"/>
          <a:chOff x="0" y="0"/>
          <a:chExt cx="0" cy="0"/>
        </a:xfrm>
      </p:grpSpPr>
      <p:sp>
        <p:nvSpPr>
          <p:cNvPr id="1669" name="Google Shape;1669;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0" name="Google Shape;167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9" name="Shape 1679"/>
        <p:cNvGrpSpPr/>
        <p:nvPr/>
      </p:nvGrpSpPr>
      <p:grpSpPr>
        <a:xfrm>
          <a:off x="0" y="0"/>
          <a:ext cx="0" cy="0"/>
          <a:chOff x="0" y="0"/>
          <a:chExt cx="0" cy="0"/>
        </a:xfrm>
      </p:grpSpPr>
      <p:sp>
        <p:nvSpPr>
          <p:cNvPr id="1680" name="Google Shape;1680;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1" name="Google Shape;168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1" name="Shape 1691"/>
        <p:cNvGrpSpPr/>
        <p:nvPr/>
      </p:nvGrpSpPr>
      <p:grpSpPr>
        <a:xfrm>
          <a:off x="0" y="0"/>
          <a:ext cx="0" cy="0"/>
          <a:chOff x="0" y="0"/>
          <a:chExt cx="0" cy="0"/>
        </a:xfrm>
      </p:grpSpPr>
      <p:sp>
        <p:nvSpPr>
          <p:cNvPr id="1692" name="Google Shape;169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3" name="Google Shape;169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0" name="Shape 1710"/>
        <p:cNvGrpSpPr/>
        <p:nvPr/>
      </p:nvGrpSpPr>
      <p:grpSpPr>
        <a:xfrm>
          <a:off x="0" y="0"/>
          <a:ext cx="0" cy="0"/>
          <a:chOff x="0" y="0"/>
          <a:chExt cx="0" cy="0"/>
        </a:xfrm>
      </p:grpSpPr>
      <p:sp>
        <p:nvSpPr>
          <p:cNvPr id="1711" name="Google Shape;1711;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2" name="Google Shape;171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9" name="Shape 1749"/>
        <p:cNvGrpSpPr/>
        <p:nvPr/>
      </p:nvGrpSpPr>
      <p:grpSpPr>
        <a:xfrm>
          <a:off x="0" y="0"/>
          <a:ext cx="0" cy="0"/>
          <a:chOff x="0" y="0"/>
          <a:chExt cx="0" cy="0"/>
        </a:xfrm>
      </p:grpSpPr>
      <p:sp>
        <p:nvSpPr>
          <p:cNvPr id="1750" name="Google Shape;1750;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1" name="Google Shape;175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1" name="Shape 1781"/>
        <p:cNvGrpSpPr/>
        <p:nvPr/>
      </p:nvGrpSpPr>
      <p:grpSpPr>
        <a:xfrm>
          <a:off x="0" y="0"/>
          <a:ext cx="0" cy="0"/>
          <a:chOff x="0" y="0"/>
          <a:chExt cx="0" cy="0"/>
        </a:xfrm>
      </p:grpSpPr>
      <p:sp>
        <p:nvSpPr>
          <p:cNvPr id="1782" name="Google Shape;1782;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3" name="Google Shape;178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0" name="Shape 1800"/>
        <p:cNvGrpSpPr/>
        <p:nvPr/>
      </p:nvGrpSpPr>
      <p:grpSpPr>
        <a:xfrm>
          <a:off x="0" y="0"/>
          <a:ext cx="0" cy="0"/>
          <a:chOff x="0" y="0"/>
          <a:chExt cx="0" cy="0"/>
        </a:xfrm>
      </p:grpSpPr>
      <p:sp>
        <p:nvSpPr>
          <p:cNvPr id="1801" name="Google Shape;1801;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2" name="Google Shape;180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7" name="Shape 1817"/>
        <p:cNvGrpSpPr/>
        <p:nvPr/>
      </p:nvGrpSpPr>
      <p:grpSpPr>
        <a:xfrm>
          <a:off x="0" y="0"/>
          <a:ext cx="0" cy="0"/>
          <a:chOff x="0" y="0"/>
          <a:chExt cx="0" cy="0"/>
        </a:xfrm>
      </p:grpSpPr>
      <p:sp>
        <p:nvSpPr>
          <p:cNvPr id="1818" name="Google Shape;1818;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9" name="Google Shape;181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2" name="Shape 1832"/>
        <p:cNvGrpSpPr/>
        <p:nvPr/>
      </p:nvGrpSpPr>
      <p:grpSpPr>
        <a:xfrm>
          <a:off x="0" y="0"/>
          <a:ext cx="0" cy="0"/>
          <a:chOff x="0" y="0"/>
          <a:chExt cx="0" cy="0"/>
        </a:xfrm>
      </p:grpSpPr>
      <p:sp>
        <p:nvSpPr>
          <p:cNvPr id="1833" name="Google Shape;1833;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4" name="Google Shape;183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8" name="Google Shape;10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6" name="Shape 1856"/>
        <p:cNvGrpSpPr/>
        <p:nvPr/>
      </p:nvGrpSpPr>
      <p:grpSpPr>
        <a:xfrm>
          <a:off x="0" y="0"/>
          <a:ext cx="0" cy="0"/>
          <a:chOff x="0" y="0"/>
          <a:chExt cx="0" cy="0"/>
        </a:xfrm>
      </p:grpSpPr>
      <p:sp>
        <p:nvSpPr>
          <p:cNvPr id="1857" name="Google Shape;1857;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8" name="Google Shape;185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5" name="Shape 1875"/>
        <p:cNvGrpSpPr/>
        <p:nvPr/>
      </p:nvGrpSpPr>
      <p:grpSpPr>
        <a:xfrm>
          <a:off x="0" y="0"/>
          <a:ext cx="0" cy="0"/>
          <a:chOff x="0" y="0"/>
          <a:chExt cx="0" cy="0"/>
        </a:xfrm>
      </p:grpSpPr>
      <p:sp>
        <p:nvSpPr>
          <p:cNvPr id="1876" name="Google Shape;1876;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7" name="Google Shape;187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0" name="Shape 1890"/>
        <p:cNvGrpSpPr/>
        <p:nvPr/>
      </p:nvGrpSpPr>
      <p:grpSpPr>
        <a:xfrm>
          <a:off x="0" y="0"/>
          <a:ext cx="0" cy="0"/>
          <a:chOff x="0" y="0"/>
          <a:chExt cx="0" cy="0"/>
        </a:xfrm>
      </p:grpSpPr>
      <p:sp>
        <p:nvSpPr>
          <p:cNvPr id="1891" name="Google Shape;1891;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2" name="Google Shape;189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1" name="Shape 1911"/>
        <p:cNvGrpSpPr/>
        <p:nvPr/>
      </p:nvGrpSpPr>
      <p:grpSpPr>
        <a:xfrm>
          <a:off x="0" y="0"/>
          <a:ext cx="0" cy="0"/>
          <a:chOff x="0" y="0"/>
          <a:chExt cx="0" cy="0"/>
        </a:xfrm>
      </p:grpSpPr>
      <p:sp>
        <p:nvSpPr>
          <p:cNvPr id="1912" name="Google Shape;1912;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3" name="Google Shape;191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6" name="Google Shape;10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7" name="Google Shape;10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3" name="Google Shape;10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5" name="Google Shape;107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0" name="Google Shape;10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15" name="Shape 15"/>
        <p:cNvGrpSpPr/>
        <p:nvPr/>
      </p:nvGrpSpPr>
      <p:grpSpPr>
        <a:xfrm>
          <a:off x="0" y="0"/>
          <a:ext cx="0" cy="0"/>
          <a:chOff x="0" y="0"/>
          <a:chExt cx="0" cy="0"/>
        </a:xfrm>
      </p:grpSpPr>
      <p:sp>
        <p:nvSpPr>
          <p:cNvPr id="16" name="Google Shape;16;p2"/>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1" name="Shape 481"/>
        <p:cNvGrpSpPr/>
        <p:nvPr/>
      </p:nvGrpSpPr>
      <p:grpSpPr>
        <a:xfrm>
          <a:off x="0" y="0"/>
          <a:ext cx="0" cy="0"/>
          <a:chOff x="0" y="0"/>
          <a:chExt cx="0" cy="0"/>
        </a:xfrm>
      </p:grpSpPr>
      <p:sp>
        <p:nvSpPr>
          <p:cNvPr id="482" name="Google Shape;482;p10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3" name="Google Shape;483;p10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4" name="Google Shape;484;p10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5" name="Google Shape;485;p10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6" name="Google Shape;486;p10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7" name="Google Shape;487;p10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10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9" name="Google Shape;489;p10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0" name="Shape 490"/>
        <p:cNvGrpSpPr/>
        <p:nvPr/>
      </p:nvGrpSpPr>
      <p:grpSpPr>
        <a:xfrm>
          <a:off x="0" y="0"/>
          <a:ext cx="0" cy="0"/>
          <a:chOff x="0" y="0"/>
          <a:chExt cx="0" cy="0"/>
        </a:xfrm>
      </p:grpSpPr>
      <p:sp>
        <p:nvSpPr>
          <p:cNvPr id="491" name="Google Shape;491;p1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2" name="Google Shape;492;p10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10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4" name="Google Shape;494;p10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5" name="Shape 495"/>
        <p:cNvGrpSpPr/>
        <p:nvPr/>
      </p:nvGrpSpPr>
      <p:grpSpPr>
        <a:xfrm>
          <a:off x="0" y="0"/>
          <a:ext cx="0" cy="0"/>
          <a:chOff x="0" y="0"/>
          <a:chExt cx="0" cy="0"/>
        </a:xfrm>
      </p:grpSpPr>
      <p:sp>
        <p:nvSpPr>
          <p:cNvPr id="496" name="Google Shape;496;p10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7" name="Google Shape;497;p10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8" name="Google Shape;498;p10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9" name="Shape 499"/>
        <p:cNvGrpSpPr/>
        <p:nvPr/>
      </p:nvGrpSpPr>
      <p:grpSpPr>
        <a:xfrm>
          <a:off x="0" y="0"/>
          <a:ext cx="0" cy="0"/>
          <a:chOff x="0" y="0"/>
          <a:chExt cx="0" cy="0"/>
        </a:xfrm>
      </p:grpSpPr>
      <p:sp>
        <p:nvSpPr>
          <p:cNvPr id="500" name="Google Shape;500;p10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1" name="Google Shape;501;p10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02" name="Google Shape;502;p10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03" name="Google Shape;503;p10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4" name="Google Shape;504;p10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5" name="Google Shape;505;p10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06" name="Shape 506"/>
        <p:cNvGrpSpPr/>
        <p:nvPr/>
      </p:nvGrpSpPr>
      <p:grpSpPr>
        <a:xfrm>
          <a:off x="0" y="0"/>
          <a:ext cx="0" cy="0"/>
          <a:chOff x="0" y="0"/>
          <a:chExt cx="0" cy="0"/>
        </a:xfrm>
      </p:grpSpPr>
      <p:sp>
        <p:nvSpPr>
          <p:cNvPr id="507" name="Google Shape;507;p10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8" name="Google Shape;508;p10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09" name="Google Shape;509;p10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10" name="Google Shape;510;p10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1" name="Google Shape;511;p10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2" name="Google Shape;512;p10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13" name="Shape 513"/>
        <p:cNvGrpSpPr/>
        <p:nvPr/>
      </p:nvGrpSpPr>
      <p:grpSpPr>
        <a:xfrm>
          <a:off x="0" y="0"/>
          <a:ext cx="0" cy="0"/>
          <a:chOff x="0" y="0"/>
          <a:chExt cx="0" cy="0"/>
        </a:xfrm>
      </p:grpSpPr>
      <p:sp>
        <p:nvSpPr>
          <p:cNvPr id="514" name="Google Shape;514;p1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5" name="Google Shape;515;p11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6" name="Google Shape;516;p1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7" name="Google Shape;517;p1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8" name="Google Shape;518;p1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19" name="Shape 519"/>
        <p:cNvGrpSpPr/>
        <p:nvPr/>
      </p:nvGrpSpPr>
      <p:grpSpPr>
        <a:xfrm>
          <a:off x="0" y="0"/>
          <a:ext cx="0" cy="0"/>
          <a:chOff x="0" y="0"/>
          <a:chExt cx="0" cy="0"/>
        </a:xfrm>
      </p:grpSpPr>
      <p:sp>
        <p:nvSpPr>
          <p:cNvPr id="520" name="Google Shape;520;p11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1" name="Google Shape;521;p11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2" name="Google Shape;522;p1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3" name="Google Shape;523;p1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4" name="Google Shape;524;p1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525" name="Shape 525"/>
        <p:cNvGrpSpPr/>
        <p:nvPr/>
      </p:nvGrpSpPr>
      <p:grpSpPr>
        <a:xfrm>
          <a:off x="0" y="0"/>
          <a:ext cx="0" cy="0"/>
          <a:chOff x="0" y="0"/>
          <a:chExt cx="0" cy="0"/>
        </a:xfrm>
      </p:grpSpPr>
      <p:sp>
        <p:nvSpPr>
          <p:cNvPr id="526" name="Google Shape;526;p112"/>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112"/>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8" name="Google Shape;528;p112"/>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529" name="Shape 529"/>
        <p:cNvGrpSpPr/>
        <p:nvPr/>
      </p:nvGrpSpPr>
      <p:grpSpPr>
        <a:xfrm>
          <a:off x="0" y="0"/>
          <a:ext cx="0" cy="0"/>
          <a:chOff x="0" y="0"/>
          <a:chExt cx="0" cy="0"/>
        </a:xfrm>
      </p:grpSpPr>
      <p:sp>
        <p:nvSpPr>
          <p:cNvPr id="530" name="Google Shape;530;p113"/>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1" name="Google Shape;531;p113"/>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2" name="Google Shape;532;p113"/>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533" name="Shape 533"/>
        <p:cNvGrpSpPr/>
        <p:nvPr/>
      </p:nvGrpSpPr>
      <p:grpSpPr>
        <a:xfrm>
          <a:off x="0" y="0"/>
          <a:ext cx="0" cy="0"/>
          <a:chOff x="0" y="0"/>
          <a:chExt cx="0" cy="0"/>
        </a:xfrm>
      </p:grpSpPr>
      <p:sp>
        <p:nvSpPr>
          <p:cNvPr id="534" name="Google Shape;534;p114"/>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5" name="Google Shape;535;p114"/>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6" name="Google Shape;536;p114"/>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537" name="Shape 537"/>
        <p:cNvGrpSpPr/>
        <p:nvPr/>
      </p:nvGrpSpPr>
      <p:grpSpPr>
        <a:xfrm>
          <a:off x="0" y="0"/>
          <a:ext cx="0" cy="0"/>
          <a:chOff x="0" y="0"/>
          <a:chExt cx="0" cy="0"/>
        </a:xfrm>
      </p:grpSpPr>
      <p:sp>
        <p:nvSpPr>
          <p:cNvPr id="538" name="Google Shape;538;p115"/>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539" name="Shape 539"/>
        <p:cNvGrpSpPr/>
        <p:nvPr/>
      </p:nvGrpSpPr>
      <p:grpSpPr>
        <a:xfrm>
          <a:off x="0" y="0"/>
          <a:ext cx="0" cy="0"/>
          <a:chOff x="0" y="0"/>
          <a:chExt cx="0" cy="0"/>
        </a:xfrm>
      </p:grpSpPr>
      <p:sp>
        <p:nvSpPr>
          <p:cNvPr id="540" name="Google Shape;540;p116"/>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541" name="Shape 541"/>
        <p:cNvGrpSpPr/>
        <p:nvPr/>
      </p:nvGrpSpPr>
      <p:grpSpPr>
        <a:xfrm>
          <a:off x="0" y="0"/>
          <a:ext cx="0" cy="0"/>
          <a:chOff x="0" y="0"/>
          <a:chExt cx="0" cy="0"/>
        </a:xfrm>
      </p:grpSpPr>
      <p:sp>
        <p:nvSpPr>
          <p:cNvPr id="542" name="Google Shape;542;p117"/>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543" name="Shape 543"/>
        <p:cNvGrpSpPr/>
        <p:nvPr/>
      </p:nvGrpSpPr>
      <p:grpSpPr>
        <a:xfrm>
          <a:off x="0" y="0"/>
          <a:ext cx="0" cy="0"/>
          <a:chOff x="0" y="0"/>
          <a:chExt cx="0" cy="0"/>
        </a:xfrm>
      </p:grpSpPr>
      <p:sp>
        <p:nvSpPr>
          <p:cNvPr id="544" name="Google Shape;544;p118"/>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5" name="Google Shape;545;p118"/>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546" name="Shape 546"/>
        <p:cNvGrpSpPr/>
        <p:nvPr/>
      </p:nvGrpSpPr>
      <p:grpSpPr>
        <a:xfrm>
          <a:off x="0" y="0"/>
          <a:ext cx="0" cy="0"/>
          <a:chOff x="0" y="0"/>
          <a:chExt cx="0" cy="0"/>
        </a:xfrm>
      </p:grpSpPr>
      <p:sp>
        <p:nvSpPr>
          <p:cNvPr id="547" name="Google Shape;547;p119"/>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2" name="Shape 552"/>
        <p:cNvGrpSpPr/>
        <p:nvPr/>
      </p:nvGrpSpPr>
      <p:grpSpPr>
        <a:xfrm>
          <a:off x="0" y="0"/>
          <a:ext cx="0" cy="0"/>
          <a:chOff x="0" y="0"/>
          <a:chExt cx="0" cy="0"/>
        </a:xfrm>
      </p:grpSpPr>
      <p:sp>
        <p:nvSpPr>
          <p:cNvPr id="553" name="Google Shape;553;p12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4" name="Shape 554"/>
        <p:cNvGrpSpPr/>
        <p:nvPr/>
      </p:nvGrpSpPr>
      <p:grpSpPr>
        <a:xfrm>
          <a:off x="0" y="0"/>
          <a:ext cx="0" cy="0"/>
          <a:chOff x="0" y="0"/>
          <a:chExt cx="0" cy="0"/>
        </a:xfrm>
      </p:grpSpPr>
      <p:sp>
        <p:nvSpPr>
          <p:cNvPr id="555" name="Google Shape;555;p122"/>
          <p:cNvSpPr txBox="1"/>
          <p:nvPr>
            <p:ph type="ctrTitle"/>
          </p:nvPr>
        </p:nvSpPr>
        <p:spPr>
          <a:xfrm>
            <a:off x="415611" y="992767"/>
            <a:ext cx="11360800" cy="2736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556" name="Google Shape;556;p122"/>
          <p:cNvSpPr txBox="1"/>
          <p:nvPr>
            <p:ph idx="1" type="subTitle"/>
          </p:nvPr>
        </p:nvSpPr>
        <p:spPr>
          <a:xfrm>
            <a:off x="415600" y="3778833"/>
            <a:ext cx="11360800" cy="105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p:txBody>
      </p:sp>
      <p:sp>
        <p:nvSpPr>
          <p:cNvPr id="557" name="Google Shape;557;p12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8" name="Shape 558"/>
        <p:cNvGrpSpPr/>
        <p:nvPr/>
      </p:nvGrpSpPr>
      <p:grpSpPr>
        <a:xfrm>
          <a:off x="0" y="0"/>
          <a:ext cx="0" cy="0"/>
          <a:chOff x="0" y="0"/>
          <a:chExt cx="0" cy="0"/>
        </a:xfrm>
      </p:grpSpPr>
      <p:sp>
        <p:nvSpPr>
          <p:cNvPr id="559" name="Google Shape;559;p123"/>
          <p:cNvSpPr txBox="1"/>
          <p:nvPr>
            <p:ph type="title"/>
          </p:nvPr>
        </p:nvSpPr>
        <p:spPr>
          <a:xfrm>
            <a:off x="415600" y="2867800"/>
            <a:ext cx="11360800" cy="112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560" name="Google Shape;560;p12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61" name="Shape 561"/>
        <p:cNvGrpSpPr/>
        <p:nvPr/>
      </p:nvGrpSpPr>
      <p:grpSpPr>
        <a:xfrm>
          <a:off x="0" y="0"/>
          <a:ext cx="0" cy="0"/>
          <a:chOff x="0" y="0"/>
          <a:chExt cx="0" cy="0"/>
        </a:xfrm>
      </p:grpSpPr>
      <p:sp>
        <p:nvSpPr>
          <p:cNvPr id="562" name="Google Shape;562;p12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3" name="Google Shape;563;p124"/>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564" name="Google Shape;564;p12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65" name="Shape 565"/>
        <p:cNvGrpSpPr/>
        <p:nvPr/>
      </p:nvGrpSpPr>
      <p:grpSpPr>
        <a:xfrm>
          <a:off x="0" y="0"/>
          <a:ext cx="0" cy="0"/>
          <a:chOff x="0" y="0"/>
          <a:chExt cx="0" cy="0"/>
        </a:xfrm>
      </p:grpSpPr>
      <p:sp>
        <p:nvSpPr>
          <p:cNvPr id="566" name="Google Shape;566;p125"/>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7" name="Google Shape;567;p125"/>
          <p:cNvSpPr txBox="1"/>
          <p:nvPr>
            <p:ph idx="1" type="body"/>
          </p:nvPr>
        </p:nvSpPr>
        <p:spPr>
          <a:xfrm>
            <a:off x="4156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68" name="Google Shape;568;p125"/>
          <p:cNvSpPr txBox="1"/>
          <p:nvPr>
            <p:ph idx="2" type="body"/>
          </p:nvPr>
        </p:nvSpPr>
        <p:spPr>
          <a:xfrm>
            <a:off x="64432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69" name="Google Shape;569;p12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0" name="Shape 570"/>
        <p:cNvGrpSpPr/>
        <p:nvPr/>
      </p:nvGrpSpPr>
      <p:grpSpPr>
        <a:xfrm>
          <a:off x="0" y="0"/>
          <a:ext cx="0" cy="0"/>
          <a:chOff x="0" y="0"/>
          <a:chExt cx="0" cy="0"/>
        </a:xfrm>
      </p:grpSpPr>
      <p:sp>
        <p:nvSpPr>
          <p:cNvPr id="571" name="Google Shape;571;p126"/>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2" name="Google Shape;572;p12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73" name="Shape 573"/>
        <p:cNvGrpSpPr/>
        <p:nvPr/>
      </p:nvGrpSpPr>
      <p:grpSpPr>
        <a:xfrm>
          <a:off x="0" y="0"/>
          <a:ext cx="0" cy="0"/>
          <a:chOff x="0" y="0"/>
          <a:chExt cx="0" cy="0"/>
        </a:xfrm>
      </p:grpSpPr>
      <p:sp>
        <p:nvSpPr>
          <p:cNvPr id="574" name="Google Shape;574;p127"/>
          <p:cNvSpPr txBox="1"/>
          <p:nvPr>
            <p:ph type="title"/>
          </p:nvPr>
        </p:nvSpPr>
        <p:spPr>
          <a:xfrm>
            <a:off x="415600" y="740800"/>
            <a:ext cx="3744000" cy="1007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p:txBody>
      </p:sp>
      <p:sp>
        <p:nvSpPr>
          <p:cNvPr id="575" name="Google Shape;575;p127"/>
          <p:cNvSpPr txBox="1"/>
          <p:nvPr>
            <p:ph idx="1" type="body"/>
          </p:nvPr>
        </p:nvSpPr>
        <p:spPr>
          <a:xfrm>
            <a:off x="415600" y="1852800"/>
            <a:ext cx="3744000" cy="4239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600"/>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576" name="Google Shape;576;p127"/>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577" name="Shape 577"/>
        <p:cNvGrpSpPr/>
        <p:nvPr/>
      </p:nvGrpSpPr>
      <p:grpSpPr>
        <a:xfrm>
          <a:off x="0" y="0"/>
          <a:ext cx="0" cy="0"/>
          <a:chOff x="0" y="0"/>
          <a:chExt cx="0" cy="0"/>
        </a:xfrm>
      </p:grpSpPr>
      <p:sp>
        <p:nvSpPr>
          <p:cNvPr id="578" name="Google Shape;578;p128"/>
          <p:cNvSpPr txBox="1"/>
          <p:nvPr>
            <p:ph type="title"/>
          </p:nvPr>
        </p:nvSpPr>
        <p:spPr>
          <a:xfrm>
            <a:off x="653667" y="600200"/>
            <a:ext cx="8490400" cy="5454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p:txBody>
      </p:sp>
      <p:sp>
        <p:nvSpPr>
          <p:cNvPr id="579" name="Google Shape;579;p128"/>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580" name="Shape 580"/>
        <p:cNvGrpSpPr/>
        <p:nvPr/>
      </p:nvGrpSpPr>
      <p:grpSpPr>
        <a:xfrm>
          <a:off x="0" y="0"/>
          <a:ext cx="0" cy="0"/>
          <a:chOff x="0" y="0"/>
          <a:chExt cx="0" cy="0"/>
        </a:xfrm>
      </p:grpSpPr>
      <p:sp>
        <p:nvSpPr>
          <p:cNvPr id="581" name="Google Shape;581;p12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82" name="Google Shape;582;p129"/>
          <p:cNvSpPr txBox="1"/>
          <p:nvPr>
            <p:ph type="title"/>
          </p:nvPr>
        </p:nvSpPr>
        <p:spPr>
          <a:xfrm>
            <a:off x="354000" y="1644233"/>
            <a:ext cx="5393600" cy="1976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p:txBody>
      </p:sp>
      <p:sp>
        <p:nvSpPr>
          <p:cNvPr id="583" name="Google Shape;583;p129"/>
          <p:cNvSpPr txBox="1"/>
          <p:nvPr>
            <p:ph idx="1" type="subTitle"/>
          </p:nvPr>
        </p:nvSpPr>
        <p:spPr>
          <a:xfrm>
            <a:off x="354000" y="3737433"/>
            <a:ext cx="5393600" cy="164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p:txBody>
      </p:sp>
      <p:sp>
        <p:nvSpPr>
          <p:cNvPr id="584" name="Google Shape;584;p129"/>
          <p:cNvSpPr txBox="1"/>
          <p:nvPr>
            <p:ph idx="2" type="body"/>
          </p:nvPr>
        </p:nvSpPr>
        <p:spPr>
          <a:xfrm>
            <a:off x="6586000" y="965433"/>
            <a:ext cx="5116000" cy="4926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585" name="Google Shape;585;p129"/>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586" name="Shape 586"/>
        <p:cNvGrpSpPr/>
        <p:nvPr/>
      </p:nvGrpSpPr>
      <p:grpSpPr>
        <a:xfrm>
          <a:off x="0" y="0"/>
          <a:ext cx="0" cy="0"/>
          <a:chOff x="0" y="0"/>
          <a:chExt cx="0" cy="0"/>
        </a:xfrm>
      </p:grpSpPr>
      <p:sp>
        <p:nvSpPr>
          <p:cNvPr id="587" name="Google Shape;587;p130"/>
          <p:cNvSpPr txBox="1"/>
          <p:nvPr>
            <p:ph idx="1" type="body"/>
          </p:nvPr>
        </p:nvSpPr>
        <p:spPr>
          <a:xfrm>
            <a:off x="415600" y="5640767"/>
            <a:ext cx="7998400" cy="806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588" name="Google Shape;588;p13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589" name="Shape 589"/>
        <p:cNvGrpSpPr/>
        <p:nvPr/>
      </p:nvGrpSpPr>
      <p:grpSpPr>
        <a:xfrm>
          <a:off x="0" y="0"/>
          <a:ext cx="0" cy="0"/>
          <a:chOff x="0" y="0"/>
          <a:chExt cx="0" cy="0"/>
        </a:xfrm>
      </p:grpSpPr>
      <p:sp>
        <p:nvSpPr>
          <p:cNvPr id="590" name="Google Shape;590;p131"/>
          <p:cNvSpPr txBox="1"/>
          <p:nvPr>
            <p:ph type="title"/>
          </p:nvPr>
        </p:nvSpPr>
        <p:spPr>
          <a:xfrm>
            <a:off x="415600" y="1474833"/>
            <a:ext cx="11360800" cy="26180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p:txBody>
      </p:sp>
      <p:sp>
        <p:nvSpPr>
          <p:cNvPr id="591" name="Google Shape;591;p131"/>
          <p:cNvSpPr txBox="1"/>
          <p:nvPr>
            <p:ph idx="1" type="body"/>
          </p:nvPr>
        </p:nvSpPr>
        <p:spPr>
          <a:xfrm>
            <a:off x="415600" y="4202967"/>
            <a:ext cx="11360800" cy="17344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2133"/>
              </a:spcBef>
              <a:spcAft>
                <a:spcPts val="0"/>
              </a:spcAft>
              <a:buSzPts val="1400"/>
              <a:buChar char="○"/>
              <a:defRPr/>
            </a:lvl2pPr>
            <a:lvl3pPr indent="-317500" lvl="2" marL="1371600" algn="ctr">
              <a:lnSpc>
                <a:spcPct val="115000"/>
              </a:lnSpc>
              <a:spcBef>
                <a:spcPts val="2133"/>
              </a:spcBef>
              <a:spcAft>
                <a:spcPts val="0"/>
              </a:spcAft>
              <a:buSzPts val="1400"/>
              <a:buChar char="■"/>
              <a:defRPr/>
            </a:lvl3pPr>
            <a:lvl4pPr indent="-317500" lvl="3" marL="1828800" algn="ctr">
              <a:lnSpc>
                <a:spcPct val="115000"/>
              </a:lnSpc>
              <a:spcBef>
                <a:spcPts val="2133"/>
              </a:spcBef>
              <a:spcAft>
                <a:spcPts val="0"/>
              </a:spcAft>
              <a:buSzPts val="1400"/>
              <a:buChar char="●"/>
              <a:defRPr/>
            </a:lvl4pPr>
            <a:lvl5pPr indent="-317500" lvl="4" marL="2286000" algn="ctr">
              <a:lnSpc>
                <a:spcPct val="115000"/>
              </a:lnSpc>
              <a:spcBef>
                <a:spcPts val="2133"/>
              </a:spcBef>
              <a:spcAft>
                <a:spcPts val="0"/>
              </a:spcAft>
              <a:buSzPts val="1400"/>
              <a:buChar char="○"/>
              <a:defRPr/>
            </a:lvl5pPr>
            <a:lvl6pPr indent="-317500" lvl="5" marL="2743200" algn="ctr">
              <a:lnSpc>
                <a:spcPct val="115000"/>
              </a:lnSpc>
              <a:spcBef>
                <a:spcPts val="2133"/>
              </a:spcBef>
              <a:spcAft>
                <a:spcPts val="0"/>
              </a:spcAft>
              <a:buSzPts val="1400"/>
              <a:buChar char="■"/>
              <a:defRPr/>
            </a:lvl6pPr>
            <a:lvl7pPr indent="-317500" lvl="6" marL="3200400" algn="ctr">
              <a:lnSpc>
                <a:spcPct val="115000"/>
              </a:lnSpc>
              <a:spcBef>
                <a:spcPts val="2133"/>
              </a:spcBef>
              <a:spcAft>
                <a:spcPts val="0"/>
              </a:spcAft>
              <a:buSzPts val="1400"/>
              <a:buChar char="●"/>
              <a:defRPr/>
            </a:lvl7pPr>
            <a:lvl8pPr indent="-317500" lvl="7" marL="3657600" algn="ctr">
              <a:lnSpc>
                <a:spcPct val="115000"/>
              </a:lnSpc>
              <a:spcBef>
                <a:spcPts val="2133"/>
              </a:spcBef>
              <a:spcAft>
                <a:spcPts val="0"/>
              </a:spcAft>
              <a:buSzPts val="1400"/>
              <a:buChar char="○"/>
              <a:defRPr/>
            </a:lvl8pPr>
            <a:lvl9pPr indent="-317500" lvl="8" marL="4114800" algn="ctr">
              <a:lnSpc>
                <a:spcPct val="115000"/>
              </a:lnSpc>
              <a:spcBef>
                <a:spcPts val="2133"/>
              </a:spcBef>
              <a:spcAft>
                <a:spcPts val="2133"/>
              </a:spcAft>
              <a:buSzPts val="1400"/>
              <a:buChar char="■"/>
              <a:defRPr/>
            </a:lvl9pPr>
          </a:lstStyle>
          <a:p/>
        </p:txBody>
      </p:sp>
      <p:sp>
        <p:nvSpPr>
          <p:cNvPr id="592" name="Google Shape;592;p13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dk2"/>
              </a:buClr>
              <a:buSzPts val="1333"/>
              <a:buFont typeface="Arial"/>
              <a:buNone/>
              <a:defRPr sz="1333">
                <a:solidFill>
                  <a:schemeClr val="dk2"/>
                </a:solidFill>
                <a:latin typeface="Arial"/>
                <a:ea typeface="Arial"/>
                <a:cs typeface="Arial"/>
                <a:sym typeface="Arial"/>
              </a:defRPr>
            </a:lvl1pPr>
            <a:lvl2pPr indent="0" lvl="1" marL="0" algn="r">
              <a:buClr>
                <a:schemeClr val="dk2"/>
              </a:buClr>
              <a:buSzPts val="1333"/>
              <a:buFont typeface="Arial"/>
              <a:buNone/>
              <a:defRPr sz="1333">
                <a:solidFill>
                  <a:schemeClr val="dk2"/>
                </a:solidFill>
                <a:latin typeface="Arial"/>
                <a:ea typeface="Arial"/>
                <a:cs typeface="Arial"/>
                <a:sym typeface="Arial"/>
              </a:defRPr>
            </a:lvl2pPr>
            <a:lvl3pPr indent="0" lvl="2" marL="0" algn="r">
              <a:buClr>
                <a:schemeClr val="dk2"/>
              </a:buClr>
              <a:buSzPts val="1333"/>
              <a:buFont typeface="Arial"/>
              <a:buNone/>
              <a:defRPr sz="1333">
                <a:solidFill>
                  <a:schemeClr val="dk2"/>
                </a:solidFill>
                <a:latin typeface="Arial"/>
                <a:ea typeface="Arial"/>
                <a:cs typeface="Arial"/>
                <a:sym typeface="Arial"/>
              </a:defRPr>
            </a:lvl3pPr>
            <a:lvl4pPr indent="0" lvl="3" marL="0" algn="r">
              <a:buClr>
                <a:schemeClr val="dk2"/>
              </a:buClr>
              <a:buSzPts val="1333"/>
              <a:buFont typeface="Arial"/>
              <a:buNone/>
              <a:defRPr sz="1333">
                <a:solidFill>
                  <a:schemeClr val="dk2"/>
                </a:solidFill>
                <a:latin typeface="Arial"/>
                <a:ea typeface="Arial"/>
                <a:cs typeface="Arial"/>
                <a:sym typeface="Arial"/>
              </a:defRPr>
            </a:lvl4pPr>
            <a:lvl5pPr indent="0" lvl="4" marL="0" algn="r">
              <a:buClr>
                <a:schemeClr val="dk2"/>
              </a:buClr>
              <a:buSzPts val="1333"/>
              <a:buFont typeface="Arial"/>
              <a:buNone/>
              <a:defRPr sz="1333">
                <a:solidFill>
                  <a:schemeClr val="dk2"/>
                </a:solidFill>
                <a:latin typeface="Arial"/>
                <a:ea typeface="Arial"/>
                <a:cs typeface="Arial"/>
                <a:sym typeface="Arial"/>
              </a:defRPr>
            </a:lvl5pPr>
            <a:lvl6pPr indent="0" lvl="5" marL="0" algn="r">
              <a:buClr>
                <a:schemeClr val="dk2"/>
              </a:buClr>
              <a:buSzPts val="1333"/>
              <a:buFont typeface="Arial"/>
              <a:buNone/>
              <a:defRPr sz="1333">
                <a:solidFill>
                  <a:schemeClr val="dk2"/>
                </a:solidFill>
                <a:latin typeface="Arial"/>
                <a:ea typeface="Arial"/>
                <a:cs typeface="Arial"/>
                <a:sym typeface="Arial"/>
              </a:defRPr>
            </a:lvl6pPr>
            <a:lvl7pPr indent="0" lvl="6" marL="0" algn="r">
              <a:buClr>
                <a:schemeClr val="dk2"/>
              </a:buClr>
              <a:buSzPts val="1333"/>
              <a:buFont typeface="Arial"/>
              <a:buNone/>
              <a:defRPr sz="1333">
                <a:solidFill>
                  <a:schemeClr val="dk2"/>
                </a:solidFill>
                <a:latin typeface="Arial"/>
                <a:ea typeface="Arial"/>
                <a:cs typeface="Arial"/>
                <a:sym typeface="Arial"/>
              </a:defRPr>
            </a:lvl7pPr>
            <a:lvl8pPr indent="0" lvl="7" marL="0" algn="r">
              <a:buClr>
                <a:schemeClr val="dk2"/>
              </a:buClr>
              <a:buSzPts val="1333"/>
              <a:buFont typeface="Arial"/>
              <a:buNone/>
              <a:defRPr sz="1333">
                <a:solidFill>
                  <a:schemeClr val="dk2"/>
                </a:solidFill>
                <a:latin typeface="Arial"/>
                <a:ea typeface="Arial"/>
                <a:cs typeface="Arial"/>
                <a:sym typeface="Arial"/>
              </a:defRPr>
            </a:lvl8pPr>
            <a:lvl9pPr indent="0" lvl="8" marL="0" algn="r">
              <a:buClr>
                <a:schemeClr val="dk2"/>
              </a:buClr>
              <a:buSzPts val="1333"/>
              <a:buFont typeface="Arial"/>
              <a:buNone/>
              <a:defRPr sz="1333">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599" name="Shape 599"/>
        <p:cNvGrpSpPr/>
        <p:nvPr/>
      </p:nvGrpSpPr>
      <p:grpSpPr>
        <a:xfrm>
          <a:off x="0" y="0"/>
          <a:ext cx="0" cy="0"/>
          <a:chOff x="0" y="0"/>
          <a:chExt cx="0" cy="0"/>
        </a:xfrm>
      </p:grpSpPr>
      <p:sp>
        <p:nvSpPr>
          <p:cNvPr id="600" name="Google Shape;600;p133"/>
          <p:cNvSpPr/>
          <p:nvPr>
            <p:ph idx="2" type="pic"/>
          </p:nvPr>
        </p:nvSpPr>
        <p:spPr>
          <a:xfrm>
            <a:off x="776688"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133"/>
          <p:cNvSpPr/>
          <p:nvPr>
            <p:ph idx="3" type="pic"/>
          </p:nvPr>
        </p:nvSpPr>
        <p:spPr>
          <a:xfrm>
            <a:off x="3504000"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2" name="Google Shape;602;p133"/>
          <p:cNvSpPr/>
          <p:nvPr>
            <p:ph idx="4" type="pic"/>
          </p:nvPr>
        </p:nvSpPr>
        <p:spPr>
          <a:xfrm>
            <a:off x="6231312"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3" name="Google Shape;603;p133"/>
          <p:cNvSpPr/>
          <p:nvPr>
            <p:ph idx="5" type="pic"/>
          </p:nvPr>
        </p:nvSpPr>
        <p:spPr>
          <a:xfrm>
            <a:off x="8958624" y="1125000"/>
            <a:ext cx="2449513" cy="2447925"/>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4" name="Google Shape;604;p133"/>
          <p:cNvSpPr txBox="1"/>
          <p:nvPr>
            <p:ph idx="1" type="body"/>
          </p:nvPr>
        </p:nvSpPr>
        <p:spPr>
          <a:xfrm>
            <a:off x="709126" y="4451350"/>
            <a:ext cx="10711543" cy="184681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4800"/>
              <a:buNone/>
              <a:defRPr b="1" sz="4800">
                <a:solidFill>
                  <a:schemeClr val="lt1"/>
                </a:solidFill>
                <a:latin typeface="Raleway"/>
                <a:ea typeface="Raleway"/>
                <a:cs typeface="Raleway"/>
                <a:sym typeface="Raleway"/>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5" name="Shape 605"/>
        <p:cNvGrpSpPr/>
        <p:nvPr/>
      </p:nvGrpSpPr>
      <p:grpSpPr>
        <a:xfrm>
          <a:off x="0" y="0"/>
          <a:ext cx="0" cy="0"/>
          <a:chOff x="0" y="0"/>
          <a:chExt cx="0" cy="0"/>
        </a:xfrm>
      </p:grpSpPr>
      <p:sp>
        <p:nvSpPr>
          <p:cNvPr id="606" name="Google Shape;606;p1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7" name="Google Shape;607;p1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1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9" name="Google Shape;609;p1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0" name="Shape 610"/>
        <p:cNvGrpSpPr/>
        <p:nvPr/>
      </p:nvGrpSpPr>
      <p:grpSpPr>
        <a:xfrm>
          <a:off x="0" y="0"/>
          <a:ext cx="0" cy="0"/>
          <a:chOff x="0" y="0"/>
          <a:chExt cx="0" cy="0"/>
        </a:xfrm>
      </p:grpSpPr>
      <p:sp>
        <p:nvSpPr>
          <p:cNvPr id="611" name="Google Shape;611;p1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2" name="Google Shape;612;p1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3" name="Google Shape;613;p1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14" name="Shape 614"/>
        <p:cNvGrpSpPr/>
        <p:nvPr/>
      </p:nvGrpSpPr>
      <p:grpSpPr>
        <a:xfrm>
          <a:off x="0" y="0"/>
          <a:ext cx="0" cy="0"/>
          <a:chOff x="0" y="0"/>
          <a:chExt cx="0" cy="0"/>
        </a:xfrm>
      </p:grpSpPr>
      <p:sp>
        <p:nvSpPr>
          <p:cNvPr id="615" name="Google Shape;615;p1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6" name="Google Shape;616;p1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17" name="Google Shape;617;p1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8" name="Google Shape;618;p1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9" name="Google Shape;619;p1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_Blank">
  <p:cSld name="28_Blank">
    <p:spTree>
      <p:nvGrpSpPr>
        <p:cNvPr id="92" name="Shape 92"/>
        <p:cNvGrpSpPr/>
        <p:nvPr/>
      </p:nvGrpSpPr>
      <p:grpSpPr>
        <a:xfrm>
          <a:off x="0" y="0"/>
          <a:ext cx="0" cy="0"/>
          <a:chOff x="0" y="0"/>
          <a:chExt cx="0" cy="0"/>
        </a:xfrm>
      </p:grpSpPr>
      <p:sp>
        <p:nvSpPr>
          <p:cNvPr id="93" name="Google Shape;93;p15"/>
          <p:cNvSpPr/>
          <p:nvPr>
            <p:ph idx="2" type="pic"/>
          </p:nvPr>
        </p:nvSpPr>
        <p:spPr>
          <a:xfrm>
            <a:off x="7155543" y="1094392"/>
            <a:ext cx="5036457" cy="466921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0" name="Shape 620"/>
        <p:cNvGrpSpPr/>
        <p:nvPr/>
      </p:nvGrpSpPr>
      <p:grpSpPr>
        <a:xfrm>
          <a:off x="0" y="0"/>
          <a:ext cx="0" cy="0"/>
          <a:chOff x="0" y="0"/>
          <a:chExt cx="0" cy="0"/>
        </a:xfrm>
      </p:grpSpPr>
      <p:sp>
        <p:nvSpPr>
          <p:cNvPr id="621" name="Google Shape;621;p1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2" name="Google Shape;622;p1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3" name="Google Shape;623;p1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4" name="Google Shape;624;p1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5" name="Google Shape;625;p1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6" name="Shape 626"/>
        <p:cNvGrpSpPr/>
        <p:nvPr/>
      </p:nvGrpSpPr>
      <p:grpSpPr>
        <a:xfrm>
          <a:off x="0" y="0"/>
          <a:ext cx="0" cy="0"/>
          <a:chOff x="0" y="0"/>
          <a:chExt cx="0" cy="0"/>
        </a:xfrm>
      </p:grpSpPr>
      <p:sp>
        <p:nvSpPr>
          <p:cNvPr id="627" name="Google Shape;627;p1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8" name="Google Shape;628;p1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29" name="Google Shape;629;p1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0" name="Google Shape;630;p1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1" name="Google Shape;631;p1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1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4" name="Google Shape;634;p1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5" name="Google Shape;635;p1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6" name="Google Shape;636;p1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7" name="Google Shape;637;p1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8" name="Google Shape;638;p1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9" name="Shape 639"/>
        <p:cNvGrpSpPr/>
        <p:nvPr/>
      </p:nvGrpSpPr>
      <p:grpSpPr>
        <a:xfrm>
          <a:off x="0" y="0"/>
          <a:ext cx="0" cy="0"/>
          <a:chOff x="0" y="0"/>
          <a:chExt cx="0" cy="0"/>
        </a:xfrm>
      </p:grpSpPr>
      <p:sp>
        <p:nvSpPr>
          <p:cNvPr id="640" name="Google Shape;640;p1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1" name="Google Shape;641;p1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2" name="Google Shape;642;p1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3" name="Google Shape;643;p1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4" name="Google Shape;644;p1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5" name="Google Shape;645;p1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6" name="Google Shape;646;p1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7" name="Google Shape;647;p1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8" name="Shape 648"/>
        <p:cNvGrpSpPr/>
        <p:nvPr/>
      </p:nvGrpSpPr>
      <p:grpSpPr>
        <a:xfrm>
          <a:off x="0" y="0"/>
          <a:ext cx="0" cy="0"/>
          <a:chOff x="0" y="0"/>
          <a:chExt cx="0" cy="0"/>
        </a:xfrm>
      </p:grpSpPr>
      <p:sp>
        <p:nvSpPr>
          <p:cNvPr id="649" name="Google Shape;649;p1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0" name="Google Shape;650;p1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1" name="Google Shape;651;p1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2" name="Google Shape;652;p1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3" name="Google Shape;653;p1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4" name="Google Shape;654;p1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5" name="Shape 655"/>
        <p:cNvGrpSpPr/>
        <p:nvPr/>
      </p:nvGrpSpPr>
      <p:grpSpPr>
        <a:xfrm>
          <a:off x="0" y="0"/>
          <a:ext cx="0" cy="0"/>
          <a:chOff x="0" y="0"/>
          <a:chExt cx="0" cy="0"/>
        </a:xfrm>
      </p:grpSpPr>
      <p:sp>
        <p:nvSpPr>
          <p:cNvPr id="656" name="Google Shape;656;p1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7" name="Google Shape;657;p14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58" name="Google Shape;658;p1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9" name="Google Shape;659;p1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0" name="Google Shape;660;p1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1" name="Google Shape;661;p1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2" name="Shape 662"/>
        <p:cNvGrpSpPr/>
        <p:nvPr/>
      </p:nvGrpSpPr>
      <p:grpSpPr>
        <a:xfrm>
          <a:off x="0" y="0"/>
          <a:ext cx="0" cy="0"/>
          <a:chOff x="0" y="0"/>
          <a:chExt cx="0" cy="0"/>
        </a:xfrm>
      </p:grpSpPr>
      <p:sp>
        <p:nvSpPr>
          <p:cNvPr id="663" name="Google Shape;663;p1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4" name="Google Shape;664;p1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5" name="Google Shape;665;p1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6" name="Google Shape;666;p1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7" name="Google Shape;667;p1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68" name="Shape 668"/>
        <p:cNvGrpSpPr/>
        <p:nvPr/>
      </p:nvGrpSpPr>
      <p:grpSpPr>
        <a:xfrm>
          <a:off x="0" y="0"/>
          <a:ext cx="0" cy="0"/>
          <a:chOff x="0" y="0"/>
          <a:chExt cx="0" cy="0"/>
        </a:xfrm>
      </p:grpSpPr>
      <p:sp>
        <p:nvSpPr>
          <p:cNvPr id="669" name="Google Shape;669;p1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0" name="Google Shape;670;p1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1" name="Google Shape;671;p1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2" name="Google Shape;672;p1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3" name="Google Shape;673;p1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674" name="Shape 674"/>
        <p:cNvGrpSpPr/>
        <p:nvPr/>
      </p:nvGrpSpPr>
      <p:grpSpPr>
        <a:xfrm>
          <a:off x="0" y="0"/>
          <a:ext cx="0" cy="0"/>
          <a:chOff x="0" y="0"/>
          <a:chExt cx="0" cy="0"/>
        </a:xfrm>
      </p:grpSpPr>
      <p:sp>
        <p:nvSpPr>
          <p:cNvPr id="675" name="Google Shape;675;p145"/>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6" name="Google Shape;676;p145"/>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7" name="Google Shape;677;p145"/>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8" name="Google Shape;678;p145"/>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679" name="Shape 679"/>
        <p:cNvGrpSpPr/>
        <p:nvPr/>
      </p:nvGrpSpPr>
      <p:grpSpPr>
        <a:xfrm>
          <a:off x="0" y="0"/>
          <a:ext cx="0" cy="0"/>
          <a:chOff x="0" y="0"/>
          <a:chExt cx="0" cy="0"/>
        </a:xfrm>
      </p:grpSpPr>
      <p:sp>
        <p:nvSpPr>
          <p:cNvPr id="680" name="Google Shape;680;p146"/>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1" name="Google Shape;681;p146"/>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2" name="Google Shape;682;p146"/>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3" name="Google Shape;683;p146"/>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4" name="Google Shape;684;p146"/>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5" name="Google Shape;685;p146"/>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6" name="Google Shape;686;p146"/>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4" name="Shape 94"/>
        <p:cNvGrpSpPr/>
        <p:nvPr/>
      </p:nvGrpSpPr>
      <p:grpSpPr>
        <a:xfrm>
          <a:off x="0" y="0"/>
          <a:ext cx="0" cy="0"/>
          <a:chOff x="0" y="0"/>
          <a:chExt cx="0" cy="0"/>
        </a:xfrm>
      </p:grpSpPr>
      <p:sp>
        <p:nvSpPr>
          <p:cNvPr id="95" name="Google Shape;95;p16"/>
          <p:cNvSpPr/>
          <p:nvPr>
            <p:ph idx="2" type="pic"/>
          </p:nvPr>
        </p:nvSpPr>
        <p:spPr>
          <a:xfrm>
            <a:off x="0" y="4572000"/>
            <a:ext cx="12192000" cy="228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687" name="Shape 687"/>
        <p:cNvGrpSpPr/>
        <p:nvPr/>
      </p:nvGrpSpPr>
      <p:grpSpPr>
        <a:xfrm>
          <a:off x="0" y="0"/>
          <a:ext cx="0" cy="0"/>
          <a:chOff x="0" y="0"/>
          <a:chExt cx="0" cy="0"/>
        </a:xfrm>
      </p:grpSpPr>
      <p:sp>
        <p:nvSpPr>
          <p:cNvPr id="688" name="Google Shape;688;p147"/>
          <p:cNvSpPr/>
          <p:nvPr>
            <p:ph idx="2" type="pic"/>
          </p:nvPr>
        </p:nvSpPr>
        <p:spPr>
          <a:xfrm>
            <a:off x="5838825" y="0"/>
            <a:ext cx="6353175"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89" name="Shape 689"/>
        <p:cNvGrpSpPr/>
        <p:nvPr/>
      </p:nvGrpSpPr>
      <p:grpSpPr>
        <a:xfrm>
          <a:off x="0" y="0"/>
          <a:ext cx="0" cy="0"/>
          <a:chOff x="0" y="0"/>
          <a:chExt cx="0" cy="0"/>
        </a:xfrm>
      </p:grpSpPr>
      <p:sp>
        <p:nvSpPr>
          <p:cNvPr id="690" name="Google Shape;690;p148"/>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1" name="Google Shape;691;p148"/>
          <p:cNvSpPr/>
          <p:nvPr>
            <p:ph idx="3" type="pic"/>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2" name="Google Shape;692;p148"/>
          <p:cNvSpPr/>
          <p:nvPr>
            <p:ph idx="4"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3" name="Google Shape;693;p148"/>
          <p:cNvSpPr/>
          <p:nvPr>
            <p:ph idx="5" type="pic"/>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00" name="Shape 700"/>
        <p:cNvGrpSpPr/>
        <p:nvPr/>
      </p:nvGrpSpPr>
      <p:grpSpPr>
        <a:xfrm>
          <a:off x="0" y="0"/>
          <a:ext cx="0" cy="0"/>
          <a:chOff x="0" y="0"/>
          <a:chExt cx="0" cy="0"/>
        </a:xfrm>
      </p:grpSpPr>
      <p:sp>
        <p:nvSpPr>
          <p:cNvPr id="701" name="Google Shape;701;p150"/>
          <p:cNvSpPr/>
          <p:nvPr>
            <p:ph idx="2" type="pic"/>
          </p:nvPr>
        </p:nvSpPr>
        <p:spPr>
          <a:xfrm>
            <a:off x="884237" y="1111250"/>
            <a:ext cx="2168525" cy="216852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2" name="Google Shape;702;p150"/>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3" name="Shape 703"/>
        <p:cNvGrpSpPr/>
        <p:nvPr/>
      </p:nvGrpSpPr>
      <p:grpSpPr>
        <a:xfrm>
          <a:off x="0" y="0"/>
          <a:ext cx="0" cy="0"/>
          <a:chOff x="0" y="0"/>
          <a:chExt cx="0" cy="0"/>
        </a:xfrm>
      </p:grpSpPr>
      <p:sp>
        <p:nvSpPr>
          <p:cNvPr id="704" name="Google Shape;704;p15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5" name="Google Shape;705;p15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06" name="Google Shape;706;p1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7" name="Google Shape;707;p1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8" name="Google Shape;708;p1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09" name="Shape 709"/>
        <p:cNvGrpSpPr/>
        <p:nvPr/>
      </p:nvGrpSpPr>
      <p:grpSpPr>
        <a:xfrm>
          <a:off x="0" y="0"/>
          <a:ext cx="0" cy="0"/>
          <a:chOff x="0" y="0"/>
          <a:chExt cx="0" cy="0"/>
        </a:xfrm>
      </p:grpSpPr>
      <p:sp>
        <p:nvSpPr>
          <p:cNvPr id="710" name="Google Shape;710;p1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1" name="Google Shape;711;p1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2" name="Google Shape;712;p1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3" name="Google Shape;713;p1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4" name="Google Shape;714;p1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15" name="Shape 715"/>
        <p:cNvGrpSpPr/>
        <p:nvPr/>
      </p:nvGrpSpPr>
      <p:grpSpPr>
        <a:xfrm>
          <a:off x="0" y="0"/>
          <a:ext cx="0" cy="0"/>
          <a:chOff x="0" y="0"/>
          <a:chExt cx="0" cy="0"/>
        </a:xfrm>
      </p:grpSpPr>
      <p:sp>
        <p:nvSpPr>
          <p:cNvPr id="716" name="Google Shape;716;p15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7" name="Google Shape;717;p15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18" name="Google Shape;718;p1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9" name="Google Shape;719;p1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0" name="Google Shape;720;p1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1" name="Shape 721"/>
        <p:cNvGrpSpPr/>
        <p:nvPr/>
      </p:nvGrpSpPr>
      <p:grpSpPr>
        <a:xfrm>
          <a:off x="0" y="0"/>
          <a:ext cx="0" cy="0"/>
          <a:chOff x="0" y="0"/>
          <a:chExt cx="0" cy="0"/>
        </a:xfrm>
      </p:grpSpPr>
      <p:sp>
        <p:nvSpPr>
          <p:cNvPr id="722" name="Google Shape;722;p1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3" name="Google Shape;723;p15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4" name="Google Shape;724;p15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5" name="Google Shape;725;p1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6" name="Google Shape;726;p1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7" name="Google Shape;727;p1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28" name="Shape 728"/>
        <p:cNvGrpSpPr/>
        <p:nvPr/>
      </p:nvGrpSpPr>
      <p:grpSpPr>
        <a:xfrm>
          <a:off x="0" y="0"/>
          <a:ext cx="0" cy="0"/>
          <a:chOff x="0" y="0"/>
          <a:chExt cx="0" cy="0"/>
        </a:xfrm>
      </p:grpSpPr>
      <p:sp>
        <p:nvSpPr>
          <p:cNvPr id="729" name="Google Shape;729;p15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0" name="Google Shape;730;p15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1" name="Google Shape;731;p15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2" name="Google Shape;732;p15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33" name="Google Shape;733;p15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4" name="Google Shape;734;p1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5" name="Google Shape;735;p1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6" name="Google Shape;736;p1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7" name="Shape 737"/>
        <p:cNvGrpSpPr/>
        <p:nvPr/>
      </p:nvGrpSpPr>
      <p:grpSpPr>
        <a:xfrm>
          <a:off x="0" y="0"/>
          <a:ext cx="0" cy="0"/>
          <a:chOff x="0" y="0"/>
          <a:chExt cx="0" cy="0"/>
        </a:xfrm>
      </p:grpSpPr>
      <p:sp>
        <p:nvSpPr>
          <p:cNvPr id="738" name="Google Shape;738;p1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9" name="Google Shape;739;p1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0" name="Google Shape;740;p1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1" name="Google Shape;741;p1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2" name="Shape 742"/>
        <p:cNvGrpSpPr/>
        <p:nvPr/>
      </p:nvGrpSpPr>
      <p:grpSpPr>
        <a:xfrm>
          <a:off x="0" y="0"/>
          <a:ext cx="0" cy="0"/>
          <a:chOff x="0" y="0"/>
          <a:chExt cx="0" cy="0"/>
        </a:xfrm>
      </p:grpSpPr>
      <p:sp>
        <p:nvSpPr>
          <p:cNvPr id="743" name="Google Shape;743;p1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4" name="Google Shape;744;p1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5" name="Google Shape;745;p1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46" name="Shape 746"/>
        <p:cNvGrpSpPr/>
        <p:nvPr/>
      </p:nvGrpSpPr>
      <p:grpSpPr>
        <a:xfrm>
          <a:off x="0" y="0"/>
          <a:ext cx="0" cy="0"/>
          <a:chOff x="0" y="0"/>
          <a:chExt cx="0" cy="0"/>
        </a:xfrm>
      </p:grpSpPr>
      <p:sp>
        <p:nvSpPr>
          <p:cNvPr id="747" name="Google Shape;747;p1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8" name="Google Shape;748;p15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49" name="Google Shape;749;p15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0" name="Google Shape;750;p1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1" name="Google Shape;751;p1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2" name="Google Shape;752;p1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3" name="Shape 753"/>
        <p:cNvGrpSpPr/>
        <p:nvPr/>
      </p:nvGrpSpPr>
      <p:grpSpPr>
        <a:xfrm>
          <a:off x="0" y="0"/>
          <a:ext cx="0" cy="0"/>
          <a:chOff x="0" y="0"/>
          <a:chExt cx="0" cy="0"/>
        </a:xfrm>
      </p:grpSpPr>
      <p:sp>
        <p:nvSpPr>
          <p:cNvPr id="754" name="Google Shape;754;p1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5" name="Google Shape;755;p15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56" name="Google Shape;756;p15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7" name="Google Shape;757;p1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8" name="Google Shape;758;p1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9" name="Google Shape;759;p1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0" name="Shape 760"/>
        <p:cNvGrpSpPr/>
        <p:nvPr/>
      </p:nvGrpSpPr>
      <p:grpSpPr>
        <a:xfrm>
          <a:off x="0" y="0"/>
          <a:ext cx="0" cy="0"/>
          <a:chOff x="0" y="0"/>
          <a:chExt cx="0" cy="0"/>
        </a:xfrm>
      </p:grpSpPr>
      <p:sp>
        <p:nvSpPr>
          <p:cNvPr id="761" name="Google Shape;761;p1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2" name="Google Shape;762;p16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3" name="Google Shape;763;p1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4" name="Google Shape;764;p1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5" name="Google Shape;765;p1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6" name="Shape 766"/>
        <p:cNvGrpSpPr/>
        <p:nvPr/>
      </p:nvGrpSpPr>
      <p:grpSpPr>
        <a:xfrm>
          <a:off x="0" y="0"/>
          <a:ext cx="0" cy="0"/>
          <a:chOff x="0" y="0"/>
          <a:chExt cx="0" cy="0"/>
        </a:xfrm>
      </p:grpSpPr>
      <p:sp>
        <p:nvSpPr>
          <p:cNvPr id="767" name="Google Shape;767;p16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8" name="Google Shape;768;p16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9" name="Google Shape;769;p1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0" name="Google Shape;770;p1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1" name="Google Shape;771;p1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772" name="Shape 772"/>
        <p:cNvGrpSpPr/>
        <p:nvPr/>
      </p:nvGrpSpPr>
      <p:grpSpPr>
        <a:xfrm>
          <a:off x="0" y="0"/>
          <a:ext cx="0" cy="0"/>
          <a:chOff x="0" y="0"/>
          <a:chExt cx="0" cy="0"/>
        </a:xfrm>
      </p:grpSpPr>
      <p:sp>
        <p:nvSpPr>
          <p:cNvPr id="773" name="Google Shape;773;p162"/>
          <p:cNvSpPr/>
          <p:nvPr>
            <p:ph idx="2" type="pic"/>
          </p:nvPr>
        </p:nvSpPr>
        <p:spPr>
          <a:xfrm>
            <a:off x="985837" y="1585912"/>
            <a:ext cx="3686175" cy="368617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4" name="Google Shape;774;p162"/>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1" name="Shape 781"/>
        <p:cNvGrpSpPr/>
        <p:nvPr/>
      </p:nvGrpSpPr>
      <p:grpSpPr>
        <a:xfrm>
          <a:off x="0" y="0"/>
          <a:ext cx="0" cy="0"/>
          <a:chOff x="0" y="0"/>
          <a:chExt cx="0" cy="0"/>
        </a:xfrm>
      </p:grpSpPr>
      <p:sp>
        <p:nvSpPr>
          <p:cNvPr id="782" name="Google Shape;782;p1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3" name="Google Shape;783;p1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4" name="Google Shape;784;p1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5" name="Shape 785"/>
        <p:cNvGrpSpPr/>
        <p:nvPr/>
      </p:nvGrpSpPr>
      <p:grpSpPr>
        <a:xfrm>
          <a:off x="0" y="0"/>
          <a:ext cx="0" cy="0"/>
          <a:chOff x="0" y="0"/>
          <a:chExt cx="0" cy="0"/>
        </a:xfrm>
      </p:grpSpPr>
      <p:sp>
        <p:nvSpPr>
          <p:cNvPr id="786" name="Google Shape;786;p16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7" name="Google Shape;787;p16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88" name="Google Shape;788;p1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9" name="Google Shape;789;p1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0" name="Google Shape;790;p1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91" name="Shape 791"/>
        <p:cNvGrpSpPr/>
        <p:nvPr/>
      </p:nvGrpSpPr>
      <p:grpSpPr>
        <a:xfrm>
          <a:off x="0" y="0"/>
          <a:ext cx="0" cy="0"/>
          <a:chOff x="0" y="0"/>
          <a:chExt cx="0" cy="0"/>
        </a:xfrm>
      </p:grpSpPr>
      <p:sp>
        <p:nvSpPr>
          <p:cNvPr id="792" name="Google Shape;792;p1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3" name="Google Shape;793;p1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4" name="Google Shape;794;p1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5" name="Google Shape;795;p1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6" name="Google Shape;796;p1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7" name="Shape 797"/>
        <p:cNvGrpSpPr/>
        <p:nvPr/>
      </p:nvGrpSpPr>
      <p:grpSpPr>
        <a:xfrm>
          <a:off x="0" y="0"/>
          <a:ext cx="0" cy="0"/>
          <a:chOff x="0" y="0"/>
          <a:chExt cx="0" cy="0"/>
        </a:xfrm>
      </p:grpSpPr>
      <p:sp>
        <p:nvSpPr>
          <p:cNvPr id="798" name="Google Shape;798;p16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9" name="Google Shape;799;p16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00" name="Google Shape;800;p1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1" name="Google Shape;801;p1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2" name="Google Shape;802;p1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03" name="Shape 803"/>
        <p:cNvGrpSpPr/>
        <p:nvPr/>
      </p:nvGrpSpPr>
      <p:grpSpPr>
        <a:xfrm>
          <a:off x="0" y="0"/>
          <a:ext cx="0" cy="0"/>
          <a:chOff x="0" y="0"/>
          <a:chExt cx="0" cy="0"/>
        </a:xfrm>
      </p:grpSpPr>
      <p:sp>
        <p:nvSpPr>
          <p:cNvPr id="804" name="Google Shape;804;p1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5" name="Google Shape;805;p16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6" name="Google Shape;806;p16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7" name="Google Shape;807;p1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8" name="Google Shape;808;p1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9" name="Google Shape;809;p1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0" name="Shape 810"/>
        <p:cNvGrpSpPr/>
        <p:nvPr/>
      </p:nvGrpSpPr>
      <p:grpSpPr>
        <a:xfrm>
          <a:off x="0" y="0"/>
          <a:ext cx="0" cy="0"/>
          <a:chOff x="0" y="0"/>
          <a:chExt cx="0" cy="0"/>
        </a:xfrm>
      </p:grpSpPr>
      <p:sp>
        <p:nvSpPr>
          <p:cNvPr id="811" name="Google Shape;811;p16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2" name="Google Shape;812;p16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3" name="Google Shape;813;p16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4" name="Google Shape;814;p16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15" name="Google Shape;815;p16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6" name="Google Shape;816;p1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7" name="Google Shape;817;p1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8" name="Google Shape;818;p1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9" name="Shape 819"/>
        <p:cNvGrpSpPr/>
        <p:nvPr/>
      </p:nvGrpSpPr>
      <p:grpSpPr>
        <a:xfrm>
          <a:off x="0" y="0"/>
          <a:ext cx="0" cy="0"/>
          <a:chOff x="0" y="0"/>
          <a:chExt cx="0" cy="0"/>
        </a:xfrm>
      </p:grpSpPr>
      <p:sp>
        <p:nvSpPr>
          <p:cNvPr id="820" name="Google Shape;820;p1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1" name="Google Shape;821;p1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2" name="Google Shape;822;p1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3" name="Google Shape;823;p1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24" name="Shape 824"/>
        <p:cNvGrpSpPr/>
        <p:nvPr/>
      </p:nvGrpSpPr>
      <p:grpSpPr>
        <a:xfrm>
          <a:off x="0" y="0"/>
          <a:ext cx="0" cy="0"/>
          <a:chOff x="0" y="0"/>
          <a:chExt cx="0" cy="0"/>
        </a:xfrm>
      </p:grpSpPr>
      <p:sp>
        <p:nvSpPr>
          <p:cNvPr id="825" name="Google Shape;825;p17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6" name="Google Shape;826;p17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27" name="Google Shape;827;p17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8" name="Google Shape;828;p1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9" name="Google Shape;829;p1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0" name="Google Shape;830;p1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1" name="Shape 831"/>
        <p:cNvGrpSpPr/>
        <p:nvPr/>
      </p:nvGrpSpPr>
      <p:grpSpPr>
        <a:xfrm>
          <a:off x="0" y="0"/>
          <a:ext cx="0" cy="0"/>
          <a:chOff x="0" y="0"/>
          <a:chExt cx="0" cy="0"/>
        </a:xfrm>
      </p:grpSpPr>
      <p:sp>
        <p:nvSpPr>
          <p:cNvPr id="832" name="Google Shape;832;p17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3" name="Google Shape;833;p17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34" name="Google Shape;834;p17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5" name="Google Shape;835;p1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6" name="Google Shape;836;p1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7" name="Google Shape;837;p1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38" name="Shape 838"/>
        <p:cNvGrpSpPr/>
        <p:nvPr/>
      </p:nvGrpSpPr>
      <p:grpSpPr>
        <a:xfrm>
          <a:off x="0" y="0"/>
          <a:ext cx="0" cy="0"/>
          <a:chOff x="0" y="0"/>
          <a:chExt cx="0" cy="0"/>
        </a:xfrm>
      </p:grpSpPr>
      <p:sp>
        <p:nvSpPr>
          <p:cNvPr id="839" name="Google Shape;839;p1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0" name="Google Shape;840;p17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1" name="Google Shape;841;p1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2" name="Google Shape;842;p1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3" name="Google Shape;843;p1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4" name="Shape 844"/>
        <p:cNvGrpSpPr/>
        <p:nvPr/>
      </p:nvGrpSpPr>
      <p:grpSpPr>
        <a:xfrm>
          <a:off x="0" y="0"/>
          <a:ext cx="0" cy="0"/>
          <a:chOff x="0" y="0"/>
          <a:chExt cx="0" cy="0"/>
        </a:xfrm>
      </p:grpSpPr>
      <p:sp>
        <p:nvSpPr>
          <p:cNvPr id="845" name="Google Shape;845;p17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6" name="Google Shape;846;p17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7" name="Google Shape;847;p1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8" name="Google Shape;848;p1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9" name="Google Shape;849;p1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50" name="Shape 850"/>
        <p:cNvGrpSpPr/>
        <p:nvPr/>
      </p:nvGrpSpPr>
      <p:grpSpPr>
        <a:xfrm>
          <a:off x="0" y="0"/>
          <a:ext cx="0" cy="0"/>
          <a:chOff x="0" y="0"/>
          <a:chExt cx="0" cy="0"/>
        </a:xfrm>
      </p:grpSpPr>
      <p:sp>
        <p:nvSpPr>
          <p:cNvPr id="851" name="Google Shape;851;p175"/>
          <p:cNvSpPr/>
          <p:nvPr>
            <p:ph idx="2" type="pic"/>
          </p:nvPr>
        </p:nvSpPr>
        <p:spPr>
          <a:xfrm>
            <a:off x="985837" y="1585912"/>
            <a:ext cx="3686175" cy="3686175"/>
          </a:xfrm>
          <a:prstGeom prst="ellips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2" name="Google Shape;852;p175"/>
          <p:cNvSpPr txBox="1"/>
          <p:nvPr>
            <p:ph idx="1" type="body"/>
          </p:nvPr>
        </p:nvSpPr>
        <p:spPr>
          <a:xfrm>
            <a:off x="5686425" y="1133475"/>
            <a:ext cx="5210175" cy="4800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859" name="Shape 859"/>
        <p:cNvGrpSpPr/>
        <p:nvPr/>
      </p:nvGrpSpPr>
      <p:grpSpPr>
        <a:xfrm>
          <a:off x="0" y="0"/>
          <a:ext cx="0" cy="0"/>
          <a:chOff x="0" y="0"/>
          <a:chExt cx="0" cy="0"/>
        </a:xfrm>
      </p:grpSpPr>
      <p:sp>
        <p:nvSpPr>
          <p:cNvPr id="860" name="Google Shape;860;p177"/>
          <p:cNvSpPr/>
          <p:nvPr>
            <p:ph idx="2" type="pic"/>
          </p:nvPr>
        </p:nvSpPr>
        <p:spPr>
          <a:xfrm rot="263267">
            <a:off x="6401076" y="707958"/>
            <a:ext cx="5209212"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1" name="Shape 861"/>
        <p:cNvGrpSpPr/>
        <p:nvPr/>
      </p:nvGrpSpPr>
      <p:grpSpPr>
        <a:xfrm>
          <a:off x="0" y="0"/>
          <a:ext cx="0" cy="0"/>
          <a:chOff x="0" y="0"/>
          <a:chExt cx="0" cy="0"/>
        </a:xfrm>
      </p:grpSpPr>
      <p:sp>
        <p:nvSpPr>
          <p:cNvPr id="862" name="Google Shape;862;p17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3" name="Google Shape;863;p17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64" name="Google Shape;864;p1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5" name="Google Shape;865;p1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6" name="Google Shape;866;p1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7" name="Shape 867"/>
        <p:cNvGrpSpPr/>
        <p:nvPr/>
      </p:nvGrpSpPr>
      <p:grpSpPr>
        <a:xfrm>
          <a:off x="0" y="0"/>
          <a:ext cx="0" cy="0"/>
          <a:chOff x="0" y="0"/>
          <a:chExt cx="0" cy="0"/>
        </a:xfrm>
      </p:grpSpPr>
      <p:sp>
        <p:nvSpPr>
          <p:cNvPr id="868" name="Google Shape;868;p1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9" name="Google Shape;869;p17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0" name="Google Shape;870;p1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1" name="Google Shape;871;p1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2" name="Google Shape;872;p1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8" name="Shape 108"/>
        <p:cNvGrpSpPr/>
        <p:nvPr/>
      </p:nvGrpSpPr>
      <p:grpSpPr>
        <a:xfrm>
          <a:off x="0" y="0"/>
          <a:ext cx="0" cy="0"/>
          <a:chOff x="0" y="0"/>
          <a:chExt cx="0" cy="0"/>
        </a:xfrm>
      </p:grpSpPr>
      <p:sp>
        <p:nvSpPr>
          <p:cNvPr id="109" name="Google Shape;109;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1" name="Google Shape;11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3" name="Shape 873"/>
        <p:cNvGrpSpPr/>
        <p:nvPr/>
      </p:nvGrpSpPr>
      <p:grpSpPr>
        <a:xfrm>
          <a:off x="0" y="0"/>
          <a:ext cx="0" cy="0"/>
          <a:chOff x="0" y="0"/>
          <a:chExt cx="0" cy="0"/>
        </a:xfrm>
      </p:grpSpPr>
      <p:sp>
        <p:nvSpPr>
          <p:cNvPr id="874" name="Google Shape;874;p18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5" name="Google Shape;875;p18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76" name="Google Shape;876;p1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7" name="Google Shape;877;p1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8" name="Google Shape;878;p1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79" name="Shape 879"/>
        <p:cNvGrpSpPr/>
        <p:nvPr/>
      </p:nvGrpSpPr>
      <p:grpSpPr>
        <a:xfrm>
          <a:off x="0" y="0"/>
          <a:ext cx="0" cy="0"/>
          <a:chOff x="0" y="0"/>
          <a:chExt cx="0" cy="0"/>
        </a:xfrm>
      </p:grpSpPr>
      <p:sp>
        <p:nvSpPr>
          <p:cNvPr id="880" name="Google Shape;880;p18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1" name="Google Shape;881;p18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2" name="Google Shape;882;p18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3" name="Google Shape;883;p1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4" name="Google Shape;884;p1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5" name="Google Shape;885;p1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86" name="Shape 886"/>
        <p:cNvGrpSpPr/>
        <p:nvPr/>
      </p:nvGrpSpPr>
      <p:grpSpPr>
        <a:xfrm>
          <a:off x="0" y="0"/>
          <a:ext cx="0" cy="0"/>
          <a:chOff x="0" y="0"/>
          <a:chExt cx="0" cy="0"/>
        </a:xfrm>
      </p:grpSpPr>
      <p:sp>
        <p:nvSpPr>
          <p:cNvPr id="887" name="Google Shape;887;p18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8" name="Google Shape;888;p18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89" name="Google Shape;889;p18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0" name="Google Shape;890;p18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91" name="Google Shape;891;p18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2" name="Google Shape;892;p1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3" name="Google Shape;893;p1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4" name="Google Shape;894;p1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5" name="Shape 895"/>
        <p:cNvGrpSpPr/>
        <p:nvPr/>
      </p:nvGrpSpPr>
      <p:grpSpPr>
        <a:xfrm>
          <a:off x="0" y="0"/>
          <a:ext cx="0" cy="0"/>
          <a:chOff x="0" y="0"/>
          <a:chExt cx="0" cy="0"/>
        </a:xfrm>
      </p:grpSpPr>
      <p:sp>
        <p:nvSpPr>
          <p:cNvPr id="896" name="Google Shape;896;p1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7" name="Google Shape;897;p1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8" name="Google Shape;898;p1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9" name="Google Shape;899;p1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0" name="Shape 900"/>
        <p:cNvGrpSpPr/>
        <p:nvPr/>
      </p:nvGrpSpPr>
      <p:grpSpPr>
        <a:xfrm>
          <a:off x="0" y="0"/>
          <a:ext cx="0" cy="0"/>
          <a:chOff x="0" y="0"/>
          <a:chExt cx="0" cy="0"/>
        </a:xfrm>
      </p:grpSpPr>
      <p:sp>
        <p:nvSpPr>
          <p:cNvPr id="901" name="Google Shape;901;p1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2" name="Google Shape;902;p1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3" name="Google Shape;903;p1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04" name="Shape 904"/>
        <p:cNvGrpSpPr/>
        <p:nvPr/>
      </p:nvGrpSpPr>
      <p:grpSpPr>
        <a:xfrm>
          <a:off x="0" y="0"/>
          <a:ext cx="0" cy="0"/>
          <a:chOff x="0" y="0"/>
          <a:chExt cx="0" cy="0"/>
        </a:xfrm>
      </p:grpSpPr>
      <p:sp>
        <p:nvSpPr>
          <p:cNvPr id="905" name="Google Shape;905;p18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6" name="Google Shape;906;p18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07" name="Google Shape;907;p18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08" name="Google Shape;908;p1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9" name="Google Shape;909;p1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0" name="Google Shape;910;p1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11" name="Shape 911"/>
        <p:cNvGrpSpPr/>
        <p:nvPr/>
      </p:nvGrpSpPr>
      <p:grpSpPr>
        <a:xfrm>
          <a:off x="0" y="0"/>
          <a:ext cx="0" cy="0"/>
          <a:chOff x="0" y="0"/>
          <a:chExt cx="0" cy="0"/>
        </a:xfrm>
      </p:grpSpPr>
      <p:sp>
        <p:nvSpPr>
          <p:cNvPr id="912" name="Google Shape;912;p18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3" name="Google Shape;913;p18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14" name="Google Shape;914;p18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15" name="Google Shape;915;p1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6" name="Google Shape;916;p1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7" name="Google Shape;917;p1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8" name="Shape 918"/>
        <p:cNvGrpSpPr/>
        <p:nvPr/>
      </p:nvGrpSpPr>
      <p:grpSpPr>
        <a:xfrm>
          <a:off x="0" y="0"/>
          <a:ext cx="0" cy="0"/>
          <a:chOff x="0" y="0"/>
          <a:chExt cx="0" cy="0"/>
        </a:xfrm>
      </p:grpSpPr>
      <p:sp>
        <p:nvSpPr>
          <p:cNvPr id="919" name="Google Shape;919;p18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0" name="Google Shape;920;p18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1" name="Google Shape;921;p1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2" name="Google Shape;922;p1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3" name="Google Shape;923;p1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4" name="Shape 924"/>
        <p:cNvGrpSpPr/>
        <p:nvPr/>
      </p:nvGrpSpPr>
      <p:grpSpPr>
        <a:xfrm>
          <a:off x="0" y="0"/>
          <a:ext cx="0" cy="0"/>
          <a:chOff x="0" y="0"/>
          <a:chExt cx="0" cy="0"/>
        </a:xfrm>
      </p:grpSpPr>
      <p:sp>
        <p:nvSpPr>
          <p:cNvPr id="925" name="Google Shape;925;p18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6" name="Google Shape;926;p18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7" name="Google Shape;927;p1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8" name="Google Shape;928;p1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9" name="Google Shape;929;p1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930" name="Shape 930"/>
        <p:cNvGrpSpPr/>
        <p:nvPr/>
      </p:nvGrpSpPr>
      <p:grpSpPr>
        <a:xfrm>
          <a:off x="0" y="0"/>
          <a:ext cx="0" cy="0"/>
          <a:chOff x="0" y="0"/>
          <a:chExt cx="0" cy="0"/>
        </a:xfrm>
      </p:grpSpPr>
      <p:sp>
        <p:nvSpPr>
          <p:cNvPr id="931" name="Google Shape;931;p189"/>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2" name="Google Shape;932;p189"/>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3" name="Google Shape;933;p189"/>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934" name="Shape 934"/>
        <p:cNvGrpSpPr/>
        <p:nvPr/>
      </p:nvGrpSpPr>
      <p:grpSpPr>
        <a:xfrm>
          <a:off x="0" y="0"/>
          <a:ext cx="0" cy="0"/>
          <a:chOff x="0" y="0"/>
          <a:chExt cx="0" cy="0"/>
        </a:xfrm>
      </p:grpSpPr>
      <p:sp>
        <p:nvSpPr>
          <p:cNvPr id="935" name="Google Shape;935;p190"/>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6" name="Google Shape;936;p19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7" name="Google Shape;937;p19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938" name="Shape 938"/>
        <p:cNvGrpSpPr/>
        <p:nvPr/>
      </p:nvGrpSpPr>
      <p:grpSpPr>
        <a:xfrm>
          <a:off x="0" y="0"/>
          <a:ext cx="0" cy="0"/>
          <a:chOff x="0" y="0"/>
          <a:chExt cx="0" cy="0"/>
        </a:xfrm>
      </p:grpSpPr>
      <p:sp>
        <p:nvSpPr>
          <p:cNvPr id="939" name="Google Shape;939;p191"/>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0" name="Google Shape;940;p191"/>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1" name="Google Shape;941;p191"/>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942" name="Shape 942"/>
        <p:cNvGrpSpPr/>
        <p:nvPr/>
      </p:nvGrpSpPr>
      <p:grpSpPr>
        <a:xfrm>
          <a:off x="0" y="0"/>
          <a:ext cx="0" cy="0"/>
          <a:chOff x="0" y="0"/>
          <a:chExt cx="0" cy="0"/>
        </a:xfrm>
      </p:grpSpPr>
      <p:sp>
        <p:nvSpPr>
          <p:cNvPr id="943" name="Google Shape;943;p192"/>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944" name="Shape 944"/>
        <p:cNvGrpSpPr/>
        <p:nvPr/>
      </p:nvGrpSpPr>
      <p:grpSpPr>
        <a:xfrm>
          <a:off x="0" y="0"/>
          <a:ext cx="0" cy="0"/>
          <a:chOff x="0" y="0"/>
          <a:chExt cx="0" cy="0"/>
        </a:xfrm>
      </p:grpSpPr>
      <p:sp>
        <p:nvSpPr>
          <p:cNvPr id="945" name="Google Shape;945;p193"/>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946" name="Shape 946"/>
        <p:cNvGrpSpPr/>
        <p:nvPr/>
      </p:nvGrpSpPr>
      <p:grpSpPr>
        <a:xfrm>
          <a:off x="0" y="0"/>
          <a:ext cx="0" cy="0"/>
          <a:chOff x="0" y="0"/>
          <a:chExt cx="0" cy="0"/>
        </a:xfrm>
      </p:grpSpPr>
      <p:sp>
        <p:nvSpPr>
          <p:cNvPr id="947" name="Google Shape;947;p194"/>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948" name="Shape 948"/>
        <p:cNvGrpSpPr/>
        <p:nvPr/>
      </p:nvGrpSpPr>
      <p:grpSpPr>
        <a:xfrm>
          <a:off x="0" y="0"/>
          <a:ext cx="0" cy="0"/>
          <a:chOff x="0" y="0"/>
          <a:chExt cx="0" cy="0"/>
        </a:xfrm>
      </p:grpSpPr>
      <p:sp>
        <p:nvSpPr>
          <p:cNvPr id="949" name="Google Shape;949;p195"/>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0" name="Google Shape;950;p195"/>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951" name="Shape 951"/>
        <p:cNvGrpSpPr/>
        <p:nvPr/>
      </p:nvGrpSpPr>
      <p:grpSpPr>
        <a:xfrm>
          <a:off x="0" y="0"/>
          <a:ext cx="0" cy="0"/>
          <a:chOff x="0" y="0"/>
          <a:chExt cx="0" cy="0"/>
        </a:xfrm>
      </p:grpSpPr>
      <p:sp>
        <p:nvSpPr>
          <p:cNvPr id="952" name="Google Shape;952;p19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 name="Shape 121"/>
        <p:cNvGrpSpPr/>
        <p:nvPr/>
      </p:nvGrpSpPr>
      <p:grpSpPr>
        <a:xfrm>
          <a:off x="0" y="0"/>
          <a:ext cx="0" cy="0"/>
          <a:chOff x="0" y="0"/>
          <a:chExt cx="0" cy="0"/>
        </a:xfrm>
      </p:grpSpPr>
      <p:sp>
        <p:nvSpPr>
          <p:cNvPr id="122" name="Google Shape;122;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6" name="Google Shape;126;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5" name="Shape 135"/>
        <p:cNvGrpSpPr/>
        <p:nvPr/>
      </p:nvGrpSpPr>
      <p:grpSpPr>
        <a:xfrm>
          <a:off x="0" y="0"/>
          <a:ext cx="0" cy="0"/>
          <a:chOff x="0" y="0"/>
          <a:chExt cx="0" cy="0"/>
        </a:xfrm>
      </p:grpSpPr>
      <p:sp>
        <p:nvSpPr>
          <p:cNvPr id="136" name="Google Shape;136;p23"/>
          <p:cNvSpPr/>
          <p:nvPr>
            <p:ph idx="2" type="pic"/>
          </p:nvPr>
        </p:nvSpPr>
        <p:spPr>
          <a:xfrm>
            <a:off x="6096000" y="0"/>
            <a:ext cx="6096000" cy="6858000"/>
          </a:xfrm>
          <a:prstGeom prst="flowChartDelay">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spTree>
      <p:nvGrpSpPr>
        <p:cNvPr id="137" name="Shape 137"/>
        <p:cNvGrpSpPr/>
        <p:nvPr/>
      </p:nvGrpSpPr>
      <p:grpSpPr>
        <a:xfrm>
          <a:off x="0" y="0"/>
          <a:ext cx="0" cy="0"/>
          <a:chOff x="0" y="0"/>
          <a:chExt cx="0" cy="0"/>
        </a:xfrm>
      </p:grpSpPr>
      <p:sp>
        <p:nvSpPr>
          <p:cNvPr id="138" name="Google Shape;138;p24"/>
          <p:cNvSpPr/>
          <p:nvPr>
            <p:ph idx="2" type="pic"/>
          </p:nvPr>
        </p:nvSpPr>
        <p:spPr>
          <a:xfrm>
            <a:off x="0" y="0"/>
            <a:ext cx="7200900" cy="6858000"/>
          </a:xfrm>
          <a:prstGeom prst="homePlate">
            <a:avLst>
              <a:gd fmla="val 500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Blank">
  <p:cSld name="12_Blank">
    <p:spTree>
      <p:nvGrpSpPr>
        <p:cNvPr id="139" name="Shape 139"/>
        <p:cNvGrpSpPr/>
        <p:nvPr/>
      </p:nvGrpSpPr>
      <p:grpSpPr>
        <a:xfrm>
          <a:off x="0" y="0"/>
          <a:ext cx="0" cy="0"/>
          <a:chOff x="0" y="0"/>
          <a:chExt cx="0" cy="0"/>
        </a:xfrm>
      </p:grpSpPr>
      <p:sp>
        <p:nvSpPr>
          <p:cNvPr id="140" name="Google Shape;140;p25"/>
          <p:cNvSpPr/>
          <p:nvPr>
            <p:ph idx="2" type="pic"/>
          </p:nvPr>
        </p:nvSpPr>
        <p:spPr>
          <a:xfrm>
            <a:off x="152400" y="142875"/>
            <a:ext cx="11868150" cy="467678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Blank">
  <p:cSld name="11_Blank">
    <p:spTree>
      <p:nvGrpSpPr>
        <p:cNvPr id="141" name="Shape 141"/>
        <p:cNvGrpSpPr/>
        <p:nvPr/>
      </p:nvGrpSpPr>
      <p:grpSpPr>
        <a:xfrm>
          <a:off x="0" y="0"/>
          <a:ext cx="0" cy="0"/>
          <a:chOff x="0" y="0"/>
          <a:chExt cx="0" cy="0"/>
        </a:xfrm>
      </p:grpSpPr>
      <p:sp>
        <p:nvSpPr>
          <p:cNvPr id="142" name="Google Shape;142;p26"/>
          <p:cNvSpPr/>
          <p:nvPr>
            <p:ph idx="2" type="pic"/>
          </p:nvPr>
        </p:nvSpPr>
        <p:spPr>
          <a:xfrm>
            <a:off x="6007099" y="596900"/>
            <a:ext cx="5565423" cy="6261100"/>
          </a:xfrm>
          <a:prstGeom prst="round2SameRect">
            <a:avLst>
              <a:gd fmla="val 30417" name="adj1"/>
              <a:gd fmla="val 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Blank">
  <p:cSld name="19_Blank">
    <p:spTree>
      <p:nvGrpSpPr>
        <p:cNvPr id="143" name="Shape 143"/>
        <p:cNvGrpSpPr/>
        <p:nvPr/>
      </p:nvGrpSpPr>
      <p:grpSpPr>
        <a:xfrm>
          <a:off x="0" y="0"/>
          <a:ext cx="0" cy="0"/>
          <a:chOff x="0" y="0"/>
          <a:chExt cx="0" cy="0"/>
        </a:xfrm>
      </p:grpSpPr>
      <p:sp>
        <p:nvSpPr>
          <p:cNvPr id="144" name="Google Shape;144;p27"/>
          <p:cNvSpPr/>
          <p:nvPr>
            <p:ph idx="2" type="pic"/>
          </p:nvPr>
        </p:nvSpPr>
        <p:spPr>
          <a:xfrm>
            <a:off x="1917700" y="0"/>
            <a:ext cx="8356600" cy="6858000"/>
          </a:xfrm>
          <a:prstGeom prst="flowChartPreparation">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Blank">
  <p:cSld name="22_Blank">
    <p:spTree>
      <p:nvGrpSpPr>
        <p:cNvPr id="145" name="Shape 145"/>
        <p:cNvGrpSpPr/>
        <p:nvPr/>
      </p:nvGrpSpPr>
      <p:grpSpPr>
        <a:xfrm>
          <a:off x="0" y="0"/>
          <a:ext cx="0" cy="0"/>
          <a:chOff x="0" y="0"/>
          <a:chExt cx="0" cy="0"/>
        </a:xfrm>
      </p:grpSpPr>
      <p:sp>
        <p:nvSpPr>
          <p:cNvPr id="146" name="Google Shape;146;p28"/>
          <p:cNvSpPr/>
          <p:nvPr>
            <p:ph idx="2" type="pic"/>
          </p:nvPr>
        </p:nvSpPr>
        <p:spPr>
          <a:xfrm>
            <a:off x="0" y="0"/>
            <a:ext cx="6096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7_Blank">
  <p:cSld name="27_Blank">
    <p:spTree>
      <p:nvGrpSpPr>
        <p:cNvPr id="147" name="Shape 147"/>
        <p:cNvGrpSpPr/>
        <p:nvPr/>
      </p:nvGrpSpPr>
      <p:grpSpPr>
        <a:xfrm>
          <a:off x="0" y="0"/>
          <a:ext cx="0" cy="0"/>
          <a:chOff x="0" y="0"/>
          <a:chExt cx="0" cy="0"/>
        </a:xfrm>
      </p:grpSpPr>
      <p:sp>
        <p:nvSpPr>
          <p:cNvPr id="148" name="Google Shape;148;p29"/>
          <p:cNvSpPr/>
          <p:nvPr>
            <p:ph idx="2" type="pic"/>
          </p:nvPr>
        </p:nvSpPr>
        <p:spPr>
          <a:xfrm>
            <a:off x="609601" y="159657"/>
            <a:ext cx="4180114" cy="387531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Blank">
  <p:cSld name="21_Blank">
    <p:spTree>
      <p:nvGrpSpPr>
        <p:cNvPr id="149" name="Shape 149"/>
        <p:cNvGrpSpPr/>
        <p:nvPr/>
      </p:nvGrpSpPr>
      <p:grpSpPr>
        <a:xfrm>
          <a:off x="0" y="0"/>
          <a:ext cx="0" cy="0"/>
          <a:chOff x="0" y="0"/>
          <a:chExt cx="0" cy="0"/>
        </a:xfrm>
      </p:grpSpPr>
      <p:sp>
        <p:nvSpPr>
          <p:cNvPr id="150" name="Google Shape;150;p30"/>
          <p:cNvSpPr/>
          <p:nvPr>
            <p:ph idx="2" type="pic"/>
          </p:nvPr>
        </p:nvSpPr>
        <p:spPr>
          <a:xfrm>
            <a:off x="177800" y="100012"/>
            <a:ext cx="11836400" cy="6657976"/>
          </a:xfrm>
          <a:prstGeom prst="plaque">
            <a:avLst>
              <a:gd fmla="val 16667"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Blank">
  <p:cSld name="26_Blank">
    <p:spTree>
      <p:nvGrpSpPr>
        <p:cNvPr id="151" name="Shape 151"/>
        <p:cNvGrpSpPr/>
        <p:nvPr/>
      </p:nvGrpSpPr>
      <p:grpSpPr>
        <a:xfrm>
          <a:off x="0" y="0"/>
          <a:ext cx="0" cy="0"/>
          <a:chOff x="0" y="0"/>
          <a:chExt cx="0" cy="0"/>
        </a:xfrm>
      </p:grpSpPr>
      <p:sp>
        <p:nvSpPr>
          <p:cNvPr id="152" name="Google Shape;152;p31"/>
          <p:cNvSpPr/>
          <p:nvPr>
            <p:ph idx="2" type="pic"/>
          </p:nvPr>
        </p:nvSpPr>
        <p:spPr>
          <a:xfrm>
            <a:off x="1756229" y="987879"/>
            <a:ext cx="8679542" cy="4882242"/>
          </a:xfrm>
          <a:prstGeom prst="plaque">
            <a:avLst>
              <a:gd fmla="val 16667"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p:cSld name="20_Blank">
    <p:spTree>
      <p:nvGrpSpPr>
        <p:cNvPr id="153" name="Shape 153"/>
        <p:cNvGrpSpPr/>
        <p:nvPr/>
      </p:nvGrpSpPr>
      <p:grpSpPr>
        <a:xfrm>
          <a:off x="0" y="0"/>
          <a:ext cx="0" cy="0"/>
          <a:chOff x="0" y="0"/>
          <a:chExt cx="0" cy="0"/>
        </a:xfrm>
      </p:grpSpPr>
      <p:sp>
        <p:nvSpPr>
          <p:cNvPr id="154" name="Google Shape;154;p32"/>
          <p:cNvSpPr/>
          <p:nvPr>
            <p:ph idx="2" type="pic"/>
          </p:nvPr>
        </p:nvSpPr>
        <p:spPr>
          <a:xfrm>
            <a:off x="952500" y="0"/>
            <a:ext cx="7620000" cy="6858000"/>
          </a:xfrm>
          <a:prstGeom prst="parallelogram">
            <a:avLst>
              <a:gd fmla="val 250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Blank">
  <p:cSld name="18_Blank">
    <p:spTree>
      <p:nvGrpSpPr>
        <p:cNvPr id="155" name="Shape 155"/>
        <p:cNvGrpSpPr/>
        <p:nvPr/>
      </p:nvGrpSpPr>
      <p:grpSpPr>
        <a:xfrm>
          <a:off x="0" y="0"/>
          <a:ext cx="0" cy="0"/>
          <a:chOff x="0" y="0"/>
          <a:chExt cx="0" cy="0"/>
        </a:xfrm>
      </p:grpSpPr>
      <p:sp>
        <p:nvSpPr>
          <p:cNvPr id="156" name="Google Shape;156;p33"/>
          <p:cNvSpPr/>
          <p:nvPr>
            <p:ph idx="2" type="pic"/>
          </p:nvPr>
        </p:nvSpPr>
        <p:spPr>
          <a:xfrm>
            <a:off x="0" y="1638300"/>
            <a:ext cx="12192000" cy="5219700"/>
          </a:xfrm>
          <a:prstGeom prst="flowChartManualInpu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Blank">
  <p:cSld name="16_Blank">
    <p:spTree>
      <p:nvGrpSpPr>
        <p:cNvPr id="157" name="Shape 157"/>
        <p:cNvGrpSpPr/>
        <p:nvPr/>
      </p:nvGrpSpPr>
      <p:grpSpPr>
        <a:xfrm>
          <a:off x="0" y="0"/>
          <a:ext cx="0" cy="0"/>
          <a:chOff x="0" y="0"/>
          <a:chExt cx="0" cy="0"/>
        </a:xfrm>
      </p:grpSpPr>
      <p:sp>
        <p:nvSpPr>
          <p:cNvPr id="158" name="Google Shape;158;p34"/>
          <p:cNvSpPr/>
          <p:nvPr>
            <p:ph idx="2" type="pic"/>
          </p:nvPr>
        </p:nvSpPr>
        <p:spPr>
          <a:xfrm>
            <a:off x="0" y="0"/>
            <a:ext cx="6096000" cy="6858000"/>
          </a:xfrm>
          <a:prstGeom prst="flowChartPunchedCard">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Blank">
  <p:cSld name="17_Blank">
    <p:spTree>
      <p:nvGrpSpPr>
        <p:cNvPr id="159" name="Shape 159"/>
        <p:cNvGrpSpPr/>
        <p:nvPr/>
      </p:nvGrpSpPr>
      <p:grpSpPr>
        <a:xfrm>
          <a:off x="0" y="0"/>
          <a:ext cx="0" cy="0"/>
          <a:chOff x="0" y="0"/>
          <a:chExt cx="0" cy="0"/>
        </a:xfrm>
      </p:grpSpPr>
      <p:sp>
        <p:nvSpPr>
          <p:cNvPr id="160" name="Google Shape;160;p35"/>
          <p:cNvSpPr/>
          <p:nvPr>
            <p:ph idx="2" type="pic"/>
          </p:nvPr>
        </p:nvSpPr>
        <p:spPr>
          <a:xfrm>
            <a:off x="6845300" y="-754600"/>
            <a:ext cx="4864100" cy="4864100"/>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35"/>
          <p:cNvSpPr/>
          <p:nvPr>
            <p:ph idx="3" type="pic"/>
          </p:nvPr>
        </p:nvSpPr>
        <p:spPr>
          <a:xfrm flipH="1">
            <a:off x="286801" y="-476250"/>
            <a:ext cx="5898100" cy="5619750"/>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Blank">
  <p:cSld name="15_Blank">
    <p:spTree>
      <p:nvGrpSpPr>
        <p:cNvPr id="162" name="Shape 162"/>
        <p:cNvGrpSpPr/>
        <p:nvPr/>
      </p:nvGrpSpPr>
      <p:grpSpPr>
        <a:xfrm>
          <a:off x="0" y="0"/>
          <a:ext cx="0" cy="0"/>
          <a:chOff x="0" y="0"/>
          <a:chExt cx="0" cy="0"/>
        </a:xfrm>
      </p:grpSpPr>
      <p:sp>
        <p:nvSpPr>
          <p:cNvPr id="163" name="Google Shape;163;p36"/>
          <p:cNvSpPr/>
          <p:nvPr>
            <p:ph idx="2" type="pic"/>
          </p:nvPr>
        </p:nvSpPr>
        <p:spPr>
          <a:xfrm>
            <a:off x="-3441290" y="-7300451"/>
            <a:ext cx="19074580" cy="21458902"/>
          </a:xfrm>
          <a:prstGeom prst="mathMultiply">
            <a:avLst>
              <a:gd fmla="val 23520" name="adj1"/>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Blank">
  <p:cSld name="14_Blank">
    <p:spTree>
      <p:nvGrpSpPr>
        <p:cNvPr id="164" name="Shape 164"/>
        <p:cNvGrpSpPr/>
        <p:nvPr/>
      </p:nvGrpSpPr>
      <p:grpSpPr>
        <a:xfrm>
          <a:off x="0" y="0"/>
          <a:ext cx="0" cy="0"/>
          <a:chOff x="0" y="0"/>
          <a:chExt cx="0" cy="0"/>
        </a:xfrm>
      </p:grpSpPr>
      <p:sp>
        <p:nvSpPr>
          <p:cNvPr id="165" name="Google Shape;165;p37"/>
          <p:cNvSpPr/>
          <p:nvPr>
            <p:ph idx="2" type="pic"/>
          </p:nvPr>
        </p:nvSpPr>
        <p:spPr>
          <a:xfrm>
            <a:off x="6096000" y="0"/>
            <a:ext cx="6096000" cy="6858000"/>
          </a:xfrm>
          <a:prstGeom prst="flowChartDisplay">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Blank">
  <p:cSld name="13_Blank">
    <p:spTree>
      <p:nvGrpSpPr>
        <p:cNvPr id="166" name="Shape 166"/>
        <p:cNvGrpSpPr/>
        <p:nvPr/>
      </p:nvGrpSpPr>
      <p:grpSpPr>
        <a:xfrm>
          <a:off x="0" y="0"/>
          <a:ext cx="0" cy="0"/>
          <a:chOff x="0" y="0"/>
          <a:chExt cx="0" cy="0"/>
        </a:xfrm>
      </p:grpSpPr>
      <p:sp>
        <p:nvSpPr>
          <p:cNvPr id="167" name="Google Shape;167;p38"/>
          <p:cNvSpPr/>
          <p:nvPr>
            <p:ph idx="2" type="pic"/>
          </p:nvPr>
        </p:nvSpPr>
        <p:spPr>
          <a:xfrm>
            <a:off x="266700" y="0"/>
            <a:ext cx="6096000" cy="6858000"/>
          </a:xfrm>
          <a:prstGeom prst="irregularSeal1">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p:cSld name="10_Blank">
    <p:spTree>
      <p:nvGrpSpPr>
        <p:cNvPr id="168" name="Shape 168"/>
        <p:cNvGrpSpPr/>
        <p:nvPr/>
      </p:nvGrpSpPr>
      <p:grpSpPr>
        <a:xfrm>
          <a:off x="0" y="0"/>
          <a:ext cx="0" cy="0"/>
          <a:chOff x="0" y="0"/>
          <a:chExt cx="0" cy="0"/>
        </a:xfrm>
      </p:grpSpPr>
      <p:sp>
        <p:nvSpPr>
          <p:cNvPr id="169" name="Google Shape;169;p39"/>
          <p:cNvSpPr/>
          <p:nvPr>
            <p:ph idx="2" type="pic"/>
          </p:nvPr>
        </p:nvSpPr>
        <p:spPr>
          <a:xfrm>
            <a:off x="1019175" y="0"/>
            <a:ext cx="6096000" cy="6858000"/>
          </a:xfrm>
          <a:prstGeom prst="flowChartInputOutpu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p:cSld name="9_Blank">
    <p:spTree>
      <p:nvGrpSpPr>
        <p:cNvPr id="170" name="Shape 170"/>
        <p:cNvGrpSpPr/>
        <p:nvPr/>
      </p:nvGrpSpPr>
      <p:grpSpPr>
        <a:xfrm>
          <a:off x="0" y="0"/>
          <a:ext cx="0" cy="0"/>
          <a:chOff x="0" y="0"/>
          <a:chExt cx="0" cy="0"/>
        </a:xfrm>
      </p:grpSpPr>
      <p:sp>
        <p:nvSpPr>
          <p:cNvPr id="171" name="Google Shape;171;p40"/>
          <p:cNvSpPr/>
          <p:nvPr>
            <p:ph idx="2" type="pic"/>
          </p:nvPr>
        </p:nvSpPr>
        <p:spPr>
          <a:xfrm>
            <a:off x="0" y="0"/>
            <a:ext cx="6840000" cy="6840000"/>
          </a:xfrm>
          <a:prstGeom prst="flowChartConnector">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spTree>
      <p:nvGrpSpPr>
        <p:cNvPr id="172" name="Shape 172"/>
        <p:cNvGrpSpPr/>
        <p:nvPr/>
      </p:nvGrpSpPr>
      <p:grpSpPr>
        <a:xfrm>
          <a:off x="0" y="0"/>
          <a:ext cx="0" cy="0"/>
          <a:chOff x="0" y="0"/>
          <a:chExt cx="0" cy="0"/>
        </a:xfrm>
      </p:grpSpPr>
      <p:sp>
        <p:nvSpPr>
          <p:cNvPr id="173" name="Google Shape;173;p41"/>
          <p:cNvSpPr/>
          <p:nvPr>
            <p:ph idx="2" type="pic"/>
          </p:nvPr>
        </p:nvSpPr>
        <p:spPr>
          <a:xfrm>
            <a:off x="504825" y="685800"/>
            <a:ext cx="5591175" cy="5486400"/>
          </a:xfrm>
          <a:prstGeom prst="flowChartMagneticTape">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174" name="Shape 174"/>
        <p:cNvGrpSpPr/>
        <p:nvPr/>
      </p:nvGrpSpPr>
      <p:grpSpPr>
        <a:xfrm>
          <a:off x="0" y="0"/>
          <a:ext cx="0" cy="0"/>
          <a:chOff x="0" y="0"/>
          <a:chExt cx="0" cy="0"/>
        </a:xfrm>
      </p:grpSpPr>
      <p:sp>
        <p:nvSpPr>
          <p:cNvPr id="175" name="Google Shape;175;p42"/>
          <p:cNvSpPr/>
          <p:nvPr>
            <p:ph idx="2" type="pic"/>
          </p:nvPr>
        </p:nvSpPr>
        <p:spPr>
          <a:xfrm>
            <a:off x="1641915" y="495766"/>
            <a:ext cx="9168960" cy="3895259"/>
          </a:xfrm>
          <a:prstGeom prst="wedgeEllipseCallout">
            <a:avLst>
              <a:gd fmla="val -20833" name="adj1"/>
              <a:gd fmla="val 62500" name="adj2"/>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176" name="Shape 176"/>
        <p:cNvGrpSpPr/>
        <p:nvPr/>
      </p:nvGrpSpPr>
      <p:grpSpPr>
        <a:xfrm>
          <a:off x="0" y="0"/>
          <a:ext cx="0" cy="0"/>
          <a:chOff x="0" y="0"/>
          <a:chExt cx="0" cy="0"/>
        </a:xfrm>
      </p:grpSpPr>
      <p:sp>
        <p:nvSpPr>
          <p:cNvPr id="177" name="Google Shape;177;p43"/>
          <p:cNvSpPr/>
          <p:nvPr>
            <p:ph idx="2" type="pic"/>
          </p:nvPr>
        </p:nvSpPr>
        <p:spPr>
          <a:xfrm>
            <a:off x="516030" y="361951"/>
            <a:ext cx="11302670" cy="465818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178" name="Shape 178"/>
        <p:cNvGrpSpPr/>
        <p:nvPr/>
      </p:nvGrpSpPr>
      <p:grpSpPr>
        <a:xfrm>
          <a:off x="0" y="0"/>
          <a:ext cx="0" cy="0"/>
          <a:chOff x="0" y="0"/>
          <a:chExt cx="0" cy="0"/>
        </a:xfrm>
      </p:grpSpPr>
      <p:sp>
        <p:nvSpPr>
          <p:cNvPr id="179" name="Google Shape;179;p44"/>
          <p:cNvSpPr/>
          <p:nvPr>
            <p:ph idx="2" type="pic"/>
          </p:nvPr>
        </p:nvSpPr>
        <p:spPr>
          <a:xfrm>
            <a:off x="3048000" y="0"/>
            <a:ext cx="6096000" cy="6858000"/>
          </a:xfrm>
          <a:prstGeom prst="star6">
            <a:avLst>
              <a:gd fmla="val 28868" name="adj"/>
              <a:gd fmla="val 115470" name="hf"/>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180" name="Shape 180"/>
        <p:cNvGrpSpPr/>
        <p:nvPr/>
      </p:nvGrpSpPr>
      <p:grpSpPr>
        <a:xfrm>
          <a:off x="0" y="0"/>
          <a:ext cx="0" cy="0"/>
          <a:chOff x="0" y="0"/>
          <a:chExt cx="0" cy="0"/>
        </a:xfrm>
      </p:grpSpPr>
      <p:sp>
        <p:nvSpPr>
          <p:cNvPr id="181" name="Google Shape;181;p45"/>
          <p:cNvSpPr/>
          <p:nvPr>
            <p:ph idx="2" type="pic"/>
          </p:nvPr>
        </p:nvSpPr>
        <p:spPr>
          <a:xfrm>
            <a:off x="304800" y="189000"/>
            <a:ext cx="6480000" cy="6480000"/>
          </a:xfrm>
          <a:prstGeom prst="star16">
            <a:avLst>
              <a:gd fmla="val 37500" name="adj"/>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82" name="Shape 182"/>
        <p:cNvGrpSpPr/>
        <p:nvPr/>
      </p:nvGrpSpPr>
      <p:grpSpPr>
        <a:xfrm>
          <a:off x="0" y="0"/>
          <a:ext cx="0" cy="0"/>
          <a:chOff x="0" y="0"/>
          <a:chExt cx="0" cy="0"/>
        </a:xfrm>
      </p:grpSpPr>
      <p:sp>
        <p:nvSpPr>
          <p:cNvPr id="183" name="Google Shape;183;p46"/>
          <p:cNvSpPr/>
          <p:nvPr>
            <p:ph idx="2" type="pic"/>
          </p:nvPr>
        </p:nvSpPr>
        <p:spPr>
          <a:xfrm>
            <a:off x="0" y="285750"/>
            <a:ext cx="6096000" cy="6286500"/>
          </a:xfrm>
          <a:prstGeom prst="flowChartDecision">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p:cSld name="24_Blank">
    <p:spTree>
      <p:nvGrpSpPr>
        <p:cNvPr id="184" name="Shape 184"/>
        <p:cNvGrpSpPr/>
        <p:nvPr/>
      </p:nvGrpSpPr>
      <p:grpSpPr>
        <a:xfrm>
          <a:off x="0" y="0"/>
          <a:ext cx="0" cy="0"/>
          <a:chOff x="0" y="0"/>
          <a:chExt cx="0" cy="0"/>
        </a:xfrm>
      </p:grpSpPr>
      <p:sp>
        <p:nvSpPr>
          <p:cNvPr id="185" name="Google Shape;185;p47"/>
          <p:cNvSpPr/>
          <p:nvPr>
            <p:ph idx="2" type="pic"/>
          </p:nvPr>
        </p:nvSpPr>
        <p:spPr>
          <a:xfrm>
            <a:off x="0" y="0"/>
            <a:ext cx="12192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Blank">
  <p:cSld name="25_Blank">
    <p:spTree>
      <p:nvGrpSpPr>
        <p:cNvPr id="186" name="Shape 186"/>
        <p:cNvGrpSpPr/>
        <p:nvPr/>
      </p:nvGrpSpPr>
      <p:grpSpPr>
        <a:xfrm>
          <a:off x="0" y="0"/>
          <a:ext cx="0" cy="0"/>
          <a:chOff x="0" y="0"/>
          <a:chExt cx="0" cy="0"/>
        </a:xfrm>
      </p:grpSpPr>
      <p:sp>
        <p:nvSpPr>
          <p:cNvPr id="187" name="Google Shape;187;p48"/>
          <p:cNvSpPr/>
          <p:nvPr>
            <p:ph idx="2" type="pic"/>
          </p:nvPr>
        </p:nvSpPr>
        <p:spPr>
          <a:xfrm>
            <a:off x="0" y="0"/>
            <a:ext cx="9260114"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8" name="Shape 188"/>
        <p:cNvGrpSpPr/>
        <p:nvPr/>
      </p:nvGrpSpPr>
      <p:grpSpPr>
        <a:xfrm>
          <a:off x="0" y="0"/>
          <a:ext cx="0" cy="0"/>
          <a:chOff x="0" y="0"/>
          <a:chExt cx="0" cy="0"/>
        </a:xfrm>
      </p:grpSpPr>
      <p:sp>
        <p:nvSpPr>
          <p:cNvPr id="189" name="Google Shape;189;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91" name="Google Shape;191;p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2" name="Google Shape;192;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5" name="Shape 195"/>
        <p:cNvGrpSpPr/>
        <p:nvPr/>
      </p:nvGrpSpPr>
      <p:grpSpPr>
        <a:xfrm>
          <a:off x="0" y="0"/>
          <a:ext cx="0" cy="0"/>
          <a:chOff x="0" y="0"/>
          <a:chExt cx="0" cy="0"/>
        </a:xfrm>
      </p:grpSpPr>
      <p:sp>
        <p:nvSpPr>
          <p:cNvPr id="196" name="Google Shape;196;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5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98" name="Google Shape;198;p5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9" name="Google Shape;199;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2" name="Shape 202"/>
        <p:cNvGrpSpPr/>
        <p:nvPr/>
      </p:nvGrpSpPr>
      <p:grpSpPr>
        <a:xfrm>
          <a:off x="0" y="0"/>
          <a:ext cx="0" cy="0"/>
          <a:chOff x="0" y="0"/>
          <a:chExt cx="0" cy="0"/>
        </a:xfrm>
      </p:grpSpPr>
      <p:sp>
        <p:nvSpPr>
          <p:cNvPr id="203" name="Google Shape;203;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4" name="Google Shape;204;p5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8" name="Shape 208"/>
        <p:cNvGrpSpPr/>
        <p:nvPr/>
      </p:nvGrpSpPr>
      <p:grpSpPr>
        <a:xfrm>
          <a:off x="0" y="0"/>
          <a:ext cx="0" cy="0"/>
          <a:chOff x="0" y="0"/>
          <a:chExt cx="0" cy="0"/>
        </a:xfrm>
      </p:grpSpPr>
      <p:sp>
        <p:nvSpPr>
          <p:cNvPr id="209" name="Google Shape;209;p5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5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Blank" type="blank">
  <p:cSld name="BLANK">
    <p:spTree>
      <p:nvGrpSpPr>
        <p:cNvPr id="214" name="Shape 214"/>
        <p:cNvGrpSpPr/>
        <p:nvPr/>
      </p:nvGrpSpPr>
      <p:grpSpPr>
        <a:xfrm>
          <a:off x="0" y="0"/>
          <a:ext cx="0" cy="0"/>
          <a:chOff x="0" y="0"/>
          <a:chExt cx="0" cy="0"/>
        </a:xfrm>
      </p:grpSpPr>
      <p:sp>
        <p:nvSpPr>
          <p:cNvPr id="215" name="Google Shape;215;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224" name="Shape 224"/>
        <p:cNvGrpSpPr/>
        <p:nvPr/>
      </p:nvGrpSpPr>
      <p:grpSpPr>
        <a:xfrm>
          <a:off x="0" y="0"/>
          <a:ext cx="0" cy="0"/>
          <a:chOff x="0" y="0"/>
          <a:chExt cx="0" cy="0"/>
        </a:xfrm>
      </p:grpSpPr>
      <p:sp>
        <p:nvSpPr>
          <p:cNvPr id="225" name="Google Shape;225;p55"/>
          <p:cNvSpPr/>
          <p:nvPr>
            <p:ph idx="2" type="pic"/>
          </p:nvPr>
        </p:nvSpPr>
        <p:spPr>
          <a:xfrm>
            <a:off x="275840" y="1842453"/>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6" name="Google Shape;226;p55"/>
          <p:cNvSpPr/>
          <p:nvPr>
            <p:ph idx="3" type="pic"/>
          </p:nvPr>
        </p:nvSpPr>
        <p:spPr>
          <a:xfrm>
            <a:off x="3254372" y="1842449"/>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7" name="Google Shape;227;p55"/>
          <p:cNvSpPr/>
          <p:nvPr>
            <p:ph idx="4" type="pic"/>
          </p:nvPr>
        </p:nvSpPr>
        <p:spPr>
          <a:xfrm>
            <a:off x="6232904" y="1842450"/>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8" name="Google Shape;228;p55"/>
          <p:cNvSpPr/>
          <p:nvPr>
            <p:ph idx="5" type="pic"/>
          </p:nvPr>
        </p:nvSpPr>
        <p:spPr>
          <a:xfrm>
            <a:off x="9211436" y="1842451"/>
            <a:ext cx="2704724" cy="317309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9" name="Shape 229"/>
        <p:cNvGrpSpPr/>
        <p:nvPr/>
      </p:nvGrpSpPr>
      <p:grpSpPr>
        <a:xfrm>
          <a:off x="0" y="0"/>
          <a:ext cx="0" cy="0"/>
          <a:chOff x="0" y="0"/>
          <a:chExt cx="0" cy="0"/>
        </a:xfrm>
      </p:grpSpPr>
      <p:sp>
        <p:nvSpPr>
          <p:cNvPr id="230" name="Google Shape;230;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1" name="Google Shape;231;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4" name="Shape 234"/>
        <p:cNvGrpSpPr/>
        <p:nvPr/>
      </p:nvGrpSpPr>
      <p:grpSpPr>
        <a:xfrm>
          <a:off x="0" y="0"/>
          <a:ext cx="0" cy="0"/>
          <a:chOff x="0" y="0"/>
          <a:chExt cx="0" cy="0"/>
        </a:xfrm>
      </p:grpSpPr>
      <p:sp>
        <p:nvSpPr>
          <p:cNvPr id="235" name="Google Shape;235;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8" name="Shape 238"/>
        <p:cNvGrpSpPr/>
        <p:nvPr/>
      </p:nvGrpSpPr>
      <p:grpSpPr>
        <a:xfrm>
          <a:off x="0" y="0"/>
          <a:ext cx="0" cy="0"/>
          <a:chOff x="0" y="0"/>
          <a:chExt cx="0" cy="0"/>
        </a:xfrm>
      </p:grpSpPr>
      <p:sp>
        <p:nvSpPr>
          <p:cNvPr id="239" name="Google Shape;239;p5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0" name="Google Shape;240;p5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1" name="Google Shape;24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4" name="Shape 244"/>
        <p:cNvGrpSpPr/>
        <p:nvPr/>
      </p:nvGrpSpPr>
      <p:grpSpPr>
        <a:xfrm>
          <a:off x="0" y="0"/>
          <a:ext cx="0" cy="0"/>
          <a:chOff x="0" y="0"/>
          <a:chExt cx="0" cy="0"/>
        </a:xfrm>
      </p:grpSpPr>
      <p:sp>
        <p:nvSpPr>
          <p:cNvPr id="245" name="Google Shape;245;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7" name="Google Shape;247;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0" name="Shape 250"/>
        <p:cNvGrpSpPr/>
        <p:nvPr/>
      </p:nvGrpSpPr>
      <p:grpSpPr>
        <a:xfrm>
          <a:off x="0" y="0"/>
          <a:ext cx="0" cy="0"/>
          <a:chOff x="0" y="0"/>
          <a:chExt cx="0" cy="0"/>
        </a:xfrm>
      </p:grpSpPr>
      <p:sp>
        <p:nvSpPr>
          <p:cNvPr id="251" name="Google Shape;251;p6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6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53" name="Google Shape;253;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6" name="Shape 256"/>
        <p:cNvGrpSpPr/>
        <p:nvPr/>
      </p:nvGrpSpPr>
      <p:grpSpPr>
        <a:xfrm>
          <a:off x="0" y="0"/>
          <a:ext cx="0" cy="0"/>
          <a:chOff x="0" y="0"/>
          <a:chExt cx="0" cy="0"/>
        </a:xfrm>
      </p:grpSpPr>
      <p:sp>
        <p:nvSpPr>
          <p:cNvPr id="257" name="Google Shape;257;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8" name="Google Shape;258;p6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9" name="Google Shape;259;p6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0" name="Google Shape;260;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3" name="Shape 263"/>
        <p:cNvGrpSpPr/>
        <p:nvPr/>
      </p:nvGrpSpPr>
      <p:grpSpPr>
        <a:xfrm>
          <a:off x="0" y="0"/>
          <a:ext cx="0" cy="0"/>
          <a:chOff x="0" y="0"/>
          <a:chExt cx="0" cy="0"/>
        </a:xfrm>
      </p:grpSpPr>
      <p:sp>
        <p:nvSpPr>
          <p:cNvPr id="264" name="Google Shape;264;p6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5" name="Google Shape;265;p6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6" name="Google Shape;266;p6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7" name="Google Shape;267;p6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8" name="Google Shape;268;p6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2" name="Shape 272"/>
        <p:cNvGrpSpPr/>
        <p:nvPr/>
      </p:nvGrpSpPr>
      <p:grpSpPr>
        <a:xfrm>
          <a:off x="0" y="0"/>
          <a:ext cx="0" cy="0"/>
          <a:chOff x="0" y="0"/>
          <a:chExt cx="0" cy="0"/>
        </a:xfrm>
      </p:grpSpPr>
      <p:sp>
        <p:nvSpPr>
          <p:cNvPr id="273" name="Google Shape;273;p6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4" name="Google Shape;274;p6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75" name="Google Shape;275;p6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76" name="Google Shape;276;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79" name="Shape 279"/>
        <p:cNvGrpSpPr/>
        <p:nvPr/>
      </p:nvGrpSpPr>
      <p:grpSpPr>
        <a:xfrm>
          <a:off x="0" y="0"/>
          <a:ext cx="0" cy="0"/>
          <a:chOff x="0" y="0"/>
          <a:chExt cx="0" cy="0"/>
        </a:xfrm>
      </p:grpSpPr>
      <p:sp>
        <p:nvSpPr>
          <p:cNvPr id="280" name="Google Shape;280;p6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1" name="Google Shape;281;p6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82" name="Google Shape;282;p6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3" name="Google Shape;283;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6" name="Shape 286"/>
        <p:cNvGrpSpPr/>
        <p:nvPr/>
      </p:nvGrpSpPr>
      <p:grpSpPr>
        <a:xfrm>
          <a:off x="0" y="0"/>
          <a:ext cx="0" cy="0"/>
          <a:chOff x="0" y="0"/>
          <a:chExt cx="0" cy="0"/>
        </a:xfrm>
      </p:grpSpPr>
      <p:sp>
        <p:nvSpPr>
          <p:cNvPr id="287" name="Google Shape;287;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6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9" name="Google Shape;289;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2" name="Shape 292"/>
        <p:cNvGrpSpPr/>
        <p:nvPr/>
      </p:nvGrpSpPr>
      <p:grpSpPr>
        <a:xfrm>
          <a:off x="0" y="0"/>
          <a:ext cx="0" cy="0"/>
          <a:chOff x="0" y="0"/>
          <a:chExt cx="0" cy="0"/>
        </a:xfrm>
      </p:grpSpPr>
      <p:sp>
        <p:nvSpPr>
          <p:cNvPr id="293" name="Google Shape;293;p6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4" name="Google Shape;294;p6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5" name="Google Shape;295;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298" name="Shape 298"/>
        <p:cNvGrpSpPr/>
        <p:nvPr/>
      </p:nvGrpSpPr>
      <p:grpSpPr>
        <a:xfrm>
          <a:off x="0" y="0"/>
          <a:ext cx="0" cy="0"/>
          <a:chOff x="0" y="0"/>
          <a:chExt cx="0" cy="0"/>
        </a:xfrm>
      </p:grpSpPr>
      <p:sp>
        <p:nvSpPr>
          <p:cNvPr id="299" name="Google Shape;299;p67"/>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0" name="Google Shape;300;p67"/>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1" name="Google Shape;301;p67"/>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2" name="Google Shape;302;p67"/>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03" name="Shape 303"/>
        <p:cNvGrpSpPr/>
        <p:nvPr/>
      </p:nvGrpSpPr>
      <p:grpSpPr>
        <a:xfrm>
          <a:off x="0" y="0"/>
          <a:ext cx="0" cy="0"/>
          <a:chOff x="0" y="0"/>
          <a:chExt cx="0" cy="0"/>
        </a:xfrm>
      </p:grpSpPr>
      <p:sp>
        <p:nvSpPr>
          <p:cNvPr id="304" name="Google Shape;304;p68"/>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5" name="Google Shape;305;p68"/>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6" name="Google Shape;306;p68"/>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7" name="Google Shape;307;p68"/>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8" name="Google Shape;308;p68"/>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9" name="Google Shape;309;p68"/>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0" name="Google Shape;310;p68"/>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311" name="Shape 311"/>
        <p:cNvGrpSpPr/>
        <p:nvPr/>
      </p:nvGrpSpPr>
      <p:grpSpPr>
        <a:xfrm>
          <a:off x="0" y="0"/>
          <a:ext cx="0" cy="0"/>
          <a:chOff x="0" y="0"/>
          <a:chExt cx="0" cy="0"/>
        </a:xfrm>
      </p:grpSpPr>
      <p:sp>
        <p:nvSpPr>
          <p:cNvPr id="312" name="Google Shape;312;p69"/>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3" name="Google Shape;313;p69"/>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4" name="Google Shape;314;p69"/>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315" name="Shape 315"/>
        <p:cNvGrpSpPr/>
        <p:nvPr/>
      </p:nvGrpSpPr>
      <p:grpSpPr>
        <a:xfrm>
          <a:off x="0" y="0"/>
          <a:ext cx="0" cy="0"/>
          <a:chOff x="0" y="0"/>
          <a:chExt cx="0" cy="0"/>
        </a:xfrm>
      </p:grpSpPr>
      <p:sp>
        <p:nvSpPr>
          <p:cNvPr id="316" name="Google Shape;316;p70"/>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7" name="Google Shape;317;p7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8" name="Google Shape;318;p7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319" name="Shape 319"/>
        <p:cNvGrpSpPr/>
        <p:nvPr/>
      </p:nvGrpSpPr>
      <p:grpSpPr>
        <a:xfrm>
          <a:off x="0" y="0"/>
          <a:ext cx="0" cy="0"/>
          <a:chOff x="0" y="0"/>
          <a:chExt cx="0" cy="0"/>
        </a:xfrm>
      </p:grpSpPr>
      <p:sp>
        <p:nvSpPr>
          <p:cNvPr id="320" name="Google Shape;320;p71"/>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1" name="Google Shape;321;p71"/>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2" name="Google Shape;322;p71"/>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23" name="Shape 323"/>
        <p:cNvGrpSpPr/>
        <p:nvPr/>
      </p:nvGrpSpPr>
      <p:grpSpPr>
        <a:xfrm>
          <a:off x="0" y="0"/>
          <a:ext cx="0" cy="0"/>
          <a:chOff x="0" y="0"/>
          <a:chExt cx="0" cy="0"/>
        </a:xfrm>
      </p:grpSpPr>
      <p:sp>
        <p:nvSpPr>
          <p:cNvPr id="324" name="Google Shape;324;p72"/>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325" name="Shape 325"/>
        <p:cNvGrpSpPr/>
        <p:nvPr/>
      </p:nvGrpSpPr>
      <p:grpSpPr>
        <a:xfrm>
          <a:off x="0" y="0"/>
          <a:ext cx="0" cy="0"/>
          <a:chOff x="0" y="0"/>
          <a:chExt cx="0" cy="0"/>
        </a:xfrm>
      </p:grpSpPr>
      <p:sp>
        <p:nvSpPr>
          <p:cNvPr id="326" name="Google Shape;326;p73"/>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327" name="Shape 327"/>
        <p:cNvGrpSpPr/>
        <p:nvPr/>
      </p:nvGrpSpPr>
      <p:grpSpPr>
        <a:xfrm>
          <a:off x="0" y="0"/>
          <a:ext cx="0" cy="0"/>
          <a:chOff x="0" y="0"/>
          <a:chExt cx="0" cy="0"/>
        </a:xfrm>
      </p:grpSpPr>
      <p:sp>
        <p:nvSpPr>
          <p:cNvPr id="328" name="Google Shape;328;p74"/>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329" name="Shape 329"/>
        <p:cNvGrpSpPr/>
        <p:nvPr/>
      </p:nvGrpSpPr>
      <p:grpSpPr>
        <a:xfrm>
          <a:off x="0" y="0"/>
          <a:ext cx="0" cy="0"/>
          <a:chOff x="0" y="0"/>
          <a:chExt cx="0" cy="0"/>
        </a:xfrm>
      </p:grpSpPr>
      <p:sp>
        <p:nvSpPr>
          <p:cNvPr id="330" name="Google Shape;330;p75"/>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1" name="Google Shape;331;p75"/>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332" name="Shape 332"/>
        <p:cNvGrpSpPr/>
        <p:nvPr/>
      </p:nvGrpSpPr>
      <p:grpSpPr>
        <a:xfrm>
          <a:off x="0" y="0"/>
          <a:ext cx="0" cy="0"/>
          <a:chOff x="0" y="0"/>
          <a:chExt cx="0" cy="0"/>
        </a:xfrm>
      </p:grpSpPr>
      <p:sp>
        <p:nvSpPr>
          <p:cNvPr id="333" name="Google Shape;333;p7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34" name="Shape 334"/>
        <p:cNvGrpSpPr/>
        <p:nvPr/>
      </p:nvGrpSpPr>
      <p:grpSpPr>
        <a:xfrm>
          <a:off x="0" y="0"/>
          <a:ext cx="0" cy="0"/>
          <a:chOff x="0" y="0"/>
          <a:chExt cx="0" cy="0"/>
        </a:xfrm>
      </p:grpSpPr>
      <p:sp>
        <p:nvSpPr>
          <p:cNvPr id="335" name="Google Shape;335;p77"/>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77"/>
          <p:cNvSpPr/>
          <p:nvPr>
            <p:ph idx="3" type="pic"/>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77"/>
          <p:cNvSpPr/>
          <p:nvPr>
            <p:ph idx="4"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77"/>
          <p:cNvSpPr/>
          <p:nvPr>
            <p:ph idx="5" type="pic"/>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5" name="Shape 345"/>
        <p:cNvGrpSpPr/>
        <p:nvPr/>
      </p:nvGrpSpPr>
      <p:grpSpPr>
        <a:xfrm>
          <a:off x="0" y="0"/>
          <a:ext cx="0" cy="0"/>
          <a:chOff x="0" y="0"/>
          <a:chExt cx="0" cy="0"/>
        </a:xfrm>
      </p:grpSpPr>
      <p:sp>
        <p:nvSpPr>
          <p:cNvPr id="346" name="Google Shape;346;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7" name="Google Shape;347;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9" name="Google Shape;349;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350" name="Shape 350"/>
        <p:cNvGrpSpPr/>
        <p:nvPr/>
      </p:nvGrpSpPr>
      <p:grpSpPr>
        <a:xfrm>
          <a:off x="0" y="0"/>
          <a:ext cx="0" cy="0"/>
          <a:chOff x="0" y="0"/>
          <a:chExt cx="0" cy="0"/>
        </a:xfrm>
      </p:grpSpPr>
      <p:sp>
        <p:nvSpPr>
          <p:cNvPr id="351" name="Google Shape;351;p80"/>
          <p:cNvSpPr/>
          <p:nvPr>
            <p:ph idx="2" type="pic"/>
          </p:nvPr>
        </p:nvSpPr>
        <p:spPr>
          <a:xfrm>
            <a:off x="622911" y="879186"/>
            <a:ext cx="5099632" cy="5099628"/>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2" name="Google Shape;352;p80"/>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3" name="Google Shape;353;p80"/>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354" name="Shape 354"/>
        <p:cNvGrpSpPr/>
        <p:nvPr/>
      </p:nvGrpSpPr>
      <p:grpSpPr>
        <a:xfrm>
          <a:off x="0" y="0"/>
          <a:ext cx="0" cy="0"/>
          <a:chOff x="0" y="0"/>
          <a:chExt cx="0" cy="0"/>
        </a:xfrm>
      </p:grpSpPr>
      <p:sp>
        <p:nvSpPr>
          <p:cNvPr id="355" name="Google Shape;355;p81"/>
          <p:cNvSpPr/>
          <p:nvPr>
            <p:ph idx="2" type="pic"/>
          </p:nvPr>
        </p:nvSpPr>
        <p:spPr>
          <a:xfrm rot="325581">
            <a:off x="6213068" y="707958"/>
            <a:ext cx="4318000" cy="54420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6" name="Shape 356"/>
        <p:cNvGrpSpPr/>
        <p:nvPr/>
      </p:nvGrpSpPr>
      <p:grpSpPr>
        <a:xfrm>
          <a:off x="0" y="0"/>
          <a:ext cx="0" cy="0"/>
          <a:chOff x="0" y="0"/>
          <a:chExt cx="0" cy="0"/>
        </a:xfrm>
      </p:grpSpPr>
      <p:sp>
        <p:nvSpPr>
          <p:cNvPr id="357" name="Google Shape;357;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0" name="Shape 360"/>
        <p:cNvGrpSpPr/>
        <p:nvPr/>
      </p:nvGrpSpPr>
      <p:grpSpPr>
        <a:xfrm>
          <a:off x="0" y="0"/>
          <a:ext cx="0" cy="0"/>
          <a:chOff x="0" y="0"/>
          <a:chExt cx="0" cy="0"/>
        </a:xfrm>
      </p:grpSpPr>
      <p:sp>
        <p:nvSpPr>
          <p:cNvPr id="361" name="Google Shape;361;p8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2" name="Google Shape;362;p8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3" name="Google Shape;363;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6" name="Shape 366"/>
        <p:cNvGrpSpPr/>
        <p:nvPr/>
      </p:nvGrpSpPr>
      <p:grpSpPr>
        <a:xfrm>
          <a:off x="0" y="0"/>
          <a:ext cx="0" cy="0"/>
          <a:chOff x="0" y="0"/>
          <a:chExt cx="0" cy="0"/>
        </a:xfrm>
      </p:grpSpPr>
      <p:sp>
        <p:nvSpPr>
          <p:cNvPr id="367" name="Google Shape;367;p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8" name="Google Shape;368;p8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9" name="Google Shape;369;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2" name="Shape 372"/>
        <p:cNvGrpSpPr/>
        <p:nvPr/>
      </p:nvGrpSpPr>
      <p:grpSpPr>
        <a:xfrm>
          <a:off x="0" y="0"/>
          <a:ext cx="0" cy="0"/>
          <a:chOff x="0" y="0"/>
          <a:chExt cx="0" cy="0"/>
        </a:xfrm>
      </p:grpSpPr>
      <p:sp>
        <p:nvSpPr>
          <p:cNvPr id="373" name="Google Shape;373;p8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4" name="Google Shape;374;p8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5" name="Google Shape;375;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7" name="Google Shape;377;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8" name="Shape 378"/>
        <p:cNvGrpSpPr/>
        <p:nvPr/>
      </p:nvGrpSpPr>
      <p:grpSpPr>
        <a:xfrm>
          <a:off x="0" y="0"/>
          <a:ext cx="0" cy="0"/>
          <a:chOff x="0" y="0"/>
          <a:chExt cx="0" cy="0"/>
        </a:xfrm>
      </p:grpSpPr>
      <p:sp>
        <p:nvSpPr>
          <p:cNvPr id="379" name="Google Shape;379;p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0" name="Google Shape;380;p8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1" name="Google Shape;381;p8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2" name="Google Shape;382;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3" name="Google Shape;383;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4" name="Google Shape;384;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5" name="Shape 385"/>
        <p:cNvGrpSpPr/>
        <p:nvPr/>
      </p:nvGrpSpPr>
      <p:grpSpPr>
        <a:xfrm>
          <a:off x="0" y="0"/>
          <a:ext cx="0" cy="0"/>
          <a:chOff x="0" y="0"/>
          <a:chExt cx="0" cy="0"/>
        </a:xfrm>
      </p:grpSpPr>
      <p:sp>
        <p:nvSpPr>
          <p:cNvPr id="386" name="Google Shape;386;p8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7" name="Google Shape;387;p8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8" name="Google Shape;388;p8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9" name="Google Shape;389;p8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0" name="Google Shape;390;p8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1" name="Google Shape;391;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94" name="Shape 394"/>
        <p:cNvGrpSpPr/>
        <p:nvPr/>
      </p:nvGrpSpPr>
      <p:grpSpPr>
        <a:xfrm>
          <a:off x="0" y="0"/>
          <a:ext cx="0" cy="0"/>
          <a:chOff x="0" y="0"/>
          <a:chExt cx="0" cy="0"/>
        </a:xfrm>
      </p:grpSpPr>
      <p:sp>
        <p:nvSpPr>
          <p:cNvPr id="395" name="Google Shape;395;p8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6" name="Google Shape;396;p8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97" name="Google Shape;397;p8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98" name="Google Shape;398;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01" name="Shape 401"/>
        <p:cNvGrpSpPr/>
        <p:nvPr/>
      </p:nvGrpSpPr>
      <p:grpSpPr>
        <a:xfrm>
          <a:off x="0" y="0"/>
          <a:ext cx="0" cy="0"/>
          <a:chOff x="0" y="0"/>
          <a:chExt cx="0" cy="0"/>
        </a:xfrm>
      </p:grpSpPr>
      <p:sp>
        <p:nvSpPr>
          <p:cNvPr id="402" name="Google Shape;402;p8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3" name="Google Shape;403;p8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04" name="Google Shape;404;p8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05" name="Google Shape;405;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08" name="Shape 408"/>
        <p:cNvGrpSpPr/>
        <p:nvPr/>
      </p:nvGrpSpPr>
      <p:grpSpPr>
        <a:xfrm>
          <a:off x="0" y="0"/>
          <a:ext cx="0" cy="0"/>
          <a:chOff x="0" y="0"/>
          <a:chExt cx="0" cy="0"/>
        </a:xfrm>
      </p:grpSpPr>
      <p:sp>
        <p:nvSpPr>
          <p:cNvPr id="409" name="Google Shape;409;p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0" name="Google Shape;410;p9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1" name="Google Shape;411;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14" name="Shape 414"/>
        <p:cNvGrpSpPr/>
        <p:nvPr/>
      </p:nvGrpSpPr>
      <p:grpSpPr>
        <a:xfrm>
          <a:off x="0" y="0"/>
          <a:ext cx="0" cy="0"/>
          <a:chOff x="0" y="0"/>
          <a:chExt cx="0" cy="0"/>
        </a:xfrm>
      </p:grpSpPr>
      <p:sp>
        <p:nvSpPr>
          <p:cNvPr id="415" name="Google Shape;415;p9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6" name="Google Shape;416;p9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7" name="Google Shape;417;p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p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9" name="Google Shape;419;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420" name="Shape 420"/>
        <p:cNvGrpSpPr/>
        <p:nvPr/>
      </p:nvGrpSpPr>
      <p:grpSpPr>
        <a:xfrm>
          <a:off x="0" y="0"/>
          <a:ext cx="0" cy="0"/>
          <a:chOff x="0" y="0"/>
          <a:chExt cx="0" cy="0"/>
        </a:xfrm>
      </p:grpSpPr>
      <p:sp>
        <p:nvSpPr>
          <p:cNvPr id="421" name="Google Shape;421;p92"/>
          <p:cNvSpPr/>
          <p:nvPr>
            <p:ph idx="2" type="pic"/>
          </p:nvPr>
        </p:nvSpPr>
        <p:spPr>
          <a:xfrm>
            <a:off x="-2251105" y="-1360991"/>
            <a:ext cx="8458200" cy="8458194"/>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2" name="Google Shape;422;p92"/>
          <p:cNvSpPr txBox="1"/>
          <p:nvPr>
            <p:ph idx="1" type="body"/>
          </p:nvPr>
        </p:nvSpPr>
        <p:spPr>
          <a:xfrm>
            <a:off x="5996591" y="1911838"/>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3" name="Google Shape;423;p92"/>
          <p:cNvSpPr txBox="1"/>
          <p:nvPr>
            <p:ph idx="3" type="body"/>
          </p:nvPr>
        </p:nvSpPr>
        <p:spPr>
          <a:xfrm>
            <a:off x="6207095" y="3989894"/>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424" name="Shape 424"/>
        <p:cNvGrpSpPr/>
        <p:nvPr/>
      </p:nvGrpSpPr>
      <p:grpSpPr>
        <a:xfrm>
          <a:off x="0" y="0"/>
          <a:ext cx="0" cy="0"/>
          <a:chOff x="0" y="0"/>
          <a:chExt cx="0" cy="0"/>
        </a:xfrm>
      </p:grpSpPr>
      <p:sp>
        <p:nvSpPr>
          <p:cNvPr id="425" name="Google Shape;425;p93"/>
          <p:cNvSpPr/>
          <p:nvPr>
            <p:ph idx="2" type="pic"/>
          </p:nvPr>
        </p:nvSpPr>
        <p:spPr>
          <a:xfrm>
            <a:off x="4005129" y="671558"/>
            <a:ext cx="4181742" cy="4181740"/>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6" name="Google Shape;426;p93"/>
          <p:cNvSpPr txBox="1"/>
          <p:nvPr>
            <p:ph idx="1" type="body"/>
          </p:nvPr>
        </p:nvSpPr>
        <p:spPr>
          <a:xfrm>
            <a:off x="3602488" y="5165409"/>
            <a:ext cx="6195409" cy="125060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7" name="Google Shape;427;p93"/>
          <p:cNvSpPr txBox="1"/>
          <p:nvPr>
            <p:ph idx="3" type="body"/>
          </p:nvPr>
        </p:nvSpPr>
        <p:spPr>
          <a:xfrm>
            <a:off x="3678261" y="6036291"/>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428" name="Shape 428"/>
        <p:cNvGrpSpPr/>
        <p:nvPr/>
      </p:nvGrpSpPr>
      <p:grpSpPr>
        <a:xfrm>
          <a:off x="0" y="0"/>
          <a:ext cx="0" cy="0"/>
          <a:chOff x="0" y="0"/>
          <a:chExt cx="0" cy="0"/>
        </a:xfrm>
      </p:grpSpPr>
      <p:sp>
        <p:nvSpPr>
          <p:cNvPr id="429" name="Google Shape;429;p94"/>
          <p:cNvSpPr/>
          <p:nvPr>
            <p:ph idx="2" type="pic"/>
          </p:nvPr>
        </p:nvSpPr>
        <p:spPr>
          <a:xfrm>
            <a:off x="6024126" y="200025"/>
            <a:ext cx="5982574" cy="6457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430" name="Shape 430"/>
        <p:cNvGrpSpPr/>
        <p:nvPr/>
      </p:nvGrpSpPr>
      <p:grpSpPr>
        <a:xfrm>
          <a:off x="0" y="0"/>
          <a:ext cx="0" cy="0"/>
          <a:chOff x="0" y="0"/>
          <a:chExt cx="0" cy="0"/>
        </a:xfrm>
      </p:grpSpPr>
      <p:sp>
        <p:nvSpPr>
          <p:cNvPr id="431" name="Google Shape;431;p95"/>
          <p:cNvSpPr/>
          <p:nvPr>
            <p:ph idx="2" type="pic"/>
          </p:nvPr>
        </p:nvSpPr>
        <p:spPr>
          <a:xfrm>
            <a:off x="1318775" y="1288425"/>
            <a:ext cx="4281150" cy="42811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432" name="Shape 432"/>
        <p:cNvGrpSpPr/>
        <p:nvPr/>
      </p:nvGrpSpPr>
      <p:grpSpPr>
        <a:xfrm>
          <a:off x="0" y="0"/>
          <a:ext cx="0" cy="0"/>
          <a:chOff x="0" y="0"/>
          <a:chExt cx="0" cy="0"/>
        </a:xfrm>
      </p:grpSpPr>
      <p:sp>
        <p:nvSpPr>
          <p:cNvPr id="433" name="Google Shape;433;p96"/>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4" name="Google Shape;434;p96"/>
          <p:cNvSpPr/>
          <p:nvPr>
            <p:ph idx="3" type="pic"/>
          </p:nvPr>
        </p:nvSpPr>
        <p:spPr>
          <a:xfrm>
            <a:off x="623558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435" name="Shape 435"/>
        <p:cNvGrpSpPr/>
        <p:nvPr/>
      </p:nvGrpSpPr>
      <p:grpSpPr>
        <a:xfrm>
          <a:off x="0" y="0"/>
          <a:ext cx="0" cy="0"/>
          <a:chOff x="0" y="0"/>
          <a:chExt cx="0" cy="0"/>
        </a:xfrm>
      </p:grpSpPr>
      <p:sp>
        <p:nvSpPr>
          <p:cNvPr id="436" name="Google Shape;436;p97"/>
          <p:cNvSpPr/>
          <p:nvPr>
            <p:ph idx="2" type="pic"/>
          </p:nvPr>
        </p:nvSpPr>
        <p:spPr>
          <a:xfrm>
            <a:off x="225040" y="205099"/>
            <a:ext cx="5731380" cy="64478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443" name="Shape 443"/>
        <p:cNvGrpSpPr/>
        <p:nvPr/>
      </p:nvGrpSpPr>
      <p:grpSpPr>
        <a:xfrm>
          <a:off x="0" y="0"/>
          <a:ext cx="0" cy="0"/>
          <a:chOff x="0" y="0"/>
          <a:chExt cx="0" cy="0"/>
        </a:xfrm>
      </p:grpSpPr>
      <p:sp>
        <p:nvSpPr>
          <p:cNvPr id="444" name="Google Shape;444;p99"/>
          <p:cNvSpPr/>
          <p:nvPr>
            <p:ph idx="2" type="pic"/>
          </p:nvPr>
        </p:nvSpPr>
        <p:spPr>
          <a:xfrm>
            <a:off x="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5" name="Google Shape;445;p99"/>
          <p:cNvSpPr/>
          <p:nvPr>
            <p:ph idx="3" type="pic"/>
          </p:nvPr>
        </p:nvSpPr>
        <p:spPr>
          <a:xfrm>
            <a:off x="6096000" y="0"/>
            <a:ext cx="6096000" cy="3429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99"/>
          <p:cNvSpPr txBox="1"/>
          <p:nvPr>
            <p:ph idx="1" type="body"/>
          </p:nvPr>
        </p:nvSpPr>
        <p:spPr>
          <a:xfrm>
            <a:off x="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7" name="Google Shape;447;p99"/>
          <p:cNvSpPr txBox="1"/>
          <p:nvPr>
            <p:ph idx="4" type="body"/>
          </p:nvPr>
        </p:nvSpPr>
        <p:spPr>
          <a:xfrm>
            <a:off x="6096000" y="3429000"/>
            <a:ext cx="6096000" cy="3429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Font typeface="Calibri"/>
              <a:buNone/>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chemeClr val="dk1"/>
              </a:buClr>
              <a:buSzPts val="2000"/>
              <a:buFont typeface="Calibri"/>
              <a:buNone/>
              <a:defRPr/>
            </a:lvl3pPr>
            <a:lvl4pPr indent="-228600" lvl="3" marL="1828800" algn="l">
              <a:lnSpc>
                <a:spcPct val="90000"/>
              </a:lnSpc>
              <a:spcBef>
                <a:spcPts val="500"/>
              </a:spcBef>
              <a:spcAft>
                <a:spcPts val="0"/>
              </a:spcAft>
              <a:buClr>
                <a:schemeClr val="dk1"/>
              </a:buClr>
              <a:buSzPts val="1800"/>
              <a:buFont typeface="Calibri"/>
              <a:buNone/>
              <a:defRPr/>
            </a:lvl4pPr>
            <a:lvl5pPr indent="-228600" lvl="4" marL="2286000" algn="l">
              <a:lnSpc>
                <a:spcPct val="90000"/>
              </a:lnSpc>
              <a:spcBef>
                <a:spcPts val="500"/>
              </a:spcBef>
              <a:spcAft>
                <a:spcPts val="0"/>
              </a:spcAft>
              <a:buClr>
                <a:schemeClr val="dk1"/>
              </a:buClr>
              <a:buSzPts val="1800"/>
              <a:buFont typeface="Calibri"/>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448" name="Shape 448"/>
        <p:cNvGrpSpPr/>
        <p:nvPr/>
      </p:nvGrpSpPr>
      <p:grpSpPr>
        <a:xfrm>
          <a:off x="0" y="0"/>
          <a:ext cx="0" cy="0"/>
          <a:chOff x="0" y="0"/>
          <a:chExt cx="0" cy="0"/>
        </a:xfrm>
      </p:grpSpPr>
      <p:sp>
        <p:nvSpPr>
          <p:cNvPr id="449" name="Google Shape;449;p100"/>
          <p:cNvSpPr/>
          <p:nvPr>
            <p:ph idx="2" type="pic"/>
          </p:nvPr>
        </p:nvSpPr>
        <p:spPr>
          <a:xfrm>
            <a:off x="1344000" y="2277000"/>
            <a:ext cx="3383987" cy="3383987"/>
          </a:xfrm>
          <a:prstGeom prst="flowChartConnector">
            <a:avLst/>
          </a:prstGeom>
          <a:solidFill>
            <a:schemeClr val="lt1"/>
          </a:solid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0" name="Google Shape;450;p100"/>
          <p:cNvSpPr txBox="1"/>
          <p:nvPr>
            <p:ph idx="1" type="body"/>
          </p:nvPr>
        </p:nvSpPr>
        <p:spPr>
          <a:xfrm>
            <a:off x="840000" y="765000"/>
            <a:ext cx="4464000" cy="108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000"/>
              <a:buFont typeface="Calibri"/>
              <a:buNone/>
              <a:defRPr sz="40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1" name="Google Shape;451;p100"/>
          <p:cNvSpPr txBox="1"/>
          <p:nvPr>
            <p:ph idx="3" type="body"/>
          </p:nvPr>
        </p:nvSpPr>
        <p:spPr>
          <a:xfrm>
            <a:off x="5808000" y="2398875"/>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2" name="Google Shape;452;p100"/>
          <p:cNvSpPr txBox="1"/>
          <p:nvPr>
            <p:ph idx="4" type="body"/>
          </p:nvPr>
        </p:nvSpPr>
        <p:spPr>
          <a:xfrm>
            <a:off x="5808000" y="2896425"/>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3" name="Google Shape;453;p100"/>
          <p:cNvSpPr txBox="1"/>
          <p:nvPr>
            <p:ph idx="5" type="body"/>
          </p:nvPr>
        </p:nvSpPr>
        <p:spPr>
          <a:xfrm>
            <a:off x="1488000" y="5942837"/>
            <a:ext cx="3383987" cy="3003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4" name="Google Shape;454;p100"/>
          <p:cNvSpPr txBox="1"/>
          <p:nvPr>
            <p:ph idx="6" type="body"/>
          </p:nvPr>
        </p:nvSpPr>
        <p:spPr>
          <a:xfrm>
            <a:off x="5808000" y="3939450"/>
            <a:ext cx="5616575" cy="4541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800"/>
              <a:buFont typeface="Calibri"/>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5" name="Google Shape;455;p100"/>
          <p:cNvSpPr txBox="1"/>
          <p:nvPr>
            <p:ph idx="7" type="body"/>
          </p:nvPr>
        </p:nvSpPr>
        <p:spPr>
          <a:xfrm>
            <a:off x="5808000" y="4437000"/>
            <a:ext cx="5616575" cy="72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1400"/>
              <a:buFont typeface="Calibri"/>
              <a:buNone/>
              <a:defRPr sz="1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6" name="Shape 456"/>
        <p:cNvGrpSpPr/>
        <p:nvPr/>
      </p:nvGrpSpPr>
      <p:grpSpPr>
        <a:xfrm>
          <a:off x="0" y="0"/>
          <a:ext cx="0" cy="0"/>
          <a:chOff x="0" y="0"/>
          <a:chExt cx="0" cy="0"/>
        </a:xfrm>
      </p:grpSpPr>
      <p:sp>
        <p:nvSpPr>
          <p:cNvPr id="457" name="Google Shape;457;p10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8" name="Google Shape;458;p10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59" name="Google Shape;459;p10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0" name="Google Shape;460;p10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1" name="Google Shape;461;p1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2" name="Shape 462"/>
        <p:cNvGrpSpPr/>
        <p:nvPr/>
      </p:nvGrpSpPr>
      <p:grpSpPr>
        <a:xfrm>
          <a:off x="0" y="0"/>
          <a:ext cx="0" cy="0"/>
          <a:chOff x="0" y="0"/>
          <a:chExt cx="0" cy="0"/>
        </a:xfrm>
      </p:grpSpPr>
      <p:sp>
        <p:nvSpPr>
          <p:cNvPr id="463" name="Google Shape;463;p10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4" name="Google Shape;464;p10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5" name="Google Shape;465;p10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6" name="Google Shape;466;p10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7" name="Google Shape;467;p1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8" name="Shape 468"/>
        <p:cNvGrpSpPr/>
        <p:nvPr/>
      </p:nvGrpSpPr>
      <p:grpSpPr>
        <a:xfrm>
          <a:off x="0" y="0"/>
          <a:ext cx="0" cy="0"/>
          <a:chOff x="0" y="0"/>
          <a:chExt cx="0" cy="0"/>
        </a:xfrm>
      </p:grpSpPr>
      <p:sp>
        <p:nvSpPr>
          <p:cNvPr id="469" name="Google Shape;469;p10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0" name="Google Shape;470;p10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71" name="Google Shape;471;p10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2" name="Google Shape;472;p10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3" name="Google Shape;473;p10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4" name="Shape 474"/>
        <p:cNvGrpSpPr/>
        <p:nvPr/>
      </p:nvGrpSpPr>
      <p:grpSpPr>
        <a:xfrm>
          <a:off x="0" y="0"/>
          <a:ext cx="0" cy="0"/>
          <a:chOff x="0" y="0"/>
          <a:chExt cx="0" cy="0"/>
        </a:xfrm>
      </p:grpSpPr>
      <p:sp>
        <p:nvSpPr>
          <p:cNvPr id="475" name="Google Shape;475;p10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6" name="Google Shape;476;p10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7" name="Google Shape;477;p10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8" name="Google Shape;478;p10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9" name="Google Shape;479;p10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0" name="Google Shape;480;p10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20" Type="http://schemas.openxmlformats.org/officeDocument/2006/relationships/slideLayout" Target="../slideLayouts/slideLayout186.xml"/><Relationship Id="rId21" Type="http://schemas.openxmlformats.org/officeDocument/2006/relationships/theme" Target="../theme/theme3.xml"/><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11" Type="http://schemas.openxmlformats.org/officeDocument/2006/relationships/slideLayout" Target="../slideLayouts/slideLayout177.xml"/><Relationship Id="rId10" Type="http://schemas.openxmlformats.org/officeDocument/2006/relationships/slideLayout" Target="../slideLayouts/slideLayout176.xml"/><Relationship Id="rId13" Type="http://schemas.openxmlformats.org/officeDocument/2006/relationships/slideLayout" Target="../slideLayouts/slideLayout179.xml"/><Relationship Id="rId12" Type="http://schemas.openxmlformats.org/officeDocument/2006/relationships/slideLayout" Target="../slideLayouts/slideLayout178.xml"/><Relationship Id="rId15" Type="http://schemas.openxmlformats.org/officeDocument/2006/relationships/slideLayout" Target="../slideLayouts/slideLayout181.xml"/><Relationship Id="rId14" Type="http://schemas.openxmlformats.org/officeDocument/2006/relationships/slideLayout" Target="../slideLayouts/slideLayout180.xml"/><Relationship Id="rId17" Type="http://schemas.openxmlformats.org/officeDocument/2006/relationships/slideLayout" Target="../slideLayouts/slideLayout183.xml"/><Relationship Id="rId16" Type="http://schemas.openxmlformats.org/officeDocument/2006/relationships/slideLayout" Target="../slideLayouts/slideLayout182.xml"/><Relationship Id="rId19" Type="http://schemas.openxmlformats.org/officeDocument/2006/relationships/slideLayout" Target="../slideLayouts/slideLayout185.xml"/><Relationship Id="rId18" Type="http://schemas.openxmlformats.org/officeDocument/2006/relationships/slideLayout" Target="../slideLayouts/slideLayout184.xml"/></Relationships>
</file>

<file path=ppt/slideMasters/_rels/slideMaster2.xml.rels><?xml version="1.0" encoding="UTF-8" standalone="yes"?><Relationships xmlns="http://schemas.openxmlformats.org/package/2006/relationships"><Relationship Id="rId40" Type="http://schemas.openxmlformats.org/officeDocument/2006/relationships/theme" Target="../theme/theme11.xml"/><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28" Type="http://schemas.openxmlformats.org/officeDocument/2006/relationships/slideLayout" Target="../slideLayouts/slideLayout40.xml"/><Relationship Id="rId27" Type="http://schemas.openxmlformats.org/officeDocument/2006/relationships/slideLayout" Target="../slideLayouts/slideLayout39.xml"/><Relationship Id="rId5" Type="http://schemas.openxmlformats.org/officeDocument/2006/relationships/slideLayout" Target="../slideLayouts/slideLayout17.xml"/><Relationship Id="rId6" Type="http://schemas.openxmlformats.org/officeDocument/2006/relationships/slideLayout" Target="../slideLayouts/slideLayout18.xml"/><Relationship Id="rId29" Type="http://schemas.openxmlformats.org/officeDocument/2006/relationships/slideLayout" Target="../slideLayouts/slideLayout41.xml"/><Relationship Id="rId7" Type="http://schemas.openxmlformats.org/officeDocument/2006/relationships/slideLayout" Target="../slideLayouts/slideLayout19.xml"/><Relationship Id="rId8" Type="http://schemas.openxmlformats.org/officeDocument/2006/relationships/slideLayout" Target="../slideLayouts/slideLayout20.xml"/><Relationship Id="rId31" Type="http://schemas.openxmlformats.org/officeDocument/2006/relationships/slideLayout" Target="../slideLayouts/slideLayout43.xml"/><Relationship Id="rId30" Type="http://schemas.openxmlformats.org/officeDocument/2006/relationships/slideLayout" Target="../slideLayouts/slideLayout42.xml"/><Relationship Id="rId11" Type="http://schemas.openxmlformats.org/officeDocument/2006/relationships/slideLayout" Target="../slideLayouts/slideLayout23.xml"/><Relationship Id="rId33" Type="http://schemas.openxmlformats.org/officeDocument/2006/relationships/slideLayout" Target="../slideLayouts/slideLayout45.xml"/><Relationship Id="rId10" Type="http://schemas.openxmlformats.org/officeDocument/2006/relationships/slideLayout" Target="../slideLayouts/slideLayout22.xml"/><Relationship Id="rId32" Type="http://schemas.openxmlformats.org/officeDocument/2006/relationships/slideLayout" Target="../slideLayouts/slideLayout44.xml"/><Relationship Id="rId13" Type="http://schemas.openxmlformats.org/officeDocument/2006/relationships/slideLayout" Target="../slideLayouts/slideLayout25.xml"/><Relationship Id="rId35" Type="http://schemas.openxmlformats.org/officeDocument/2006/relationships/slideLayout" Target="../slideLayouts/slideLayout47.xml"/><Relationship Id="rId12" Type="http://schemas.openxmlformats.org/officeDocument/2006/relationships/slideLayout" Target="../slideLayouts/slideLayout24.xml"/><Relationship Id="rId34" Type="http://schemas.openxmlformats.org/officeDocument/2006/relationships/slideLayout" Target="../slideLayouts/slideLayout46.xml"/><Relationship Id="rId15" Type="http://schemas.openxmlformats.org/officeDocument/2006/relationships/slideLayout" Target="../slideLayouts/slideLayout27.xml"/><Relationship Id="rId37" Type="http://schemas.openxmlformats.org/officeDocument/2006/relationships/slideLayout" Target="../slideLayouts/slideLayout49.xml"/><Relationship Id="rId14" Type="http://schemas.openxmlformats.org/officeDocument/2006/relationships/slideLayout" Target="../slideLayouts/slideLayout26.xml"/><Relationship Id="rId36" Type="http://schemas.openxmlformats.org/officeDocument/2006/relationships/slideLayout" Target="../slideLayouts/slideLayout48.xml"/><Relationship Id="rId17" Type="http://schemas.openxmlformats.org/officeDocument/2006/relationships/slideLayout" Target="../slideLayouts/slideLayout29.xml"/><Relationship Id="rId39" Type="http://schemas.openxmlformats.org/officeDocument/2006/relationships/slideLayout" Target="../slideLayouts/slideLayout51.xml"/><Relationship Id="rId16" Type="http://schemas.openxmlformats.org/officeDocument/2006/relationships/slideLayout" Target="../slideLayouts/slideLayout28.xml"/><Relationship Id="rId38" Type="http://schemas.openxmlformats.org/officeDocument/2006/relationships/slideLayout" Target="../slideLayouts/slideLayout50.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71.xml"/><Relationship Id="rId22" Type="http://schemas.openxmlformats.org/officeDocument/2006/relationships/slideLayout" Target="../slideLayouts/slideLayout73.xml"/><Relationship Id="rId21" Type="http://schemas.openxmlformats.org/officeDocument/2006/relationships/slideLayout" Target="../slideLayouts/slideLayout72.xml"/><Relationship Id="rId24" Type="http://schemas.openxmlformats.org/officeDocument/2006/relationships/theme" Target="../theme/theme4.xml"/><Relationship Id="rId23" Type="http://schemas.openxmlformats.org/officeDocument/2006/relationships/slideLayout" Target="../slideLayouts/slideLayout74.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17" Type="http://schemas.openxmlformats.org/officeDocument/2006/relationships/slideLayout" Target="../slideLayouts/slideLayout68.xml"/><Relationship Id="rId16" Type="http://schemas.openxmlformats.org/officeDocument/2006/relationships/slideLayout" Target="../slideLayouts/slideLayout67.xml"/><Relationship Id="rId19" Type="http://schemas.openxmlformats.org/officeDocument/2006/relationships/slideLayout" Target="../slideLayouts/slideLayout70.xml"/><Relationship Id="rId18"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20" Type="http://schemas.openxmlformats.org/officeDocument/2006/relationships/theme" Target="../theme/theme5.xml"/><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9" Type="http://schemas.openxmlformats.org/officeDocument/2006/relationships/slideLayout" Target="../slideLayouts/slideLayout83.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 Id="rId11" Type="http://schemas.openxmlformats.org/officeDocument/2006/relationships/slideLayout" Target="../slideLayouts/slideLayout85.xml"/><Relationship Id="rId10" Type="http://schemas.openxmlformats.org/officeDocument/2006/relationships/slideLayout" Target="../slideLayouts/slideLayout84.xml"/><Relationship Id="rId13" Type="http://schemas.openxmlformats.org/officeDocument/2006/relationships/slideLayout" Target="../slideLayouts/slideLayout87.xml"/><Relationship Id="rId12" Type="http://schemas.openxmlformats.org/officeDocument/2006/relationships/slideLayout" Target="../slideLayouts/slideLayout86.xml"/><Relationship Id="rId15" Type="http://schemas.openxmlformats.org/officeDocument/2006/relationships/slideLayout" Target="../slideLayouts/slideLayout89.xml"/><Relationship Id="rId14" Type="http://schemas.openxmlformats.org/officeDocument/2006/relationships/slideLayout" Target="../slideLayouts/slideLayout88.xml"/><Relationship Id="rId17" Type="http://schemas.openxmlformats.org/officeDocument/2006/relationships/slideLayout" Target="../slideLayouts/slideLayout91.xml"/><Relationship Id="rId16" Type="http://schemas.openxmlformats.org/officeDocument/2006/relationships/slideLayout" Target="../slideLayouts/slideLayout90.xml"/><Relationship Id="rId19" Type="http://schemas.openxmlformats.org/officeDocument/2006/relationships/slideLayout" Target="../slideLayouts/slideLayout93.xml"/><Relationship Id="rId18" Type="http://schemas.openxmlformats.org/officeDocument/2006/relationships/slideLayout" Target="../slideLayouts/slideLayout92.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13.xml"/><Relationship Id="rId22" Type="http://schemas.openxmlformats.org/officeDocument/2006/relationships/theme" Target="../theme/theme6.xml"/><Relationship Id="rId21" Type="http://schemas.openxmlformats.org/officeDocument/2006/relationships/slideLayout" Target="../slideLayouts/slideLayout114.xml"/><Relationship Id="rId1" Type="http://schemas.openxmlformats.org/officeDocument/2006/relationships/slideLayout" Target="../slideLayouts/slideLayout94.xml"/><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11" Type="http://schemas.openxmlformats.org/officeDocument/2006/relationships/slideLayout" Target="../slideLayouts/slideLayout104.xml"/><Relationship Id="rId10" Type="http://schemas.openxmlformats.org/officeDocument/2006/relationships/slideLayout" Target="../slideLayouts/slideLayout103.xml"/><Relationship Id="rId13" Type="http://schemas.openxmlformats.org/officeDocument/2006/relationships/slideLayout" Target="../slideLayouts/slideLayout106.xml"/><Relationship Id="rId12" Type="http://schemas.openxmlformats.org/officeDocument/2006/relationships/slideLayout" Target="../slideLayouts/slideLayout105.xml"/><Relationship Id="rId15" Type="http://schemas.openxmlformats.org/officeDocument/2006/relationships/slideLayout" Target="../slideLayouts/slideLayout108.xml"/><Relationship Id="rId14" Type="http://schemas.openxmlformats.org/officeDocument/2006/relationships/slideLayout" Target="../slideLayouts/slideLayout107.xml"/><Relationship Id="rId17" Type="http://schemas.openxmlformats.org/officeDocument/2006/relationships/slideLayout" Target="../slideLayouts/slideLayout110.xml"/><Relationship Id="rId16" Type="http://schemas.openxmlformats.org/officeDocument/2006/relationships/slideLayout" Target="../slideLayouts/slideLayout109.xml"/><Relationship Id="rId19" Type="http://schemas.openxmlformats.org/officeDocument/2006/relationships/slideLayout" Target="../slideLayouts/slideLayout112.xml"/><Relationship Id="rId18" Type="http://schemas.openxmlformats.org/officeDocument/2006/relationships/slideLayout" Target="../slideLayouts/slideLayout111.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slideLayout" Target="../slideLayouts/slideLayout116.xml"/><Relationship Id="rId3" Type="http://schemas.openxmlformats.org/officeDocument/2006/relationships/slideLayout" Target="../slideLayouts/slideLayout117.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7" Type="http://schemas.openxmlformats.org/officeDocument/2006/relationships/slideLayout" Target="../slideLayouts/slideLayout121.xml"/><Relationship Id="rId8" Type="http://schemas.openxmlformats.org/officeDocument/2006/relationships/slideLayout" Target="../slideLayouts/slideLayout122.xml"/><Relationship Id="rId11" Type="http://schemas.openxmlformats.org/officeDocument/2006/relationships/slideLayout" Target="../slideLayouts/slideLayout125.xml"/><Relationship Id="rId10" Type="http://schemas.openxmlformats.org/officeDocument/2006/relationships/slideLayout" Target="../slideLayouts/slideLayout124.xml"/><Relationship Id="rId12" Type="http://schemas.openxmlformats.org/officeDocument/2006/relationships/theme" Target="../theme/theme2.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slideLayout" Target="../slideLayouts/slideLayout127.xml"/><Relationship Id="rId3" Type="http://schemas.openxmlformats.org/officeDocument/2006/relationships/slideLayout" Target="../slideLayouts/slideLayout128.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5" Type="http://schemas.openxmlformats.org/officeDocument/2006/relationships/slideLayout" Target="../slideLayouts/slideLayout130.xml"/><Relationship Id="rId6" Type="http://schemas.openxmlformats.org/officeDocument/2006/relationships/slideLayout" Target="../slideLayouts/slideLayout131.xml"/><Relationship Id="rId7" Type="http://schemas.openxmlformats.org/officeDocument/2006/relationships/slideLayout" Target="../slideLayouts/slideLayout132.xml"/><Relationship Id="rId8" Type="http://schemas.openxmlformats.org/officeDocument/2006/relationships/slideLayout" Target="../slideLayouts/slideLayout133.xml"/><Relationship Id="rId11" Type="http://schemas.openxmlformats.org/officeDocument/2006/relationships/slideLayout" Target="../slideLayouts/slideLayout136.xml"/><Relationship Id="rId10" Type="http://schemas.openxmlformats.org/officeDocument/2006/relationships/slideLayout" Target="../slideLayouts/slideLayout135.xml"/><Relationship Id="rId13" Type="http://schemas.openxmlformats.org/officeDocument/2006/relationships/slideLayout" Target="../slideLayouts/slideLayout138.xml"/><Relationship Id="rId12" Type="http://schemas.openxmlformats.org/officeDocument/2006/relationships/slideLayout" Target="../slideLayouts/slideLayout137.xml"/><Relationship Id="rId15" Type="http://schemas.openxmlformats.org/officeDocument/2006/relationships/slideLayout" Target="../slideLayouts/slideLayout140.xml"/><Relationship Id="rId14" Type="http://schemas.openxmlformats.org/officeDocument/2006/relationships/slideLayout" Target="../slideLayouts/slideLayout139.xml"/><Relationship Id="rId17" Type="http://schemas.openxmlformats.org/officeDocument/2006/relationships/theme" Target="../theme/theme8.xml"/><Relationship Id="rId16" Type="http://schemas.openxmlformats.org/officeDocument/2006/relationships/slideLayout" Target="../slideLayouts/slideLayout141.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slideLayout" Target="../slideLayouts/slideLayout143.xml"/><Relationship Id="rId3" Type="http://schemas.openxmlformats.org/officeDocument/2006/relationships/slideLayout" Target="../slideLayouts/slideLayout144.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5" Type="http://schemas.openxmlformats.org/officeDocument/2006/relationships/slideLayout" Target="../slideLayouts/slideLayout146.xml"/><Relationship Id="rId6" Type="http://schemas.openxmlformats.org/officeDocument/2006/relationships/slideLayout" Target="../slideLayouts/slideLayout147.xml"/><Relationship Id="rId7" Type="http://schemas.openxmlformats.org/officeDocument/2006/relationships/slideLayout" Target="../slideLayouts/slideLayout148.xml"/><Relationship Id="rId8" Type="http://schemas.openxmlformats.org/officeDocument/2006/relationships/slideLayout" Target="../slideLayouts/slideLayout149.xml"/><Relationship Id="rId11" Type="http://schemas.openxmlformats.org/officeDocument/2006/relationships/slideLayout" Target="../slideLayouts/slideLayout152.xml"/><Relationship Id="rId10" Type="http://schemas.openxmlformats.org/officeDocument/2006/relationships/slideLayout" Target="../slideLayouts/slideLayout151.xml"/><Relationship Id="rId13" Type="http://schemas.openxmlformats.org/officeDocument/2006/relationships/slideLayout" Target="../slideLayouts/slideLayout154.xml"/><Relationship Id="rId12" Type="http://schemas.openxmlformats.org/officeDocument/2006/relationships/slideLayout" Target="../slideLayouts/slideLayout153.xml"/><Relationship Id="rId14" Type="http://schemas.openxmlformats.org/officeDocument/2006/relationships/theme" Target="../theme/theme7.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3" Type="http://schemas.openxmlformats.org/officeDocument/2006/relationships/theme" Target="../theme/theme9.xml"/><Relationship Id="rId12" Type="http://schemas.openxmlformats.org/officeDocument/2006/relationships/slideLayout" Target="../slideLayouts/slideLayout16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853" name="Shape 853"/>
        <p:cNvGrpSpPr/>
        <p:nvPr/>
      </p:nvGrpSpPr>
      <p:grpSpPr>
        <a:xfrm>
          <a:off x="0" y="0"/>
          <a:ext cx="0" cy="0"/>
          <a:chOff x="0" y="0"/>
          <a:chExt cx="0" cy="0"/>
        </a:xfrm>
      </p:grpSpPr>
      <p:sp>
        <p:nvSpPr>
          <p:cNvPr id="854" name="Google Shape;854;p1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55" name="Google Shape;855;p1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6" name="Google Shape;856;p1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7" name="Google Shape;857;p1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8" name="Google Shape;858;p1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 name="Shape 86"/>
        <p:cNvGrpSpPr/>
        <p:nvPr/>
      </p:nvGrpSpPr>
      <p:grpSpPr>
        <a:xfrm>
          <a:off x="0" y="0"/>
          <a:ext cx="0" cy="0"/>
          <a:chOff x="0" y="0"/>
          <a:chExt cx="0" cy="0"/>
        </a:xfrm>
      </p:grpSpPr>
      <p:sp>
        <p:nvSpPr>
          <p:cNvPr id="87" name="Google Shape;87;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1616"/>
        </a:solidFill>
      </p:bgPr>
    </p:bg>
    <p:spTree>
      <p:nvGrpSpPr>
        <p:cNvPr id="218" name="Shape 218"/>
        <p:cNvGrpSpPr/>
        <p:nvPr/>
      </p:nvGrpSpPr>
      <p:grpSpPr>
        <a:xfrm>
          <a:off x="0" y="0"/>
          <a:ext cx="0" cy="0"/>
          <a:chOff x="0" y="0"/>
          <a:chExt cx="0" cy="0"/>
        </a:xfrm>
      </p:grpSpPr>
      <p:sp>
        <p:nvSpPr>
          <p:cNvPr id="219" name="Google Shape;219;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0" name="Google Shape;220;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1" name="Google Shape;221;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2" name="Google Shape;222;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3" name="Google Shape;223;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339" name="Shape 339"/>
        <p:cNvGrpSpPr/>
        <p:nvPr/>
      </p:nvGrpSpPr>
      <p:grpSpPr>
        <a:xfrm>
          <a:off x="0" y="0"/>
          <a:ext cx="0" cy="0"/>
          <a:chOff x="0" y="0"/>
          <a:chExt cx="0" cy="0"/>
        </a:xfrm>
      </p:grpSpPr>
      <p:sp>
        <p:nvSpPr>
          <p:cNvPr id="340" name="Google Shape;340;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1" name="Google Shape;341;p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2" name="Google Shape;342;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3" name="Google Shape;343;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4" name="Google Shape;344;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E75B5"/>
        </a:solidFill>
      </p:bgPr>
    </p:bg>
    <p:spTree>
      <p:nvGrpSpPr>
        <p:cNvPr id="437" name="Shape 437"/>
        <p:cNvGrpSpPr/>
        <p:nvPr/>
      </p:nvGrpSpPr>
      <p:grpSpPr>
        <a:xfrm>
          <a:off x="0" y="0"/>
          <a:ext cx="0" cy="0"/>
          <a:chOff x="0" y="0"/>
          <a:chExt cx="0" cy="0"/>
        </a:xfrm>
      </p:grpSpPr>
      <p:sp>
        <p:nvSpPr>
          <p:cNvPr id="438" name="Google Shape;438;p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9" name="Google Shape;439;p9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0" name="Google Shape;440;p9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1" name="Google Shape;441;p9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2" name="Google Shape;442;p9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8" name="Shape 548"/>
        <p:cNvGrpSpPr/>
        <p:nvPr/>
      </p:nvGrpSpPr>
      <p:grpSpPr>
        <a:xfrm>
          <a:off x="0" y="0"/>
          <a:ext cx="0" cy="0"/>
          <a:chOff x="0" y="0"/>
          <a:chExt cx="0" cy="0"/>
        </a:xfrm>
      </p:grpSpPr>
      <p:sp>
        <p:nvSpPr>
          <p:cNvPr id="549" name="Google Shape;549;p120"/>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50" name="Google Shape;550;p120"/>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867" u="none" cap="none" strike="noStrike">
                <a:solidFill>
                  <a:schemeClr val="dk2"/>
                </a:solidFill>
                <a:latin typeface="Arial"/>
                <a:ea typeface="Arial"/>
                <a:cs typeface="Arial"/>
                <a:sym typeface="Arial"/>
              </a:defRPr>
            </a:lvl9pPr>
          </a:lstStyle>
          <a:p/>
        </p:txBody>
      </p:sp>
      <p:sp>
        <p:nvSpPr>
          <p:cNvPr id="551" name="Google Shape;551;p12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rtl="0" algn="r">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593" name="Shape 593"/>
        <p:cNvGrpSpPr/>
        <p:nvPr/>
      </p:nvGrpSpPr>
      <p:grpSpPr>
        <a:xfrm>
          <a:off x="0" y="0"/>
          <a:ext cx="0" cy="0"/>
          <a:chOff x="0" y="0"/>
          <a:chExt cx="0" cy="0"/>
        </a:xfrm>
      </p:grpSpPr>
      <p:sp>
        <p:nvSpPr>
          <p:cNvPr id="594" name="Google Shape;594;p1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5" name="Google Shape;595;p1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6" name="Google Shape;596;p1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7" name="Google Shape;597;p1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8" name="Google Shape;598;p1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694" name="Shape 694"/>
        <p:cNvGrpSpPr/>
        <p:nvPr/>
      </p:nvGrpSpPr>
      <p:grpSpPr>
        <a:xfrm>
          <a:off x="0" y="0"/>
          <a:ext cx="0" cy="0"/>
          <a:chOff x="0" y="0"/>
          <a:chExt cx="0" cy="0"/>
        </a:xfrm>
      </p:grpSpPr>
      <p:sp>
        <p:nvSpPr>
          <p:cNvPr id="695" name="Google Shape;695;p1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6" name="Google Shape;696;p1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7" name="Google Shape;697;p1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8" name="Google Shape;698;p1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9" name="Google Shape;699;p1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5" name="Shape 775"/>
        <p:cNvGrpSpPr/>
        <p:nvPr/>
      </p:nvGrpSpPr>
      <p:grpSpPr>
        <a:xfrm>
          <a:off x="0" y="0"/>
          <a:ext cx="0" cy="0"/>
          <a:chOff x="0" y="0"/>
          <a:chExt cx="0" cy="0"/>
        </a:xfrm>
      </p:grpSpPr>
      <p:sp>
        <p:nvSpPr>
          <p:cNvPr id="776" name="Google Shape;776;p1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7" name="Google Shape;777;p1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8" name="Google Shape;778;p1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9" name="Google Shape;779;p1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0" name="Google Shape;780;p1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1.jp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19.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0.png"/><Relationship Id="rId4" Type="http://schemas.openxmlformats.org/officeDocument/2006/relationships/image" Target="../media/image33.png"/><Relationship Id="rId5" Type="http://schemas.openxmlformats.org/officeDocument/2006/relationships/image" Target="../media/image56.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1.xml"/><Relationship Id="rId3" Type="http://schemas.openxmlformats.org/officeDocument/2006/relationships/image" Target="../media/image40.png"/><Relationship Id="rId4" Type="http://schemas.openxmlformats.org/officeDocument/2006/relationships/image" Target="../media/image5.png"/><Relationship Id="rId5" Type="http://schemas.openxmlformats.org/officeDocument/2006/relationships/image" Target="../media/image19.png"/><Relationship Id="rId6"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27.jpg"/><Relationship Id="rId5" Type="http://schemas.openxmlformats.org/officeDocument/2006/relationships/image" Target="../media/image12.jpg"/><Relationship Id="rId6" Type="http://schemas.openxmlformats.org/officeDocument/2006/relationships/image" Target="../media/image4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43.png"/><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6.xml"/><Relationship Id="rId3" Type="http://schemas.openxmlformats.org/officeDocument/2006/relationships/image" Target="../media/image46.png"/><Relationship Id="rId4" Type="http://schemas.openxmlformats.org/officeDocument/2006/relationships/image" Target="../media/image37.png"/><Relationship Id="rId5" Type="http://schemas.openxmlformats.org/officeDocument/2006/relationships/image" Target="../media/image36.png"/><Relationship Id="rId6"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7.xml"/><Relationship Id="rId3" Type="http://schemas.openxmlformats.org/officeDocument/2006/relationships/image" Target="../media/image4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5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9.xml"/><Relationship Id="rId3" Type="http://schemas.openxmlformats.org/officeDocument/2006/relationships/image" Target="../media/image39.png"/><Relationship Id="rId4" Type="http://schemas.openxmlformats.org/officeDocument/2006/relationships/image" Target="../media/image51.png"/><Relationship Id="rId5" Type="http://schemas.openxmlformats.org/officeDocument/2006/relationships/image" Target="../media/image48.png"/><Relationship Id="rId6"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notesSlide" Target="../notesSlides/notesSlide20.xml"/><Relationship Id="rId3" Type="http://schemas.openxmlformats.org/officeDocument/2006/relationships/image" Target="../media/image52.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5.xml"/><Relationship Id="rId2" Type="http://schemas.openxmlformats.org/officeDocument/2006/relationships/notesSlide" Target="../notesSlides/notesSlide21.xml"/><Relationship Id="rId3" Type="http://schemas.openxmlformats.org/officeDocument/2006/relationships/image" Target="../media/image38.png"/><Relationship Id="rId4" Type="http://schemas.openxmlformats.org/officeDocument/2006/relationships/image" Target="../media/image49.png"/><Relationship Id="rId9" Type="http://schemas.openxmlformats.org/officeDocument/2006/relationships/image" Target="../media/image42.png"/><Relationship Id="rId5" Type="http://schemas.openxmlformats.org/officeDocument/2006/relationships/image" Target="../media/image55.png"/><Relationship Id="rId6" Type="http://schemas.openxmlformats.org/officeDocument/2006/relationships/image" Target="../media/image53.png"/><Relationship Id="rId7" Type="http://schemas.openxmlformats.org/officeDocument/2006/relationships/image" Target="../media/image59.png"/><Relationship Id="rId8" Type="http://schemas.openxmlformats.org/officeDocument/2006/relationships/image" Target="../media/image5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22.xml"/><Relationship Id="rId3" Type="http://schemas.openxmlformats.org/officeDocument/2006/relationships/image" Target="../media/image68.png"/><Relationship Id="rId4" Type="http://schemas.openxmlformats.org/officeDocument/2006/relationships/image" Target="../media/image57.png"/><Relationship Id="rId9" Type="http://schemas.openxmlformats.org/officeDocument/2006/relationships/image" Target="../media/image1.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60.png"/><Relationship Id="rId8" Type="http://schemas.openxmlformats.org/officeDocument/2006/relationships/image" Target="../media/image6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3.xml"/><Relationship Id="rId3" Type="http://schemas.openxmlformats.org/officeDocument/2006/relationships/image" Target="../media/image32.png"/><Relationship Id="rId4" Type="http://schemas.openxmlformats.org/officeDocument/2006/relationships/image" Target="../media/image63.png"/><Relationship Id="rId5" Type="http://schemas.openxmlformats.org/officeDocument/2006/relationships/image" Target="../media/image73.png"/><Relationship Id="rId6"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5.xml"/><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5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27.xml"/><Relationship Id="rId3" Type="http://schemas.openxmlformats.org/officeDocument/2006/relationships/image" Target="../media/image57.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60.png"/><Relationship Id="rId7" Type="http://schemas.openxmlformats.org/officeDocument/2006/relationships/image" Target="../media/image6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28.xml"/><Relationship Id="rId3" Type="http://schemas.openxmlformats.org/officeDocument/2006/relationships/image" Target="../media/image6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29.xml"/><Relationship Id="rId3" Type="http://schemas.openxmlformats.org/officeDocument/2006/relationships/image" Target="../media/image6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1.xml"/><Relationship Id="rId3" Type="http://schemas.openxmlformats.org/officeDocument/2006/relationships/image" Target="../media/image62.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2.xml"/><Relationship Id="rId3" Type="http://schemas.openxmlformats.org/officeDocument/2006/relationships/image" Target="../media/image7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6.xml"/><Relationship Id="rId3" Type="http://schemas.openxmlformats.org/officeDocument/2006/relationships/hyperlink" Target="https://www.pexels.com/@mikebirdy" TargetMode="External"/><Relationship Id="rId4" Type="http://schemas.openxmlformats.org/officeDocument/2006/relationships/image" Target="../media/image17.png"/><Relationship Id="rId5" Type="http://schemas.openxmlformats.org/officeDocument/2006/relationships/image" Target="../media/image4.png"/><Relationship Id="rId6" Type="http://schemas.openxmlformats.org/officeDocument/2006/relationships/image" Target="../media/image67.png"/><Relationship Id="rId7" Type="http://schemas.openxmlformats.org/officeDocument/2006/relationships/image" Target="../media/image4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7.xml"/><Relationship Id="rId3" Type="http://schemas.openxmlformats.org/officeDocument/2006/relationships/image" Target="../media/image17.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7.xml"/><Relationship Id="rId2" Type="http://schemas.openxmlformats.org/officeDocument/2006/relationships/notesSlide" Target="../notesSlides/notesSlide38.xml"/><Relationship Id="rId3" Type="http://schemas.openxmlformats.org/officeDocument/2006/relationships/image" Target="../media/image17.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6.png"/><Relationship Id="rId5" Type="http://schemas.openxmlformats.org/officeDocument/2006/relationships/image" Target="../media/image15.png"/><Relationship Id="rId6" Type="http://schemas.openxmlformats.org/officeDocument/2006/relationships/image" Target="../media/image13.png"/><Relationship Id="rId7" Type="http://schemas.openxmlformats.org/officeDocument/2006/relationships/image" Target="../media/image9.png"/><Relationship Id="rId8" Type="http://schemas.openxmlformats.org/officeDocument/2006/relationships/image" Target="../media/image7.png"/><Relationship Id="rId11" Type="http://schemas.openxmlformats.org/officeDocument/2006/relationships/image" Target="../media/image16.png"/><Relationship Id="rId10" Type="http://schemas.openxmlformats.org/officeDocument/2006/relationships/image" Target="../media/image14.png"/><Relationship Id="rId13" Type="http://schemas.openxmlformats.org/officeDocument/2006/relationships/image" Target="../media/image22.png"/><Relationship Id="rId12" Type="http://schemas.openxmlformats.org/officeDocument/2006/relationships/image" Target="../media/image8.png"/><Relationship Id="rId15" Type="http://schemas.openxmlformats.org/officeDocument/2006/relationships/image" Target="../media/image26.png"/><Relationship Id="rId14" Type="http://schemas.openxmlformats.org/officeDocument/2006/relationships/image" Target="../media/image3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0.xml"/><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71.png"/><Relationship Id="rId6" Type="http://schemas.openxmlformats.org/officeDocument/2006/relationships/image" Target="../media/image74.png"/><Relationship Id="rId7"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1.xml"/><Relationship Id="rId3" Type="http://schemas.openxmlformats.org/officeDocument/2006/relationships/hyperlink" Target="https://www.myfreeslides.com/license" TargetMode="External"/><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42.xml"/><Relationship Id="rId3"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66.png"/><Relationship Id="rId5" Type="http://schemas.openxmlformats.org/officeDocument/2006/relationships/image" Target="../media/image64.png"/><Relationship Id="rId6" Type="http://schemas.openxmlformats.org/officeDocument/2006/relationships/hyperlink" Target="https://www.myfreeslides.com/" TargetMode="External"/><Relationship Id="rId7" Type="http://schemas.openxmlformats.org/officeDocument/2006/relationships/image" Target="../media/image77.png"/><Relationship Id="rId8" Type="http://schemas.openxmlformats.org/officeDocument/2006/relationships/hyperlink" Target="https://www.myfreeslides.com/free-download/templates/" TargetMode="External"/><Relationship Id="rId11" Type="http://schemas.openxmlformats.org/officeDocument/2006/relationships/image" Target="../media/image75.png"/><Relationship Id="rId10" Type="http://schemas.openxmlformats.org/officeDocument/2006/relationships/hyperlink" Target="https://www.myfreeslides.com/free-download/design-elements/" TargetMode="External"/><Relationship Id="rId13" Type="http://schemas.openxmlformats.org/officeDocument/2006/relationships/image" Target="../media/image76.png"/><Relationship Id="rId12" Type="http://schemas.openxmlformats.org/officeDocument/2006/relationships/hyperlink" Target="https://www.myfreeslides.com/free-download/background/" TargetMode="External"/><Relationship Id="rId14" Type="http://schemas.openxmlformats.org/officeDocument/2006/relationships/hyperlink" Target="https://www.pexels.com/@rawpixe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notesSlide" Target="../notesSlides/notesSlide43.xml"/><Relationship Id="rId3" Type="http://schemas.openxmlformats.org/officeDocument/2006/relationships/hyperlink" Target="https://www.myfreeslides.com/" TargetMode="External"/><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3.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6.xml"/><Relationship Id="rId3" Type="http://schemas.openxmlformats.org/officeDocument/2006/relationships/image" Target="../media/image25.jpg"/><Relationship Id="rId4" Type="http://schemas.openxmlformats.org/officeDocument/2006/relationships/image" Target="../media/image31.jpg"/><Relationship Id="rId9" Type="http://schemas.openxmlformats.org/officeDocument/2006/relationships/image" Target="../media/image29.png"/><Relationship Id="rId5" Type="http://schemas.openxmlformats.org/officeDocument/2006/relationships/image" Target="../media/image20.jpg"/><Relationship Id="rId6" Type="http://schemas.openxmlformats.org/officeDocument/2006/relationships/image" Target="../media/image24.jpg"/><Relationship Id="rId7" Type="http://schemas.openxmlformats.org/officeDocument/2006/relationships/image" Target="../media/image17.png"/><Relationship Id="rId8"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28.jpg"/><Relationship Id="rId6"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4.png"/><Relationship Id="rId6" Type="http://schemas.openxmlformats.org/officeDocument/2006/relationships/image" Target="../media/image3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197"/>
          <p:cNvSpPr/>
          <p:nvPr/>
        </p:nvSpPr>
        <p:spPr>
          <a:xfrm>
            <a:off x="0" y="3429000"/>
            <a:ext cx="12192000" cy="3429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sandwich sitting on top of a table&#10;&#10;Description automatically generated" id="958" name="Google Shape;958;p197"/>
          <p:cNvPicPr preferRelativeResize="0"/>
          <p:nvPr>
            <p:ph idx="2" type="pic"/>
          </p:nvPr>
        </p:nvPicPr>
        <p:blipFill rotWithShape="1">
          <a:blip r:embed="rId3">
            <a:alphaModFix/>
          </a:blip>
          <a:srcRect b="0" l="7140" r="31109" t="0"/>
          <a:stretch/>
        </p:blipFill>
        <p:spPr>
          <a:xfrm>
            <a:off x="6024126" y="200025"/>
            <a:ext cx="5982574" cy="6457950"/>
          </a:xfrm>
          <a:prstGeom prst="rect">
            <a:avLst/>
          </a:prstGeom>
          <a:noFill/>
          <a:ln>
            <a:noFill/>
          </a:ln>
        </p:spPr>
      </p:pic>
      <p:sp>
        <p:nvSpPr>
          <p:cNvPr id="959" name="Google Shape;959;p197"/>
          <p:cNvSpPr txBox="1"/>
          <p:nvPr>
            <p:ph idx="4294967295" type="title"/>
          </p:nvPr>
        </p:nvSpPr>
        <p:spPr>
          <a:xfrm>
            <a:off x="896939" y="2336402"/>
            <a:ext cx="5097024"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20D09"/>
              </a:buClr>
              <a:buSzPts val="4320"/>
              <a:buFont typeface="Raleway"/>
              <a:buNone/>
            </a:pPr>
            <a:r>
              <a:rPr b="1" lang="en-GB" sz="4320">
                <a:solidFill>
                  <a:srgbClr val="220D09"/>
                </a:solidFill>
                <a:latin typeface="Raleway"/>
                <a:ea typeface="Raleway"/>
                <a:cs typeface="Raleway"/>
                <a:sym typeface="Raleway"/>
              </a:rPr>
              <a:t>Your Presentation</a:t>
            </a:r>
            <a:endParaRPr/>
          </a:p>
        </p:txBody>
      </p:sp>
      <p:sp>
        <p:nvSpPr>
          <p:cNvPr id="960" name="Google Shape;960;p197"/>
          <p:cNvSpPr/>
          <p:nvPr/>
        </p:nvSpPr>
        <p:spPr>
          <a:xfrm>
            <a:off x="6197600" y="343027"/>
            <a:ext cx="5605463" cy="6171946"/>
          </a:xfrm>
          <a:prstGeom prst="rect">
            <a:avLst/>
          </a:prstGeom>
          <a:noFill/>
          <a:ln cap="flat" cmpd="sng" w="1047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61" name="Google Shape;961;p197"/>
          <p:cNvSpPr txBox="1"/>
          <p:nvPr/>
        </p:nvSpPr>
        <p:spPr>
          <a:xfrm>
            <a:off x="896939" y="3429000"/>
            <a:ext cx="4751387"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800"/>
              <a:buFont typeface="Raleway"/>
              <a:buNone/>
            </a:pPr>
            <a:r>
              <a:rPr b="1" i="0" lang="en-GB" sz="4800" u="none" cap="none" strike="noStrike">
                <a:solidFill>
                  <a:srgbClr val="FFFFFF"/>
                </a:solidFill>
                <a:latin typeface="Raleway"/>
                <a:ea typeface="Raleway"/>
                <a:cs typeface="Raleway"/>
                <a:sym typeface="Raleway"/>
              </a:rPr>
              <a:t>Title Here</a:t>
            </a:r>
            <a:endParaRPr/>
          </a:p>
        </p:txBody>
      </p:sp>
      <p:pic>
        <p:nvPicPr>
          <p:cNvPr descr="Open quotation mark" id="962" name="Google Shape;962;p197"/>
          <p:cNvPicPr preferRelativeResize="0"/>
          <p:nvPr/>
        </p:nvPicPr>
        <p:blipFill rotWithShape="1">
          <a:blip r:embed="rId4">
            <a:alphaModFix/>
          </a:blip>
          <a:srcRect b="0" l="0" r="0" t="0"/>
          <a:stretch/>
        </p:blipFill>
        <p:spPr>
          <a:xfrm>
            <a:off x="104339" y="2084783"/>
            <a:ext cx="914400" cy="914400"/>
          </a:xfrm>
          <a:prstGeom prst="rect">
            <a:avLst/>
          </a:prstGeom>
          <a:noFill/>
          <a:ln>
            <a:noFill/>
          </a:ln>
        </p:spPr>
      </p:pic>
      <p:pic>
        <p:nvPicPr>
          <p:cNvPr descr="Open quotation mark" id="963" name="Google Shape;963;p197"/>
          <p:cNvPicPr preferRelativeResize="0"/>
          <p:nvPr/>
        </p:nvPicPr>
        <p:blipFill rotWithShape="1">
          <a:blip r:embed="rId5">
            <a:alphaModFix/>
          </a:blip>
          <a:srcRect b="0" l="0" r="0" t="0"/>
          <a:stretch/>
        </p:blipFill>
        <p:spPr>
          <a:xfrm rot="10800000">
            <a:off x="5079563" y="4091781"/>
            <a:ext cx="914400" cy="914400"/>
          </a:xfrm>
          <a:prstGeom prst="rect">
            <a:avLst/>
          </a:prstGeom>
          <a:noFill/>
          <a:ln>
            <a:noFill/>
          </a:ln>
        </p:spPr>
      </p:pic>
      <p:pic>
        <p:nvPicPr>
          <p:cNvPr id="964" name="Google Shape;964;p197"/>
          <p:cNvPicPr preferRelativeResize="0"/>
          <p:nvPr/>
        </p:nvPicPr>
        <p:blipFill rotWithShape="1">
          <a:blip r:embed="rId6">
            <a:alphaModFix/>
          </a:blip>
          <a:srcRect b="0" l="0" r="0" t="0"/>
          <a:stretch/>
        </p:blipFill>
        <p:spPr>
          <a:xfrm>
            <a:off x="5186161" y="5253552"/>
            <a:ext cx="1430859" cy="830822"/>
          </a:xfrm>
          <a:prstGeom prst="rect">
            <a:avLst/>
          </a:prstGeom>
          <a:noFill/>
          <a:ln>
            <a:noFill/>
          </a:ln>
        </p:spPr>
      </p:pic>
      <p:pic>
        <p:nvPicPr>
          <p:cNvPr id="965" name="Google Shape;965;p197"/>
          <p:cNvPicPr preferRelativeResize="0"/>
          <p:nvPr/>
        </p:nvPicPr>
        <p:blipFill rotWithShape="1">
          <a:blip r:embed="rId7">
            <a:alphaModFix/>
          </a:blip>
          <a:srcRect b="0" l="0" r="0" t="0"/>
          <a:stretch/>
        </p:blipFill>
        <p:spPr>
          <a:xfrm>
            <a:off x="3642234" y="5168187"/>
            <a:ext cx="904018" cy="139080"/>
          </a:xfrm>
          <a:prstGeom prst="rect">
            <a:avLst/>
          </a:prstGeom>
          <a:noFill/>
          <a:ln>
            <a:noFill/>
          </a:ln>
        </p:spPr>
      </p:pic>
      <p:pic>
        <p:nvPicPr>
          <p:cNvPr descr="Earth globe: Americas" id="966" name="Google Shape;966;p197"/>
          <p:cNvPicPr preferRelativeResize="0"/>
          <p:nvPr/>
        </p:nvPicPr>
        <p:blipFill rotWithShape="1">
          <a:blip r:embed="rId8">
            <a:alphaModFix/>
          </a:blip>
          <a:srcRect b="0" l="0" r="0" t="0"/>
          <a:stretch/>
        </p:blipFill>
        <p:spPr>
          <a:xfrm>
            <a:off x="11338806" y="179637"/>
            <a:ext cx="618470" cy="618470"/>
          </a:xfrm>
          <a:prstGeom prst="rect">
            <a:avLst/>
          </a:prstGeom>
          <a:noFill/>
          <a:ln>
            <a:noFill/>
          </a:ln>
        </p:spPr>
      </p:pic>
      <p:grpSp>
        <p:nvGrpSpPr>
          <p:cNvPr id="967" name="Google Shape;967;p197"/>
          <p:cNvGrpSpPr/>
          <p:nvPr/>
        </p:nvGrpSpPr>
        <p:grpSpPr>
          <a:xfrm>
            <a:off x="2437972" y="1957267"/>
            <a:ext cx="1523802" cy="344646"/>
            <a:chOff x="8711066" y="1054659"/>
            <a:chExt cx="2064703" cy="466984"/>
          </a:xfrm>
        </p:grpSpPr>
        <p:sp>
          <p:nvSpPr>
            <p:cNvPr id="968" name="Google Shape;968;p197"/>
            <p:cNvSpPr/>
            <p:nvPr/>
          </p:nvSpPr>
          <p:spPr>
            <a:xfrm>
              <a:off x="8711066" y="1054659"/>
              <a:ext cx="516856" cy="466984"/>
            </a:xfrm>
            <a:custGeom>
              <a:rect b="b" l="l" r="r" t="t"/>
              <a:pathLst>
                <a:path extrusionOk="0" h="466984" w="516855">
                  <a:moveTo>
                    <a:pt x="519577" y="85236"/>
                  </a:moveTo>
                  <a:cubicBezTo>
                    <a:pt x="519577" y="179993"/>
                    <a:pt x="380842" y="333690"/>
                    <a:pt x="288805" y="333690"/>
                  </a:cubicBezTo>
                  <a:cubicBezTo>
                    <a:pt x="280644" y="333690"/>
                    <a:pt x="267496" y="321902"/>
                    <a:pt x="260695" y="312834"/>
                  </a:cubicBezTo>
                  <a:cubicBezTo>
                    <a:pt x="228959" y="379028"/>
                    <a:pt x="204023" y="440688"/>
                    <a:pt x="204023" y="459277"/>
                  </a:cubicBezTo>
                  <a:cubicBezTo>
                    <a:pt x="204023" y="464264"/>
                    <a:pt x="206290" y="464717"/>
                    <a:pt x="206290" y="466077"/>
                  </a:cubicBezTo>
                  <a:cubicBezTo>
                    <a:pt x="206290" y="468798"/>
                    <a:pt x="199942" y="470611"/>
                    <a:pt x="190875" y="470611"/>
                  </a:cubicBezTo>
                  <a:cubicBezTo>
                    <a:pt x="173193" y="470611"/>
                    <a:pt x="145083" y="465624"/>
                    <a:pt x="145083" y="452476"/>
                  </a:cubicBezTo>
                  <a:cubicBezTo>
                    <a:pt x="145083" y="404871"/>
                    <a:pt x="277471" y="142816"/>
                    <a:pt x="316915" y="103371"/>
                  </a:cubicBezTo>
                  <a:cubicBezTo>
                    <a:pt x="318275" y="102011"/>
                    <a:pt x="320542" y="101558"/>
                    <a:pt x="323262" y="101558"/>
                  </a:cubicBezTo>
                  <a:cubicBezTo>
                    <a:pt x="337317" y="101558"/>
                    <a:pt x="368147" y="113799"/>
                    <a:pt x="368147" y="120600"/>
                  </a:cubicBezTo>
                  <a:cubicBezTo>
                    <a:pt x="368147" y="121053"/>
                    <a:pt x="367694" y="121960"/>
                    <a:pt x="367240" y="122413"/>
                  </a:cubicBezTo>
                  <a:cubicBezTo>
                    <a:pt x="347745" y="142362"/>
                    <a:pt x="303313" y="223971"/>
                    <a:pt x="265683" y="302406"/>
                  </a:cubicBezTo>
                  <a:cubicBezTo>
                    <a:pt x="352279" y="296512"/>
                    <a:pt x="469705" y="146443"/>
                    <a:pt x="469705" y="74808"/>
                  </a:cubicBezTo>
                  <a:cubicBezTo>
                    <a:pt x="469705" y="44432"/>
                    <a:pt x="447035" y="33097"/>
                    <a:pt x="415299" y="33097"/>
                  </a:cubicBezTo>
                  <a:cubicBezTo>
                    <a:pt x="301953" y="33097"/>
                    <a:pt x="61207" y="184527"/>
                    <a:pt x="61207" y="269309"/>
                  </a:cubicBezTo>
                  <a:cubicBezTo>
                    <a:pt x="61207" y="282457"/>
                    <a:pt x="68008" y="286538"/>
                    <a:pt x="76622" y="286538"/>
                  </a:cubicBezTo>
                  <a:cubicBezTo>
                    <a:pt x="92944" y="286538"/>
                    <a:pt x="115613" y="272936"/>
                    <a:pt x="118787" y="269309"/>
                  </a:cubicBezTo>
                  <a:cubicBezTo>
                    <a:pt x="119694" y="268403"/>
                    <a:pt x="120147" y="267949"/>
                    <a:pt x="120600" y="267949"/>
                  </a:cubicBezTo>
                  <a:cubicBezTo>
                    <a:pt x="121054" y="267949"/>
                    <a:pt x="121507" y="268403"/>
                    <a:pt x="121507" y="269309"/>
                  </a:cubicBezTo>
                  <a:cubicBezTo>
                    <a:pt x="121507" y="277470"/>
                    <a:pt x="96571" y="326889"/>
                    <a:pt x="58034" y="326889"/>
                  </a:cubicBezTo>
                  <a:cubicBezTo>
                    <a:pt x="40805" y="326889"/>
                    <a:pt x="28110" y="311927"/>
                    <a:pt x="24483" y="297872"/>
                  </a:cubicBezTo>
                  <a:cubicBezTo>
                    <a:pt x="6801" y="293339"/>
                    <a:pt x="1" y="280644"/>
                    <a:pt x="1" y="265682"/>
                  </a:cubicBezTo>
                  <a:cubicBezTo>
                    <a:pt x="-453" y="182713"/>
                    <a:pt x="216264" y="0"/>
                    <a:pt x="404418" y="0"/>
                  </a:cubicBezTo>
                  <a:cubicBezTo>
                    <a:pt x="474692" y="0"/>
                    <a:pt x="519577" y="46698"/>
                    <a:pt x="519577" y="8523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69" name="Google Shape;969;p197"/>
            <p:cNvSpPr/>
            <p:nvPr/>
          </p:nvSpPr>
          <p:spPr>
            <a:xfrm>
              <a:off x="9125458" y="1219690"/>
              <a:ext cx="217623" cy="249360"/>
            </a:xfrm>
            <a:custGeom>
              <a:rect b="b" l="l" r="r" t="t"/>
              <a:pathLst>
                <a:path extrusionOk="0" h="249360" w="217623">
                  <a:moveTo>
                    <a:pt x="213996" y="126947"/>
                  </a:moveTo>
                  <a:cubicBezTo>
                    <a:pt x="218077" y="126947"/>
                    <a:pt x="221704" y="129214"/>
                    <a:pt x="221704" y="132841"/>
                  </a:cubicBezTo>
                  <a:cubicBezTo>
                    <a:pt x="221704" y="134655"/>
                    <a:pt x="220797" y="136922"/>
                    <a:pt x="218530" y="139188"/>
                  </a:cubicBezTo>
                  <a:cubicBezTo>
                    <a:pt x="209462" y="147803"/>
                    <a:pt x="157324" y="251627"/>
                    <a:pt x="120600" y="251627"/>
                  </a:cubicBezTo>
                  <a:cubicBezTo>
                    <a:pt x="95210" y="251627"/>
                    <a:pt x="79795" y="226691"/>
                    <a:pt x="79795" y="210823"/>
                  </a:cubicBezTo>
                  <a:cubicBezTo>
                    <a:pt x="79795" y="186794"/>
                    <a:pt x="108358" y="131481"/>
                    <a:pt x="132388" y="92037"/>
                  </a:cubicBezTo>
                  <a:cubicBezTo>
                    <a:pt x="115159" y="96117"/>
                    <a:pt x="99291" y="99744"/>
                    <a:pt x="86596" y="99744"/>
                  </a:cubicBezTo>
                  <a:cubicBezTo>
                    <a:pt x="85689" y="99744"/>
                    <a:pt x="84782" y="99291"/>
                    <a:pt x="84329" y="99291"/>
                  </a:cubicBezTo>
                  <a:cubicBezTo>
                    <a:pt x="59393" y="141002"/>
                    <a:pt x="17229" y="199035"/>
                    <a:pt x="17229" y="199035"/>
                  </a:cubicBezTo>
                  <a:cubicBezTo>
                    <a:pt x="14508" y="201755"/>
                    <a:pt x="11335" y="202662"/>
                    <a:pt x="8614" y="202662"/>
                  </a:cubicBezTo>
                  <a:cubicBezTo>
                    <a:pt x="3627" y="202662"/>
                    <a:pt x="0" y="199035"/>
                    <a:pt x="0" y="196315"/>
                  </a:cubicBezTo>
                  <a:cubicBezTo>
                    <a:pt x="0" y="195861"/>
                    <a:pt x="0" y="195408"/>
                    <a:pt x="453" y="194955"/>
                  </a:cubicBezTo>
                  <a:cubicBezTo>
                    <a:pt x="453" y="194955"/>
                    <a:pt x="47152" y="127854"/>
                    <a:pt x="71181" y="85689"/>
                  </a:cubicBezTo>
                  <a:cubicBezTo>
                    <a:pt x="66194" y="77982"/>
                    <a:pt x="63020" y="68914"/>
                    <a:pt x="63020" y="63020"/>
                  </a:cubicBezTo>
                  <a:cubicBezTo>
                    <a:pt x="63020" y="44885"/>
                    <a:pt x="71634" y="14055"/>
                    <a:pt x="82969" y="3174"/>
                  </a:cubicBezTo>
                  <a:cubicBezTo>
                    <a:pt x="85236" y="1360"/>
                    <a:pt x="89770" y="0"/>
                    <a:pt x="95210" y="0"/>
                  </a:cubicBezTo>
                  <a:cubicBezTo>
                    <a:pt x="110625" y="0"/>
                    <a:pt x="132841" y="7707"/>
                    <a:pt x="132841" y="13148"/>
                  </a:cubicBezTo>
                  <a:cubicBezTo>
                    <a:pt x="132841" y="12695"/>
                    <a:pt x="119239" y="29470"/>
                    <a:pt x="105638" y="53953"/>
                  </a:cubicBezTo>
                  <a:cubicBezTo>
                    <a:pt x="129667" y="52139"/>
                    <a:pt x="155963" y="48965"/>
                    <a:pt x="166845" y="48965"/>
                  </a:cubicBezTo>
                  <a:cubicBezTo>
                    <a:pt x="179993" y="50779"/>
                    <a:pt x="199942" y="72088"/>
                    <a:pt x="199942" y="79342"/>
                  </a:cubicBezTo>
                  <a:cubicBezTo>
                    <a:pt x="199942" y="80249"/>
                    <a:pt x="199942" y="80702"/>
                    <a:pt x="199488" y="81155"/>
                  </a:cubicBezTo>
                  <a:cubicBezTo>
                    <a:pt x="183166" y="97024"/>
                    <a:pt x="130121" y="190874"/>
                    <a:pt x="130121" y="213997"/>
                  </a:cubicBezTo>
                  <a:cubicBezTo>
                    <a:pt x="130121" y="217170"/>
                    <a:pt x="131027" y="218984"/>
                    <a:pt x="133294" y="218984"/>
                  </a:cubicBezTo>
                  <a:cubicBezTo>
                    <a:pt x="150523" y="218984"/>
                    <a:pt x="197675" y="138282"/>
                    <a:pt x="205835" y="130121"/>
                  </a:cubicBezTo>
                  <a:cubicBezTo>
                    <a:pt x="208102" y="127854"/>
                    <a:pt x="211276" y="126947"/>
                    <a:pt x="213996" y="1269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0" name="Google Shape;970;p197"/>
            <p:cNvSpPr/>
            <p:nvPr/>
          </p:nvSpPr>
          <p:spPr>
            <a:xfrm>
              <a:off x="9290489" y="1268656"/>
              <a:ext cx="190420" cy="199488"/>
            </a:xfrm>
            <a:custGeom>
              <a:rect b="b" l="l" r="r" t="t"/>
              <a:pathLst>
                <a:path extrusionOk="0" h="199488" w="190420">
                  <a:moveTo>
                    <a:pt x="184980" y="77075"/>
                  </a:moveTo>
                  <a:cubicBezTo>
                    <a:pt x="189514" y="77075"/>
                    <a:pt x="193141" y="78889"/>
                    <a:pt x="193141" y="82969"/>
                  </a:cubicBezTo>
                  <a:cubicBezTo>
                    <a:pt x="193141" y="84783"/>
                    <a:pt x="191781" y="87503"/>
                    <a:pt x="189514" y="89770"/>
                  </a:cubicBezTo>
                  <a:cubicBezTo>
                    <a:pt x="180446" y="98384"/>
                    <a:pt x="130574" y="203115"/>
                    <a:pt x="57580" y="203115"/>
                  </a:cubicBezTo>
                  <a:cubicBezTo>
                    <a:pt x="27656" y="203115"/>
                    <a:pt x="0" y="171832"/>
                    <a:pt x="0" y="150523"/>
                  </a:cubicBezTo>
                  <a:cubicBezTo>
                    <a:pt x="0" y="105638"/>
                    <a:pt x="63020" y="0"/>
                    <a:pt x="111079" y="0"/>
                  </a:cubicBezTo>
                  <a:cubicBezTo>
                    <a:pt x="118786" y="0"/>
                    <a:pt x="126494" y="907"/>
                    <a:pt x="133294" y="1814"/>
                  </a:cubicBezTo>
                  <a:cubicBezTo>
                    <a:pt x="136015" y="907"/>
                    <a:pt x="138735" y="453"/>
                    <a:pt x="141455" y="453"/>
                  </a:cubicBezTo>
                  <a:cubicBezTo>
                    <a:pt x="155963" y="453"/>
                    <a:pt x="167298" y="14962"/>
                    <a:pt x="167298" y="31283"/>
                  </a:cubicBezTo>
                  <a:cubicBezTo>
                    <a:pt x="167298" y="58486"/>
                    <a:pt x="106545" y="121053"/>
                    <a:pt x="66647" y="121053"/>
                  </a:cubicBezTo>
                  <a:cubicBezTo>
                    <a:pt x="64834" y="121053"/>
                    <a:pt x="63020" y="120600"/>
                    <a:pt x="61207" y="120600"/>
                  </a:cubicBezTo>
                  <a:cubicBezTo>
                    <a:pt x="57580" y="130574"/>
                    <a:pt x="55313" y="139188"/>
                    <a:pt x="55313" y="146896"/>
                  </a:cubicBezTo>
                  <a:cubicBezTo>
                    <a:pt x="55313" y="160497"/>
                    <a:pt x="61660" y="169112"/>
                    <a:pt x="77075" y="169112"/>
                  </a:cubicBezTo>
                  <a:cubicBezTo>
                    <a:pt x="125587" y="169112"/>
                    <a:pt x="168658" y="87956"/>
                    <a:pt x="176819" y="79795"/>
                  </a:cubicBezTo>
                  <a:cubicBezTo>
                    <a:pt x="179539" y="77982"/>
                    <a:pt x="182260" y="77075"/>
                    <a:pt x="184980" y="77075"/>
                  </a:cubicBezTo>
                  <a:close/>
                  <a:moveTo>
                    <a:pt x="127400" y="45792"/>
                  </a:moveTo>
                  <a:cubicBezTo>
                    <a:pt x="127400" y="40351"/>
                    <a:pt x="124227" y="36724"/>
                    <a:pt x="116519" y="35817"/>
                  </a:cubicBezTo>
                  <a:cubicBezTo>
                    <a:pt x="99744" y="52592"/>
                    <a:pt x="83422" y="75715"/>
                    <a:pt x="71634" y="97931"/>
                  </a:cubicBezTo>
                  <a:cubicBezTo>
                    <a:pt x="93397" y="93850"/>
                    <a:pt x="127400" y="62113"/>
                    <a:pt x="127400" y="4579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1" name="Google Shape;971;p197"/>
            <p:cNvSpPr/>
            <p:nvPr/>
          </p:nvSpPr>
          <p:spPr>
            <a:xfrm>
              <a:off x="9422876" y="1268656"/>
              <a:ext cx="163218" cy="235759"/>
            </a:xfrm>
            <a:custGeom>
              <a:rect b="b" l="l" r="r" t="t"/>
              <a:pathLst>
                <a:path extrusionOk="0" h="235759" w="163217">
                  <a:moveTo>
                    <a:pt x="157324" y="77075"/>
                  </a:moveTo>
                  <a:cubicBezTo>
                    <a:pt x="161404" y="77075"/>
                    <a:pt x="165031" y="79342"/>
                    <a:pt x="165031" y="82969"/>
                  </a:cubicBezTo>
                  <a:cubicBezTo>
                    <a:pt x="165031" y="91130"/>
                    <a:pt x="124680" y="117426"/>
                    <a:pt x="83876" y="151430"/>
                  </a:cubicBezTo>
                  <a:cubicBezTo>
                    <a:pt x="88410" y="174552"/>
                    <a:pt x="96117" y="193594"/>
                    <a:pt x="107905" y="205382"/>
                  </a:cubicBezTo>
                  <a:cubicBezTo>
                    <a:pt x="108358" y="205836"/>
                    <a:pt x="108358" y="206289"/>
                    <a:pt x="108358" y="207196"/>
                  </a:cubicBezTo>
                  <a:cubicBezTo>
                    <a:pt x="108358" y="214450"/>
                    <a:pt x="92037" y="236666"/>
                    <a:pt x="84782" y="236666"/>
                  </a:cubicBezTo>
                  <a:cubicBezTo>
                    <a:pt x="84329" y="236666"/>
                    <a:pt x="83422" y="236212"/>
                    <a:pt x="82969" y="235759"/>
                  </a:cubicBezTo>
                  <a:cubicBezTo>
                    <a:pt x="72994" y="225785"/>
                    <a:pt x="12695" y="214903"/>
                    <a:pt x="1814" y="214903"/>
                  </a:cubicBezTo>
                  <a:cubicBezTo>
                    <a:pt x="0" y="214903"/>
                    <a:pt x="0" y="212636"/>
                    <a:pt x="0" y="209009"/>
                  </a:cubicBezTo>
                  <a:cubicBezTo>
                    <a:pt x="0" y="202662"/>
                    <a:pt x="1814" y="193594"/>
                    <a:pt x="4080" y="190421"/>
                  </a:cubicBezTo>
                  <a:lnTo>
                    <a:pt x="4080" y="189967"/>
                  </a:lnTo>
                  <a:cubicBezTo>
                    <a:pt x="12241" y="181806"/>
                    <a:pt x="27656" y="169565"/>
                    <a:pt x="45792" y="155964"/>
                  </a:cubicBezTo>
                  <a:cubicBezTo>
                    <a:pt x="41258" y="134655"/>
                    <a:pt x="39898" y="114252"/>
                    <a:pt x="39898" y="102011"/>
                  </a:cubicBezTo>
                  <a:cubicBezTo>
                    <a:pt x="39898" y="38538"/>
                    <a:pt x="82969" y="0"/>
                    <a:pt x="124227" y="0"/>
                  </a:cubicBezTo>
                  <a:cubicBezTo>
                    <a:pt x="136468" y="0"/>
                    <a:pt x="157324" y="21309"/>
                    <a:pt x="157324" y="30377"/>
                  </a:cubicBezTo>
                  <a:cubicBezTo>
                    <a:pt x="157324" y="32644"/>
                    <a:pt x="155510" y="34004"/>
                    <a:pt x="152336" y="34004"/>
                  </a:cubicBezTo>
                  <a:cubicBezTo>
                    <a:pt x="115159" y="34004"/>
                    <a:pt x="79795" y="54859"/>
                    <a:pt x="79795" y="105185"/>
                  </a:cubicBezTo>
                  <a:cubicBezTo>
                    <a:pt x="79795" y="113799"/>
                    <a:pt x="80249" y="122413"/>
                    <a:pt x="81155" y="130574"/>
                  </a:cubicBezTo>
                  <a:cubicBezTo>
                    <a:pt x="114252" y="106545"/>
                    <a:pt x="145082" y="84783"/>
                    <a:pt x="149616" y="80702"/>
                  </a:cubicBezTo>
                  <a:cubicBezTo>
                    <a:pt x="151883" y="77982"/>
                    <a:pt x="154603" y="77075"/>
                    <a:pt x="157324" y="77075"/>
                  </a:cubicBezTo>
                  <a:close/>
                  <a:moveTo>
                    <a:pt x="52139" y="179993"/>
                  </a:moveTo>
                  <a:cubicBezTo>
                    <a:pt x="46698" y="184980"/>
                    <a:pt x="42164" y="189967"/>
                    <a:pt x="38537" y="194048"/>
                  </a:cubicBezTo>
                  <a:cubicBezTo>
                    <a:pt x="45792" y="195861"/>
                    <a:pt x="53046" y="198128"/>
                    <a:pt x="59846" y="200849"/>
                  </a:cubicBezTo>
                  <a:cubicBezTo>
                    <a:pt x="57126" y="194048"/>
                    <a:pt x="54406" y="187247"/>
                    <a:pt x="52139" y="17999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2" name="Google Shape;972;p197"/>
            <p:cNvSpPr/>
            <p:nvPr/>
          </p:nvSpPr>
          <p:spPr>
            <a:xfrm>
              <a:off x="9539395" y="1268656"/>
              <a:ext cx="190420" cy="199488"/>
            </a:xfrm>
            <a:custGeom>
              <a:rect b="b" l="l" r="r" t="t"/>
              <a:pathLst>
                <a:path extrusionOk="0" h="199488" w="190420">
                  <a:moveTo>
                    <a:pt x="184980" y="77075"/>
                  </a:moveTo>
                  <a:cubicBezTo>
                    <a:pt x="189514" y="77075"/>
                    <a:pt x="193141" y="78889"/>
                    <a:pt x="193141" y="82969"/>
                  </a:cubicBezTo>
                  <a:cubicBezTo>
                    <a:pt x="193141" y="84783"/>
                    <a:pt x="191781" y="87503"/>
                    <a:pt x="189514" y="89770"/>
                  </a:cubicBezTo>
                  <a:cubicBezTo>
                    <a:pt x="180446" y="98384"/>
                    <a:pt x="130574" y="203115"/>
                    <a:pt x="57580" y="203115"/>
                  </a:cubicBezTo>
                  <a:cubicBezTo>
                    <a:pt x="27656" y="203115"/>
                    <a:pt x="0" y="171832"/>
                    <a:pt x="0" y="150523"/>
                  </a:cubicBezTo>
                  <a:cubicBezTo>
                    <a:pt x="0" y="105638"/>
                    <a:pt x="63020" y="0"/>
                    <a:pt x="111079" y="0"/>
                  </a:cubicBezTo>
                  <a:cubicBezTo>
                    <a:pt x="118786" y="0"/>
                    <a:pt x="126494" y="907"/>
                    <a:pt x="133294" y="1814"/>
                  </a:cubicBezTo>
                  <a:cubicBezTo>
                    <a:pt x="136015" y="907"/>
                    <a:pt x="138735" y="453"/>
                    <a:pt x="141455" y="453"/>
                  </a:cubicBezTo>
                  <a:cubicBezTo>
                    <a:pt x="155963" y="453"/>
                    <a:pt x="167298" y="14962"/>
                    <a:pt x="167298" y="31283"/>
                  </a:cubicBezTo>
                  <a:cubicBezTo>
                    <a:pt x="167298" y="58486"/>
                    <a:pt x="106545" y="121053"/>
                    <a:pt x="66647" y="121053"/>
                  </a:cubicBezTo>
                  <a:cubicBezTo>
                    <a:pt x="64834" y="121053"/>
                    <a:pt x="63020" y="120600"/>
                    <a:pt x="61207" y="120600"/>
                  </a:cubicBezTo>
                  <a:cubicBezTo>
                    <a:pt x="57580" y="130574"/>
                    <a:pt x="55313" y="139188"/>
                    <a:pt x="55313" y="146896"/>
                  </a:cubicBezTo>
                  <a:cubicBezTo>
                    <a:pt x="55313" y="160497"/>
                    <a:pt x="61660" y="169112"/>
                    <a:pt x="77075" y="169112"/>
                  </a:cubicBezTo>
                  <a:cubicBezTo>
                    <a:pt x="125587" y="169112"/>
                    <a:pt x="168658" y="87956"/>
                    <a:pt x="176819" y="79795"/>
                  </a:cubicBezTo>
                  <a:cubicBezTo>
                    <a:pt x="179539" y="77982"/>
                    <a:pt x="182260" y="77075"/>
                    <a:pt x="184980" y="77075"/>
                  </a:cubicBezTo>
                  <a:close/>
                  <a:moveTo>
                    <a:pt x="127400" y="45792"/>
                  </a:moveTo>
                  <a:cubicBezTo>
                    <a:pt x="127400" y="40351"/>
                    <a:pt x="124227" y="36724"/>
                    <a:pt x="116519" y="35817"/>
                  </a:cubicBezTo>
                  <a:cubicBezTo>
                    <a:pt x="99744" y="52592"/>
                    <a:pt x="83422" y="75715"/>
                    <a:pt x="71634" y="97931"/>
                  </a:cubicBezTo>
                  <a:cubicBezTo>
                    <a:pt x="93397" y="93850"/>
                    <a:pt x="127400" y="62113"/>
                    <a:pt x="127400" y="4579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3" name="Google Shape;973;p197"/>
            <p:cNvSpPr/>
            <p:nvPr/>
          </p:nvSpPr>
          <p:spPr>
            <a:xfrm>
              <a:off x="9676317" y="1268656"/>
              <a:ext cx="244826" cy="204022"/>
            </a:xfrm>
            <a:custGeom>
              <a:rect b="b" l="l" r="r" t="t"/>
              <a:pathLst>
                <a:path extrusionOk="0" h="204022" w="244826">
                  <a:moveTo>
                    <a:pt x="238932" y="77075"/>
                  </a:moveTo>
                  <a:cubicBezTo>
                    <a:pt x="243466" y="77075"/>
                    <a:pt x="247093" y="78889"/>
                    <a:pt x="247093" y="82969"/>
                  </a:cubicBezTo>
                  <a:cubicBezTo>
                    <a:pt x="247093" y="84783"/>
                    <a:pt x="245733" y="87503"/>
                    <a:pt x="243466" y="89770"/>
                  </a:cubicBezTo>
                  <a:cubicBezTo>
                    <a:pt x="234399" y="98837"/>
                    <a:pt x="183166" y="203115"/>
                    <a:pt x="146896" y="203115"/>
                  </a:cubicBezTo>
                  <a:cubicBezTo>
                    <a:pt x="121506" y="203115"/>
                    <a:pt x="105638" y="178633"/>
                    <a:pt x="105638" y="162764"/>
                  </a:cubicBezTo>
                  <a:cubicBezTo>
                    <a:pt x="105638" y="141455"/>
                    <a:pt x="127400" y="96571"/>
                    <a:pt x="149616" y="59393"/>
                  </a:cubicBezTo>
                  <a:cubicBezTo>
                    <a:pt x="98384" y="103825"/>
                    <a:pt x="45338" y="173646"/>
                    <a:pt x="45338" y="202209"/>
                  </a:cubicBezTo>
                  <a:cubicBezTo>
                    <a:pt x="45338" y="204022"/>
                    <a:pt x="43525" y="204476"/>
                    <a:pt x="40804" y="204476"/>
                  </a:cubicBezTo>
                  <a:cubicBezTo>
                    <a:pt x="29470" y="204476"/>
                    <a:pt x="0" y="190874"/>
                    <a:pt x="0" y="174099"/>
                  </a:cubicBezTo>
                  <a:cubicBezTo>
                    <a:pt x="0" y="136922"/>
                    <a:pt x="58940" y="28110"/>
                    <a:pt x="74808" y="12241"/>
                  </a:cubicBezTo>
                  <a:cubicBezTo>
                    <a:pt x="76622" y="10428"/>
                    <a:pt x="78435" y="9974"/>
                    <a:pt x="81155" y="9974"/>
                  </a:cubicBezTo>
                  <a:cubicBezTo>
                    <a:pt x="93850" y="9974"/>
                    <a:pt x="114252" y="29016"/>
                    <a:pt x="114252" y="35364"/>
                  </a:cubicBezTo>
                  <a:cubicBezTo>
                    <a:pt x="114252" y="36724"/>
                    <a:pt x="90223" y="69368"/>
                    <a:pt x="76168" y="98837"/>
                  </a:cubicBezTo>
                  <a:cubicBezTo>
                    <a:pt x="114706" y="49872"/>
                    <a:pt x="172739" y="0"/>
                    <a:pt x="195408" y="0"/>
                  </a:cubicBezTo>
                  <a:cubicBezTo>
                    <a:pt x="208556" y="0"/>
                    <a:pt x="228505" y="21309"/>
                    <a:pt x="228505" y="26296"/>
                  </a:cubicBezTo>
                  <a:cubicBezTo>
                    <a:pt x="228505" y="27203"/>
                    <a:pt x="228505" y="27656"/>
                    <a:pt x="228051" y="28110"/>
                  </a:cubicBezTo>
                  <a:cubicBezTo>
                    <a:pt x="212183" y="43978"/>
                    <a:pt x="156417" y="142816"/>
                    <a:pt x="156417" y="165485"/>
                  </a:cubicBezTo>
                  <a:cubicBezTo>
                    <a:pt x="156417" y="168658"/>
                    <a:pt x="157324" y="170472"/>
                    <a:pt x="159590" y="170472"/>
                  </a:cubicBezTo>
                  <a:cubicBezTo>
                    <a:pt x="176819" y="170472"/>
                    <a:pt x="223517" y="88863"/>
                    <a:pt x="231678" y="80702"/>
                  </a:cubicBezTo>
                  <a:cubicBezTo>
                    <a:pt x="233492" y="77982"/>
                    <a:pt x="236212" y="77075"/>
                    <a:pt x="238932" y="7707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4" name="Google Shape;974;p197"/>
            <p:cNvSpPr/>
            <p:nvPr/>
          </p:nvSpPr>
          <p:spPr>
            <a:xfrm>
              <a:off x="9846335" y="1167098"/>
              <a:ext cx="285631" cy="321902"/>
            </a:xfrm>
            <a:custGeom>
              <a:rect b="b" l="l" r="r" t="t"/>
              <a:pathLst>
                <a:path extrusionOk="0" h="321901" w="285630">
                  <a:moveTo>
                    <a:pt x="287444" y="67554"/>
                  </a:moveTo>
                  <a:cubicBezTo>
                    <a:pt x="287444" y="71634"/>
                    <a:pt x="283364" y="80702"/>
                    <a:pt x="281550" y="80702"/>
                  </a:cubicBezTo>
                  <a:cubicBezTo>
                    <a:pt x="282910" y="80702"/>
                    <a:pt x="265682" y="78889"/>
                    <a:pt x="237119" y="78889"/>
                  </a:cubicBezTo>
                  <a:cubicBezTo>
                    <a:pt x="217170" y="78889"/>
                    <a:pt x="192234" y="78889"/>
                    <a:pt x="165938" y="79795"/>
                  </a:cubicBezTo>
                  <a:cubicBezTo>
                    <a:pt x="128760" y="149616"/>
                    <a:pt x="72541" y="266136"/>
                    <a:pt x="72541" y="288351"/>
                  </a:cubicBezTo>
                  <a:cubicBezTo>
                    <a:pt x="72541" y="290618"/>
                    <a:pt x="72995" y="291978"/>
                    <a:pt x="74355" y="291978"/>
                  </a:cubicBezTo>
                  <a:cubicBezTo>
                    <a:pt x="91583" y="291978"/>
                    <a:pt x="145989" y="190421"/>
                    <a:pt x="154603" y="182260"/>
                  </a:cubicBezTo>
                  <a:cubicBezTo>
                    <a:pt x="156417" y="179993"/>
                    <a:pt x="160044" y="179086"/>
                    <a:pt x="162764" y="179086"/>
                  </a:cubicBezTo>
                  <a:cubicBezTo>
                    <a:pt x="166845" y="179086"/>
                    <a:pt x="170472" y="181353"/>
                    <a:pt x="170472" y="184980"/>
                  </a:cubicBezTo>
                  <a:cubicBezTo>
                    <a:pt x="170472" y="186794"/>
                    <a:pt x="169565" y="189061"/>
                    <a:pt x="167298" y="191328"/>
                  </a:cubicBezTo>
                  <a:cubicBezTo>
                    <a:pt x="158230" y="199942"/>
                    <a:pt x="98837" y="325075"/>
                    <a:pt x="62567" y="325075"/>
                  </a:cubicBezTo>
                  <a:cubicBezTo>
                    <a:pt x="37177" y="325075"/>
                    <a:pt x="17229" y="300593"/>
                    <a:pt x="17229" y="284271"/>
                  </a:cubicBezTo>
                  <a:cubicBezTo>
                    <a:pt x="17229" y="260695"/>
                    <a:pt x="69367" y="156417"/>
                    <a:pt x="110172" y="81156"/>
                  </a:cubicBezTo>
                  <a:cubicBezTo>
                    <a:pt x="56219" y="83422"/>
                    <a:pt x="9521" y="87049"/>
                    <a:pt x="3627" y="92490"/>
                  </a:cubicBezTo>
                  <a:cubicBezTo>
                    <a:pt x="2720" y="93397"/>
                    <a:pt x="2267" y="93850"/>
                    <a:pt x="1814" y="93850"/>
                  </a:cubicBezTo>
                  <a:cubicBezTo>
                    <a:pt x="907" y="93850"/>
                    <a:pt x="0" y="92037"/>
                    <a:pt x="0" y="89316"/>
                  </a:cubicBezTo>
                  <a:cubicBezTo>
                    <a:pt x="0" y="82062"/>
                    <a:pt x="4080" y="68007"/>
                    <a:pt x="9521" y="62567"/>
                  </a:cubicBezTo>
                  <a:cubicBezTo>
                    <a:pt x="14055" y="58033"/>
                    <a:pt x="49872" y="56673"/>
                    <a:pt x="93397" y="56673"/>
                  </a:cubicBezTo>
                  <a:cubicBezTo>
                    <a:pt x="103371" y="56673"/>
                    <a:pt x="113346" y="56673"/>
                    <a:pt x="123773" y="56673"/>
                  </a:cubicBezTo>
                  <a:cubicBezTo>
                    <a:pt x="147349" y="14962"/>
                    <a:pt x="155963" y="0"/>
                    <a:pt x="163218" y="0"/>
                  </a:cubicBezTo>
                  <a:cubicBezTo>
                    <a:pt x="176366" y="0"/>
                    <a:pt x="197221" y="19949"/>
                    <a:pt x="197221" y="26296"/>
                  </a:cubicBezTo>
                  <a:cubicBezTo>
                    <a:pt x="197221" y="27203"/>
                    <a:pt x="188154" y="38991"/>
                    <a:pt x="178179" y="57580"/>
                  </a:cubicBezTo>
                  <a:cubicBezTo>
                    <a:pt x="234852" y="59393"/>
                    <a:pt x="284724" y="63020"/>
                    <a:pt x="286991" y="65287"/>
                  </a:cubicBezTo>
                  <a:cubicBezTo>
                    <a:pt x="287444" y="65740"/>
                    <a:pt x="287444" y="66647"/>
                    <a:pt x="287444" y="6755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5" name="Google Shape;975;p197"/>
            <p:cNvSpPr/>
            <p:nvPr/>
          </p:nvSpPr>
          <p:spPr>
            <a:xfrm>
              <a:off x="9967388" y="1268656"/>
              <a:ext cx="244826" cy="199488"/>
            </a:xfrm>
            <a:custGeom>
              <a:rect b="b" l="l" r="r" t="t"/>
              <a:pathLst>
                <a:path extrusionOk="0" h="199488" w="244826">
                  <a:moveTo>
                    <a:pt x="238479" y="77075"/>
                  </a:moveTo>
                  <a:cubicBezTo>
                    <a:pt x="242559" y="77075"/>
                    <a:pt x="246186" y="79342"/>
                    <a:pt x="246186" y="82969"/>
                  </a:cubicBezTo>
                  <a:cubicBezTo>
                    <a:pt x="246186" y="84783"/>
                    <a:pt x="245280" y="87049"/>
                    <a:pt x="243013" y="89316"/>
                  </a:cubicBezTo>
                  <a:cubicBezTo>
                    <a:pt x="233945" y="97931"/>
                    <a:pt x="182713" y="202662"/>
                    <a:pt x="146442" y="202662"/>
                  </a:cubicBezTo>
                  <a:cubicBezTo>
                    <a:pt x="121053" y="202662"/>
                    <a:pt x="105185" y="178179"/>
                    <a:pt x="105185" y="161858"/>
                  </a:cubicBezTo>
                  <a:cubicBezTo>
                    <a:pt x="105185" y="155510"/>
                    <a:pt x="106998" y="147349"/>
                    <a:pt x="109265" y="138282"/>
                  </a:cubicBezTo>
                  <a:cubicBezTo>
                    <a:pt x="82515" y="171379"/>
                    <a:pt x="55313" y="203115"/>
                    <a:pt x="43978" y="203115"/>
                  </a:cubicBezTo>
                  <a:cubicBezTo>
                    <a:pt x="23122" y="203115"/>
                    <a:pt x="0" y="174552"/>
                    <a:pt x="0" y="150523"/>
                  </a:cubicBezTo>
                  <a:cubicBezTo>
                    <a:pt x="0" y="112439"/>
                    <a:pt x="82515" y="0"/>
                    <a:pt x="132387" y="0"/>
                  </a:cubicBezTo>
                  <a:cubicBezTo>
                    <a:pt x="157777" y="0"/>
                    <a:pt x="165484" y="23576"/>
                    <a:pt x="167751" y="34457"/>
                  </a:cubicBezTo>
                  <a:cubicBezTo>
                    <a:pt x="169565" y="33097"/>
                    <a:pt x="170925" y="32644"/>
                    <a:pt x="173645" y="32644"/>
                  </a:cubicBezTo>
                  <a:cubicBezTo>
                    <a:pt x="186340" y="32644"/>
                    <a:pt x="207196" y="52139"/>
                    <a:pt x="207196" y="58940"/>
                  </a:cubicBezTo>
                  <a:cubicBezTo>
                    <a:pt x="207196" y="59847"/>
                    <a:pt x="207196" y="60300"/>
                    <a:pt x="206742" y="60753"/>
                  </a:cubicBezTo>
                  <a:cubicBezTo>
                    <a:pt x="191781" y="75715"/>
                    <a:pt x="154150" y="143269"/>
                    <a:pt x="154150" y="164125"/>
                  </a:cubicBezTo>
                  <a:cubicBezTo>
                    <a:pt x="154150" y="167752"/>
                    <a:pt x="155510" y="170019"/>
                    <a:pt x="158230" y="170019"/>
                  </a:cubicBezTo>
                  <a:cubicBezTo>
                    <a:pt x="175912" y="170019"/>
                    <a:pt x="222157" y="88863"/>
                    <a:pt x="230318" y="80702"/>
                  </a:cubicBezTo>
                  <a:cubicBezTo>
                    <a:pt x="232585" y="77982"/>
                    <a:pt x="235759" y="77075"/>
                    <a:pt x="238479" y="77075"/>
                  </a:cubicBezTo>
                  <a:close/>
                  <a:moveTo>
                    <a:pt x="150976" y="56219"/>
                  </a:moveTo>
                  <a:cubicBezTo>
                    <a:pt x="152336" y="53953"/>
                    <a:pt x="154150" y="52592"/>
                    <a:pt x="154150" y="49419"/>
                  </a:cubicBezTo>
                  <a:cubicBezTo>
                    <a:pt x="154150" y="44885"/>
                    <a:pt x="152790" y="39444"/>
                    <a:pt x="147802" y="39444"/>
                  </a:cubicBezTo>
                  <a:cubicBezTo>
                    <a:pt x="130121" y="39444"/>
                    <a:pt x="58486" y="136468"/>
                    <a:pt x="58486" y="157324"/>
                  </a:cubicBezTo>
                  <a:cubicBezTo>
                    <a:pt x="58486" y="160044"/>
                    <a:pt x="59393" y="161404"/>
                    <a:pt x="61660" y="161404"/>
                  </a:cubicBezTo>
                  <a:cubicBezTo>
                    <a:pt x="69821" y="161404"/>
                    <a:pt x="135108" y="70728"/>
                    <a:pt x="150976" y="5621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6" name="Google Shape;976;p197"/>
            <p:cNvSpPr/>
            <p:nvPr/>
          </p:nvSpPr>
          <p:spPr>
            <a:xfrm>
              <a:off x="10136500" y="1167098"/>
              <a:ext cx="285631" cy="321902"/>
            </a:xfrm>
            <a:custGeom>
              <a:rect b="b" l="l" r="r" t="t"/>
              <a:pathLst>
                <a:path extrusionOk="0" h="321901" w="285630">
                  <a:moveTo>
                    <a:pt x="287444" y="67554"/>
                  </a:moveTo>
                  <a:cubicBezTo>
                    <a:pt x="287444" y="71634"/>
                    <a:pt x="283364" y="80702"/>
                    <a:pt x="281550" y="80702"/>
                  </a:cubicBezTo>
                  <a:cubicBezTo>
                    <a:pt x="282910" y="80702"/>
                    <a:pt x="265682" y="78889"/>
                    <a:pt x="237119" y="78889"/>
                  </a:cubicBezTo>
                  <a:cubicBezTo>
                    <a:pt x="217170" y="78889"/>
                    <a:pt x="192234" y="78889"/>
                    <a:pt x="165938" y="79795"/>
                  </a:cubicBezTo>
                  <a:cubicBezTo>
                    <a:pt x="128760" y="149616"/>
                    <a:pt x="72541" y="266136"/>
                    <a:pt x="72541" y="288351"/>
                  </a:cubicBezTo>
                  <a:cubicBezTo>
                    <a:pt x="72541" y="290618"/>
                    <a:pt x="72995" y="291978"/>
                    <a:pt x="74355" y="291978"/>
                  </a:cubicBezTo>
                  <a:cubicBezTo>
                    <a:pt x="91583" y="291978"/>
                    <a:pt x="145989" y="190421"/>
                    <a:pt x="154603" y="182260"/>
                  </a:cubicBezTo>
                  <a:cubicBezTo>
                    <a:pt x="156417" y="179993"/>
                    <a:pt x="160044" y="179086"/>
                    <a:pt x="162764" y="179086"/>
                  </a:cubicBezTo>
                  <a:cubicBezTo>
                    <a:pt x="166845" y="179086"/>
                    <a:pt x="170472" y="181353"/>
                    <a:pt x="170472" y="184980"/>
                  </a:cubicBezTo>
                  <a:cubicBezTo>
                    <a:pt x="170472" y="186794"/>
                    <a:pt x="169565" y="189061"/>
                    <a:pt x="167298" y="191328"/>
                  </a:cubicBezTo>
                  <a:cubicBezTo>
                    <a:pt x="158230" y="199942"/>
                    <a:pt x="98837" y="325075"/>
                    <a:pt x="62567" y="325075"/>
                  </a:cubicBezTo>
                  <a:cubicBezTo>
                    <a:pt x="37177" y="325075"/>
                    <a:pt x="17228" y="300593"/>
                    <a:pt x="17228" y="284271"/>
                  </a:cubicBezTo>
                  <a:cubicBezTo>
                    <a:pt x="17228" y="260695"/>
                    <a:pt x="69367" y="156417"/>
                    <a:pt x="110172" y="81156"/>
                  </a:cubicBezTo>
                  <a:cubicBezTo>
                    <a:pt x="56219" y="83422"/>
                    <a:pt x="9521" y="87049"/>
                    <a:pt x="3627" y="92490"/>
                  </a:cubicBezTo>
                  <a:cubicBezTo>
                    <a:pt x="2720" y="93397"/>
                    <a:pt x="2267" y="93850"/>
                    <a:pt x="1814" y="93850"/>
                  </a:cubicBezTo>
                  <a:cubicBezTo>
                    <a:pt x="907" y="93850"/>
                    <a:pt x="0" y="92037"/>
                    <a:pt x="0" y="89316"/>
                  </a:cubicBezTo>
                  <a:cubicBezTo>
                    <a:pt x="0" y="82062"/>
                    <a:pt x="4080" y="68007"/>
                    <a:pt x="9521" y="62567"/>
                  </a:cubicBezTo>
                  <a:cubicBezTo>
                    <a:pt x="14055" y="58033"/>
                    <a:pt x="49872" y="56673"/>
                    <a:pt x="93397" y="56673"/>
                  </a:cubicBezTo>
                  <a:cubicBezTo>
                    <a:pt x="103371" y="56673"/>
                    <a:pt x="113346" y="56673"/>
                    <a:pt x="123773" y="56673"/>
                  </a:cubicBezTo>
                  <a:cubicBezTo>
                    <a:pt x="147349" y="14962"/>
                    <a:pt x="155963" y="0"/>
                    <a:pt x="163218" y="0"/>
                  </a:cubicBezTo>
                  <a:cubicBezTo>
                    <a:pt x="176366" y="0"/>
                    <a:pt x="197221" y="19949"/>
                    <a:pt x="197221" y="26296"/>
                  </a:cubicBezTo>
                  <a:cubicBezTo>
                    <a:pt x="197221" y="27203"/>
                    <a:pt x="188154" y="38991"/>
                    <a:pt x="178179" y="57580"/>
                  </a:cubicBezTo>
                  <a:cubicBezTo>
                    <a:pt x="234852" y="59393"/>
                    <a:pt x="284724" y="63020"/>
                    <a:pt x="286991" y="65287"/>
                  </a:cubicBezTo>
                  <a:cubicBezTo>
                    <a:pt x="287444" y="65740"/>
                    <a:pt x="287444" y="66647"/>
                    <a:pt x="287444" y="6755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7" name="Google Shape;977;p197"/>
            <p:cNvSpPr/>
            <p:nvPr/>
          </p:nvSpPr>
          <p:spPr>
            <a:xfrm>
              <a:off x="10257553" y="1185687"/>
              <a:ext cx="158684" cy="285631"/>
            </a:xfrm>
            <a:custGeom>
              <a:rect b="b" l="l" r="r" t="t"/>
              <a:pathLst>
                <a:path extrusionOk="0" h="285631" w="158683">
                  <a:moveTo>
                    <a:pt x="133294" y="160044"/>
                  </a:moveTo>
                  <a:cubicBezTo>
                    <a:pt x="137828" y="160044"/>
                    <a:pt x="141455" y="162311"/>
                    <a:pt x="141455" y="165938"/>
                  </a:cubicBezTo>
                  <a:cubicBezTo>
                    <a:pt x="141455" y="167752"/>
                    <a:pt x="140095" y="170019"/>
                    <a:pt x="137828" y="172285"/>
                  </a:cubicBezTo>
                  <a:cubicBezTo>
                    <a:pt x="128760" y="181353"/>
                    <a:pt x="77528" y="285631"/>
                    <a:pt x="41258" y="285631"/>
                  </a:cubicBezTo>
                  <a:cubicBezTo>
                    <a:pt x="15868" y="285631"/>
                    <a:pt x="0" y="261148"/>
                    <a:pt x="0" y="245280"/>
                  </a:cubicBezTo>
                  <a:cubicBezTo>
                    <a:pt x="0" y="208556"/>
                    <a:pt x="46698" y="133748"/>
                    <a:pt x="62567" y="117880"/>
                  </a:cubicBezTo>
                  <a:cubicBezTo>
                    <a:pt x="64380" y="116066"/>
                    <a:pt x="66194" y="115613"/>
                    <a:pt x="68461" y="115613"/>
                  </a:cubicBezTo>
                  <a:cubicBezTo>
                    <a:pt x="81609" y="115613"/>
                    <a:pt x="102464" y="135561"/>
                    <a:pt x="102464" y="141909"/>
                  </a:cubicBezTo>
                  <a:cubicBezTo>
                    <a:pt x="102464" y="142816"/>
                    <a:pt x="102464" y="143269"/>
                    <a:pt x="102011" y="143722"/>
                  </a:cubicBezTo>
                  <a:cubicBezTo>
                    <a:pt x="87049" y="159137"/>
                    <a:pt x="49419" y="226691"/>
                    <a:pt x="49419" y="247094"/>
                  </a:cubicBezTo>
                  <a:cubicBezTo>
                    <a:pt x="49419" y="250721"/>
                    <a:pt x="50779" y="252988"/>
                    <a:pt x="53499" y="252988"/>
                  </a:cubicBezTo>
                  <a:cubicBezTo>
                    <a:pt x="70727" y="252988"/>
                    <a:pt x="117426" y="171832"/>
                    <a:pt x="125587" y="163218"/>
                  </a:cubicBezTo>
                  <a:cubicBezTo>
                    <a:pt x="127854" y="160951"/>
                    <a:pt x="130574" y="160044"/>
                    <a:pt x="133294" y="160044"/>
                  </a:cubicBezTo>
                  <a:close/>
                  <a:moveTo>
                    <a:pt x="123320" y="0"/>
                  </a:moveTo>
                  <a:cubicBezTo>
                    <a:pt x="135108" y="0"/>
                    <a:pt x="159137" y="20856"/>
                    <a:pt x="159137" y="29923"/>
                  </a:cubicBezTo>
                  <a:cubicBezTo>
                    <a:pt x="159137" y="34457"/>
                    <a:pt x="114706" y="71634"/>
                    <a:pt x="114706" y="82516"/>
                  </a:cubicBezTo>
                  <a:cubicBezTo>
                    <a:pt x="114706" y="84329"/>
                    <a:pt x="113346" y="84329"/>
                    <a:pt x="111532" y="84329"/>
                  </a:cubicBezTo>
                  <a:cubicBezTo>
                    <a:pt x="104731" y="84329"/>
                    <a:pt x="88863" y="75715"/>
                    <a:pt x="88863" y="70728"/>
                  </a:cubicBezTo>
                  <a:cubicBezTo>
                    <a:pt x="88863" y="53499"/>
                    <a:pt x="104278" y="16322"/>
                    <a:pt x="118786" y="1814"/>
                  </a:cubicBezTo>
                  <a:cubicBezTo>
                    <a:pt x="120146" y="453"/>
                    <a:pt x="121506" y="0"/>
                    <a:pt x="123320"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8" name="Google Shape;978;p197"/>
            <p:cNvSpPr/>
            <p:nvPr/>
          </p:nvSpPr>
          <p:spPr>
            <a:xfrm>
              <a:off x="10359564" y="1268656"/>
              <a:ext cx="167751" cy="199488"/>
            </a:xfrm>
            <a:custGeom>
              <a:rect b="b" l="l" r="r" t="t"/>
              <a:pathLst>
                <a:path extrusionOk="0" h="199488" w="167751">
                  <a:moveTo>
                    <a:pt x="170925" y="53499"/>
                  </a:moveTo>
                  <a:cubicBezTo>
                    <a:pt x="170925" y="114252"/>
                    <a:pt x="113346" y="203569"/>
                    <a:pt x="44885" y="203569"/>
                  </a:cubicBezTo>
                  <a:cubicBezTo>
                    <a:pt x="11788" y="203569"/>
                    <a:pt x="0" y="184073"/>
                    <a:pt x="0" y="159137"/>
                  </a:cubicBezTo>
                  <a:cubicBezTo>
                    <a:pt x="0" y="137828"/>
                    <a:pt x="9068" y="111986"/>
                    <a:pt x="20402" y="91130"/>
                  </a:cubicBezTo>
                  <a:cubicBezTo>
                    <a:pt x="17228" y="88863"/>
                    <a:pt x="15415" y="86143"/>
                    <a:pt x="15415" y="83876"/>
                  </a:cubicBezTo>
                  <a:cubicBezTo>
                    <a:pt x="15415" y="57580"/>
                    <a:pt x="75261" y="0"/>
                    <a:pt x="120146" y="0"/>
                  </a:cubicBezTo>
                  <a:cubicBezTo>
                    <a:pt x="156417" y="0"/>
                    <a:pt x="170925" y="22669"/>
                    <a:pt x="170925" y="53499"/>
                  </a:cubicBezTo>
                  <a:close/>
                  <a:moveTo>
                    <a:pt x="136921" y="36271"/>
                  </a:moveTo>
                  <a:cubicBezTo>
                    <a:pt x="136921" y="25843"/>
                    <a:pt x="132841" y="18589"/>
                    <a:pt x="123320" y="18589"/>
                  </a:cubicBezTo>
                  <a:cubicBezTo>
                    <a:pt x="105185" y="18589"/>
                    <a:pt x="77528" y="40351"/>
                    <a:pt x="63020" y="65287"/>
                  </a:cubicBezTo>
                  <a:cubicBezTo>
                    <a:pt x="70727" y="68914"/>
                    <a:pt x="77528" y="73901"/>
                    <a:pt x="77528" y="77528"/>
                  </a:cubicBezTo>
                  <a:cubicBezTo>
                    <a:pt x="77528" y="75715"/>
                    <a:pt x="34004" y="141909"/>
                    <a:pt x="34004" y="170925"/>
                  </a:cubicBezTo>
                  <a:cubicBezTo>
                    <a:pt x="34004" y="178179"/>
                    <a:pt x="36724" y="183167"/>
                    <a:pt x="43978" y="183167"/>
                  </a:cubicBezTo>
                  <a:cubicBezTo>
                    <a:pt x="73448" y="183167"/>
                    <a:pt x="136921" y="78889"/>
                    <a:pt x="136921" y="3627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79" name="Google Shape;979;p197"/>
            <p:cNvSpPr/>
            <p:nvPr/>
          </p:nvSpPr>
          <p:spPr>
            <a:xfrm>
              <a:off x="10530942" y="1268656"/>
              <a:ext cx="244826" cy="204022"/>
            </a:xfrm>
            <a:custGeom>
              <a:rect b="b" l="l" r="r" t="t"/>
              <a:pathLst>
                <a:path extrusionOk="0" h="204022" w="244826">
                  <a:moveTo>
                    <a:pt x="238932" y="77075"/>
                  </a:moveTo>
                  <a:cubicBezTo>
                    <a:pt x="243466" y="77075"/>
                    <a:pt x="247093" y="78889"/>
                    <a:pt x="247093" y="82969"/>
                  </a:cubicBezTo>
                  <a:cubicBezTo>
                    <a:pt x="247093" y="84783"/>
                    <a:pt x="245733" y="87503"/>
                    <a:pt x="243466" y="89770"/>
                  </a:cubicBezTo>
                  <a:cubicBezTo>
                    <a:pt x="234399" y="98837"/>
                    <a:pt x="183166" y="203115"/>
                    <a:pt x="146896" y="203115"/>
                  </a:cubicBezTo>
                  <a:cubicBezTo>
                    <a:pt x="121506" y="203115"/>
                    <a:pt x="105638" y="178633"/>
                    <a:pt x="105638" y="162764"/>
                  </a:cubicBezTo>
                  <a:cubicBezTo>
                    <a:pt x="105638" y="141455"/>
                    <a:pt x="127400" y="96571"/>
                    <a:pt x="149616" y="59393"/>
                  </a:cubicBezTo>
                  <a:cubicBezTo>
                    <a:pt x="98384" y="103825"/>
                    <a:pt x="45338" y="173646"/>
                    <a:pt x="45338" y="202209"/>
                  </a:cubicBezTo>
                  <a:cubicBezTo>
                    <a:pt x="45338" y="204022"/>
                    <a:pt x="43525" y="204476"/>
                    <a:pt x="40804" y="204476"/>
                  </a:cubicBezTo>
                  <a:cubicBezTo>
                    <a:pt x="29470" y="204476"/>
                    <a:pt x="0" y="190874"/>
                    <a:pt x="0" y="174099"/>
                  </a:cubicBezTo>
                  <a:cubicBezTo>
                    <a:pt x="0" y="136922"/>
                    <a:pt x="58940" y="28110"/>
                    <a:pt x="74808" y="12241"/>
                  </a:cubicBezTo>
                  <a:cubicBezTo>
                    <a:pt x="76622" y="10428"/>
                    <a:pt x="78435" y="9974"/>
                    <a:pt x="81155" y="9974"/>
                  </a:cubicBezTo>
                  <a:cubicBezTo>
                    <a:pt x="93850" y="9974"/>
                    <a:pt x="114252" y="29016"/>
                    <a:pt x="114252" y="35364"/>
                  </a:cubicBezTo>
                  <a:cubicBezTo>
                    <a:pt x="114252" y="36724"/>
                    <a:pt x="90223" y="69368"/>
                    <a:pt x="76168" y="98837"/>
                  </a:cubicBezTo>
                  <a:cubicBezTo>
                    <a:pt x="114706" y="49872"/>
                    <a:pt x="172739" y="0"/>
                    <a:pt x="195408" y="0"/>
                  </a:cubicBezTo>
                  <a:cubicBezTo>
                    <a:pt x="208556" y="0"/>
                    <a:pt x="228505" y="21309"/>
                    <a:pt x="228505" y="26296"/>
                  </a:cubicBezTo>
                  <a:cubicBezTo>
                    <a:pt x="228505" y="27203"/>
                    <a:pt x="228505" y="27656"/>
                    <a:pt x="228051" y="28110"/>
                  </a:cubicBezTo>
                  <a:cubicBezTo>
                    <a:pt x="212183" y="43978"/>
                    <a:pt x="156417" y="142816"/>
                    <a:pt x="156417" y="165485"/>
                  </a:cubicBezTo>
                  <a:cubicBezTo>
                    <a:pt x="156417" y="168658"/>
                    <a:pt x="157324" y="170472"/>
                    <a:pt x="159591" y="170472"/>
                  </a:cubicBezTo>
                  <a:cubicBezTo>
                    <a:pt x="176819" y="170472"/>
                    <a:pt x="223517" y="88863"/>
                    <a:pt x="231678" y="80702"/>
                  </a:cubicBezTo>
                  <a:cubicBezTo>
                    <a:pt x="233492" y="77982"/>
                    <a:pt x="236212" y="77075"/>
                    <a:pt x="238932" y="7707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65"/>
                                        </p:tgtEl>
                                        <p:attrNameLst>
                                          <p:attrName>style.visibility</p:attrName>
                                        </p:attrNameLst>
                                      </p:cBhvr>
                                      <p:to>
                                        <p:strVal val="visible"/>
                                      </p:to>
                                    </p:set>
                                    <p:animEffect filter="fade" transition="in">
                                      <p:cBhvr>
                                        <p:cTn dur="500"/>
                                        <p:tgtEl>
                                          <p:spTgt spid="9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17" name="Shape 1117"/>
        <p:cNvGrpSpPr/>
        <p:nvPr/>
      </p:nvGrpSpPr>
      <p:grpSpPr>
        <a:xfrm>
          <a:off x="0" y="0"/>
          <a:ext cx="0" cy="0"/>
          <a:chOff x="0" y="0"/>
          <a:chExt cx="0" cy="0"/>
        </a:xfrm>
      </p:grpSpPr>
      <p:sp>
        <p:nvSpPr>
          <p:cNvPr id="1118" name="Google Shape;1118;p206"/>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19" name="Google Shape;1119;p206"/>
          <p:cNvSpPr txBox="1"/>
          <p:nvPr/>
        </p:nvSpPr>
        <p:spPr>
          <a:xfrm>
            <a:off x="755493" y="3244902"/>
            <a:ext cx="3330457"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a:t>
            </a:r>
            <a:endParaRPr/>
          </a:p>
        </p:txBody>
      </p:sp>
      <p:sp>
        <p:nvSpPr>
          <p:cNvPr id="1120" name="Google Shape;1120;p206"/>
          <p:cNvSpPr txBox="1"/>
          <p:nvPr/>
        </p:nvSpPr>
        <p:spPr>
          <a:xfrm>
            <a:off x="1754893" y="999555"/>
            <a:ext cx="8682214" cy="10350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Text with Icons looks Great</a:t>
            </a:r>
            <a:endParaRPr b="1" i="0" sz="5000" u="none" cap="none" strike="noStrike">
              <a:solidFill>
                <a:srgbClr val="FFFFFF"/>
              </a:solidFill>
              <a:latin typeface="Raleway"/>
              <a:ea typeface="Raleway"/>
              <a:cs typeface="Raleway"/>
              <a:sym typeface="Raleway"/>
            </a:endParaRPr>
          </a:p>
        </p:txBody>
      </p:sp>
      <p:sp>
        <p:nvSpPr>
          <p:cNvPr id="1121" name="Google Shape;1121;p206"/>
          <p:cNvSpPr txBox="1"/>
          <p:nvPr/>
        </p:nvSpPr>
        <p:spPr>
          <a:xfrm>
            <a:off x="4495217" y="3244902"/>
            <a:ext cx="3330457"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a:t>
            </a:r>
            <a:endParaRPr/>
          </a:p>
        </p:txBody>
      </p:sp>
      <p:sp>
        <p:nvSpPr>
          <p:cNvPr id="1122" name="Google Shape;1122;p206"/>
          <p:cNvSpPr txBox="1"/>
          <p:nvPr/>
        </p:nvSpPr>
        <p:spPr>
          <a:xfrm>
            <a:off x="8234941" y="3244902"/>
            <a:ext cx="3330457"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a:t>
            </a:r>
            <a:endParaRPr/>
          </a:p>
        </p:txBody>
      </p:sp>
      <p:pic>
        <p:nvPicPr>
          <p:cNvPr descr="Handshake" id="1123" name="Google Shape;1123;p206"/>
          <p:cNvPicPr preferRelativeResize="0"/>
          <p:nvPr/>
        </p:nvPicPr>
        <p:blipFill rotWithShape="1">
          <a:blip r:embed="rId3">
            <a:alphaModFix/>
          </a:blip>
          <a:srcRect b="0" l="0" r="0" t="0"/>
          <a:stretch/>
        </p:blipFill>
        <p:spPr>
          <a:xfrm>
            <a:off x="1827815" y="1901928"/>
            <a:ext cx="1185812" cy="1185812"/>
          </a:xfrm>
          <a:prstGeom prst="rect">
            <a:avLst/>
          </a:prstGeom>
          <a:noFill/>
          <a:ln>
            <a:noFill/>
          </a:ln>
        </p:spPr>
      </p:pic>
      <p:pic>
        <p:nvPicPr>
          <p:cNvPr descr="Document" id="1124" name="Google Shape;1124;p206"/>
          <p:cNvPicPr preferRelativeResize="0"/>
          <p:nvPr/>
        </p:nvPicPr>
        <p:blipFill rotWithShape="1">
          <a:blip r:embed="rId4">
            <a:alphaModFix/>
          </a:blip>
          <a:srcRect b="0" l="0" r="0" t="0"/>
          <a:stretch/>
        </p:blipFill>
        <p:spPr>
          <a:xfrm>
            <a:off x="5727257" y="2061647"/>
            <a:ext cx="866376" cy="866374"/>
          </a:xfrm>
          <a:prstGeom prst="rect">
            <a:avLst/>
          </a:prstGeom>
          <a:noFill/>
          <a:ln>
            <a:noFill/>
          </a:ln>
        </p:spPr>
      </p:pic>
      <p:pic>
        <p:nvPicPr>
          <p:cNvPr descr="Gears" id="1125" name="Google Shape;1125;p206"/>
          <p:cNvPicPr preferRelativeResize="0"/>
          <p:nvPr/>
        </p:nvPicPr>
        <p:blipFill rotWithShape="1">
          <a:blip r:embed="rId5">
            <a:alphaModFix/>
          </a:blip>
          <a:srcRect b="0" l="0" r="0" t="0"/>
          <a:stretch/>
        </p:blipFill>
        <p:spPr>
          <a:xfrm>
            <a:off x="9383880" y="1979788"/>
            <a:ext cx="1032578" cy="1032578"/>
          </a:xfrm>
          <a:prstGeom prst="rect">
            <a:avLst/>
          </a:prstGeom>
          <a:noFill/>
          <a:ln>
            <a:noFill/>
          </a:ln>
        </p:spPr>
      </p:pic>
      <p:pic>
        <p:nvPicPr>
          <p:cNvPr id="1126" name="Google Shape;1126;p206"/>
          <p:cNvPicPr preferRelativeResize="0"/>
          <p:nvPr/>
        </p:nvPicPr>
        <p:blipFill rotWithShape="1">
          <a:blip r:embed="rId6">
            <a:alphaModFix/>
          </a:blip>
          <a:srcRect b="0" l="0" r="0" t="0"/>
          <a:stretch/>
        </p:blipFill>
        <p:spPr>
          <a:xfrm>
            <a:off x="7206947" y="6073308"/>
            <a:ext cx="904018" cy="139080"/>
          </a:xfrm>
          <a:prstGeom prst="rect">
            <a:avLst/>
          </a:prstGeom>
          <a:noFill/>
          <a:ln>
            <a:noFill/>
          </a:ln>
        </p:spPr>
      </p:pic>
      <p:pic>
        <p:nvPicPr>
          <p:cNvPr id="1127" name="Google Shape;1127;p206"/>
          <p:cNvPicPr preferRelativeResize="0"/>
          <p:nvPr/>
        </p:nvPicPr>
        <p:blipFill rotWithShape="1">
          <a:blip r:embed="rId7">
            <a:alphaModFix/>
          </a:blip>
          <a:srcRect b="0" l="0" r="0" t="0"/>
          <a:stretch/>
        </p:blipFill>
        <p:spPr>
          <a:xfrm>
            <a:off x="9825739" y="71409"/>
            <a:ext cx="1814718" cy="1053708"/>
          </a:xfrm>
          <a:prstGeom prst="rect">
            <a:avLst/>
          </a:prstGeom>
          <a:noFill/>
          <a:ln>
            <a:noFill/>
          </a:ln>
        </p:spPr>
      </p:pic>
      <p:sp>
        <p:nvSpPr>
          <p:cNvPr id="1128" name="Google Shape;1128;p206"/>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pen quotation mark" id="1129" name="Google Shape;1129;p206"/>
          <p:cNvPicPr preferRelativeResize="0"/>
          <p:nvPr/>
        </p:nvPicPr>
        <p:blipFill rotWithShape="1">
          <a:blip r:embed="rId8">
            <a:alphaModFix/>
          </a:blip>
          <a:srcRect b="0" l="0" r="0" t="0"/>
          <a:stretch/>
        </p:blipFill>
        <p:spPr>
          <a:xfrm>
            <a:off x="10856685" y="667373"/>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26"/>
                                        </p:tgtEl>
                                        <p:attrNameLst>
                                          <p:attrName>style.visibility</p:attrName>
                                        </p:attrNameLst>
                                      </p:cBhvr>
                                      <p:to>
                                        <p:strVal val="visible"/>
                                      </p:to>
                                    </p:set>
                                    <p:animEffect filter="fade" transition="in">
                                      <p:cBhvr>
                                        <p:cTn dur="500"/>
                                        <p:tgtEl>
                                          <p:spTgt spid="1126"/>
                                        </p:tgtEl>
                                      </p:cBhvr>
                                    </p:animEffect>
                                  </p:childTnLst>
                                </p:cTn>
                              </p:par>
                              <p:par>
                                <p:cTn fill="hold" nodeType="withEffect" presetClass="entr" presetID="10" presetSubtype="0">
                                  <p:stCondLst>
                                    <p:cond delay="250"/>
                                  </p:stCondLst>
                                  <p:childTnLst>
                                    <p:set>
                                      <p:cBhvr>
                                        <p:cTn dur="1" fill="hold">
                                          <p:stCondLst>
                                            <p:cond delay="0"/>
                                          </p:stCondLst>
                                        </p:cTn>
                                        <p:tgtEl>
                                          <p:spTgt spid="1118"/>
                                        </p:tgtEl>
                                        <p:attrNameLst>
                                          <p:attrName>style.visibility</p:attrName>
                                        </p:attrNameLst>
                                      </p:cBhvr>
                                      <p:to>
                                        <p:strVal val="visible"/>
                                      </p:to>
                                    </p:set>
                                    <p:animEffect filter="fade" transition="in">
                                      <p:cBhvr>
                                        <p:cTn dur="500"/>
                                        <p:tgtEl>
                                          <p:spTgt spid="1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C0"/>
        </a:solidFill>
      </p:bgPr>
    </p:bg>
    <p:spTree>
      <p:nvGrpSpPr>
        <p:cNvPr id="1133" name="Shape 1133"/>
        <p:cNvGrpSpPr/>
        <p:nvPr/>
      </p:nvGrpSpPr>
      <p:grpSpPr>
        <a:xfrm>
          <a:off x="0" y="0"/>
          <a:ext cx="0" cy="0"/>
          <a:chOff x="0" y="0"/>
          <a:chExt cx="0" cy="0"/>
        </a:xfrm>
      </p:grpSpPr>
      <p:sp>
        <p:nvSpPr>
          <p:cNvPr id="1134" name="Google Shape;1134;p207"/>
          <p:cNvSpPr/>
          <p:nvPr/>
        </p:nvSpPr>
        <p:spPr>
          <a:xfrm>
            <a:off x="4036819" y="2060983"/>
            <a:ext cx="4118361" cy="2736033"/>
          </a:xfrm>
          <a:prstGeom prst="rect">
            <a:avLst/>
          </a:prstGeom>
          <a:noFill/>
          <a:ln cap="flat" cmpd="sng" w="1016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Aharoni"/>
              <a:buNone/>
            </a:pPr>
            <a:r>
              <a:rPr b="0" i="0" lang="en-GB" sz="2400" u="none" cap="none" strike="noStrike">
                <a:solidFill>
                  <a:srgbClr val="FFFFFF"/>
                </a:solidFill>
                <a:latin typeface="Aharoni"/>
                <a:ea typeface="Aharoni"/>
                <a:cs typeface="Aharoni"/>
                <a:sym typeface="Aharoni"/>
              </a:rPr>
              <a:t>Title</a:t>
            </a:r>
            <a:endParaRPr b="0" i="0" sz="1800" u="none" cap="none" strike="noStrike">
              <a:solidFill>
                <a:srgbClr val="FFFFFF"/>
              </a:solidFill>
              <a:latin typeface="Aharoni"/>
              <a:ea typeface="Aharoni"/>
              <a:cs typeface="Aharoni"/>
              <a:sym typeface="Aharoni"/>
            </a:endParaRPr>
          </a:p>
          <a:p>
            <a:pPr indent="0" lvl="0" marL="0" marR="0" rtl="0" algn="ctr">
              <a:lnSpc>
                <a:spcPct val="100000"/>
              </a:lnSpc>
              <a:spcBef>
                <a:spcPts val="0"/>
              </a:spcBef>
              <a:spcAft>
                <a:spcPts val="0"/>
              </a:spcAft>
              <a:buClr>
                <a:srgbClr val="FFFFFF"/>
              </a:buClr>
              <a:buSzPts val="6000"/>
              <a:buFont typeface="Aharoni"/>
              <a:buNone/>
            </a:pPr>
            <a:r>
              <a:rPr b="0" i="0" lang="en-GB" sz="6000" u="none" cap="none" strike="noStrike">
                <a:solidFill>
                  <a:srgbClr val="FFFFFF"/>
                </a:solidFill>
                <a:latin typeface="Aharoni"/>
                <a:ea typeface="Aharoni"/>
                <a:cs typeface="Aharoni"/>
                <a:sym typeface="Aharoni"/>
              </a:rPr>
              <a:t>Section</a:t>
            </a:r>
            <a:endParaRPr b="0" i="0" sz="1800" u="none" cap="none" strike="noStrike">
              <a:solidFill>
                <a:srgbClr val="FFFFFF"/>
              </a:solidFill>
              <a:latin typeface="Aharoni"/>
              <a:ea typeface="Aharoni"/>
              <a:cs typeface="Aharoni"/>
              <a:sym typeface="Aharoni"/>
            </a:endParaRPr>
          </a:p>
          <a:p>
            <a:pPr indent="0" lvl="0" marL="0" marR="0" rtl="0" algn="ctr">
              <a:lnSpc>
                <a:spcPct val="100000"/>
              </a:lnSpc>
              <a:spcBef>
                <a:spcPts val="0"/>
              </a:spcBef>
              <a:spcAft>
                <a:spcPts val="0"/>
              </a:spcAft>
              <a:buClr>
                <a:srgbClr val="FFFFFF"/>
              </a:buClr>
              <a:buSzPts val="2400"/>
              <a:buFont typeface="Aharoni"/>
              <a:buNone/>
            </a:pPr>
            <a:r>
              <a:rPr b="0" i="0" lang="en-GB" sz="2400" u="none" cap="none" strike="noStrike">
                <a:solidFill>
                  <a:srgbClr val="FFFFFF"/>
                </a:solidFill>
                <a:latin typeface="Aharoni"/>
                <a:ea typeface="Aharoni"/>
                <a:cs typeface="Aharoni"/>
                <a:sym typeface="Aharoni"/>
              </a:rPr>
              <a:t>Slide</a:t>
            </a:r>
            <a:endParaRPr b="0" i="0" sz="1800" u="none" cap="none" strike="noStrike">
              <a:solidFill>
                <a:srgbClr val="FFFFFF"/>
              </a:solidFill>
              <a:latin typeface="Aharoni"/>
              <a:ea typeface="Aharoni"/>
              <a:cs typeface="Aharoni"/>
              <a:sym typeface="Aharoni"/>
            </a:endParaRPr>
          </a:p>
        </p:txBody>
      </p:sp>
      <p:sp>
        <p:nvSpPr>
          <p:cNvPr id="1135" name="Google Shape;1135;p207"/>
          <p:cNvSpPr/>
          <p:nvPr/>
        </p:nvSpPr>
        <p:spPr>
          <a:xfrm>
            <a:off x="4305776" y="2360619"/>
            <a:ext cx="3580446" cy="2189822"/>
          </a:xfrm>
          <a:prstGeom prst="rect">
            <a:avLst/>
          </a:prstGeom>
          <a:noFill/>
          <a:ln cap="flat" cmpd="sng" w="222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36" name="Google Shape;1136;p207"/>
          <p:cNvSpPr/>
          <p:nvPr/>
        </p:nvSpPr>
        <p:spPr>
          <a:xfrm>
            <a:off x="0" y="3014661"/>
            <a:ext cx="4036817" cy="8286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37" name="Google Shape;1137;p207"/>
          <p:cNvSpPr/>
          <p:nvPr/>
        </p:nvSpPr>
        <p:spPr>
          <a:xfrm>
            <a:off x="8167881" y="3014661"/>
            <a:ext cx="4024119" cy="8286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38" name="Google Shape;1138;p207"/>
          <p:cNvPicPr preferRelativeResize="0"/>
          <p:nvPr/>
        </p:nvPicPr>
        <p:blipFill rotWithShape="1">
          <a:blip r:embed="rId3">
            <a:alphaModFix/>
          </a:blip>
          <a:srcRect b="0" l="0" r="0" t="0"/>
          <a:stretch/>
        </p:blipFill>
        <p:spPr>
          <a:xfrm>
            <a:off x="9258300" y="5247493"/>
            <a:ext cx="1809751" cy="583790"/>
          </a:xfrm>
          <a:prstGeom prst="rect">
            <a:avLst/>
          </a:prstGeom>
          <a:noFill/>
          <a:ln>
            <a:noFill/>
          </a:ln>
        </p:spPr>
      </p:pic>
      <p:pic>
        <p:nvPicPr>
          <p:cNvPr id="1139" name="Google Shape;1139;p207"/>
          <p:cNvPicPr preferRelativeResize="0"/>
          <p:nvPr/>
        </p:nvPicPr>
        <p:blipFill rotWithShape="1">
          <a:blip r:embed="rId4">
            <a:alphaModFix/>
          </a:blip>
          <a:srcRect b="0" l="0" r="0" t="0"/>
          <a:stretch/>
        </p:blipFill>
        <p:spPr>
          <a:xfrm>
            <a:off x="1929692" y="953100"/>
            <a:ext cx="1430859" cy="830822"/>
          </a:xfrm>
          <a:prstGeom prst="rect">
            <a:avLst/>
          </a:prstGeom>
          <a:noFill/>
          <a:ln>
            <a:noFill/>
          </a:ln>
        </p:spPr>
      </p:pic>
      <p:pic>
        <p:nvPicPr>
          <p:cNvPr id="1140" name="Google Shape;1140;p207"/>
          <p:cNvPicPr preferRelativeResize="0"/>
          <p:nvPr/>
        </p:nvPicPr>
        <p:blipFill rotWithShape="1">
          <a:blip r:embed="rId5">
            <a:alphaModFix/>
          </a:blip>
          <a:srcRect b="0" l="0" r="0" t="0"/>
          <a:stretch/>
        </p:blipFill>
        <p:spPr>
          <a:xfrm>
            <a:off x="2139033" y="5248186"/>
            <a:ext cx="904018" cy="139080"/>
          </a:xfrm>
          <a:prstGeom prst="rect">
            <a:avLst/>
          </a:prstGeom>
          <a:noFill/>
          <a:ln>
            <a:noFill/>
          </a:ln>
        </p:spPr>
      </p:pic>
      <p:pic>
        <p:nvPicPr>
          <p:cNvPr id="1141" name="Google Shape;1141;p207"/>
          <p:cNvPicPr preferRelativeResize="0"/>
          <p:nvPr/>
        </p:nvPicPr>
        <p:blipFill rotWithShape="1">
          <a:blip r:embed="rId5">
            <a:alphaModFix/>
          </a:blip>
          <a:srcRect b="0" l="0" r="0" t="0"/>
          <a:stretch/>
        </p:blipFill>
        <p:spPr>
          <a:xfrm>
            <a:off x="1477683" y="1298971"/>
            <a:ext cx="904018" cy="139080"/>
          </a:xfrm>
          <a:prstGeom prst="rect">
            <a:avLst/>
          </a:prstGeom>
          <a:noFill/>
          <a:ln>
            <a:noFill/>
          </a:ln>
        </p:spPr>
      </p:pic>
      <p:pic>
        <p:nvPicPr>
          <p:cNvPr id="1142" name="Google Shape;1142;p207"/>
          <p:cNvPicPr preferRelativeResize="0"/>
          <p:nvPr/>
        </p:nvPicPr>
        <p:blipFill rotWithShape="1">
          <a:blip r:embed="rId6">
            <a:alphaModFix/>
          </a:blip>
          <a:srcRect b="0" l="0" r="0" t="0"/>
          <a:stretch/>
        </p:blipFill>
        <p:spPr>
          <a:xfrm rot="-5400000">
            <a:off x="9410917" y="579909"/>
            <a:ext cx="1504516" cy="1855401"/>
          </a:xfrm>
          <a:prstGeom prst="rect">
            <a:avLst/>
          </a:prstGeom>
          <a:noFill/>
          <a:ln>
            <a:noFill/>
          </a:ln>
        </p:spPr>
      </p:pic>
      <p:sp>
        <p:nvSpPr>
          <p:cNvPr id="1143" name="Google Shape;1143;p207"/>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40"/>
                                        </p:tgtEl>
                                        <p:attrNameLst>
                                          <p:attrName>style.visibility</p:attrName>
                                        </p:attrNameLst>
                                      </p:cBhvr>
                                      <p:to>
                                        <p:strVal val="visible"/>
                                      </p:to>
                                    </p:set>
                                    <p:animEffect filter="fade" transition="in">
                                      <p:cBhvr>
                                        <p:cTn dur="500"/>
                                        <p:tgtEl>
                                          <p:spTgt spid="1140"/>
                                        </p:tgtEl>
                                      </p:cBhvr>
                                    </p:animEffect>
                                  </p:childTnLst>
                                </p:cTn>
                              </p:par>
                              <p:par>
                                <p:cTn fill="hold" nodeType="withEffect" presetClass="entr" presetID="10" presetSubtype="0">
                                  <p:stCondLst>
                                    <p:cond delay="250"/>
                                  </p:stCondLst>
                                  <p:childTnLst>
                                    <p:set>
                                      <p:cBhvr>
                                        <p:cTn dur="1" fill="hold">
                                          <p:stCondLst>
                                            <p:cond delay="0"/>
                                          </p:stCondLst>
                                        </p:cTn>
                                        <p:tgtEl>
                                          <p:spTgt spid="1141"/>
                                        </p:tgtEl>
                                        <p:attrNameLst>
                                          <p:attrName>style.visibility</p:attrName>
                                        </p:attrNameLst>
                                      </p:cBhvr>
                                      <p:to>
                                        <p:strVal val="visible"/>
                                      </p:to>
                                    </p:set>
                                    <p:animEffect filter="fade" transition="in">
                                      <p:cBhvr>
                                        <p:cTn dur="500"/>
                                        <p:tgtEl>
                                          <p:spTgt spid="1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47" name="Shape 1147"/>
        <p:cNvGrpSpPr/>
        <p:nvPr/>
      </p:nvGrpSpPr>
      <p:grpSpPr>
        <a:xfrm>
          <a:off x="0" y="0"/>
          <a:ext cx="0" cy="0"/>
          <a:chOff x="0" y="0"/>
          <a:chExt cx="0" cy="0"/>
        </a:xfrm>
      </p:grpSpPr>
      <p:sp>
        <p:nvSpPr>
          <p:cNvPr id="1148" name="Google Shape;1148;p208"/>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149" name="Google Shape;1149;p208"/>
          <p:cNvGrpSpPr/>
          <p:nvPr/>
        </p:nvGrpSpPr>
        <p:grpSpPr>
          <a:xfrm>
            <a:off x="1039151" y="954901"/>
            <a:ext cx="3315772" cy="4948207"/>
            <a:chOff x="1118224" y="283725"/>
            <a:chExt cx="2090826" cy="4076400"/>
          </a:xfrm>
        </p:grpSpPr>
        <p:sp>
          <p:nvSpPr>
            <p:cNvPr id="1150" name="Google Shape;1150;p208"/>
            <p:cNvSpPr/>
            <p:nvPr/>
          </p:nvSpPr>
          <p:spPr>
            <a:xfrm>
              <a:off x="1178650" y="283725"/>
              <a:ext cx="2030400" cy="40764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51" name="Google Shape;1151;p208"/>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52" name="Google Shape;1152;p208"/>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53" name="Google Shape;1153;p208"/>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1067" u="none" cap="none" strike="noStrike">
                <a:solidFill>
                  <a:srgbClr val="000000"/>
                </a:solidFill>
                <a:latin typeface="Roboto"/>
                <a:ea typeface="Roboto"/>
                <a:cs typeface="Roboto"/>
                <a:sym typeface="Roboto"/>
              </a:endParaRPr>
            </a:p>
          </p:txBody>
        </p:sp>
        <p:sp>
          <p:nvSpPr>
            <p:cNvPr id="1154" name="Google Shape;1154;p208"/>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45</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55" name="Google Shape;1155;p208"/>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56" name="Google Shape;1156;p208"/>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1067" u="none" cap="none" strike="noStrike">
                <a:solidFill>
                  <a:srgbClr val="FFFFFF"/>
                </a:solidFill>
                <a:latin typeface="Roboto"/>
                <a:ea typeface="Roboto"/>
                <a:cs typeface="Roboto"/>
                <a:sym typeface="Roboto"/>
              </a:endParaRPr>
            </a:p>
          </p:txBody>
        </p:sp>
      </p:grpSp>
      <p:grpSp>
        <p:nvGrpSpPr>
          <p:cNvPr id="1157" name="Google Shape;1157;p208"/>
          <p:cNvGrpSpPr/>
          <p:nvPr/>
        </p:nvGrpSpPr>
        <p:grpSpPr>
          <a:xfrm>
            <a:off x="4438109" y="954901"/>
            <a:ext cx="3315772" cy="4948207"/>
            <a:chOff x="1118224" y="283725"/>
            <a:chExt cx="2090826" cy="4076400"/>
          </a:xfrm>
        </p:grpSpPr>
        <p:sp>
          <p:nvSpPr>
            <p:cNvPr id="1158" name="Google Shape;1158;p208"/>
            <p:cNvSpPr/>
            <p:nvPr/>
          </p:nvSpPr>
          <p:spPr>
            <a:xfrm>
              <a:off x="1178650" y="283725"/>
              <a:ext cx="2030400" cy="4076400"/>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59" name="Google Shape;1159;p208"/>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60" name="Google Shape;1160;p208"/>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61" name="Google Shape;1161;p208"/>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933" u="none" cap="none" strike="noStrike">
                <a:solidFill>
                  <a:srgbClr val="000000"/>
                </a:solidFill>
                <a:latin typeface="Roboto"/>
                <a:ea typeface="Roboto"/>
                <a:cs typeface="Roboto"/>
                <a:sym typeface="Roboto"/>
              </a:endParaRPr>
            </a:p>
          </p:txBody>
        </p:sp>
        <p:sp>
          <p:nvSpPr>
            <p:cNvPr id="1162" name="Google Shape;1162;p208"/>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28</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63" name="Google Shape;1163;p208"/>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64" name="Google Shape;1164;p208"/>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933" u="none" cap="none" strike="noStrike">
                <a:solidFill>
                  <a:srgbClr val="FFFFFF"/>
                </a:solidFill>
                <a:latin typeface="Roboto"/>
                <a:ea typeface="Roboto"/>
                <a:cs typeface="Roboto"/>
                <a:sym typeface="Roboto"/>
              </a:endParaRPr>
            </a:p>
          </p:txBody>
        </p:sp>
      </p:grpSp>
      <p:grpSp>
        <p:nvGrpSpPr>
          <p:cNvPr id="1165" name="Google Shape;1165;p208"/>
          <p:cNvGrpSpPr/>
          <p:nvPr/>
        </p:nvGrpSpPr>
        <p:grpSpPr>
          <a:xfrm>
            <a:off x="7837067" y="954901"/>
            <a:ext cx="3315772" cy="4948207"/>
            <a:chOff x="1118224" y="283725"/>
            <a:chExt cx="2090826" cy="4076400"/>
          </a:xfrm>
        </p:grpSpPr>
        <p:sp>
          <p:nvSpPr>
            <p:cNvPr id="1166" name="Google Shape;1166;p208"/>
            <p:cNvSpPr/>
            <p:nvPr/>
          </p:nvSpPr>
          <p:spPr>
            <a:xfrm>
              <a:off x="1178650" y="283725"/>
              <a:ext cx="2030400" cy="4076400"/>
            </a:xfrm>
            <a:prstGeom prst="rect">
              <a:avLst/>
            </a:prstGeom>
            <a:solidFill>
              <a:srgbClr val="92D05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67" name="Google Shape;1167;p208"/>
            <p:cNvSpPr/>
            <p:nvPr/>
          </p:nvSpPr>
          <p:spPr>
            <a:xfrm>
              <a:off x="1118224" y="341749"/>
              <a:ext cx="2048100" cy="2490600"/>
            </a:xfrm>
            <a:prstGeom prst="rect">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68" name="Google Shape;1168;p208"/>
            <p:cNvSpPr/>
            <p:nvPr/>
          </p:nvSpPr>
          <p:spPr>
            <a:xfrm>
              <a:off x="1233923" y="1225061"/>
              <a:ext cx="1815000" cy="608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Medium"/>
                <a:buNone/>
              </a:pPr>
              <a:r>
                <a:rPr b="0" i="0" lang="en-GB" sz="1600" u="none" cap="none" strike="noStrike">
                  <a:solidFill>
                    <a:srgbClr val="000000"/>
                  </a:solidFill>
                  <a:latin typeface="Roboto Medium"/>
                  <a:ea typeface="Roboto Medium"/>
                  <a:cs typeface="Roboto Medium"/>
                  <a:sym typeface="Roboto Medium"/>
                </a:rPr>
                <a:t>Lorem ipsum porta dolor sit amet nec</a:t>
              </a:r>
              <a:endParaRPr b="0" i="0" sz="1600" u="none" cap="none" strike="noStrike">
                <a:solidFill>
                  <a:srgbClr val="000000"/>
                </a:solidFill>
                <a:latin typeface="Roboto Medium"/>
                <a:ea typeface="Roboto Medium"/>
                <a:cs typeface="Roboto Medium"/>
                <a:sym typeface="Roboto Medium"/>
              </a:endParaRPr>
            </a:p>
          </p:txBody>
        </p:sp>
        <p:sp>
          <p:nvSpPr>
            <p:cNvPr id="1169" name="Google Shape;1169;p208"/>
            <p:cNvSpPr/>
            <p:nvPr/>
          </p:nvSpPr>
          <p:spPr>
            <a:xfrm>
              <a:off x="1233923" y="1846625"/>
              <a:ext cx="1815000" cy="8298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067"/>
                <a:buFont typeface="Roboto"/>
                <a:buNone/>
              </a:pPr>
              <a:r>
                <a:rPr b="0" i="0" lang="en-GB" sz="1067" u="none" cap="none" strike="noStrike">
                  <a:solidFill>
                    <a:srgbClr val="000000"/>
                  </a:solidFill>
                  <a:latin typeface="Roboto"/>
                  <a:ea typeface="Roboto"/>
                  <a:cs typeface="Roboto"/>
                  <a:sym typeface="Roboto"/>
                </a:rPr>
                <a:t>Lorem ipsum dolor sit amet adipiscing. Donec risus dolor, porta venenatis neque pharetra luctus felis. Proin vel tellus nec in felis volutpat amet molestie cum sociis.</a:t>
              </a:r>
              <a:endParaRPr b="0" i="0" sz="933" u="none" cap="none" strike="noStrike">
                <a:solidFill>
                  <a:srgbClr val="000000"/>
                </a:solidFill>
                <a:latin typeface="Roboto"/>
                <a:ea typeface="Roboto"/>
                <a:cs typeface="Roboto"/>
                <a:sym typeface="Roboto"/>
              </a:endParaRPr>
            </a:p>
          </p:txBody>
        </p:sp>
        <p:sp>
          <p:nvSpPr>
            <p:cNvPr id="1170" name="Google Shape;1170;p208"/>
            <p:cNvSpPr/>
            <p:nvPr/>
          </p:nvSpPr>
          <p:spPr>
            <a:xfrm>
              <a:off x="1233850" y="470600"/>
              <a:ext cx="1815000" cy="675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5333"/>
                <a:buFont typeface="Roboto"/>
                <a:buNone/>
              </a:pPr>
              <a:r>
                <a:rPr b="1" i="0" lang="en-GB" sz="5333" u="none" cap="none" strike="noStrike">
                  <a:solidFill>
                    <a:srgbClr val="000000"/>
                  </a:solidFill>
                  <a:latin typeface="Roboto"/>
                  <a:ea typeface="Roboto"/>
                  <a:cs typeface="Roboto"/>
                  <a:sym typeface="Roboto"/>
                </a:rPr>
                <a:t>36</a:t>
              </a:r>
              <a:r>
                <a:rPr b="0" i="0" lang="en-GB" sz="5333" u="none" cap="none" strike="noStrike">
                  <a:solidFill>
                    <a:srgbClr val="000000"/>
                  </a:solidFill>
                  <a:latin typeface="Roboto Thin"/>
                  <a:ea typeface="Roboto Thin"/>
                  <a:cs typeface="Roboto Thin"/>
                  <a:sym typeface="Roboto Thin"/>
                </a:rPr>
                <a:t>%</a:t>
              </a:r>
              <a:endParaRPr b="0" i="0" sz="5333" u="none" cap="none" strike="noStrike">
                <a:solidFill>
                  <a:srgbClr val="000000"/>
                </a:solidFill>
                <a:latin typeface="Roboto Thin"/>
                <a:ea typeface="Roboto Thin"/>
                <a:cs typeface="Roboto Thin"/>
                <a:sym typeface="Roboto Thin"/>
              </a:endParaRPr>
            </a:p>
          </p:txBody>
        </p:sp>
        <p:sp>
          <p:nvSpPr>
            <p:cNvPr id="1171" name="Google Shape;1171;p208"/>
            <p:cNvSpPr/>
            <p:nvPr/>
          </p:nvSpPr>
          <p:spPr>
            <a:xfrm rot="5400000">
              <a:off x="1938871" y="2785391"/>
              <a:ext cx="389100" cy="278100"/>
            </a:xfrm>
            <a:prstGeom prst="rightArrow">
              <a:avLst>
                <a:gd fmla="val 34239" name="adj1"/>
                <a:gd fmla="val 57035" name="adj2"/>
              </a:avLst>
            </a:prstGeom>
            <a:solidFill>
              <a:srgbClr val="FFFFF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72" name="Google Shape;1172;p208"/>
            <p:cNvSpPr/>
            <p:nvPr/>
          </p:nvSpPr>
          <p:spPr>
            <a:xfrm>
              <a:off x="1118308" y="3172455"/>
              <a:ext cx="2030400" cy="1085400"/>
            </a:xfrm>
            <a:prstGeom prst="rect">
              <a:avLst/>
            </a:prstGeom>
            <a:noFill/>
            <a:ln>
              <a:noFill/>
            </a:ln>
          </p:spPr>
          <p:txBody>
            <a:bodyPr anchorCtr="0" anchor="t" bIns="121900" lIns="121900" spcFirstLastPara="1" rIns="121900" wrap="square" tIns="121900">
              <a:noAutofit/>
            </a:bodyPr>
            <a:lstStyle/>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Donec risus dolor porta venenatis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Pharetra luctus felis</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Proin vel tellus in felis volutpat </a:t>
              </a:r>
              <a:endParaRPr b="0" i="0" sz="1067"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FFFFFF"/>
                </a:buClr>
                <a:buSzPts val="800"/>
                <a:buFont typeface="Roboto"/>
                <a:buChar char="●"/>
              </a:pPr>
              <a:r>
                <a:rPr b="0" i="0" lang="en-GB" sz="1067" u="none" cap="none" strike="noStrike">
                  <a:solidFill>
                    <a:srgbClr val="FFFFFF"/>
                  </a:solidFill>
                  <a:latin typeface="Roboto"/>
                  <a:ea typeface="Roboto"/>
                  <a:cs typeface="Roboto"/>
                  <a:sym typeface="Roboto"/>
                </a:rPr>
                <a:t>Molestie nec amet cum sociis</a:t>
              </a:r>
              <a:endParaRPr b="0" i="0" sz="933" u="none" cap="none" strike="noStrike">
                <a:solidFill>
                  <a:srgbClr val="FFFFFF"/>
                </a:solidFill>
                <a:latin typeface="Roboto"/>
                <a:ea typeface="Roboto"/>
                <a:cs typeface="Roboto"/>
                <a:sym typeface="Roboto"/>
              </a:endParaRPr>
            </a:p>
          </p:txBody>
        </p:sp>
      </p:grpSp>
      <p:pic>
        <p:nvPicPr>
          <p:cNvPr id="1173" name="Google Shape;1173;p208"/>
          <p:cNvPicPr preferRelativeResize="0"/>
          <p:nvPr/>
        </p:nvPicPr>
        <p:blipFill rotWithShape="1">
          <a:blip r:embed="rId3">
            <a:alphaModFix/>
          </a:blip>
          <a:srcRect b="0" l="0" r="0" t="0"/>
          <a:stretch/>
        </p:blipFill>
        <p:spPr>
          <a:xfrm>
            <a:off x="6862471" y="6247454"/>
            <a:ext cx="904018" cy="139080"/>
          </a:xfrm>
          <a:prstGeom prst="rect">
            <a:avLst/>
          </a:prstGeom>
          <a:noFill/>
          <a:ln>
            <a:noFill/>
          </a:ln>
        </p:spPr>
      </p:pic>
      <p:sp>
        <p:nvSpPr>
          <p:cNvPr id="1174" name="Google Shape;1174;p208"/>
          <p:cNvSpPr/>
          <p:nvPr/>
        </p:nvSpPr>
        <p:spPr>
          <a:xfrm rot="-1944089">
            <a:off x="10313013" y="271342"/>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75" name="Google Shape;1175;p208"/>
          <p:cNvSpPr/>
          <p:nvPr/>
        </p:nvSpPr>
        <p:spPr>
          <a:xfrm rot="-1944089">
            <a:off x="9989672" y="50220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76" name="Google Shape;1176;p208"/>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49"/>
                                        </p:tgtEl>
                                        <p:attrNameLst>
                                          <p:attrName>style.visibility</p:attrName>
                                        </p:attrNameLst>
                                      </p:cBhvr>
                                      <p:to>
                                        <p:strVal val="visible"/>
                                      </p:to>
                                    </p:set>
                                    <p:animEffect filter="fade" transition="in">
                                      <p:cBhvr>
                                        <p:cTn dur="1000"/>
                                        <p:tgtEl>
                                          <p:spTgt spid="1149"/>
                                        </p:tgtEl>
                                      </p:cBhvr>
                                    </p:animEffect>
                                  </p:childTnLst>
                                </p:cTn>
                              </p:par>
                              <p:par>
                                <p:cTn fill="hold" nodeType="withEffect" presetClass="entr" presetID="10" presetSubtype="0">
                                  <p:stCondLst>
                                    <p:cond delay="500"/>
                                  </p:stCondLst>
                                  <p:childTnLst>
                                    <p:set>
                                      <p:cBhvr>
                                        <p:cTn dur="1" fill="hold">
                                          <p:stCondLst>
                                            <p:cond delay="0"/>
                                          </p:stCondLst>
                                        </p:cTn>
                                        <p:tgtEl>
                                          <p:spTgt spid="1157"/>
                                        </p:tgtEl>
                                        <p:attrNameLst>
                                          <p:attrName>style.visibility</p:attrName>
                                        </p:attrNameLst>
                                      </p:cBhvr>
                                      <p:to>
                                        <p:strVal val="visible"/>
                                      </p:to>
                                    </p:set>
                                    <p:animEffect filter="fade" transition="in">
                                      <p:cBhvr>
                                        <p:cTn dur="1000"/>
                                        <p:tgtEl>
                                          <p:spTgt spid="1157"/>
                                        </p:tgtEl>
                                      </p:cBhvr>
                                    </p:animEffect>
                                  </p:childTnLst>
                                </p:cTn>
                              </p:par>
                              <p:par>
                                <p:cTn fill="hold" nodeType="withEffect" presetClass="entr" presetID="10" presetSubtype="0">
                                  <p:stCondLst>
                                    <p:cond delay="750"/>
                                  </p:stCondLst>
                                  <p:childTnLst>
                                    <p:set>
                                      <p:cBhvr>
                                        <p:cTn dur="1" fill="hold">
                                          <p:stCondLst>
                                            <p:cond delay="0"/>
                                          </p:stCondLst>
                                        </p:cTn>
                                        <p:tgtEl>
                                          <p:spTgt spid="1165"/>
                                        </p:tgtEl>
                                        <p:attrNameLst>
                                          <p:attrName>style.visibility</p:attrName>
                                        </p:attrNameLst>
                                      </p:cBhvr>
                                      <p:to>
                                        <p:strVal val="visible"/>
                                      </p:to>
                                    </p:set>
                                    <p:animEffect filter="fade" transition="in">
                                      <p:cBhvr>
                                        <p:cTn dur="1000"/>
                                        <p:tgtEl>
                                          <p:spTgt spid="1165"/>
                                        </p:tgtEl>
                                      </p:cBhvr>
                                    </p:animEffect>
                                  </p:childTnLst>
                                </p:cTn>
                              </p:par>
                              <p:par>
                                <p:cTn fill="hold" nodeType="withEffect" presetClass="entr" presetID="10" presetSubtype="0">
                                  <p:stCondLst>
                                    <p:cond delay="250"/>
                                  </p:stCondLst>
                                  <p:childTnLst>
                                    <p:set>
                                      <p:cBhvr>
                                        <p:cTn dur="1" fill="hold">
                                          <p:stCondLst>
                                            <p:cond delay="0"/>
                                          </p:stCondLst>
                                        </p:cTn>
                                        <p:tgtEl>
                                          <p:spTgt spid="1173"/>
                                        </p:tgtEl>
                                        <p:attrNameLst>
                                          <p:attrName>style.visibility</p:attrName>
                                        </p:attrNameLst>
                                      </p:cBhvr>
                                      <p:to>
                                        <p:strVal val="visible"/>
                                      </p:to>
                                    </p:set>
                                    <p:animEffect filter="fade" transition="in">
                                      <p:cBhvr>
                                        <p:cTn dur="500"/>
                                        <p:tgtEl>
                                          <p:spTgt spid="1173"/>
                                        </p:tgtEl>
                                      </p:cBhvr>
                                    </p:animEffect>
                                  </p:childTnLst>
                                </p:cTn>
                              </p:par>
                              <p:par>
                                <p:cTn fill="hold" nodeType="withEffect" presetClass="entr" presetID="10" presetSubtype="0">
                                  <p:stCondLst>
                                    <p:cond delay="250"/>
                                  </p:stCondLst>
                                  <p:childTnLst>
                                    <p:set>
                                      <p:cBhvr>
                                        <p:cTn dur="1" fill="hold">
                                          <p:stCondLst>
                                            <p:cond delay="0"/>
                                          </p:stCondLst>
                                        </p:cTn>
                                        <p:tgtEl>
                                          <p:spTgt spid="1148"/>
                                        </p:tgtEl>
                                        <p:attrNameLst>
                                          <p:attrName>style.visibility</p:attrName>
                                        </p:attrNameLst>
                                      </p:cBhvr>
                                      <p:to>
                                        <p:strVal val="visible"/>
                                      </p:to>
                                    </p:set>
                                    <p:animEffect filter="fade" transition="in">
                                      <p:cBhvr>
                                        <p:cTn dur="500"/>
                                        <p:tgtEl>
                                          <p:spTgt spid="1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80" name="Shape 1180"/>
        <p:cNvGrpSpPr/>
        <p:nvPr/>
      </p:nvGrpSpPr>
      <p:grpSpPr>
        <a:xfrm>
          <a:off x="0" y="0"/>
          <a:ext cx="0" cy="0"/>
          <a:chOff x="0" y="0"/>
          <a:chExt cx="0" cy="0"/>
        </a:xfrm>
      </p:grpSpPr>
      <p:sp>
        <p:nvSpPr>
          <p:cNvPr id="1181" name="Google Shape;1181;p209"/>
          <p:cNvSpPr txBox="1"/>
          <p:nvPr>
            <p:ph idx="1" type="body"/>
          </p:nvPr>
        </p:nvSpPr>
        <p:spPr>
          <a:xfrm>
            <a:off x="868048" y="4149655"/>
            <a:ext cx="10711543" cy="1846813"/>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lang="en-GB" sz="5000">
                <a:solidFill>
                  <a:srgbClr val="FFFFFF"/>
                </a:solidFill>
              </a:rPr>
              <a:t>More Pictures </a:t>
            </a:r>
            <a:endParaRPr/>
          </a:p>
        </p:txBody>
      </p:sp>
      <p:sp>
        <p:nvSpPr>
          <p:cNvPr id="1182" name="Google Shape;1182;p209"/>
          <p:cNvSpPr/>
          <p:nvPr/>
        </p:nvSpPr>
        <p:spPr>
          <a:xfrm>
            <a:off x="1231451" y="3538199"/>
            <a:ext cx="473938" cy="47393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3" name="Google Shape;1183;p209"/>
          <p:cNvSpPr/>
          <p:nvPr/>
        </p:nvSpPr>
        <p:spPr>
          <a:xfrm>
            <a:off x="868048" y="3181908"/>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4" name="Google Shape;1184;p209"/>
          <p:cNvSpPr txBox="1"/>
          <p:nvPr/>
        </p:nvSpPr>
        <p:spPr>
          <a:xfrm>
            <a:off x="758848" y="5118323"/>
            <a:ext cx="10980897" cy="1015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Didact Gothic"/>
              <a:buNone/>
            </a:pPr>
            <a:r>
              <a:rPr b="0" i="0" lang="en-GB" sz="2000" u="none" cap="none" strike="noStrike">
                <a:solidFill>
                  <a:srgbClr val="FFFFFF"/>
                </a:solidFill>
                <a:latin typeface="Didact Gothic"/>
                <a:ea typeface="Didact Gothic"/>
                <a:cs typeface="Didact Gothic"/>
                <a:sym typeface="Didact Gothic"/>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Didact Gothic"/>
              <a:ea typeface="Didact Gothic"/>
              <a:cs typeface="Didact Gothic"/>
              <a:sym typeface="Didact Gothic"/>
            </a:endParaRPr>
          </a:p>
        </p:txBody>
      </p:sp>
      <p:pic>
        <p:nvPicPr>
          <p:cNvPr id="1185" name="Google Shape;1185;p209"/>
          <p:cNvPicPr preferRelativeResize="0"/>
          <p:nvPr/>
        </p:nvPicPr>
        <p:blipFill rotWithShape="1">
          <a:blip r:embed="rId3">
            <a:alphaModFix/>
          </a:blip>
          <a:srcRect b="0" l="0" r="0" t="0"/>
          <a:stretch/>
        </p:blipFill>
        <p:spPr>
          <a:xfrm>
            <a:off x="1253380" y="1268978"/>
            <a:ext cx="904018" cy="139080"/>
          </a:xfrm>
          <a:prstGeom prst="rect">
            <a:avLst/>
          </a:prstGeom>
          <a:noFill/>
          <a:ln>
            <a:noFill/>
          </a:ln>
        </p:spPr>
      </p:pic>
      <p:pic>
        <p:nvPicPr>
          <p:cNvPr id="1186" name="Google Shape;1186;p209"/>
          <p:cNvPicPr preferRelativeResize="0"/>
          <p:nvPr/>
        </p:nvPicPr>
        <p:blipFill rotWithShape="1">
          <a:blip r:embed="rId3">
            <a:alphaModFix/>
          </a:blip>
          <a:srcRect b="0" l="0" r="0" t="0"/>
          <a:stretch/>
        </p:blipFill>
        <p:spPr>
          <a:xfrm>
            <a:off x="9921774" y="4760418"/>
            <a:ext cx="904018" cy="139080"/>
          </a:xfrm>
          <a:prstGeom prst="rect">
            <a:avLst/>
          </a:prstGeom>
          <a:noFill/>
          <a:ln>
            <a:noFill/>
          </a:ln>
        </p:spPr>
      </p:pic>
      <p:sp>
        <p:nvSpPr>
          <p:cNvPr id="1187" name="Google Shape;1187;p209"/>
          <p:cNvSpPr/>
          <p:nvPr/>
        </p:nvSpPr>
        <p:spPr>
          <a:xfrm rot="-5400000">
            <a:off x="11397951" y="5575011"/>
            <a:ext cx="1296000" cy="292103"/>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88" name="Google Shape;1188;p209"/>
          <p:cNvPicPr preferRelativeResize="0"/>
          <p:nvPr>
            <p:ph idx="2" type="pic"/>
          </p:nvPr>
        </p:nvPicPr>
        <p:blipFill rotWithShape="1">
          <a:blip r:embed="rId4">
            <a:alphaModFix/>
          </a:blip>
          <a:srcRect b="0" l="4936" r="17345" t="0"/>
          <a:stretch/>
        </p:blipFill>
        <p:spPr>
          <a:xfrm>
            <a:off x="2138763" y="1125000"/>
            <a:ext cx="2449513" cy="2447925"/>
          </a:xfrm>
          <a:prstGeom prst="flowChartConnector">
            <a:avLst/>
          </a:prstGeom>
          <a:noFill/>
          <a:ln>
            <a:noFill/>
          </a:ln>
        </p:spPr>
      </p:pic>
      <p:pic>
        <p:nvPicPr>
          <p:cNvPr descr="A picture containing object&#10;&#10;Description automatically generated" id="1189" name="Google Shape;1189;p209"/>
          <p:cNvPicPr preferRelativeResize="0"/>
          <p:nvPr>
            <p:ph idx="3" type="pic"/>
          </p:nvPr>
        </p:nvPicPr>
        <p:blipFill rotWithShape="1">
          <a:blip r:embed="rId5">
            <a:alphaModFix/>
          </a:blip>
          <a:srcRect b="31" l="0" r="0" t="32"/>
          <a:stretch/>
        </p:blipFill>
        <p:spPr>
          <a:xfrm>
            <a:off x="4866075" y="1125000"/>
            <a:ext cx="2449513" cy="2447925"/>
          </a:xfrm>
          <a:prstGeom prst="flowChartConnector">
            <a:avLst/>
          </a:prstGeom>
          <a:noFill/>
          <a:ln>
            <a:noFill/>
          </a:ln>
        </p:spPr>
      </p:pic>
      <p:pic>
        <p:nvPicPr>
          <p:cNvPr descr="A picture containing egg, indoor, large, mouse&#10;&#10;Description automatically generated" id="1190" name="Google Shape;1190;p209"/>
          <p:cNvPicPr preferRelativeResize="0"/>
          <p:nvPr>
            <p:ph idx="4" type="pic"/>
          </p:nvPr>
        </p:nvPicPr>
        <p:blipFill rotWithShape="1">
          <a:blip r:embed="rId6">
            <a:alphaModFix/>
          </a:blip>
          <a:srcRect b="0" l="12476" r="12476" t="0"/>
          <a:stretch/>
        </p:blipFill>
        <p:spPr>
          <a:xfrm>
            <a:off x="7593387" y="1125000"/>
            <a:ext cx="2449513" cy="2447925"/>
          </a:xfrm>
          <a:prstGeom prst="flowChartConnector">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85"/>
                                        </p:tgtEl>
                                        <p:attrNameLst>
                                          <p:attrName>style.visibility</p:attrName>
                                        </p:attrNameLst>
                                      </p:cBhvr>
                                      <p:to>
                                        <p:strVal val="visible"/>
                                      </p:to>
                                    </p:set>
                                    <p:animEffect filter="fade" transition="in">
                                      <p:cBhvr>
                                        <p:cTn dur="500"/>
                                        <p:tgtEl>
                                          <p:spTgt spid="1185"/>
                                        </p:tgtEl>
                                      </p:cBhvr>
                                    </p:animEffect>
                                  </p:childTnLst>
                                </p:cTn>
                              </p:par>
                              <p:par>
                                <p:cTn fill="hold" nodeType="withEffect" presetClass="entr" presetID="10" presetSubtype="0">
                                  <p:stCondLst>
                                    <p:cond delay="250"/>
                                  </p:stCondLst>
                                  <p:childTnLst>
                                    <p:set>
                                      <p:cBhvr>
                                        <p:cTn dur="1" fill="hold">
                                          <p:stCondLst>
                                            <p:cond delay="0"/>
                                          </p:stCondLst>
                                        </p:cTn>
                                        <p:tgtEl>
                                          <p:spTgt spid="1186"/>
                                        </p:tgtEl>
                                        <p:attrNameLst>
                                          <p:attrName>style.visibility</p:attrName>
                                        </p:attrNameLst>
                                      </p:cBhvr>
                                      <p:to>
                                        <p:strVal val="visible"/>
                                      </p:to>
                                    </p:set>
                                    <p:animEffect filter="fade" transition="in">
                                      <p:cBhvr>
                                        <p:cTn dur="500"/>
                                        <p:tgtEl>
                                          <p:spTgt spid="1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194" name="Shape 1194"/>
        <p:cNvGrpSpPr/>
        <p:nvPr/>
      </p:nvGrpSpPr>
      <p:grpSpPr>
        <a:xfrm>
          <a:off x="0" y="0"/>
          <a:ext cx="0" cy="0"/>
          <a:chOff x="0" y="0"/>
          <a:chExt cx="0" cy="0"/>
        </a:xfrm>
      </p:grpSpPr>
      <p:sp>
        <p:nvSpPr>
          <p:cNvPr id="1195" name="Google Shape;1195;p210"/>
          <p:cNvSpPr txBox="1"/>
          <p:nvPr>
            <p:ph type="title"/>
          </p:nvPr>
        </p:nvSpPr>
        <p:spPr>
          <a:xfrm>
            <a:off x="732446" y="478273"/>
            <a:ext cx="10515600" cy="105095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Table &amp; Stats</a:t>
            </a:r>
            <a:endParaRPr/>
          </a:p>
        </p:txBody>
      </p:sp>
      <p:sp>
        <p:nvSpPr>
          <p:cNvPr id="1196" name="Google Shape;1196;p210"/>
          <p:cNvSpPr txBox="1"/>
          <p:nvPr/>
        </p:nvSpPr>
        <p:spPr>
          <a:xfrm>
            <a:off x="840000" y="1531949"/>
            <a:ext cx="10728000"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Lorem ipsum dolor sit amet, consectetur adipiscing elit. Nam vel quam nisl. Interdum et malesuada fames ac ante ipsum primis in faucibus. Duis dapibus id augue quis semper</a:t>
            </a:r>
            <a:endParaRPr/>
          </a:p>
        </p:txBody>
      </p:sp>
      <p:grpSp>
        <p:nvGrpSpPr>
          <p:cNvPr id="1197" name="Google Shape;1197;p210"/>
          <p:cNvGrpSpPr/>
          <p:nvPr/>
        </p:nvGrpSpPr>
        <p:grpSpPr>
          <a:xfrm>
            <a:off x="8250689" y="775547"/>
            <a:ext cx="486912" cy="344645"/>
            <a:chOff x="743484" y="5375305"/>
            <a:chExt cx="1170774" cy="652447"/>
          </a:xfrm>
        </p:grpSpPr>
        <p:sp>
          <p:nvSpPr>
            <p:cNvPr id="1198" name="Google Shape;1198;p210"/>
            <p:cNvSpPr/>
            <p:nvPr/>
          </p:nvSpPr>
          <p:spPr>
            <a:xfrm>
              <a:off x="743484" y="5375305"/>
              <a:ext cx="1170774" cy="940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99" name="Google Shape;1199;p210"/>
            <p:cNvSpPr/>
            <p:nvPr/>
          </p:nvSpPr>
          <p:spPr>
            <a:xfrm>
              <a:off x="743484" y="5554767"/>
              <a:ext cx="1170774" cy="940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00" name="Google Shape;1200;p210"/>
            <p:cNvSpPr/>
            <p:nvPr/>
          </p:nvSpPr>
          <p:spPr>
            <a:xfrm>
              <a:off x="743484" y="5734229"/>
              <a:ext cx="1170774" cy="94003"/>
            </a:xfrm>
            <a:prstGeom prst="rect">
              <a:avLst/>
            </a:prstGeom>
            <a:solidFill>
              <a:schemeClr val="lt1">
                <a:alpha val="8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01" name="Google Shape;1201;p210"/>
            <p:cNvSpPr/>
            <p:nvPr/>
          </p:nvSpPr>
          <p:spPr>
            <a:xfrm>
              <a:off x="743484" y="5933749"/>
              <a:ext cx="1170774" cy="94003"/>
            </a:xfrm>
            <a:prstGeom prst="rect">
              <a:avLst/>
            </a:prstGeom>
            <a:solidFill>
              <a:schemeClr val="lt1">
                <a:alpha val="5372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pic>
        <p:nvPicPr>
          <p:cNvPr id="1202" name="Google Shape;1202;p210"/>
          <p:cNvPicPr preferRelativeResize="0"/>
          <p:nvPr/>
        </p:nvPicPr>
        <p:blipFill rotWithShape="1">
          <a:blip r:embed="rId3">
            <a:alphaModFix/>
          </a:blip>
          <a:srcRect b="0" l="0" r="0" t="0"/>
          <a:stretch/>
        </p:blipFill>
        <p:spPr>
          <a:xfrm>
            <a:off x="559802" y="4522003"/>
            <a:ext cx="1814718" cy="1053708"/>
          </a:xfrm>
          <a:prstGeom prst="rect">
            <a:avLst/>
          </a:prstGeom>
          <a:noFill/>
          <a:ln>
            <a:noFill/>
          </a:ln>
        </p:spPr>
      </p:pic>
      <p:pic>
        <p:nvPicPr>
          <p:cNvPr id="1203" name="Google Shape;1203;p210"/>
          <p:cNvPicPr preferRelativeResize="0"/>
          <p:nvPr/>
        </p:nvPicPr>
        <p:blipFill rotWithShape="1">
          <a:blip r:embed="rId4">
            <a:alphaModFix/>
          </a:blip>
          <a:srcRect b="0" l="0" r="0" t="0"/>
          <a:stretch/>
        </p:blipFill>
        <p:spPr>
          <a:xfrm>
            <a:off x="2814814" y="2762359"/>
            <a:ext cx="6654800" cy="2792413"/>
          </a:xfrm>
          <a:prstGeom prst="rect">
            <a:avLst/>
          </a:prstGeom>
          <a:noFill/>
          <a:ln cap="flat" cmpd="sng" w="19050">
            <a:solidFill>
              <a:srgbClr val="FEFEFE"/>
            </a:solidFill>
            <a:prstDash val="solid"/>
            <a:round/>
            <a:headEnd len="sm" w="sm" type="none"/>
            <a:tailEnd len="sm" w="sm" type="none"/>
          </a:ln>
        </p:spPr>
      </p:pic>
      <p:pic>
        <p:nvPicPr>
          <p:cNvPr descr="Open quotation mark" id="1204" name="Google Shape;1204;p210"/>
          <p:cNvPicPr preferRelativeResize="0"/>
          <p:nvPr/>
        </p:nvPicPr>
        <p:blipFill rotWithShape="1">
          <a:blip r:embed="rId5">
            <a:alphaModFix/>
          </a:blip>
          <a:srcRect b="0" l="0" r="0" t="0"/>
          <a:stretch/>
        </p:blipFill>
        <p:spPr>
          <a:xfrm>
            <a:off x="1312853" y="5125600"/>
            <a:ext cx="914400" cy="914400"/>
          </a:xfrm>
          <a:prstGeom prst="rect">
            <a:avLst/>
          </a:prstGeom>
          <a:noFill/>
          <a:ln>
            <a:noFill/>
          </a:ln>
        </p:spPr>
      </p:pic>
      <p:sp>
        <p:nvSpPr>
          <p:cNvPr id="1205" name="Google Shape;1205;p210"/>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209" name="Shape 1209"/>
        <p:cNvGrpSpPr/>
        <p:nvPr/>
      </p:nvGrpSpPr>
      <p:grpSpPr>
        <a:xfrm>
          <a:off x="0" y="0"/>
          <a:ext cx="0" cy="0"/>
          <a:chOff x="0" y="0"/>
          <a:chExt cx="0" cy="0"/>
        </a:xfrm>
      </p:grpSpPr>
      <p:sp>
        <p:nvSpPr>
          <p:cNvPr id="1210" name="Google Shape;1210;p211"/>
          <p:cNvSpPr/>
          <p:nvPr/>
        </p:nvSpPr>
        <p:spPr>
          <a:xfrm>
            <a:off x="11536557" y="5783813"/>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11" name="Google Shape;1211;p211"/>
          <p:cNvSpPr/>
          <p:nvPr/>
        </p:nvSpPr>
        <p:spPr>
          <a:xfrm>
            <a:off x="11173043" y="5392733"/>
            <a:ext cx="473938" cy="473938"/>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12" name="Google Shape;1212;p211"/>
          <p:cNvSpPr/>
          <p:nvPr/>
        </p:nvSpPr>
        <p:spPr>
          <a:xfrm>
            <a:off x="501800" y="5965287"/>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13" name="Google Shape;1213;p211"/>
          <p:cNvSpPr txBox="1"/>
          <p:nvPr>
            <p:ph type="title"/>
          </p:nvPr>
        </p:nvSpPr>
        <p:spPr>
          <a:xfrm>
            <a:off x="748892" y="121631"/>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MAP SLIDE</a:t>
            </a:r>
            <a:endParaRPr/>
          </a:p>
        </p:txBody>
      </p:sp>
      <p:grpSp>
        <p:nvGrpSpPr>
          <p:cNvPr id="1214" name="Google Shape;1214;p211"/>
          <p:cNvGrpSpPr/>
          <p:nvPr/>
        </p:nvGrpSpPr>
        <p:grpSpPr>
          <a:xfrm>
            <a:off x="5009790" y="2945971"/>
            <a:ext cx="2172420" cy="2594400"/>
            <a:chOff x="4961590" y="2752474"/>
            <a:chExt cx="2172420" cy="2594400"/>
          </a:xfrm>
        </p:grpSpPr>
        <p:sp>
          <p:nvSpPr>
            <p:cNvPr id="1215" name="Google Shape;1215;p211"/>
            <p:cNvSpPr/>
            <p:nvPr/>
          </p:nvSpPr>
          <p:spPr>
            <a:xfrm>
              <a:off x="6846607" y="4518514"/>
              <a:ext cx="250062" cy="500126"/>
            </a:xfrm>
            <a:custGeom>
              <a:rect b="b" l="l" r="r" t="t"/>
              <a:pathLst>
                <a:path extrusionOk="0" h="412098" w="206049">
                  <a:moveTo>
                    <a:pt x="184498" y="15477"/>
                  </a:moveTo>
                  <a:cubicBezTo>
                    <a:pt x="162606" y="-10279"/>
                    <a:pt x="165181" y="3887"/>
                    <a:pt x="165181" y="3887"/>
                  </a:cubicBezTo>
                  <a:cubicBezTo>
                    <a:pt x="165181" y="3887"/>
                    <a:pt x="160030" y="29643"/>
                    <a:pt x="160030" y="39945"/>
                  </a:cubicBezTo>
                  <a:cubicBezTo>
                    <a:pt x="160030" y="50248"/>
                    <a:pt x="154879" y="50248"/>
                    <a:pt x="144576" y="64414"/>
                  </a:cubicBezTo>
                  <a:cubicBezTo>
                    <a:pt x="134274" y="78580"/>
                    <a:pt x="127835" y="83731"/>
                    <a:pt x="118820" y="96609"/>
                  </a:cubicBezTo>
                  <a:cubicBezTo>
                    <a:pt x="109806" y="110775"/>
                    <a:pt x="84049" y="106911"/>
                    <a:pt x="77610" y="117214"/>
                  </a:cubicBezTo>
                  <a:cubicBezTo>
                    <a:pt x="71171" y="127516"/>
                    <a:pt x="46703" y="136531"/>
                    <a:pt x="37688" y="148121"/>
                  </a:cubicBezTo>
                  <a:cubicBezTo>
                    <a:pt x="28673" y="159712"/>
                    <a:pt x="32537" y="163575"/>
                    <a:pt x="32537" y="188043"/>
                  </a:cubicBezTo>
                  <a:cubicBezTo>
                    <a:pt x="32537" y="212512"/>
                    <a:pt x="37688" y="213799"/>
                    <a:pt x="47991" y="234404"/>
                  </a:cubicBezTo>
                  <a:cubicBezTo>
                    <a:pt x="58293" y="255009"/>
                    <a:pt x="38976" y="245995"/>
                    <a:pt x="27386" y="269175"/>
                  </a:cubicBezTo>
                  <a:cubicBezTo>
                    <a:pt x="15795" y="291068"/>
                    <a:pt x="11932" y="285917"/>
                    <a:pt x="2917" y="306522"/>
                  </a:cubicBezTo>
                  <a:cubicBezTo>
                    <a:pt x="-6097" y="327127"/>
                    <a:pt x="8069" y="328414"/>
                    <a:pt x="14508" y="336141"/>
                  </a:cubicBezTo>
                  <a:cubicBezTo>
                    <a:pt x="20947" y="342580"/>
                    <a:pt x="14508" y="355458"/>
                    <a:pt x="10644" y="370912"/>
                  </a:cubicBezTo>
                  <a:cubicBezTo>
                    <a:pt x="6781" y="386366"/>
                    <a:pt x="10644" y="382502"/>
                    <a:pt x="31249" y="403107"/>
                  </a:cubicBezTo>
                  <a:cubicBezTo>
                    <a:pt x="51854" y="423712"/>
                    <a:pt x="67308" y="403107"/>
                    <a:pt x="78898" y="403107"/>
                  </a:cubicBezTo>
                  <a:cubicBezTo>
                    <a:pt x="90488" y="403107"/>
                    <a:pt x="105942" y="387654"/>
                    <a:pt x="105942" y="387654"/>
                  </a:cubicBezTo>
                  <a:lnTo>
                    <a:pt x="174196" y="185468"/>
                  </a:lnTo>
                  <a:lnTo>
                    <a:pt x="175484" y="180317"/>
                  </a:lnTo>
                  <a:cubicBezTo>
                    <a:pt x="171620" y="159712"/>
                    <a:pt x="170332" y="148121"/>
                    <a:pt x="187074" y="148121"/>
                  </a:cubicBezTo>
                  <a:cubicBezTo>
                    <a:pt x="203815" y="148121"/>
                    <a:pt x="192225" y="133955"/>
                    <a:pt x="192225" y="133955"/>
                  </a:cubicBezTo>
                  <a:cubicBezTo>
                    <a:pt x="192225" y="133955"/>
                    <a:pt x="185786" y="128804"/>
                    <a:pt x="183210" y="109487"/>
                  </a:cubicBezTo>
                  <a:cubicBezTo>
                    <a:pt x="181923" y="90170"/>
                    <a:pt x="199952" y="115926"/>
                    <a:pt x="205103" y="113351"/>
                  </a:cubicBezTo>
                  <a:cubicBezTo>
                    <a:pt x="210254" y="109487"/>
                    <a:pt x="208967" y="88882"/>
                    <a:pt x="205103" y="61838"/>
                  </a:cubicBezTo>
                  <a:cubicBezTo>
                    <a:pt x="206391" y="32219"/>
                    <a:pt x="206391" y="41233"/>
                    <a:pt x="184498" y="1547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16" name="Google Shape;1216;p211"/>
            <p:cNvSpPr/>
            <p:nvPr/>
          </p:nvSpPr>
          <p:spPr>
            <a:xfrm>
              <a:off x="4961590" y="2752474"/>
              <a:ext cx="2172420" cy="2594400"/>
            </a:xfrm>
            <a:custGeom>
              <a:rect b="b" l="l" r="r" t="t"/>
              <a:pathLst>
                <a:path extrusionOk="0" h="2137761" w="1790053">
                  <a:moveTo>
                    <a:pt x="1780233" y="749504"/>
                  </a:moveTo>
                  <a:cubicBezTo>
                    <a:pt x="1780233" y="749504"/>
                    <a:pt x="1764779" y="759807"/>
                    <a:pt x="1755764" y="766246"/>
                  </a:cubicBezTo>
                  <a:cubicBezTo>
                    <a:pt x="1746750" y="772685"/>
                    <a:pt x="1733872" y="771397"/>
                    <a:pt x="1709403" y="771397"/>
                  </a:cubicBezTo>
                  <a:cubicBezTo>
                    <a:pt x="1684935" y="771397"/>
                    <a:pt x="1690086" y="776548"/>
                    <a:pt x="1672057" y="776548"/>
                  </a:cubicBezTo>
                  <a:cubicBezTo>
                    <a:pt x="1654027" y="776548"/>
                    <a:pt x="1660466" y="788139"/>
                    <a:pt x="1642437" y="790714"/>
                  </a:cubicBezTo>
                  <a:cubicBezTo>
                    <a:pt x="1625696" y="792002"/>
                    <a:pt x="1612818" y="794578"/>
                    <a:pt x="1602515" y="794578"/>
                  </a:cubicBezTo>
                  <a:cubicBezTo>
                    <a:pt x="1592213" y="794578"/>
                    <a:pt x="1592213" y="780412"/>
                    <a:pt x="1585774" y="780412"/>
                  </a:cubicBezTo>
                  <a:cubicBezTo>
                    <a:pt x="1580622" y="780412"/>
                    <a:pt x="1576759" y="773973"/>
                    <a:pt x="1575471" y="770109"/>
                  </a:cubicBezTo>
                  <a:cubicBezTo>
                    <a:pt x="1575471" y="768821"/>
                    <a:pt x="1575471" y="767534"/>
                    <a:pt x="1575471" y="767534"/>
                  </a:cubicBezTo>
                  <a:cubicBezTo>
                    <a:pt x="1575471" y="762382"/>
                    <a:pt x="1575471" y="753368"/>
                    <a:pt x="1575471" y="743065"/>
                  </a:cubicBezTo>
                  <a:cubicBezTo>
                    <a:pt x="1575471" y="732763"/>
                    <a:pt x="1569032" y="726324"/>
                    <a:pt x="1560017" y="718597"/>
                  </a:cubicBezTo>
                  <a:cubicBezTo>
                    <a:pt x="1551003" y="712158"/>
                    <a:pt x="1551003" y="704431"/>
                    <a:pt x="1539412" y="691553"/>
                  </a:cubicBezTo>
                  <a:cubicBezTo>
                    <a:pt x="1527822" y="677387"/>
                    <a:pt x="1509793" y="660646"/>
                    <a:pt x="1493051" y="656782"/>
                  </a:cubicBezTo>
                  <a:cubicBezTo>
                    <a:pt x="1476310" y="652919"/>
                    <a:pt x="1491763" y="646480"/>
                    <a:pt x="1468583" y="615572"/>
                  </a:cubicBezTo>
                  <a:cubicBezTo>
                    <a:pt x="1446690" y="584665"/>
                    <a:pt x="1459568" y="603982"/>
                    <a:pt x="1454417" y="580801"/>
                  </a:cubicBezTo>
                  <a:cubicBezTo>
                    <a:pt x="1451842" y="571787"/>
                    <a:pt x="1450554" y="567923"/>
                    <a:pt x="1446690" y="565348"/>
                  </a:cubicBezTo>
                  <a:cubicBezTo>
                    <a:pt x="1441539" y="561484"/>
                    <a:pt x="1435100" y="560197"/>
                    <a:pt x="1424798" y="549894"/>
                  </a:cubicBezTo>
                  <a:cubicBezTo>
                    <a:pt x="1408056" y="530577"/>
                    <a:pt x="1410632" y="538304"/>
                    <a:pt x="1408056" y="530577"/>
                  </a:cubicBezTo>
                  <a:cubicBezTo>
                    <a:pt x="1404193" y="524138"/>
                    <a:pt x="1406768" y="503533"/>
                    <a:pt x="1406768" y="498382"/>
                  </a:cubicBezTo>
                  <a:cubicBezTo>
                    <a:pt x="1406768" y="493231"/>
                    <a:pt x="1387451" y="453308"/>
                    <a:pt x="1381012" y="435279"/>
                  </a:cubicBezTo>
                  <a:cubicBezTo>
                    <a:pt x="1374573" y="415962"/>
                    <a:pt x="1361695" y="426264"/>
                    <a:pt x="1366846" y="421113"/>
                  </a:cubicBezTo>
                  <a:cubicBezTo>
                    <a:pt x="1369422" y="418538"/>
                    <a:pt x="1366846" y="414674"/>
                    <a:pt x="1364270" y="408235"/>
                  </a:cubicBezTo>
                  <a:cubicBezTo>
                    <a:pt x="1361695" y="403084"/>
                    <a:pt x="1357831" y="394069"/>
                    <a:pt x="1355256" y="381191"/>
                  </a:cubicBezTo>
                  <a:cubicBezTo>
                    <a:pt x="1350104" y="354147"/>
                    <a:pt x="1338514" y="333542"/>
                    <a:pt x="1323061" y="314225"/>
                  </a:cubicBezTo>
                  <a:cubicBezTo>
                    <a:pt x="1307607" y="294908"/>
                    <a:pt x="1312758" y="298771"/>
                    <a:pt x="1312758" y="284606"/>
                  </a:cubicBezTo>
                  <a:cubicBezTo>
                    <a:pt x="1312758" y="270440"/>
                    <a:pt x="1285714" y="248547"/>
                    <a:pt x="1285714" y="239532"/>
                  </a:cubicBezTo>
                  <a:cubicBezTo>
                    <a:pt x="1285714" y="230518"/>
                    <a:pt x="1276700" y="215064"/>
                    <a:pt x="1280563" y="220215"/>
                  </a:cubicBezTo>
                  <a:cubicBezTo>
                    <a:pt x="1284427" y="225366"/>
                    <a:pt x="1294729" y="245971"/>
                    <a:pt x="1299880" y="254986"/>
                  </a:cubicBezTo>
                  <a:cubicBezTo>
                    <a:pt x="1305031" y="264001"/>
                    <a:pt x="1301168" y="261425"/>
                    <a:pt x="1324348" y="280742"/>
                  </a:cubicBezTo>
                  <a:cubicBezTo>
                    <a:pt x="1346241" y="300059"/>
                    <a:pt x="1330787" y="275591"/>
                    <a:pt x="1333363" y="256274"/>
                  </a:cubicBezTo>
                  <a:cubicBezTo>
                    <a:pt x="1333363" y="251123"/>
                    <a:pt x="1333363" y="240820"/>
                    <a:pt x="1330787" y="231805"/>
                  </a:cubicBezTo>
                  <a:cubicBezTo>
                    <a:pt x="1326924" y="208625"/>
                    <a:pt x="1319197" y="182869"/>
                    <a:pt x="1315334" y="182869"/>
                  </a:cubicBezTo>
                  <a:cubicBezTo>
                    <a:pt x="1310183" y="182869"/>
                    <a:pt x="1306319" y="181581"/>
                    <a:pt x="1293441" y="181581"/>
                  </a:cubicBezTo>
                  <a:cubicBezTo>
                    <a:pt x="1279275" y="181581"/>
                    <a:pt x="1283139" y="177717"/>
                    <a:pt x="1268973" y="177717"/>
                  </a:cubicBezTo>
                  <a:cubicBezTo>
                    <a:pt x="1254807" y="177717"/>
                    <a:pt x="1258670" y="167415"/>
                    <a:pt x="1236777" y="167415"/>
                  </a:cubicBezTo>
                  <a:cubicBezTo>
                    <a:pt x="1214885" y="167415"/>
                    <a:pt x="1212309" y="182869"/>
                    <a:pt x="1195567" y="189308"/>
                  </a:cubicBezTo>
                  <a:cubicBezTo>
                    <a:pt x="1178826" y="195747"/>
                    <a:pt x="1149207" y="168703"/>
                    <a:pt x="1140192" y="167415"/>
                  </a:cubicBezTo>
                  <a:cubicBezTo>
                    <a:pt x="1131177" y="166127"/>
                    <a:pt x="1105421" y="167415"/>
                    <a:pt x="1098982" y="167415"/>
                  </a:cubicBezTo>
                  <a:cubicBezTo>
                    <a:pt x="1093831" y="167415"/>
                    <a:pt x="1089967" y="163552"/>
                    <a:pt x="1084816" y="160976"/>
                  </a:cubicBezTo>
                  <a:cubicBezTo>
                    <a:pt x="1082240" y="159688"/>
                    <a:pt x="1079665" y="159688"/>
                    <a:pt x="1077089" y="159688"/>
                  </a:cubicBezTo>
                  <a:cubicBezTo>
                    <a:pt x="1066787" y="159688"/>
                    <a:pt x="1044894" y="148098"/>
                    <a:pt x="1044894" y="148098"/>
                  </a:cubicBezTo>
                  <a:cubicBezTo>
                    <a:pt x="1044894" y="148098"/>
                    <a:pt x="1035879" y="142947"/>
                    <a:pt x="1025577" y="131356"/>
                  </a:cubicBezTo>
                  <a:cubicBezTo>
                    <a:pt x="1015274" y="119766"/>
                    <a:pt x="999821" y="130069"/>
                    <a:pt x="989518" y="130069"/>
                  </a:cubicBezTo>
                  <a:cubicBezTo>
                    <a:pt x="979216" y="130069"/>
                    <a:pt x="974065" y="145522"/>
                    <a:pt x="965050" y="151961"/>
                  </a:cubicBezTo>
                  <a:cubicBezTo>
                    <a:pt x="956035" y="158400"/>
                    <a:pt x="965050" y="179005"/>
                    <a:pt x="965050" y="191883"/>
                  </a:cubicBezTo>
                  <a:cubicBezTo>
                    <a:pt x="965050" y="203474"/>
                    <a:pt x="958611" y="195747"/>
                    <a:pt x="949596" y="202186"/>
                  </a:cubicBezTo>
                  <a:cubicBezTo>
                    <a:pt x="940582" y="208625"/>
                    <a:pt x="919977" y="203474"/>
                    <a:pt x="909674" y="195747"/>
                  </a:cubicBezTo>
                  <a:cubicBezTo>
                    <a:pt x="899372" y="186732"/>
                    <a:pt x="905811" y="189308"/>
                    <a:pt x="898084" y="180293"/>
                  </a:cubicBezTo>
                  <a:cubicBezTo>
                    <a:pt x="889069" y="171278"/>
                    <a:pt x="865889" y="176430"/>
                    <a:pt x="858162" y="176430"/>
                  </a:cubicBezTo>
                  <a:cubicBezTo>
                    <a:pt x="851723" y="176430"/>
                    <a:pt x="847859" y="176430"/>
                    <a:pt x="846572" y="159688"/>
                  </a:cubicBezTo>
                  <a:cubicBezTo>
                    <a:pt x="845284" y="142947"/>
                    <a:pt x="832406" y="139083"/>
                    <a:pt x="832406" y="139083"/>
                  </a:cubicBezTo>
                  <a:cubicBezTo>
                    <a:pt x="832406" y="139083"/>
                    <a:pt x="805362" y="135220"/>
                    <a:pt x="792484" y="135220"/>
                  </a:cubicBezTo>
                  <a:cubicBezTo>
                    <a:pt x="780893" y="135220"/>
                    <a:pt x="770591" y="131356"/>
                    <a:pt x="761576" y="131356"/>
                  </a:cubicBezTo>
                  <a:cubicBezTo>
                    <a:pt x="756425" y="131356"/>
                    <a:pt x="753849" y="126205"/>
                    <a:pt x="748698" y="121054"/>
                  </a:cubicBezTo>
                  <a:cubicBezTo>
                    <a:pt x="744835" y="117191"/>
                    <a:pt x="742259" y="113327"/>
                    <a:pt x="737108" y="113327"/>
                  </a:cubicBezTo>
                  <a:cubicBezTo>
                    <a:pt x="726805" y="113327"/>
                    <a:pt x="722942" y="103025"/>
                    <a:pt x="722942" y="103025"/>
                  </a:cubicBezTo>
                  <a:cubicBezTo>
                    <a:pt x="722942" y="103025"/>
                    <a:pt x="716503" y="94010"/>
                    <a:pt x="717791" y="83708"/>
                  </a:cubicBezTo>
                  <a:cubicBezTo>
                    <a:pt x="719078" y="73405"/>
                    <a:pt x="728093" y="68254"/>
                    <a:pt x="733244" y="59239"/>
                  </a:cubicBezTo>
                  <a:cubicBezTo>
                    <a:pt x="738395" y="50224"/>
                    <a:pt x="729381" y="37346"/>
                    <a:pt x="726805" y="32195"/>
                  </a:cubicBezTo>
                  <a:cubicBezTo>
                    <a:pt x="722942" y="27044"/>
                    <a:pt x="738395" y="10302"/>
                    <a:pt x="738395" y="10302"/>
                  </a:cubicBezTo>
                  <a:cubicBezTo>
                    <a:pt x="738395" y="10302"/>
                    <a:pt x="722942" y="20605"/>
                    <a:pt x="722942" y="11590"/>
                  </a:cubicBezTo>
                  <a:cubicBezTo>
                    <a:pt x="722942" y="2576"/>
                    <a:pt x="702337" y="0"/>
                    <a:pt x="702337" y="0"/>
                  </a:cubicBezTo>
                  <a:lnTo>
                    <a:pt x="680444" y="5151"/>
                  </a:lnTo>
                  <a:cubicBezTo>
                    <a:pt x="680444" y="5151"/>
                    <a:pt x="663703" y="6439"/>
                    <a:pt x="658552" y="6439"/>
                  </a:cubicBezTo>
                  <a:cubicBezTo>
                    <a:pt x="653400" y="6439"/>
                    <a:pt x="636659" y="7727"/>
                    <a:pt x="636659" y="7727"/>
                  </a:cubicBezTo>
                  <a:lnTo>
                    <a:pt x="607039" y="7727"/>
                  </a:lnTo>
                  <a:cubicBezTo>
                    <a:pt x="607039" y="7727"/>
                    <a:pt x="591585" y="11590"/>
                    <a:pt x="559390" y="16741"/>
                  </a:cubicBezTo>
                  <a:cubicBezTo>
                    <a:pt x="527195" y="21893"/>
                    <a:pt x="524620" y="20605"/>
                    <a:pt x="519468" y="20605"/>
                  </a:cubicBezTo>
                  <a:cubicBezTo>
                    <a:pt x="514317" y="20605"/>
                    <a:pt x="502727" y="24468"/>
                    <a:pt x="502727" y="24468"/>
                  </a:cubicBezTo>
                  <a:cubicBezTo>
                    <a:pt x="502727" y="24468"/>
                    <a:pt x="482122" y="28332"/>
                    <a:pt x="475683" y="33483"/>
                  </a:cubicBezTo>
                  <a:cubicBezTo>
                    <a:pt x="469244" y="38634"/>
                    <a:pt x="466668" y="43785"/>
                    <a:pt x="460229" y="43785"/>
                  </a:cubicBezTo>
                  <a:cubicBezTo>
                    <a:pt x="453790" y="43785"/>
                    <a:pt x="446063" y="45073"/>
                    <a:pt x="433185" y="52800"/>
                  </a:cubicBezTo>
                  <a:cubicBezTo>
                    <a:pt x="419019" y="59239"/>
                    <a:pt x="433185" y="52800"/>
                    <a:pt x="428034" y="59239"/>
                  </a:cubicBezTo>
                  <a:cubicBezTo>
                    <a:pt x="424170" y="64390"/>
                    <a:pt x="422882" y="66966"/>
                    <a:pt x="417731" y="66966"/>
                  </a:cubicBezTo>
                  <a:cubicBezTo>
                    <a:pt x="416443" y="66966"/>
                    <a:pt x="413868" y="66966"/>
                    <a:pt x="412580" y="66966"/>
                  </a:cubicBezTo>
                  <a:cubicBezTo>
                    <a:pt x="403565" y="65678"/>
                    <a:pt x="403565" y="63103"/>
                    <a:pt x="398414" y="61815"/>
                  </a:cubicBezTo>
                  <a:cubicBezTo>
                    <a:pt x="393263" y="60527"/>
                    <a:pt x="388112" y="61815"/>
                    <a:pt x="381673" y="61815"/>
                  </a:cubicBezTo>
                  <a:cubicBezTo>
                    <a:pt x="375234" y="61815"/>
                    <a:pt x="366219" y="61815"/>
                    <a:pt x="359780" y="61815"/>
                  </a:cubicBezTo>
                  <a:cubicBezTo>
                    <a:pt x="353341" y="61815"/>
                    <a:pt x="343039" y="55376"/>
                    <a:pt x="343039" y="55376"/>
                  </a:cubicBezTo>
                  <a:cubicBezTo>
                    <a:pt x="343039" y="55376"/>
                    <a:pt x="335312" y="41210"/>
                    <a:pt x="322434" y="39922"/>
                  </a:cubicBezTo>
                  <a:cubicBezTo>
                    <a:pt x="310843" y="38634"/>
                    <a:pt x="312131" y="46361"/>
                    <a:pt x="312131" y="46361"/>
                  </a:cubicBezTo>
                  <a:cubicBezTo>
                    <a:pt x="312131" y="46361"/>
                    <a:pt x="310843" y="55376"/>
                    <a:pt x="308268" y="61815"/>
                  </a:cubicBezTo>
                  <a:cubicBezTo>
                    <a:pt x="306980" y="68254"/>
                    <a:pt x="299253" y="77268"/>
                    <a:pt x="299253" y="86283"/>
                  </a:cubicBezTo>
                  <a:cubicBezTo>
                    <a:pt x="299253" y="95298"/>
                    <a:pt x="285087" y="95298"/>
                    <a:pt x="282511" y="101737"/>
                  </a:cubicBezTo>
                  <a:cubicBezTo>
                    <a:pt x="278648" y="108176"/>
                    <a:pt x="270921" y="108176"/>
                    <a:pt x="260619" y="113327"/>
                  </a:cubicBezTo>
                  <a:cubicBezTo>
                    <a:pt x="250316" y="118478"/>
                    <a:pt x="241302" y="117191"/>
                    <a:pt x="234863" y="128781"/>
                  </a:cubicBezTo>
                  <a:cubicBezTo>
                    <a:pt x="228424" y="140371"/>
                    <a:pt x="219409" y="149386"/>
                    <a:pt x="218121" y="158400"/>
                  </a:cubicBezTo>
                  <a:cubicBezTo>
                    <a:pt x="216833" y="167415"/>
                    <a:pt x="209107" y="169991"/>
                    <a:pt x="209107" y="180293"/>
                  </a:cubicBezTo>
                  <a:cubicBezTo>
                    <a:pt x="209107" y="190596"/>
                    <a:pt x="212970" y="202186"/>
                    <a:pt x="212970" y="202186"/>
                  </a:cubicBezTo>
                  <a:lnTo>
                    <a:pt x="211682" y="216352"/>
                  </a:lnTo>
                  <a:cubicBezTo>
                    <a:pt x="211682" y="216352"/>
                    <a:pt x="197516" y="227942"/>
                    <a:pt x="197516" y="240820"/>
                  </a:cubicBezTo>
                  <a:cubicBezTo>
                    <a:pt x="197516" y="252410"/>
                    <a:pt x="171760" y="251123"/>
                    <a:pt x="171760" y="251123"/>
                  </a:cubicBezTo>
                  <a:cubicBezTo>
                    <a:pt x="171760" y="251123"/>
                    <a:pt x="152443" y="261425"/>
                    <a:pt x="147292" y="267864"/>
                  </a:cubicBezTo>
                  <a:cubicBezTo>
                    <a:pt x="142140" y="274303"/>
                    <a:pt x="127974" y="278167"/>
                    <a:pt x="122823" y="279454"/>
                  </a:cubicBezTo>
                  <a:cubicBezTo>
                    <a:pt x="122823" y="279454"/>
                    <a:pt x="122823" y="279454"/>
                    <a:pt x="122823" y="279454"/>
                  </a:cubicBezTo>
                  <a:cubicBezTo>
                    <a:pt x="117672" y="282030"/>
                    <a:pt x="125399" y="301347"/>
                    <a:pt x="98355" y="316801"/>
                  </a:cubicBezTo>
                  <a:cubicBezTo>
                    <a:pt x="71311" y="332254"/>
                    <a:pt x="71311" y="359298"/>
                    <a:pt x="67447" y="367025"/>
                  </a:cubicBezTo>
                  <a:cubicBezTo>
                    <a:pt x="63584" y="373464"/>
                    <a:pt x="62296" y="377328"/>
                    <a:pt x="55857" y="386342"/>
                  </a:cubicBezTo>
                  <a:cubicBezTo>
                    <a:pt x="49418" y="395357"/>
                    <a:pt x="45555" y="412099"/>
                    <a:pt x="45555" y="412099"/>
                  </a:cubicBezTo>
                  <a:cubicBezTo>
                    <a:pt x="45555" y="412099"/>
                    <a:pt x="28813" y="432703"/>
                    <a:pt x="21087" y="446869"/>
                  </a:cubicBezTo>
                  <a:cubicBezTo>
                    <a:pt x="14647" y="461035"/>
                    <a:pt x="15935" y="453308"/>
                    <a:pt x="14647" y="466187"/>
                  </a:cubicBezTo>
                  <a:cubicBezTo>
                    <a:pt x="13360" y="477777"/>
                    <a:pt x="18511" y="477777"/>
                    <a:pt x="21087" y="486792"/>
                  </a:cubicBezTo>
                  <a:cubicBezTo>
                    <a:pt x="24950" y="495806"/>
                    <a:pt x="22374" y="493231"/>
                    <a:pt x="31389" y="497094"/>
                  </a:cubicBezTo>
                  <a:cubicBezTo>
                    <a:pt x="40404" y="500957"/>
                    <a:pt x="31389" y="518987"/>
                    <a:pt x="31389" y="534440"/>
                  </a:cubicBezTo>
                  <a:cubicBezTo>
                    <a:pt x="31389" y="549894"/>
                    <a:pt x="32677" y="543455"/>
                    <a:pt x="32677" y="558909"/>
                  </a:cubicBezTo>
                  <a:cubicBezTo>
                    <a:pt x="32677" y="574362"/>
                    <a:pt x="28813" y="579514"/>
                    <a:pt x="28813" y="598831"/>
                  </a:cubicBezTo>
                  <a:cubicBezTo>
                    <a:pt x="28813" y="605270"/>
                    <a:pt x="28813" y="609133"/>
                    <a:pt x="28813" y="611709"/>
                  </a:cubicBezTo>
                  <a:cubicBezTo>
                    <a:pt x="28813" y="618148"/>
                    <a:pt x="27526" y="619436"/>
                    <a:pt x="24950" y="623299"/>
                  </a:cubicBezTo>
                  <a:cubicBezTo>
                    <a:pt x="21087" y="628450"/>
                    <a:pt x="9496" y="652919"/>
                    <a:pt x="9496" y="652919"/>
                  </a:cubicBezTo>
                  <a:cubicBezTo>
                    <a:pt x="9496" y="652919"/>
                    <a:pt x="5633" y="663221"/>
                    <a:pt x="5633" y="672236"/>
                  </a:cubicBezTo>
                  <a:cubicBezTo>
                    <a:pt x="5633" y="681250"/>
                    <a:pt x="5633" y="682538"/>
                    <a:pt x="5633" y="692841"/>
                  </a:cubicBezTo>
                  <a:cubicBezTo>
                    <a:pt x="5633" y="703143"/>
                    <a:pt x="5633" y="692841"/>
                    <a:pt x="1769" y="708294"/>
                  </a:cubicBezTo>
                  <a:cubicBezTo>
                    <a:pt x="-2094" y="723748"/>
                    <a:pt x="1769" y="708294"/>
                    <a:pt x="482" y="719885"/>
                  </a:cubicBezTo>
                  <a:cubicBezTo>
                    <a:pt x="-806" y="731475"/>
                    <a:pt x="12072" y="740490"/>
                    <a:pt x="12072" y="740490"/>
                  </a:cubicBezTo>
                  <a:cubicBezTo>
                    <a:pt x="12072" y="740490"/>
                    <a:pt x="12072" y="740490"/>
                    <a:pt x="13360" y="741777"/>
                  </a:cubicBezTo>
                  <a:cubicBezTo>
                    <a:pt x="14647" y="743065"/>
                    <a:pt x="15935" y="745641"/>
                    <a:pt x="19799" y="750792"/>
                  </a:cubicBezTo>
                  <a:cubicBezTo>
                    <a:pt x="26238" y="761095"/>
                    <a:pt x="41691" y="755943"/>
                    <a:pt x="41691" y="755943"/>
                  </a:cubicBezTo>
                  <a:cubicBezTo>
                    <a:pt x="37828" y="766246"/>
                    <a:pt x="46843" y="772685"/>
                    <a:pt x="51994" y="775260"/>
                  </a:cubicBezTo>
                  <a:cubicBezTo>
                    <a:pt x="53282" y="776548"/>
                    <a:pt x="54569" y="776548"/>
                    <a:pt x="54569" y="776548"/>
                  </a:cubicBezTo>
                  <a:cubicBezTo>
                    <a:pt x="54569" y="776548"/>
                    <a:pt x="61008" y="790714"/>
                    <a:pt x="68735" y="795865"/>
                  </a:cubicBezTo>
                  <a:cubicBezTo>
                    <a:pt x="75174" y="801017"/>
                    <a:pt x="73887" y="804880"/>
                    <a:pt x="84189" y="812607"/>
                  </a:cubicBezTo>
                  <a:cubicBezTo>
                    <a:pt x="90628" y="817758"/>
                    <a:pt x="94492" y="826773"/>
                    <a:pt x="97067" y="833212"/>
                  </a:cubicBezTo>
                  <a:cubicBezTo>
                    <a:pt x="98355" y="837075"/>
                    <a:pt x="99643" y="839651"/>
                    <a:pt x="99643" y="839651"/>
                  </a:cubicBezTo>
                  <a:cubicBezTo>
                    <a:pt x="99643" y="839651"/>
                    <a:pt x="99643" y="855105"/>
                    <a:pt x="99643" y="860256"/>
                  </a:cubicBezTo>
                  <a:cubicBezTo>
                    <a:pt x="99643" y="865407"/>
                    <a:pt x="111233" y="874422"/>
                    <a:pt x="116384" y="879573"/>
                  </a:cubicBezTo>
                  <a:cubicBezTo>
                    <a:pt x="121535" y="884724"/>
                    <a:pt x="125399" y="886012"/>
                    <a:pt x="136989" y="893739"/>
                  </a:cubicBezTo>
                  <a:cubicBezTo>
                    <a:pt x="139565" y="895027"/>
                    <a:pt x="142140" y="897602"/>
                    <a:pt x="143428" y="898890"/>
                  </a:cubicBezTo>
                  <a:cubicBezTo>
                    <a:pt x="148579" y="904041"/>
                    <a:pt x="149867" y="909192"/>
                    <a:pt x="155019" y="914344"/>
                  </a:cubicBezTo>
                  <a:cubicBezTo>
                    <a:pt x="161458" y="920783"/>
                    <a:pt x="192365" y="946539"/>
                    <a:pt x="192365" y="946539"/>
                  </a:cubicBezTo>
                  <a:cubicBezTo>
                    <a:pt x="192365" y="946539"/>
                    <a:pt x="211682" y="958129"/>
                    <a:pt x="224560" y="971007"/>
                  </a:cubicBezTo>
                  <a:cubicBezTo>
                    <a:pt x="238726" y="982598"/>
                    <a:pt x="243877" y="976159"/>
                    <a:pt x="243877" y="976159"/>
                  </a:cubicBezTo>
                  <a:lnTo>
                    <a:pt x="247741" y="974871"/>
                  </a:lnTo>
                  <a:lnTo>
                    <a:pt x="261906" y="972295"/>
                  </a:lnTo>
                  <a:cubicBezTo>
                    <a:pt x="261906" y="972295"/>
                    <a:pt x="278648" y="961993"/>
                    <a:pt x="283799" y="961993"/>
                  </a:cubicBezTo>
                  <a:cubicBezTo>
                    <a:pt x="288950" y="961993"/>
                    <a:pt x="295390" y="952978"/>
                    <a:pt x="314707" y="952978"/>
                  </a:cubicBezTo>
                  <a:cubicBezTo>
                    <a:pt x="334024" y="952978"/>
                    <a:pt x="339175" y="952978"/>
                    <a:pt x="354629" y="952978"/>
                  </a:cubicBezTo>
                  <a:cubicBezTo>
                    <a:pt x="370083" y="952978"/>
                    <a:pt x="361068" y="958129"/>
                    <a:pt x="371370" y="963281"/>
                  </a:cubicBezTo>
                  <a:cubicBezTo>
                    <a:pt x="377809" y="965856"/>
                    <a:pt x="382961" y="965856"/>
                    <a:pt x="386824" y="964568"/>
                  </a:cubicBezTo>
                  <a:cubicBezTo>
                    <a:pt x="389400" y="963281"/>
                    <a:pt x="391975" y="963281"/>
                    <a:pt x="391975" y="963281"/>
                  </a:cubicBezTo>
                  <a:lnTo>
                    <a:pt x="408717" y="956842"/>
                  </a:lnTo>
                  <a:cubicBezTo>
                    <a:pt x="408717" y="956842"/>
                    <a:pt x="422882" y="952978"/>
                    <a:pt x="428034" y="950402"/>
                  </a:cubicBezTo>
                  <a:cubicBezTo>
                    <a:pt x="433185" y="946539"/>
                    <a:pt x="443487" y="940100"/>
                    <a:pt x="452502" y="940100"/>
                  </a:cubicBezTo>
                  <a:cubicBezTo>
                    <a:pt x="461517" y="940100"/>
                    <a:pt x="462805" y="931085"/>
                    <a:pt x="473107" y="931085"/>
                  </a:cubicBezTo>
                  <a:cubicBezTo>
                    <a:pt x="483410" y="931085"/>
                    <a:pt x="483410" y="920783"/>
                    <a:pt x="483410" y="920783"/>
                  </a:cubicBezTo>
                  <a:cubicBezTo>
                    <a:pt x="483410" y="920783"/>
                    <a:pt x="485985" y="920783"/>
                    <a:pt x="489849" y="919495"/>
                  </a:cubicBezTo>
                  <a:cubicBezTo>
                    <a:pt x="496288" y="918207"/>
                    <a:pt x="507878" y="916919"/>
                    <a:pt x="514317" y="915631"/>
                  </a:cubicBezTo>
                  <a:cubicBezTo>
                    <a:pt x="514317" y="915631"/>
                    <a:pt x="515605" y="915631"/>
                    <a:pt x="515605" y="915631"/>
                  </a:cubicBezTo>
                  <a:cubicBezTo>
                    <a:pt x="525907" y="914344"/>
                    <a:pt x="537498" y="915631"/>
                    <a:pt x="550376" y="915631"/>
                  </a:cubicBezTo>
                  <a:cubicBezTo>
                    <a:pt x="564541" y="915631"/>
                    <a:pt x="561966" y="922071"/>
                    <a:pt x="581283" y="936236"/>
                  </a:cubicBezTo>
                  <a:cubicBezTo>
                    <a:pt x="600600" y="950402"/>
                    <a:pt x="585146" y="950402"/>
                    <a:pt x="582571" y="965856"/>
                  </a:cubicBezTo>
                  <a:cubicBezTo>
                    <a:pt x="581283" y="981310"/>
                    <a:pt x="587722" y="980022"/>
                    <a:pt x="599312" y="980022"/>
                  </a:cubicBezTo>
                  <a:cubicBezTo>
                    <a:pt x="610903" y="980022"/>
                    <a:pt x="623781" y="973583"/>
                    <a:pt x="634083" y="973583"/>
                  </a:cubicBezTo>
                  <a:cubicBezTo>
                    <a:pt x="644386" y="973583"/>
                    <a:pt x="668854" y="963281"/>
                    <a:pt x="668854" y="963281"/>
                  </a:cubicBezTo>
                  <a:lnTo>
                    <a:pt x="668854" y="963281"/>
                  </a:lnTo>
                  <a:lnTo>
                    <a:pt x="680444" y="980022"/>
                  </a:lnTo>
                  <a:cubicBezTo>
                    <a:pt x="680444" y="980022"/>
                    <a:pt x="689459" y="986461"/>
                    <a:pt x="701049" y="1007066"/>
                  </a:cubicBezTo>
                  <a:cubicBezTo>
                    <a:pt x="710064" y="1021232"/>
                    <a:pt x="706200" y="1030247"/>
                    <a:pt x="702337" y="1037973"/>
                  </a:cubicBezTo>
                  <a:cubicBezTo>
                    <a:pt x="701049" y="1040549"/>
                    <a:pt x="698474" y="1044412"/>
                    <a:pt x="698474" y="1046988"/>
                  </a:cubicBezTo>
                  <a:cubicBezTo>
                    <a:pt x="695898" y="1053427"/>
                    <a:pt x="693322" y="1065017"/>
                    <a:pt x="690747" y="1074032"/>
                  </a:cubicBezTo>
                  <a:cubicBezTo>
                    <a:pt x="689459" y="1079183"/>
                    <a:pt x="689459" y="1083047"/>
                    <a:pt x="689459" y="1086910"/>
                  </a:cubicBezTo>
                  <a:cubicBezTo>
                    <a:pt x="689459" y="1097213"/>
                    <a:pt x="677869" y="1106227"/>
                    <a:pt x="674005" y="1131983"/>
                  </a:cubicBezTo>
                  <a:cubicBezTo>
                    <a:pt x="671430" y="1153876"/>
                    <a:pt x="701049" y="1192510"/>
                    <a:pt x="728093" y="1219554"/>
                  </a:cubicBezTo>
                  <a:cubicBezTo>
                    <a:pt x="733244" y="1224705"/>
                    <a:pt x="738395" y="1229857"/>
                    <a:pt x="743547" y="1233720"/>
                  </a:cubicBezTo>
                  <a:cubicBezTo>
                    <a:pt x="749986" y="1240159"/>
                    <a:pt x="755137" y="1246598"/>
                    <a:pt x="759001" y="1254325"/>
                  </a:cubicBezTo>
                  <a:cubicBezTo>
                    <a:pt x="762864" y="1263340"/>
                    <a:pt x="765440" y="1272355"/>
                    <a:pt x="768015" y="1282657"/>
                  </a:cubicBezTo>
                  <a:cubicBezTo>
                    <a:pt x="770591" y="1299398"/>
                    <a:pt x="771879" y="1314852"/>
                    <a:pt x="777030" y="1329018"/>
                  </a:cubicBezTo>
                  <a:cubicBezTo>
                    <a:pt x="787332" y="1356062"/>
                    <a:pt x="804074" y="1359925"/>
                    <a:pt x="793771" y="1359925"/>
                  </a:cubicBezTo>
                  <a:cubicBezTo>
                    <a:pt x="783469" y="1359925"/>
                    <a:pt x="789908" y="1401135"/>
                    <a:pt x="800211" y="1407574"/>
                  </a:cubicBezTo>
                  <a:cubicBezTo>
                    <a:pt x="810513" y="1414013"/>
                    <a:pt x="814376" y="1455223"/>
                    <a:pt x="793771" y="1486131"/>
                  </a:cubicBezTo>
                  <a:cubicBezTo>
                    <a:pt x="775742" y="1513175"/>
                    <a:pt x="757713" y="1574989"/>
                    <a:pt x="751274" y="1613624"/>
                  </a:cubicBezTo>
                  <a:cubicBezTo>
                    <a:pt x="749986" y="1620063"/>
                    <a:pt x="749986" y="1625214"/>
                    <a:pt x="748698" y="1630365"/>
                  </a:cubicBezTo>
                  <a:cubicBezTo>
                    <a:pt x="744835" y="1665136"/>
                    <a:pt x="814376" y="1778463"/>
                    <a:pt x="814376" y="1778463"/>
                  </a:cubicBezTo>
                  <a:cubicBezTo>
                    <a:pt x="814376" y="1778463"/>
                    <a:pt x="831118" y="1850580"/>
                    <a:pt x="831118" y="1881488"/>
                  </a:cubicBezTo>
                  <a:cubicBezTo>
                    <a:pt x="831118" y="1907244"/>
                    <a:pt x="856874" y="1938151"/>
                    <a:pt x="868464" y="1953605"/>
                  </a:cubicBezTo>
                  <a:cubicBezTo>
                    <a:pt x="871040" y="1956181"/>
                    <a:pt x="872328" y="1958756"/>
                    <a:pt x="872328" y="1961332"/>
                  </a:cubicBezTo>
                  <a:cubicBezTo>
                    <a:pt x="876191" y="1971634"/>
                    <a:pt x="876191" y="1998678"/>
                    <a:pt x="899372" y="2029586"/>
                  </a:cubicBezTo>
                  <a:cubicBezTo>
                    <a:pt x="923840" y="2060493"/>
                    <a:pt x="892932" y="2084962"/>
                    <a:pt x="916113" y="2122308"/>
                  </a:cubicBezTo>
                  <a:cubicBezTo>
                    <a:pt x="940582" y="2159654"/>
                    <a:pt x="957323" y="2146776"/>
                    <a:pt x="984367" y="2128747"/>
                  </a:cubicBezTo>
                  <a:cubicBezTo>
                    <a:pt x="1011411" y="2112005"/>
                    <a:pt x="1029440" y="2128747"/>
                    <a:pt x="1042318" y="2128747"/>
                  </a:cubicBezTo>
                  <a:cubicBezTo>
                    <a:pt x="1056484" y="2128747"/>
                    <a:pt x="1087392" y="2112005"/>
                    <a:pt x="1107997" y="2112005"/>
                  </a:cubicBezTo>
                  <a:cubicBezTo>
                    <a:pt x="1128602" y="2112005"/>
                    <a:pt x="1122163" y="2081098"/>
                    <a:pt x="1163372" y="2066932"/>
                  </a:cubicBezTo>
                  <a:cubicBezTo>
                    <a:pt x="1204582" y="2052766"/>
                    <a:pt x="1211021" y="2042464"/>
                    <a:pt x="1218748" y="2008981"/>
                  </a:cubicBezTo>
                  <a:cubicBezTo>
                    <a:pt x="1225187" y="1974210"/>
                    <a:pt x="1249656" y="1963907"/>
                    <a:pt x="1274124" y="1947166"/>
                  </a:cubicBezTo>
                  <a:cubicBezTo>
                    <a:pt x="1294729" y="1931712"/>
                    <a:pt x="1294729" y="1925273"/>
                    <a:pt x="1285714" y="1903380"/>
                  </a:cubicBezTo>
                  <a:cubicBezTo>
                    <a:pt x="1284427" y="1899517"/>
                    <a:pt x="1283139" y="1896941"/>
                    <a:pt x="1280563" y="1893078"/>
                  </a:cubicBezTo>
                  <a:cubicBezTo>
                    <a:pt x="1266397" y="1862170"/>
                    <a:pt x="1335939" y="1845429"/>
                    <a:pt x="1335939" y="1845429"/>
                  </a:cubicBezTo>
                  <a:cubicBezTo>
                    <a:pt x="1347529" y="1845429"/>
                    <a:pt x="1356543" y="1829975"/>
                    <a:pt x="1360407" y="1795204"/>
                  </a:cubicBezTo>
                  <a:cubicBezTo>
                    <a:pt x="1364270" y="1760434"/>
                    <a:pt x="1360407" y="1738541"/>
                    <a:pt x="1339802" y="1717936"/>
                  </a:cubicBezTo>
                  <a:cubicBezTo>
                    <a:pt x="1319197" y="1697331"/>
                    <a:pt x="1346241" y="1692180"/>
                    <a:pt x="1359119" y="1685741"/>
                  </a:cubicBezTo>
                  <a:cubicBezTo>
                    <a:pt x="1370709" y="1679302"/>
                    <a:pt x="1381012" y="1670287"/>
                    <a:pt x="1391314" y="1659985"/>
                  </a:cubicBezTo>
                  <a:cubicBezTo>
                    <a:pt x="1401617" y="1649682"/>
                    <a:pt x="1405480" y="1638092"/>
                    <a:pt x="1411919" y="1630365"/>
                  </a:cubicBezTo>
                  <a:cubicBezTo>
                    <a:pt x="1418359" y="1623926"/>
                    <a:pt x="1447978" y="1614911"/>
                    <a:pt x="1456993" y="1608472"/>
                  </a:cubicBezTo>
                  <a:cubicBezTo>
                    <a:pt x="1466007" y="1602033"/>
                    <a:pt x="1482749" y="1591731"/>
                    <a:pt x="1494339" y="1573702"/>
                  </a:cubicBezTo>
                  <a:cubicBezTo>
                    <a:pt x="1505929" y="1556960"/>
                    <a:pt x="1508505" y="1554384"/>
                    <a:pt x="1503354" y="1536355"/>
                  </a:cubicBezTo>
                  <a:cubicBezTo>
                    <a:pt x="1498202" y="1517038"/>
                    <a:pt x="1503354" y="1517038"/>
                    <a:pt x="1503354" y="1479692"/>
                  </a:cubicBezTo>
                  <a:cubicBezTo>
                    <a:pt x="1503354" y="1442345"/>
                    <a:pt x="1507217" y="1434618"/>
                    <a:pt x="1507217" y="1434618"/>
                  </a:cubicBezTo>
                  <a:cubicBezTo>
                    <a:pt x="1507217" y="1434618"/>
                    <a:pt x="1503354" y="1426891"/>
                    <a:pt x="1499490" y="1415301"/>
                  </a:cubicBezTo>
                  <a:cubicBezTo>
                    <a:pt x="1494339" y="1401135"/>
                    <a:pt x="1487900" y="1383106"/>
                    <a:pt x="1485324" y="1370228"/>
                  </a:cubicBezTo>
                  <a:cubicBezTo>
                    <a:pt x="1480173" y="1345760"/>
                    <a:pt x="1485324" y="1335457"/>
                    <a:pt x="1478885" y="1325155"/>
                  </a:cubicBezTo>
                  <a:cubicBezTo>
                    <a:pt x="1472446" y="1314852"/>
                    <a:pt x="1468583" y="1304550"/>
                    <a:pt x="1467295" y="1280081"/>
                  </a:cubicBezTo>
                  <a:cubicBezTo>
                    <a:pt x="1466007" y="1256901"/>
                    <a:pt x="1481461" y="1271067"/>
                    <a:pt x="1482749" y="1254325"/>
                  </a:cubicBezTo>
                  <a:cubicBezTo>
                    <a:pt x="1482749" y="1254325"/>
                    <a:pt x="1482749" y="1253037"/>
                    <a:pt x="1482749" y="1253037"/>
                  </a:cubicBezTo>
                  <a:cubicBezTo>
                    <a:pt x="1482749" y="1233720"/>
                    <a:pt x="1484037" y="1227281"/>
                    <a:pt x="1494339" y="1220842"/>
                  </a:cubicBezTo>
                  <a:cubicBezTo>
                    <a:pt x="1504641" y="1214403"/>
                    <a:pt x="1490476" y="1189935"/>
                    <a:pt x="1504641" y="1186071"/>
                  </a:cubicBezTo>
                  <a:cubicBezTo>
                    <a:pt x="1516232" y="1183496"/>
                    <a:pt x="1529110" y="1165466"/>
                    <a:pt x="1532973" y="1159027"/>
                  </a:cubicBezTo>
                  <a:cubicBezTo>
                    <a:pt x="1534261" y="1157739"/>
                    <a:pt x="1534261" y="1156452"/>
                    <a:pt x="1534261" y="1156452"/>
                  </a:cubicBezTo>
                  <a:cubicBezTo>
                    <a:pt x="1534261" y="1156452"/>
                    <a:pt x="1553578" y="1139710"/>
                    <a:pt x="1556154" y="1134559"/>
                  </a:cubicBezTo>
                  <a:cubicBezTo>
                    <a:pt x="1560017" y="1129408"/>
                    <a:pt x="1581910" y="1102364"/>
                    <a:pt x="1587061" y="1092061"/>
                  </a:cubicBezTo>
                  <a:cubicBezTo>
                    <a:pt x="1592213" y="1081759"/>
                    <a:pt x="1617969" y="1065017"/>
                    <a:pt x="1623120" y="1059866"/>
                  </a:cubicBezTo>
                  <a:cubicBezTo>
                    <a:pt x="1628271" y="1054715"/>
                    <a:pt x="1645013" y="1053427"/>
                    <a:pt x="1648876" y="1045700"/>
                  </a:cubicBezTo>
                  <a:cubicBezTo>
                    <a:pt x="1652739" y="1039261"/>
                    <a:pt x="1675920" y="1008354"/>
                    <a:pt x="1684935" y="1003202"/>
                  </a:cubicBezTo>
                  <a:cubicBezTo>
                    <a:pt x="1693949" y="998051"/>
                    <a:pt x="1710691" y="973583"/>
                    <a:pt x="1717130" y="958129"/>
                  </a:cubicBezTo>
                  <a:cubicBezTo>
                    <a:pt x="1723569" y="942676"/>
                    <a:pt x="1727432" y="925934"/>
                    <a:pt x="1748038" y="889875"/>
                  </a:cubicBezTo>
                  <a:cubicBezTo>
                    <a:pt x="1768642" y="853817"/>
                    <a:pt x="1772506" y="780412"/>
                    <a:pt x="1784096" y="764958"/>
                  </a:cubicBezTo>
                  <a:cubicBezTo>
                    <a:pt x="1799550" y="741777"/>
                    <a:pt x="1780233" y="749504"/>
                    <a:pt x="1780233" y="749504"/>
                  </a:cubicBezTo>
                  <a:close/>
                  <a:moveTo>
                    <a:pt x="228424" y="282030"/>
                  </a:moveTo>
                  <a:cubicBezTo>
                    <a:pt x="232287" y="282030"/>
                    <a:pt x="237438" y="282030"/>
                    <a:pt x="237438" y="282030"/>
                  </a:cubicBezTo>
                  <a:cubicBezTo>
                    <a:pt x="237438" y="282030"/>
                    <a:pt x="221985" y="282030"/>
                    <a:pt x="220697" y="282030"/>
                  </a:cubicBezTo>
                  <a:cubicBezTo>
                    <a:pt x="219409" y="282030"/>
                    <a:pt x="224560" y="282030"/>
                    <a:pt x="228424" y="28203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1217" name="Google Shape;1217;p211"/>
          <p:cNvGrpSpPr/>
          <p:nvPr/>
        </p:nvGrpSpPr>
        <p:grpSpPr>
          <a:xfrm>
            <a:off x="5287352" y="1523886"/>
            <a:ext cx="4876225" cy="2692336"/>
            <a:chOff x="5239152" y="1330389"/>
            <a:chExt cx="4876225" cy="2692336"/>
          </a:xfrm>
        </p:grpSpPr>
        <p:sp>
          <p:nvSpPr>
            <p:cNvPr id="1218" name="Google Shape;1218;p211"/>
            <p:cNvSpPr/>
            <p:nvPr/>
          </p:nvSpPr>
          <p:spPr>
            <a:xfrm>
              <a:off x="5273189" y="2122503"/>
              <a:ext cx="140661" cy="125032"/>
            </a:xfrm>
            <a:custGeom>
              <a:rect b="b" l="l" r="r" t="t"/>
              <a:pathLst>
                <a:path extrusionOk="0" h="103024" w="115902">
                  <a:moveTo>
                    <a:pt x="106888" y="21996"/>
                  </a:moveTo>
                  <a:cubicBezTo>
                    <a:pt x="137796" y="21996"/>
                    <a:pt x="108176" y="7830"/>
                    <a:pt x="100449" y="2679"/>
                  </a:cubicBezTo>
                  <a:cubicBezTo>
                    <a:pt x="92722" y="-2473"/>
                    <a:pt x="88859" y="1391"/>
                    <a:pt x="68254" y="1391"/>
                  </a:cubicBezTo>
                  <a:cubicBezTo>
                    <a:pt x="47649" y="1391"/>
                    <a:pt x="55376" y="24571"/>
                    <a:pt x="55376" y="24571"/>
                  </a:cubicBezTo>
                  <a:cubicBezTo>
                    <a:pt x="55376" y="24571"/>
                    <a:pt x="47649" y="29723"/>
                    <a:pt x="33483" y="20708"/>
                  </a:cubicBezTo>
                  <a:cubicBezTo>
                    <a:pt x="19317" y="11693"/>
                    <a:pt x="15454" y="19420"/>
                    <a:pt x="12878" y="40025"/>
                  </a:cubicBezTo>
                  <a:cubicBezTo>
                    <a:pt x="10303" y="60630"/>
                    <a:pt x="16742" y="52903"/>
                    <a:pt x="28332" y="52903"/>
                  </a:cubicBezTo>
                  <a:cubicBezTo>
                    <a:pt x="39922" y="52903"/>
                    <a:pt x="27044" y="61918"/>
                    <a:pt x="16742" y="64493"/>
                  </a:cubicBezTo>
                  <a:cubicBezTo>
                    <a:pt x="6439" y="67069"/>
                    <a:pt x="0" y="78659"/>
                    <a:pt x="0" y="87674"/>
                  </a:cubicBezTo>
                  <a:cubicBezTo>
                    <a:pt x="0" y="96689"/>
                    <a:pt x="3864" y="96689"/>
                    <a:pt x="19317" y="101840"/>
                  </a:cubicBezTo>
                  <a:cubicBezTo>
                    <a:pt x="34771" y="106991"/>
                    <a:pt x="34771" y="100552"/>
                    <a:pt x="50224" y="94113"/>
                  </a:cubicBezTo>
                  <a:cubicBezTo>
                    <a:pt x="65678" y="87674"/>
                    <a:pt x="64390" y="87674"/>
                    <a:pt x="86283" y="83811"/>
                  </a:cubicBezTo>
                  <a:cubicBezTo>
                    <a:pt x="108176" y="79947"/>
                    <a:pt x="94010" y="46464"/>
                    <a:pt x="99161" y="41313"/>
                  </a:cubicBezTo>
                  <a:cubicBezTo>
                    <a:pt x="99161" y="41313"/>
                    <a:pt x="109464" y="47752"/>
                    <a:pt x="96586" y="36162"/>
                  </a:cubicBezTo>
                  <a:cubicBezTo>
                    <a:pt x="83708" y="24571"/>
                    <a:pt x="75981" y="21996"/>
                    <a:pt x="106888" y="2199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219" name="Google Shape;1219;p211"/>
            <p:cNvGrpSpPr/>
            <p:nvPr/>
          </p:nvGrpSpPr>
          <p:grpSpPr>
            <a:xfrm>
              <a:off x="5239152" y="1330389"/>
              <a:ext cx="4876225" cy="2692336"/>
              <a:chOff x="5239152" y="1330389"/>
              <a:chExt cx="4876225" cy="2692336"/>
            </a:xfrm>
          </p:grpSpPr>
          <p:sp>
            <p:nvSpPr>
              <p:cNvPr id="1220" name="Google Shape;1220;p211"/>
              <p:cNvSpPr/>
              <p:nvPr/>
            </p:nvSpPr>
            <p:spPr>
              <a:xfrm>
                <a:off x="5840519" y="1356812"/>
                <a:ext cx="312579" cy="93773"/>
              </a:xfrm>
              <a:custGeom>
                <a:rect b="b" l="l" r="r" t="t"/>
                <a:pathLst>
                  <a:path extrusionOk="0" h="77268" w="257561">
                    <a:moveTo>
                      <a:pt x="36058" y="48937"/>
                    </a:moveTo>
                    <a:cubicBezTo>
                      <a:pt x="51512" y="48937"/>
                      <a:pt x="59239" y="34771"/>
                      <a:pt x="73405" y="34771"/>
                    </a:cubicBezTo>
                    <a:cubicBezTo>
                      <a:pt x="87571" y="34771"/>
                      <a:pt x="72117" y="48937"/>
                      <a:pt x="72117" y="48937"/>
                    </a:cubicBezTo>
                    <a:cubicBezTo>
                      <a:pt x="32195" y="56664"/>
                      <a:pt x="30907" y="54088"/>
                      <a:pt x="57951" y="72117"/>
                    </a:cubicBezTo>
                    <a:cubicBezTo>
                      <a:pt x="84995" y="90147"/>
                      <a:pt x="81132" y="72117"/>
                      <a:pt x="99161" y="79844"/>
                    </a:cubicBezTo>
                    <a:cubicBezTo>
                      <a:pt x="117190" y="87571"/>
                      <a:pt x="108176" y="79844"/>
                      <a:pt x="123629" y="57951"/>
                    </a:cubicBezTo>
                    <a:cubicBezTo>
                      <a:pt x="139083" y="36059"/>
                      <a:pt x="132644" y="41210"/>
                      <a:pt x="154537" y="38634"/>
                    </a:cubicBezTo>
                    <a:cubicBezTo>
                      <a:pt x="176430" y="36059"/>
                      <a:pt x="171278" y="54088"/>
                      <a:pt x="180293" y="57951"/>
                    </a:cubicBezTo>
                    <a:cubicBezTo>
                      <a:pt x="180293" y="57951"/>
                      <a:pt x="200898" y="65678"/>
                      <a:pt x="221503" y="65678"/>
                    </a:cubicBezTo>
                    <a:cubicBezTo>
                      <a:pt x="242108" y="65678"/>
                      <a:pt x="247259" y="57951"/>
                      <a:pt x="238245" y="57951"/>
                    </a:cubicBezTo>
                    <a:cubicBezTo>
                      <a:pt x="229230" y="57951"/>
                      <a:pt x="212488" y="57951"/>
                      <a:pt x="197035" y="42498"/>
                    </a:cubicBezTo>
                    <a:cubicBezTo>
                      <a:pt x="181581" y="27044"/>
                      <a:pt x="133932" y="19317"/>
                      <a:pt x="133932" y="19317"/>
                    </a:cubicBezTo>
                    <a:cubicBezTo>
                      <a:pt x="133932" y="19317"/>
                      <a:pt x="148098" y="19317"/>
                      <a:pt x="154537" y="21893"/>
                    </a:cubicBezTo>
                    <a:cubicBezTo>
                      <a:pt x="160976" y="24468"/>
                      <a:pt x="189308" y="27044"/>
                      <a:pt x="207337" y="27044"/>
                    </a:cubicBezTo>
                    <a:cubicBezTo>
                      <a:pt x="225366" y="27044"/>
                      <a:pt x="229230" y="25756"/>
                      <a:pt x="253698" y="18029"/>
                    </a:cubicBezTo>
                    <a:cubicBezTo>
                      <a:pt x="278166" y="10302"/>
                      <a:pt x="266576" y="0"/>
                      <a:pt x="266576" y="0"/>
                    </a:cubicBezTo>
                    <a:cubicBezTo>
                      <a:pt x="266576" y="0"/>
                      <a:pt x="226654" y="0"/>
                      <a:pt x="207337" y="0"/>
                    </a:cubicBezTo>
                    <a:cubicBezTo>
                      <a:pt x="188020" y="0"/>
                      <a:pt x="171278" y="0"/>
                      <a:pt x="146810" y="0"/>
                    </a:cubicBezTo>
                    <a:cubicBezTo>
                      <a:pt x="122342" y="0"/>
                      <a:pt x="114615" y="6439"/>
                      <a:pt x="78556" y="6439"/>
                    </a:cubicBezTo>
                    <a:cubicBezTo>
                      <a:pt x="42498" y="6439"/>
                      <a:pt x="37346" y="6439"/>
                      <a:pt x="19317" y="6439"/>
                    </a:cubicBezTo>
                    <a:cubicBezTo>
                      <a:pt x="1287" y="6439"/>
                      <a:pt x="0" y="18029"/>
                      <a:pt x="0" y="33483"/>
                    </a:cubicBezTo>
                    <a:cubicBezTo>
                      <a:pt x="0" y="48937"/>
                      <a:pt x="20605" y="48937"/>
                      <a:pt x="36058" y="4893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1" name="Google Shape;1221;p211"/>
              <p:cNvSpPr/>
              <p:nvPr/>
            </p:nvSpPr>
            <p:spPr>
              <a:xfrm>
                <a:off x="9615745" y="1591245"/>
                <a:ext cx="93773" cy="15629"/>
              </a:xfrm>
              <a:custGeom>
                <a:rect b="b" l="l" r="r" t="t"/>
                <a:pathLst>
                  <a:path extrusionOk="0" h="12878" w="77268">
                    <a:moveTo>
                      <a:pt x="19912" y="23181"/>
                    </a:moveTo>
                    <a:cubicBezTo>
                      <a:pt x="68849" y="23181"/>
                      <a:pt x="135815" y="14166"/>
                      <a:pt x="27640" y="0"/>
                    </a:cubicBezTo>
                    <a:cubicBezTo>
                      <a:pt x="27640" y="0"/>
                      <a:pt x="-29024" y="23181"/>
                      <a:pt x="19912" y="2318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2" name="Google Shape;1222;p211"/>
              <p:cNvSpPr/>
              <p:nvPr/>
            </p:nvSpPr>
            <p:spPr>
              <a:xfrm>
                <a:off x="8516145" y="1460611"/>
                <a:ext cx="171918" cy="31258"/>
              </a:xfrm>
              <a:custGeom>
                <a:rect b="b" l="l" r="r" t="t"/>
                <a:pathLst>
                  <a:path extrusionOk="0" h="25756" w="141658">
                    <a:moveTo>
                      <a:pt x="6477" y="23933"/>
                    </a:moveTo>
                    <a:cubicBezTo>
                      <a:pt x="25794" y="35523"/>
                      <a:pt x="52838" y="38099"/>
                      <a:pt x="69579" y="38099"/>
                    </a:cubicBezTo>
                    <a:cubicBezTo>
                      <a:pt x="86321" y="38099"/>
                      <a:pt x="141697" y="29084"/>
                      <a:pt x="141697" y="29084"/>
                    </a:cubicBezTo>
                    <a:cubicBezTo>
                      <a:pt x="159726" y="16206"/>
                      <a:pt x="133970" y="9767"/>
                      <a:pt x="130106" y="9767"/>
                    </a:cubicBezTo>
                    <a:cubicBezTo>
                      <a:pt x="126243" y="9767"/>
                      <a:pt x="95335" y="5904"/>
                      <a:pt x="70867" y="5904"/>
                    </a:cubicBezTo>
                    <a:cubicBezTo>
                      <a:pt x="46399" y="5904"/>
                      <a:pt x="64428" y="13631"/>
                      <a:pt x="59277" y="14919"/>
                    </a:cubicBezTo>
                    <a:cubicBezTo>
                      <a:pt x="54126" y="16206"/>
                      <a:pt x="51550" y="18782"/>
                      <a:pt x="33521" y="4616"/>
                    </a:cubicBezTo>
                    <a:cubicBezTo>
                      <a:pt x="15492" y="-9550"/>
                      <a:pt x="-12840" y="12343"/>
                      <a:pt x="6477" y="2393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3" name="Google Shape;1223;p211"/>
              <p:cNvSpPr/>
              <p:nvPr/>
            </p:nvSpPr>
            <p:spPr>
              <a:xfrm>
                <a:off x="7437687" y="1330389"/>
                <a:ext cx="171918" cy="62515"/>
              </a:xfrm>
              <a:custGeom>
                <a:rect b="b" l="l" r="r" t="t"/>
                <a:pathLst>
                  <a:path extrusionOk="0" h="51512" w="141658">
                    <a:moveTo>
                      <a:pt x="25845" y="35938"/>
                    </a:moveTo>
                    <a:cubicBezTo>
                      <a:pt x="40011" y="37226"/>
                      <a:pt x="37435" y="39801"/>
                      <a:pt x="79933" y="50104"/>
                    </a:cubicBezTo>
                    <a:cubicBezTo>
                      <a:pt x="122431" y="60406"/>
                      <a:pt x="145612" y="60406"/>
                      <a:pt x="149475" y="60406"/>
                    </a:cubicBezTo>
                    <a:cubicBezTo>
                      <a:pt x="159777" y="61694"/>
                      <a:pt x="152051" y="39801"/>
                      <a:pt x="140460" y="30787"/>
                    </a:cubicBezTo>
                    <a:cubicBezTo>
                      <a:pt x="128870" y="21772"/>
                      <a:pt x="122431" y="24348"/>
                      <a:pt x="100538" y="23060"/>
                    </a:cubicBezTo>
                    <a:cubicBezTo>
                      <a:pt x="78645" y="21772"/>
                      <a:pt x="88948" y="23060"/>
                      <a:pt x="63192" y="7606"/>
                    </a:cubicBezTo>
                    <a:cubicBezTo>
                      <a:pt x="37435" y="-7848"/>
                      <a:pt x="49026" y="5030"/>
                      <a:pt x="27133" y="5030"/>
                    </a:cubicBezTo>
                    <a:cubicBezTo>
                      <a:pt x="5240" y="5030"/>
                      <a:pt x="1377" y="19196"/>
                      <a:pt x="89" y="25635"/>
                    </a:cubicBezTo>
                    <a:cubicBezTo>
                      <a:pt x="-1199" y="32074"/>
                      <a:pt x="11679" y="34650"/>
                      <a:pt x="25845" y="3593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4" name="Google Shape;1224;p211"/>
              <p:cNvSpPr/>
              <p:nvPr/>
            </p:nvSpPr>
            <p:spPr>
              <a:xfrm>
                <a:off x="7645549" y="1381817"/>
                <a:ext cx="125032" cy="31258"/>
              </a:xfrm>
              <a:custGeom>
                <a:rect b="b" l="l" r="r" t="t"/>
                <a:pathLst>
                  <a:path extrusionOk="0" h="25756" w="103024">
                    <a:moveTo>
                      <a:pt x="40012" y="27044"/>
                    </a:moveTo>
                    <a:cubicBezTo>
                      <a:pt x="55466" y="24468"/>
                      <a:pt x="76071" y="24468"/>
                      <a:pt x="85086" y="24468"/>
                    </a:cubicBezTo>
                    <a:cubicBezTo>
                      <a:pt x="94100" y="24468"/>
                      <a:pt x="148188" y="11590"/>
                      <a:pt x="83798" y="10302"/>
                    </a:cubicBezTo>
                    <a:cubicBezTo>
                      <a:pt x="19408" y="9015"/>
                      <a:pt x="91" y="0"/>
                      <a:pt x="91" y="0"/>
                    </a:cubicBezTo>
                    <a:cubicBezTo>
                      <a:pt x="-1197" y="5151"/>
                      <a:pt x="11681" y="27044"/>
                      <a:pt x="11681" y="27044"/>
                    </a:cubicBezTo>
                    <a:cubicBezTo>
                      <a:pt x="11681" y="27044"/>
                      <a:pt x="24559" y="29620"/>
                      <a:pt x="40012" y="2704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5" name="Google Shape;1225;p211"/>
              <p:cNvSpPr/>
              <p:nvPr/>
            </p:nvSpPr>
            <p:spPr>
              <a:xfrm>
                <a:off x="6742308" y="1453051"/>
                <a:ext cx="281320" cy="171918"/>
              </a:xfrm>
              <a:custGeom>
                <a:rect b="b" l="l" r="r" t="t"/>
                <a:pathLst>
                  <a:path extrusionOk="0" h="141658" w="231805">
                    <a:moveTo>
                      <a:pt x="50224" y="126748"/>
                    </a:moveTo>
                    <a:cubicBezTo>
                      <a:pt x="61815" y="135763"/>
                      <a:pt x="77268" y="143490"/>
                      <a:pt x="81132" y="143490"/>
                    </a:cubicBezTo>
                    <a:cubicBezTo>
                      <a:pt x="84995" y="143490"/>
                      <a:pt x="126205" y="135763"/>
                      <a:pt x="126205" y="135763"/>
                    </a:cubicBezTo>
                    <a:cubicBezTo>
                      <a:pt x="108176" y="131900"/>
                      <a:pt x="48937" y="120309"/>
                      <a:pt x="82420" y="80387"/>
                    </a:cubicBezTo>
                    <a:cubicBezTo>
                      <a:pt x="115903" y="40465"/>
                      <a:pt x="243396" y="9558"/>
                      <a:pt x="243396" y="9558"/>
                    </a:cubicBezTo>
                    <a:cubicBezTo>
                      <a:pt x="230518" y="-3320"/>
                      <a:pt x="227942" y="543"/>
                      <a:pt x="220215" y="543"/>
                    </a:cubicBezTo>
                    <a:cubicBezTo>
                      <a:pt x="212488" y="543"/>
                      <a:pt x="198322" y="8270"/>
                      <a:pt x="189308" y="8270"/>
                    </a:cubicBezTo>
                    <a:cubicBezTo>
                      <a:pt x="180293" y="8270"/>
                      <a:pt x="181581" y="14709"/>
                      <a:pt x="173854" y="14709"/>
                    </a:cubicBezTo>
                    <a:cubicBezTo>
                      <a:pt x="166127" y="14709"/>
                      <a:pt x="131357" y="15997"/>
                      <a:pt x="117191" y="15997"/>
                    </a:cubicBezTo>
                    <a:cubicBezTo>
                      <a:pt x="103025" y="15997"/>
                      <a:pt x="105600" y="30163"/>
                      <a:pt x="97874" y="30163"/>
                    </a:cubicBezTo>
                    <a:cubicBezTo>
                      <a:pt x="90147" y="30163"/>
                      <a:pt x="74693" y="37890"/>
                      <a:pt x="64390" y="37890"/>
                    </a:cubicBezTo>
                    <a:cubicBezTo>
                      <a:pt x="54088" y="37890"/>
                      <a:pt x="61815" y="53343"/>
                      <a:pt x="47649" y="54631"/>
                    </a:cubicBezTo>
                    <a:cubicBezTo>
                      <a:pt x="33483" y="55919"/>
                      <a:pt x="42498" y="63646"/>
                      <a:pt x="38634" y="63646"/>
                    </a:cubicBezTo>
                    <a:cubicBezTo>
                      <a:pt x="34771" y="63646"/>
                      <a:pt x="33483" y="71373"/>
                      <a:pt x="30907" y="84251"/>
                    </a:cubicBezTo>
                    <a:cubicBezTo>
                      <a:pt x="28332" y="97129"/>
                      <a:pt x="30907" y="99705"/>
                      <a:pt x="20605" y="104856"/>
                    </a:cubicBezTo>
                    <a:cubicBezTo>
                      <a:pt x="10303" y="110007"/>
                      <a:pt x="0" y="111295"/>
                      <a:pt x="0" y="121597"/>
                    </a:cubicBezTo>
                    <a:cubicBezTo>
                      <a:pt x="0" y="131900"/>
                      <a:pt x="38634" y="117734"/>
                      <a:pt x="50224" y="12674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6" name="Google Shape;1226;p211"/>
              <p:cNvSpPr/>
              <p:nvPr/>
            </p:nvSpPr>
            <p:spPr>
              <a:xfrm>
                <a:off x="5768626" y="2610070"/>
                <a:ext cx="46886" cy="78144"/>
              </a:xfrm>
              <a:custGeom>
                <a:rect b="b" l="l" r="r" t="t"/>
                <a:pathLst>
                  <a:path extrusionOk="0" h="64390" w="38634">
                    <a:moveTo>
                      <a:pt x="0" y="14315"/>
                    </a:moveTo>
                    <a:lnTo>
                      <a:pt x="6439" y="28481"/>
                    </a:lnTo>
                    <a:lnTo>
                      <a:pt x="6439" y="69691"/>
                    </a:lnTo>
                    <a:lnTo>
                      <a:pt x="19317" y="69691"/>
                    </a:lnTo>
                    <a:lnTo>
                      <a:pt x="24468" y="59388"/>
                    </a:lnTo>
                    <a:lnTo>
                      <a:pt x="36058" y="56813"/>
                    </a:lnTo>
                    <a:cubicBezTo>
                      <a:pt x="36058" y="56813"/>
                      <a:pt x="43785" y="16890"/>
                      <a:pt x="41210" y="13027"/>
                    </a:cubicBezTo>
                    <a:cubicBezTo>
                      <a:pt x="41210" y="13027"/>
                      <a:pt x="34771" y="5300"/>
                      <a:pt x="32195" y="1437"/>
                    </a:cubicBezTo>
                    <a:cubicBezTo>
                      <a:pt x="29619" y="-2427"/>
                      <a:pt x="20605" y="2725"/>
                      <a:pt x="20605" y="2725"/>
                    </a:cubicBezTo>
                    <a:lnTo>
                      <a:pt x="10302" y="7876"/>
                    </a:lnTo>
                    <a:lnTo>
                      <a:pt x="0" y="1431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27" name="Google Shape;1227;p211"/>
              <p:cNvSpPr/>
              <p:nvPr/>
            </p:nvSpPr>
            <p:spPr>
              <a:xfrm>
                <a:off x="5239152" y="1428325"/>
                <a:ext cx="4876225" cy="2594400"/>
              </a:xfrm>
              <a:custGeom>
                <a:rect b="b" l="l" r="r" t="t"/>
                <a:pathLst>
                  <a:path extrusionOk="0" h="2137761" w="4017961">
                    <a:moveTo>
                      <a:pt x="2736307" y="1693781"/>
                    </a:moveTo>
                    <a:cubicBezTo>
                      <a:pt x="2746609" y="1705371"/>
                      <a:pt x="2755624" y="1733703"/>
                      <a:pt x="2755624" y="1733703"/>
                    </a:cubicBezTo>
                    <a:cubicBezTo>
                      <a:pt x="2755624" y="1733703"/>
                      <a:pt x="2759487" y="1755595"/>
                      <a:pt x="2760775" y="1765898"/>
                    </a:cubicBezTo>
                    <a:cubicBezTo>
                      <a:pt x="2762063" y="1776200"/>
                      <a:pt x="2772365" y="1798093"/>
                      <a:pt x="2777516" y="1808396"/>
                    </a:cubicBezTo>
                    <a:cubicBezTo>
                      <a:pt x="2782667" y="1818698"/>
                      <a:pt x="2783955" y="1832864"/>
                      <a:pt x="2782667" y="1848318"/>
                    </a:cubicBezTo>
                    <a:cubicBezTo>
                      <a:pt x="2781380" y="1863771"/>
                      <a:pt x="2786531" y="1906269"/>
                      <a:pt x="2786531" y="1915284"/>
                    </a:cubicBezTo>
                    <a:cubicBezTo>
                      <a:pt x="2786531" y="1924298"/>
                      <a:pt x="2772365" y="1921723"/>
                      <a:pt x="2781380" y="1937176"/>
                    </a:cubicBezTo>
                    <a:cubicBezTo>
                      <a:pt x="2790394" y="1952630"/>
                      <a:pt x="2808424" y="1951342"/>
                      <a:pt x="2812287" y="1959069"/>
                    </a:cubicBezTo>
                    <a:cubicBezTo>
                      <a:pt x="2816151" y="1968084"/>
                      <a:pt x="2817438" y="1984825"/>
                      <a:pt x="2829029" y="1993840"/>
                    </a:cubicBezTo>
                    <a:cubicBezTo>
                      <a:pt x="2840619" y="2002855"/>
                      <a:pt x="2838043" y="2018308"/>
                      <a:pt x="2838043" y="2033762"/>
                    </a:cubicBezTo>
                    <a:cubicBezTo>
                      <a:pt x="2838043" y="2049216"/>
                      <a:pt x="2852209" y="2060806"/>
                      <a:pt x="2857361" y="2069821"/>
                    </a:cubicBezTo>
                    <a:cubicBezTo>
                      <a:pt x="2862512" y="2078835"/>
                      <a:pt x="2861224" y="2089138"/>
                      <a:pt x="2871527" y="2105879"/>
                    </a:cubicBezTo>
                    <a:cubicBezTo>
                      <a:pt x="2881829" y="2122621"/>
                      <a:pt x="2895995" y="2132923"/>
                      <a:pt x="2911448" y="2141938"/>
                    </a:cubicBezTo>
                    <a:cubicBezTo>
                      <a:pt x="2926902" y="2150953"/>
                      <a:pt x="2932053" y="2147089"/>
                      <a:pt x="2938492" y="2147089"/>
                    </a:cubicBezTo>
                    <a:cubicBezTo>
                      <a:pt x="2944931" y="2147089"/>
                      <a:pt x="2953946" y="2135499"/>
                      <a:pt x="2943643" y="2120045"/>
                    </a:cubicBezTo>
                    <a:cubicBezTo>
                      <a:pt x="2933341" y="2104592"/>
                      <a:pt x="2933341" y="2114894"/>
                      <a:pt x="2933341" y="2085274"/>
                    </a:cubicBezTo>
                    <a:cubicBezTo>
                      <a:pt x="2933341" y="2055655"/>
                      <a:pt x="2932053" y="2053079"/>
                      <a:pt x="2916600" y="2032474"/>
                    </a:cubicBezTo>
                    <a:cubicBezTo>
                      <a:pt x="2901146" y="2011869"/>
                      <a:pt x="2890844" y="1997703"/>
                      <a:pt x="2884405" y="1997703"/>
                    </a:cubicBezTo>
                    <a:cubicBezTo>
                      <a:pt x="2877966" y="1997703"/>
                      <a:pt x="2848346" y="1991264"/>
                      <a:pt x="2844482" y="1980962"/>
                    </a:cubicBezTo>
                    <a:cubicBezTo>
                      <a:pt x="2840619" y="1970660"/>
                      <a:pt x="2844482" y="1959069"/>
                      <a:pt x="2838043" y="1943616"/>
                    </a:cubicBezTo>
                    <a:cubicBezTo>
                      <a:pt x="2831604" y="1928162"/>
                      <a:pt x="2823877" y="1919147"/>
                      <a:pt x="2816151" y="1911420"/>
                    </a:cubicBezTo>
                    <a:cubicBezTo>
                      <a:pt x="2807136" y="1902406"/>
                      <a:pt x="2804560" y="1880513"/>
                      <a:pt x="2809712" y="1870210"/>
                    </a:cubicBezTo>
                    <a:cubicBezTo>
                      <a:pt x="2813575" y="1863771"/>
                      <a:pt x="2818726" y="1847030"/>
                      <a:pt x="2821302" y="1831576"/>
                    </a:cubicBezTo>
                    <a:cubicBezTo>
                      <a:pt x="2822590" y="1823849"/>
                      <a:pt x="2823877" y="1817410"/>
                      <a:pt x="2823877" y="1813547"/>
                    </a:cubicBezTo>
                    <a:cubicBezTo>
                      <a:pt x="2823877" y="1799381"/>
                      <a:pt x="2845770" y="1792942"/>
                      <a:pt x="2845770" y="1792942"/>
                    </a:cubicBezTo>
                    <a:lnTo>
                      <a:pt x="2849634" y="1814835"/>
                    </a:lnTo>
                    <a:lnTo>
                      <a:pt x="2884405" y="1821274"/>
                    </a:lnTo>
                    <a:cubicBezTo>
                      <a:pt x="2884405" y="1821274"/>
                      <a:pt x="2890844" y="1830288"/>
                      <a:pt x="2894707" y="1840591"/>
                    </a:cubicBezTo>
                    <a:cubicBezTo>
                      <a:pt x="2897283" y="1844454"/>
                      <a:pt x="2898570" y="1849605"/>
                      <a:pt x="2899858" y="1853469"/>
                    </a:cubicBezTo>
                    <a:cubicBezTo>
                      <a:pt x="2903722" y="1868923"/>
                      <a:pt x="2910161" y="1880513"/>
                      <a:pt x="2915312" y="1877937"/>
                    </a:cubicBezTo>
                    <a:cubicBezTo>
                      <a:pt x="2920463" y="1875362"/>
                      <a:pt x="2942356" y="1879225"/>
                      <a:pt x="2944931" y="1886952"/>
                    </a:cubicBezTo>
                    <a:cubicBezTo>
                      <a:pt x="2944931" y="1888240"/>
                      <a:pt x="2944931" y="1889528"/>
                      <a:pt x="2944931" y="1889528"/>
                    </a:cubicBezTo>
                    <a:cubicBezTo>
                      <a:pt x="2939780" y="1898542"/>
                      <a:pt x="2955234" y="1895967"/>
                      <a:pt x="2953946" y="1903693"/>
                    </a:cubicBezTo>
                    <a:cubicBezTo>
                      <a:pt x="2952658" y="1910132"/>
                      <a:pt x="2957809" y="1935889"/>
                      <a:pt x="2962961" y="1939752"/>
                    </a:cubicBezTo>
                    <a:cubicBezTo>
                      <a:pt x="2968112" y="1943616"/>
                      <a:pt x="2978414" y="1938464"/>
                      <a:pt x="2983566" y="1930737"/>
                    </a:cubicBezTo>
                    <a:cubicBezTo>
                      <a:pt x="2988717" y="1924298"/>
                      <a:pt x="3008034" y="1916571"/>
                      <a:pt x="3008034" y="1908845"/>
                    </a:cubicBezTo>
                    <a:cubicBezTo>
                      <a:pt x="3008034" y="1899830"/>
                      <a:pt x="3008034" y="1884376"/>
                      <a:pt x="3008034" y="1884376"/>
                    </a:cubicBezTo>
                    <a:cubicBezTo>
                      <a:pt x="3008034" y="1884376"/>
                      <a:pt x="3029927" y="1885664"/>
                      <a:pt x="3045381" y="1870210"/>
                    </a:cubicBezTo>
                    <a:cubicBezTo>
                      <a:pt x="3060834" y="1854757"/>
                      <a:pt x="3069849" y="1856045"/>
                      <a:pt x="3069849" y="1829001"/>
                    </a:cubicBezTo>
                    <a:cubicBezTo>
                      <a:pt x="3069849" y="1801957"/>
                      <a:pt x="3080151" y="1762034"/>
                      <a:pt x="3040229" y="1727264"/>
                    </a:cubicBezTo>
                    <a:cubicBezTo>
                      <a:pt x="3000307" y="1692493"/>
                      <a:pt x="2990005" y="1679615"/>
                      <a:pt x="2978414" y="1665449"/>
                    </a:cubicBezTo>
                    <a:cubicBezTo>
                      <a:pt x="2966824" y="1651283"/>
                      <a:pt x="2948795" y="1643556"/>
                      <a:pt x="2948795" y="1633254"/>
                    </a:cubicBezTo>
                    <a:cubicBezTo>
                      <a:pt x="2948795" y="1622951"/>
                      <a:pt x="2947507" y="1607498"/>
                      <a:pt x="2955234" y="1602346"/>
                    </a:cubicBezTo>
                    <a:cubicBezTo>
                      <a:pt x="2964248" y="1597195"/>
                      <a:pt x="2969400" y="1595907"/>
                      <a:pt x="2970688" y="1586893"/>
                    </a:cubicBezTo>
                    <a:cubicBezTo>
                      <a:pt x="2971975" y="1577878"/>
                      <a:pt x="2969400" y="1571439"/>
                      <a:pt x="2977127" y="1571439"/>
                    </a:cubicBezTo>
                    <a:cubicBezTo>
                      <a:pt x="2986141" y="1571439"/>
                      <a:pt x="2987429" y="1554698"/>
                      <a:pt x="2996444" y="1554698"/>
                    </a:cubicBezTo>
                    <a:cubicBezTo>
                      <a:pt x="2997732" y="1554698"/>
                      <a:pt x="2999019" y="1554698"/>
                      <a:pt x="3001595" y="1554698"/>
                    </a:cubicBezTo>
                    <a:cubicBezTo>
                      <a:pt x="3014473" y="1552122"/>
                      <a:pt x="3042805" y="1544395"/>
                      <a:pt x="3044093" y="1554698"/>
                    </a:cubicBezTo>
                    <a:cubicBezTo>
                      <a:pt x="3045381" y="1566288"/>
                      <a:pt x="3045381" y="1575302"/>
                      <a:pt x="3045381" y="1575302"/>
                    </a:cubicBezTo>
                    <a:cubicBezTo>
                      <a:pt x="3045381" y="1575302"/>
                      <a:pt x="3041517" y="1585605"/>
                      <a:pt x="3049244" y="1589468"/>
                    </a:cubicBezTo>
                    <a:cubicBezTo>
                      <a:pt x="3055683" y="1593332"/>
                      <a:pt x="3069849" y="1599771"/>
                      <a:pt x="3069849" y="1593332"/>
                    </a:cubicBezTo>
                    <a:cubicBezTo>
                      <a:pt x="3069849" y="1586893"/>
                      <a:pt x="3059546" y="1568863"/>
                      <a:pt x="3068561" y="1566288"/>
                    </a:cubicBezTo>
                    <a:cubicBezTo>
                      <a:pt x="3077576" y="1562424"/>
                      <a:pt x="3111059" y="1555985"/>
                      <a:pt x="3111059" y="1555985"/>
                    </a:cubicBezTo>
                    <a:cubicBezTo>
                      <a:pt x="3111059" y="1555985"/>
                      <a:pt x="3120073" y="1546971"/>
                      <a:pt x="3136815" y="1545683"/>
                    </a:cubicBezTo>
                    <a:cubicBezTo>
                      <a:pt x="3153556" y="1544395"/>
                      <a:pt x="3169010" y="1523790"/>
                      <a:pt x="3193479" y="1523790"/>
                    </a:cubicBezTo>
                    <a:cubicBezTo>
                      <a:pt x="3217947" y="1523790"/>
                      <a:pt x="3224386" y="1499322"/>
                      <a:pt x="3235976" y="1486444"/>
                    </a:cubicBezTo>
                    <a:cubicBezTo>
                      <a:pt x="3247567" y="1472278"/>
                      <a:pt x="3268171" y="1451673"/>
                      <a:pt x="3272035" y="1438795"/>
                    </a:cubicBezTo>
                    <a:cubicBezTo>
                      <a:pt x="3275898" y="1424629"/>
                      <a:pt x="3273323" y="1419478"/>
                      <a:pt x="3275898" y="1409175"/>
                    </a:cubicBezTo>
                    <a:cubicBezTo>
                      <a:pt x="3277186" y="1398873"/>
                      <a:pt x="3284913" y="1395009"/>
                      <a:pt x="3291352" y="1378268"/>
                    </a:cubicBezTo>
                    <a:cubicBezTo>
                      <a:pt x="3297791" y="1361526"/>
                      <a:pt x="3305518" y="1331907"/>
                      <a:pt x="3305518" y="1326755"/>
                    </a:cubicBezTo>
                    <a:cubicBezTo>
                      <a:pt x="3305518" y="1321604"/>
                      <a:pt x="3295215" y="1297136"/>
                      <a:pt x="3263020" y="1297136"/>
                    </a:cubicBezTo>
                    <a:cubicBezTo>
                      <a:pt x="3263020" y="1297136"/>
                      <a:pt x="3284913" y="1281682"/>
                      <a:pt x="3290064" y="1281682"/>
                    </a:cubicBezTo>
                    <a:cubicBezTo>
                      <a:pt x="3295215" y="1281682"/>
                      <a:pt x="3275898" y="1254638"/>
                      <a:pt x="3250142" y="1250775"/>
                    </a:cubicBezTo>
                    <a:cubicBezTo>
                      <a:pt x="3250142" y="1250775"/>
                      <a:pt x="3286201" y="1257214"/>
                      <a:pt x="3265596" y="1244336"/>
                    </a:cubicBezTo>
                    <a:cubicBezTo>
                      <a:pt x="3244991" y="1230170"/>
                      <a:pt x="3251430" y="1223731"/>
                      <a:pt x="3230825" y="1197975"/>
                    </a:cubicBezTo>
                    <a:cubicBezTo>
                      <a:pt x="3210220" y="1172218"/>
                      <a:pt x="3193479" y="1165779"/>
                      <a:pt x="3184464" y="1165779"/>
                    </a:cubicBezTo>
                    <a:cubicBezTo>
                      <a:pt x="3175449" y="1165779"/>
                      <a:pt x="3199918" y="1103965"/>
                      <a:pt x="3229537" y="1103965"/>
                    </a:cubicBezTo>
                    <a:cubicBezTo>
                      <a:pt x="3229537" y="1103965"/>
                      <a:pt x="3241128" y="1107828"/>
                      <a:pt x="3235976" y="1094950"/>
                    </a:cubicBezTo>
                    <a:cubicBezTo>
                      <a:pt x="3230825" y="1083360"/>
                      <a:pt x="3234689" y="1080784"/>
                      <a:pt x="3221810" y="1080784"/>
                    </a:cubicBezTo>
                    <a:cubicBezTo>
                      <a:pt x="3210220" y="1080784"/>
                      <a:pt x="3207644" y="1092374"/>
                      <a:pt x="3199918" y="1080784"/>
                    </a:cubicBezTo>
                    <a:cubicBezTo>
                      <a:pt x="3190903" y="1069194"/>
                      <a:pt x="3184464" y="1075633"/>
                      <a:pt x="3175449" y="1082072"/>
                    </a:cubicBezTo>
                    <a:cubicBezTo>
                      <a:pt x="3166435" y="1088511"/>
                      <a:pt x="3171586" y="1093662"/>
                      <a:pt x="3159996" y="1093662"/>
                    </a:cubicBezTo>
                    <a:cubicBezTo>
                      <a:pt x="3148405" y="1093662"/>
                      <a:pt x="3140678" y="1083360"/>
                      <a:pt x="3143254" y="1073057"/>
                    </a:cubicBezTo>
                    <a:cubicBezTo>
                      <a:pt x="3144542" y="1062755"/>
                      <a:pt x="3138103" y="1064043"/>
                      <a:pt x="3126512" y="1064043"/>
                    </a:cubicBezTo>
                    <a:cubicBezTo>
                      <a:pt x="3114922" y="1064043"/>
                      <a:pt x="3090454" y="1052452"/>
                      <a:pt x="3091741" y="1031847"/>
                    </a:cubicBezTo>
                    <a:lnTo>
                      <a:pt x="3127800" y="1033135"/>
                    </a:lnTo>
                    <a:lnTo>
                      <a:pt x="3127800" y="1016394"/>
                    </a:lnTo>
                    <a:cubicBezTo>
                      <a:pt x="3127800" y="1016394"/>
                      <a:pt x="3136815" y="1016394"/>
                      <a:pt x="3144542" y="1007379"/>
                    </a:cubicBezTo>
                    <a:cubicBezTo>
                      <a:pt x="3153556" y="998364"/>
                      <a:pt x="3149693" y="981623"/>
                      <a:pt x="3166435" y="982911"/>
                    </a:cubicBezTo>
                    <a:cubicBezTo>
                      <a:pt x="3183176" y="984198"/>
                      <a:pt x="3190903" y="1003516"/>
                      <a:pt x="3183176" y="1004803"/>
                    </a:cubicBezTo>
                    <a:cubicBezTo>
                      <a:pt x="3176737" y="1006091"/>
                      <a:pt x="3172874" y="1018969"/>
                      <a:pt x="3179313" y="1018969"/>
                    </a:cubicBezTo>
                    <a:cubicBezTo>
                      <a:pt x="3185752" y="1018969"/>
                      <a:pt x="3185752" y="1038286"/>
                      <a:pt x="3175449" y="1039574"/>
                    </a:cubicBezTo>
                    <a:cubicBezTo>
                      <a:pt x="3165147" y="1040862"/>
                      <a:pt x="3190903" y="1055028"/>
                      <a:pt x="3192191" y="1039574"/>
                    </a:cubicBezTo>
                    <a:cubicBezTo>
                      <a:pt x="3193479" y="1024120"/>
                      <a:pt x="3219235" y="1017681"/>
                      <a:pt x="3224386" y="1017681"/>
                    </a:cubicBezTo>
                    <a:cubicBezTo>
                      <a:pt x="3226961" y="1017681"/>
                      <a:pt x="3229537" y="1016394"/>
                      <a:pt x="3233400" y="1016394"/>
                    </a:cubicBezTo>
                    <a:cubicBezTo>
                      <a:pt x="3238552" y="1015106"/>
                      <a:pt x="3244991" y="1012530"/>
                      <a:pt x="3244991" y="1012530"/>
                    </a:cubicBezTo>
                    <a:cubicBezTo>
                      <a:pt x="3244991" y="1012530"/>
                      <a:pt x="3269459" y="1017681"/>
                      <a:pt x="3266884" y="1022833"/>
                    </a:cubicBezTo>
                    <a:cubicBezTo>
                      <a:pt x="3265596" y="1027984"/>
                      <a:pt x="3272035" y="1033135"/>
                      <a:pt x="3272035" y="1049877"/>
                    </a:cubicBezTo>
                    <a:cubicBezTo>
                      <a:pt x="3272035" y="1066618"/>
                      <a:pt x="3266884" y="1075633"/>
                      <a:pt x="3282337" y="1075633"/>
                    </a:cubicBezTo>
                    <a:cubicBezTo>
                      <a:pt x="3297791" y="1075633"/>
                      <a:pt x="3318396" y="1070482"/>
                      <a:pt x="3323547" y="1076921"/>
                    </a:cubicBezTo>
                    <a:cubicBezTo>
                      <a:pt x="3328698" y="1083360"/>
                      <a:pt x="3342864" y="1098813"/>
                      <a:pt x="3342864" y="1098813"/>
                    </a:cubicBezTo>
                    <a:cubicBezTo>
                      <a:pt x="3342864" y="1098813"/>
                      <a:pt x="3323547" y="1100101"/>
                      <a:pt x="3331274" y="1103965"/>
                    </a:cubicBezTo>
                    <a:cubicBezTo>
                      <a:pt x="3337713" y="1107828"/>
                      <a:pt x="3353166" y="1115555"/>
                      <a:pt x="3351879" y="1134872"/>
                    </a:cubicBezTo>
                    <a:cubicBezTo>
                      <a:pt x="3350591" y="1154189"/>
                      <a:pt x="3355742" y="1169643"/>
                      <a:pt x="3360894" y="1169643"/>
                    </a:cubicBezTo>
                    <a:cubicBezTo>
                      <a:pt x="3366044" y="1169643"/>
                      <a:pt x="3367333" y="1169643"/>
                      <a:pt x="3386650" y="1164492"/>
                    </a:cubicBezTo>
                    <a:cubicBezTo>
                      <a:pt x="3405967" y="1159340"/>
                      <a:pt x="3427860" y="1159340"/>
                      <a:pt x="3427860" y="1159340"/>
                    </a:cubicBezTo>
                    <a:cubicBezTo>
                      <a:pt x="3427860" y="1159340"/>
                      <a:pt x="3438162" y="1145174"/>
                      <a:pt x="3426572" y="1127145"/>
                    </a:cubicBezTo>
                    <a:cubicBezTo>
                      <a:pt x="3414982" y="1107828"/>
                      <a:pt x="3420133" y="1102677"/>
                      <a:pt x="3399528" y="1085935"/>
                    </a:cubicBezTo>
                    <a:cubicBezTo>
                      <a:pt x="3378923" y="1069194"/>
                      <a:pt x="3375059" y="1060179"/>
                      <a:pt x="3368620" y="1051164"/>
                    </a:cubicBezTo>
                    <a:cubicBezTo>
                      <a:pt x="3362181" y="1042150"/>
                      <a:pt x="3344152" y="1036999"/>
                      <a:pt x="3333849" y="1034423"/>
                    </a:cubicBezTo>
                    <a:cubicBezTo>
                      <a:pt x="3323547" y="1030560"/>
                      <a:pt x="3309381" y="1015106"/>
                      <a:pt x="3329986" y="1015106"/>
                    </a:cubicBezTo>
                    <a:cubicBezTo>
                      <a:pt x="3350591" y="1015106"/>
                      <a:pt x="3351879" y="988062"/>
                      <a:pt x="3351879" y="988062"/>
                    </a:cubicBezTo>
                    <a:cubicBezTo>
                      <a:pt x="3351879" y="988062"/>
                      <a:pt x="3362181" y="972608"/>
                      <a:pt x="3353166" y="967457"/>
                    </a:cubicBezTo>
                    <a:cubicBezTo>
                      <a:pt x="3344152" y="962306"/>
                      <a:pt x="3348016" y="961018"/>
                      <a:pt x="3349303" y="950715"/>
                    </a:cubicBezTo>
                    <a:cubicBezTo>
                      <a:pt x="3350591" y="940413"/>
                      <a:pt x="3353166" y="931398"/>
                      <a:pt x="3353166" y="931398"/>
                    </a:cubicBezTo>
                    <a:cubicBezTo>
                      <a:pt x="3353166" y="931398"/>
                      <a:pt x="3354455" y="930111"/>
                      <a:pt x="3355742" y="928823"/>
                    </a:cubicBezTo>
                    <a:cubicBezTo>
                      <a:pt x="3357030" y="926247"/>
                      <a:pt x="3359605" y="923671"/>
                      <a:pt x="3363469" y="919808"/>
                    </a:cubicBezTo>
                    <a:cubicBezTo>
                      <a:pt x="3369908" y="913369"/>
                      <a:pt x="3376348" y="908218"/>
                      <a:pt x="3378923" y="915945"/>
                    </a:cubicBezTo>
                    <a:cubicBezTo>
                      <a:pt x="3382787" y="930111"/>
                      <a:pt x="3399528" y="927535"/>
                      <a:pt x="3409830" y="927535"/>
                    </a:cubicBezTo>
                    <a:cubicBezTo>
                      <a:pt x="3420133" y="927535"/>
                      <a:pt x="3436874" y="913369"/>
                      <a:pt x="3436874" y="908218"/>
                    </a:cubicBezTo>
                    <a:cubicBezTo>
                      <a:pt x="3436874" y="903066"/>
                      <a:pt x="3436874" y="896627"/>
                      <a:pt x="3456191" y="865720"/>
                    </a:cubicBezTo>
                    <a:cubicBezTo>
                      <a:pt x="3475508" y="834813"/>
                      <a:pt x="3475508" y="838676"/>
                      <a:pt x="3475508" y="818071"/>
                    </a:cubicBezTo>
                    <a:cubicBezTo>
                      <a:pt x="3475508" y="797466"/>
                      <a:pt x="3471645" y="792315"/>
                      <a:pt x="3474221" y="772998"/>
                    </a:cubicBezTo>
                    <a:cubicBezTo>
                      <a:pt x="3475508" y="753681"/>
                      <a:pt x="3485811" y="761408"/>
                      <a:pt x="3472933" y="743378"/>
                    </a:cubicBezTo>
                    <a:cubicBezTo>
                      <a:pt x="3458767" y="726637"/>
                      <a:pt x="3451040" y="721486"/>
                      <a:pt x="3442025" y="707320"/>
                    </a:cubicBezTo>
                    <a:cubicBezTo>
                      <a:pt x="3433011" y="693154"/>
                      <a:pt x="3436874" y="677700"/>
                      <a:pt x="3421421" y="654520"/>
                    </a:cubicBezTo>
                    <a:cubicBezTo>
                      <a:pt x="3417557" y="648081"/>
                      <a:pt x="3414982" y="644217"/>
                      <a:pt x="3414982" y="642929"/>
                    </a:cubicBezTo>
                    <a:cubicBezTo>
                      <a:pt x="3414982" y="642929"/>
                      <a:pt x="3413693" y="641641"/>
                      <a:pt x="3409830" y="636490"/>
                    </a:cubicBezTo>
                    <a:cubicBezTo>
                      <a:pt x="3398240" y="621037"/>
                      <a:pt x="3389226" y="619749"/>
                      <a:pt x="3368620" y="605583"/>
                    </a:cubicBezTo>
                    <a:cubicBezTo>
                      <a:pt x="3348016" y="591417"/>
                      <a:pt x="3302942" y="583690"/>
                      <a:pt x="3317108" y="599144"/>
                    </a:cubicBezTo>
                    <a:cubicBezTo>
                      <a:pt x="3331274" y="614597"/>
                      <a:pt x="3320971" y="623612"/>
                      <a:pt x="3310669" y="613310"/>
                    </a:cubicBezTo>
                    <a:cubicBezTo>
                      <a:pt x="3300367" y="603007"/>
                      <a:pt x="3300367" y="618461"/>
                      <a:pt x="3290064" y="608158"/>
                    </a:cubicBezTo>
                    <a:cubicBezTo>
                      <a:pt x="3279762" y="597856"/>
                      <a:pt x="3273323" y="581115"/>
                      <a:pt x="3264308" y="581115"/>
                    </a:cubicBezTo>
                    <a:cubicBezTo>
                      <a:pt x="3255293" y="581115"/>
                      <a:pt x="3228250" y="584978"/>
                      <a:pt x="3228250" y="584978"/>
                    </a:cubicBezTo>
                    <a:cubicBezTo>
                      <a:pt x="3228250" y="584978"/>
                      <a:pt x="3223098" y="578539"/>
                      <a:pt x="3232113" y="569524"/>
                    </a:cubicBezTo>
                    <a:cubicBezTo>
                      <a:pt x="3241128" y="560510"/>
                      <a:pt x="3252717" y="555358"/>
                      <a:pt x="3252717" y="539905"/>
                    </a:cubicBezTo>
                    <a:cubicBezTo>
                      <a:pt x="3252717" y="524451"/>
                      <a:pt x="3251430" y="523163"/>
                      <a:pt x="3257869" y="514148"/>
                    </a:cubicBezTo>
                    <a:cubicBezTo>
                      <a:pt x="3264308" y="505134"/>
                      <a:pt x="3277186" y="499983"/>
                      <a:pt x="3273323" y="494831"/>
                    </a:cubicBezTo>
                    <a:cubicBezTo>
                      <a:pt x="3269459" y="489680"/>
                      <a:pt x="3268171" y="483241"/>
                      <a:pt x="3269459" y="474226"/>
                    </a:cubicBezTo>
                    <a:cubicBezTo>
                      <a:pt x="3270747" y="465212"/>
                      <a:pt x="3269459" y="453621"/>
                      <a:pt x="3288776" y="453621"/>
                    </a:cubicBezTo>
                    <a:cubicBezTo>
                      <a:pt x="3308093" y="453621"/>
                      <a:pt x="3395665" y="453621"/>
                      <a:pt x="3395665" y="453621"/>
                    </a:cubicBezTo>
                    <a:lnTo>
                      <a:pt x="3405967" y="442031"/>
                    </a:lnTo>
                    <a:cubicBezTo>
                      <a:pt x="3405967" y="442031"/>
                      <a:pt x="3420133" y="443319"/>
                      <a:pt x="3433011" y="443319"/>
                    </a:cubicBezTo>
                    <a:cubicBezTo>
                      <a:pt x="3447177" y="443319"/>
                      <a:pt x="3480660" y="449758"/>
                      <a:pt x="3478084" y="454909"/>
                    </a:cubicBezTo>
                    <a:cubicBezTo>
                      <a:pt x="3474221" y="460061"/>
                      <a:pt x="3471645" y="454909"/>
                      <a:pt x="3474221" y="460061"/>
                    </a:cubicBezTo>
                    <a:cubicBezTo>
                      <a:pt x="3478084" y="465212"/>
                      <a:pt x="3539899" y="458773"/>
                      <a:pt x="3539899" y="458773"/>
                    </a:cubicBezTo>
                    <a:lnTo>
                      <a:pt x="3519294" y="447182"/>
                    </a:lnTo>
                    <a:lnTo>
                      <a:pt x="3505128" y="435592"/>
                    </a:lnTo>
                    <a:cubicBezTo>
                      <a:pt x="3505128" y="435592"/>
                      <a:pt x="3511567" y="426578"/>
                      <a:pt x="3511567" y="416275"/>
                    </a:cubicBezTo>
                    <a:cubicBezTo>
                      <a:pt x="3511567" y="405973"/>
                      <a:pt x="3512855" y="389231"/>
                      <a:pt x="3512855" y="389231"/>
                    </a:cubicBezTo>
                    <a:lnTo>
                      <a:pt x="3575958" y="385368"/>
                    </a:lnTo>
                    <a:cubicBezTo>
                      <a:pt x="3575958" y="385368"/>
                      <a:pt x="3577245" y="409836"/>
                      <a:pt x="3600426" y="412412"/>
                    </a:cubicBezTo>
                    <a:cubicBezTo>
                      <a:pt x="3622319" y="416275"/>
                      <a:pt x="3624894" y="403397"/>
                      <a:pt x="3624894" y="403397"/>
                    </a:cubicBezTo>
                    <a:lnTo>
                      <a:pt x="3624894" y="377641"/>
                    </a:lnTo>
                    <a:lnTo>
                      <a:pt x="3614592" y="367338"/>
                    </a:lnTo>
                    <a:lnTo>
                      <a:pt x="3644211" y="367338"/>
                    </a:lnTo>
                    <a:lnTo>
                      <a:pt x="3660953" y="396958"/>
                    </a:lnTo>
                    <a:cubicBezTo>
                      <a:pt x="3660953" y="396958"/>
                      <a:pt x="3677694" y="407260"/>
                      <a:pt x="3659665" y="416275"/>
                    </a:cubicBezTo>
                    <a:cubicBezTo>
                      <a:pt x="3640348" y="425290"/>
                      <a:pt x="3649362" y="435592"/>
                      <a:pt x="3649362" y="448470"/>
                    </a:cubicBezTo>
                    <a:cubicBezTo>
                      <a:pt x="3649362" y="462636"/>
                      <a:pt x="3649362" y="472939"/>
                      <a:pt x="3644211" y="478090"/>
                    </a:cubicBezTo>
                    <a:cubicBezTo>
                      <a:pt x="3639060" y="483241"/>
                      <a:pt x="3622319" y="479378"/>
                      <a:pt x="3624894" y="497407"/>
                    </a:cubicBezTo>
                    <a:cubicBezTo>
                      <a:pt x="3628758" y="514148"/>
                      <a:pt x="3631333" y="519300"/>
                      <a:pt x="3630045" y="524451"/>
                    </a:cubicBezTo>
                    <a:cubicBezTo>
                      <a:pt x="3628758" y="529602"/>
                      <a:pt x="3633909" y="539905"/>
                      <a:pt x="3633909" y="539905"/>
                    </a:cubicBezTo>
                    <a:lnTo>
                      <a:pt x="3789734" y="689290"/>
                    </a:lnTo>
                    <a:cubicBezTo>
                      <a:pt x="3789734" y="689290"/>
                      <a:pt x="3829655" y="680276"/>
                      <a:pt x="3800036" y="646793"/>
                    </a:cubicBezTo>
                    <a:cubicBezTo>
                      <a:pt x="3792309" y="639066"/>
                      <a:pt x="3788446" y="632627"/>
                      <a:pt x="3784582" y="630051"/>
                    </a:cubicBezTo>
                    <a:lnTo>
                      <a:pt x="3807763" y="631339"/>
                    </a:lnTo>
                    <a:cubicBezTo>
                      <a:pt x="3807763" y="631339"/>
                      <a:pt x="3802612" y="622324"/>
                      <a:pt x="3788446" y="609446"/>
                    </a:cubicBezTo>
                    <a:cubicBezTo>
                      <a:pt x="3774280" y="595280"/>
                      <a:pt x="3789734" y="592705"/>
                      <a:pt x="3802612" y="592705"/>
                    </a:cubicBezTo>
                    <a:cubicBezTo>
                      <a:pt x="3814202" y="592705"/>
                      <a:pt x="3829655" y="587554"/>
                      <a:pt x="3802612" y="570812"/>
                    </a:cubicBezTo>
                    <a:cubicBezTo>
                      <a:pt x="3775568" y="554071"/>
                      <a:pt x="3770417" y="548919"/>
                      <a:pt x="3776856" y="543768"/>
                    </a:cubicBezTo>
                    <a:cubicBezTo>
                      <a:pt x="3783295" y="538617"/>
                      <a:pt x="3819353" y="550207"/>
                      <a:pt x="3806475" y="542480"/>
                    </a:cubicBezTo>
                    <a:cubicBezTo>
                      <a:pt x="3792309" y="533466"/>
                      <a:pt x="3807763" y="525739"/>
                      <a:pt x="3784582" y="525739"/>
                    </a:cubicBezTo>
                    <a:cubicBezTo>
                      <a:pt x="3760114" y="525739"/>
                      <a:pt x="3758826" y="505134"/>
                      <a:pt x="3758826" y="505134"/>
                    </a:cubicBezTo>
                    <a:cubicBezTo>
                      <a:pt x="3758826" y="505134"/>
                      <a:pt x="3752387" y="485817"/>
                      <a:pt x="3739509" y="490968"/>
                    </a:cubicBezTo>
                    <a:cubicBezTo>
                      <a:pt x="3727919" y="496119"/>
                      <a:pt x="3715041" y="499983"/>
                      <a:pt x="3715041" y="484529"/>
                    </a:cubicBezTo>
                    <a:cubicBezTo>
                      <a:pt x="3715041" y="469075"/>
                      <a:pt x="3715041" y="472939"/>
                      <a:pt x="3706026" y="458773"/>
                    </a:cubicBezTo>
                    <a:cubicBezTo>
                      <a:pt x="3697011" y="444607"/>
                      <a:pt x="3707314" y="439456"/>
                      <a:pt x="3721480" y="439456"/>
                    </a:cubicBezTo>
                    <a:cubicBezTo>
                      <a:pt x="3735646" y="439456"/>
                      <a:pt x="3738221" y="422714"/>
                      <a:pt x="3743373" y="438168"/>
                    </a:cubicBezTo>
                    <a:cubicBezTo>
                      <a:pt x="3748524" y="453621"/>
                      <a:pt x="3767841" y="413699"/>
                      <a:pt x="3765265" y="426578"/>
                    </a:cubicBezTo>
                    <a:cubicBezTo>
                      <a:pt x="3763977" y="438168"/>
                      <a:pt x="3818066" y="430441"/>
                      <a:pt x="3828368" y="440743"/>
                    </a:cubicBezTo>
                    <a:cubicBezTo>
                      <a:pt x="3838670" y="451046"/>
                      <a:pt x="3827080" y="442031"/>
                      <a:pt x="3838670" y="426578"/>
                    </a:cubicBezTo>
                    <a:cubicBezTo>
                      <a:pt x="3850261" y="411124"/>
                      <a:pt x="3828368" y="391807"/>
                      <a:pt x="3863139" y="390519"/>
                    </a:cubicBezTo>
                    <a:cubicBezTo>
                      <a:pt x="3897910" y="389231"/>
                      <a:pt x="3890183" y="369914"/>
                      <a:pt x="3904349" y="369914"/>
                    </a:cubicBezTo>
                    <a:cubicBezTo>
                      <a:pt x="3918514" y="369914"/>
                      <a:pt x="3935256" y="373777"/>
                      <a:pt x="3935256" y="373777"/>
                    </a:cubicBezTo>
                    <a:cubicBezTo>
                      <a:pt x="3935256" y="373777"/>
                      <a:pt x="3918514" y="367338"/>
                      <a:pt x="3892758" y="346733"/>
                    </a:cubicBezTo>
                    <a:cubicBezTo>
                      <a:pt x="3867002" y="326128"/>
                      <a:pt x="3852837" y="320977"/>
                      <a:pt x="3834807" y="320977"/>
                    </a:cubicBezTo>
                    <a:cubicBezTo>
                      <a:pt x="3815490" y="320977"/>
                      <a:pt x="3782007" y="309387"/>
                      <a:pt x="3807763" y="310675"/>
                    </a:cubicBezTo>
                    <a:cubicBezTo>
                      <a:pt x="3833519" y="311963"/>
                      <a:pt x="3865715" y="304236"/>
                      <a:pt x="3843822" y="286206"/>
                    </a:cubicBezTo>
                    <a:cubicBezTo>
                      <a:pt x="3821929" y="269465"/>
                      <a:pt x="3847685" y="269465"/>
                      <a:pt x="3854124" y="279767"/>
                    </a:cubicBezTo>
                    <a:cubicBezTo>
                      <a:pt x="3860563" y="290070"/>
                      <a:pt x="3857987" y="291358"/>
                      <a:pt x="3881168" y="293933"/>
                    </a:cubicBezTo>
                    <a:cubicBezTo>
                      <a:pt x="3905636" y="295221"/>
                      <a:pt x="3915939" y="287494"/>
                      <a:pt x="3926241" y="297797"/>
                    </a:cubicBezTo>
                    <a:cubicBezTo>
                      <a:pt x="3936544" y="308099"/>
                      <a:pt x="3973890" y="322265"/>
                      <a:pt x="3989344" y="322265"/>
                    </a:cubicBezTo>
                    <a:cubicBezTo>
                      <a:pt x="4004798" y="322265"/>
                      <a:pt x="4030554" y="323553"/>
                      <a:pt x="4030554" y="323553"/>
                    </a:cubicBezTo>
                    <a:cubicBezTo>
                      <a:pt x="4030554" y="323553"/>
                      <a:pt x="4016388" y="306811"/>
                      <a:pt x="3994495" y="293933"/>
                    </a:cubicBezTo>
                    <a:cubicBezTo>
                      <a:pt x="3994495" y="293933"/>
                      <a:pt x="4025402" y="304236"/>
                      <a:pt x="4025402" y="292645"/>
                    </a:cubicBezTo>
                    <a:cubicBezTo>
                      <a:pt x="4025402" y="281055"/>
                      <a:pt x="4026691" y="277192"/>
                      <a:pt x="3999646" y="270753"/>
                    </a:cubicBezTo>
                    <a:cubicBezTo>
                      <a:pt x="3972603" y="264314"/>
                      <a:pt x="3905636" y="254011"/>
                      <a:pt x="3905636" y="254011"/>
                    </a:cubicBezTo>
                    <a:lnTo>
                      <a:pt x="3930105" y="279767"/>
                    </a:lnTo>
                    <a:cubicBezTo>
                      <a:pt x="3930105" y="279767"/>
                      <a:pt x="3897910" y="269465"/>
                      <a:pt x="3873441" y="250148"/>
                    </a:cubicBezTo>
                    <a:cubicBezTo>
                      <a:pt x="3848973" y="230831"/>
                      <a:pt x="3805188" y="229543"/>
                      <a:pt x="3776856" y="224392"/>
                    </a:cubicBezTo>
                    <a:cubicBezTo>
                      <a:pt x="3749812" y="219240"/>
                      <a:pt x="3721480" y="215377"/>
                      <a:pt x="3684133" y="199923"/>
                    </a:cubicBezTo>
                    <a:cubicBezTo>
                      <a:pt x="3646787" y="184470"/>
                      <a:pt x="3575958" y="184470"/>
                      <a:pt x="3564367" y="184470"/>
                    </a:cubicBezTo>
                    <a:cubicBezTo>
                      <a:pt x="3552777" y="184470"/>
                      <a:pt x="3503840" y="180606"/>
                      <a:pt x="3503840" y="180606"/>
                    </a:cubicBezTo>
                    <a:cubicBezTo>
                      <a:pt x="3503840" y="180606"/>
                      <a:pt x="3561791" y="216665"/>
                      <a:pt x="3536035" y="212801"/>
                    </a:cubicBezTo>
                    <a:cubicBezTo>
                      <a:pt x="3510279" y="208938"/>
                      <a:pt x="3499977" y="197348"/>
                      <a:pt x="3493538" y="196060"/>
                    </a:cubicBezTo>
                    <a:cubicBezTo>
                      <a:pt x="3487099" y="194772"/>
                      <a:pt x="3445889" y="189621"/>
                      <a:pt x="3421421" y="189621"/>
                    </a:cubicBezTo>
                    <a:cubicBezTo>
                      <a:pt x="3396952" y="189621"/>
                      <a:pt x="3354455" y="189621"/>
                      <a:pt x="3345440" y="189621"/>
                    </a:cubicBezTo>
                    <a:cubicBezTo>
                      <a:pt x="3336425" y="189621"/>
                      <a:pt x="3310669" y="190909"/>
                      <a:pt x="3299079" y="179318"/>
                    </a:cubicBezTo>
                    <a:cubicBezTo>
                      <a:pt x="3287488" y="167728"/>
                      <a:pt x="3225674" y="152274"/>
                      <a:pt x="3197342" y="152274"/>
                    </a:cubicBezTo>
                    <a:cubicBezTo>
                      <a:pt x="3170298" y="152274"/>
                      <a:pt x="3157420" y="163865"/>
                      <a:pt x="3131664" y="162577"/>
                    </a:cubicBezTo>
                    <a:cubicBezTo>
                      <a:pt x="3105907" y="161289"/>
                      <a:pt x="3089166" y="143260"/>
                      <a:pt x="3089166" y="143260"/>
                    </a:cubicBezTo>
                    <a:lnTo>
                      <a:pt x="3049244" y="141972"/>
                    </a:lnTo>
                    <a:cubicBezTo>
                      <a:pt x="3049244" y="141972"/>
                      <a:pt x="3047956" y="126518"/>
                      <a:pt x="3029927" y="126518"/>
                    </a:cubicBezTo>
                    <a:cubicBezTo>
                      <a:pt x="3013185" y="126518"/>
                      <a:pt x="2983566" y="122655"/>
                      <a:pt x="2983566" y="132957"/>
                    </a:cubicBezTo>
                    <a:cubicBezTo>
                      <a:pt x="2983566" y="143260"/>
                      <a:pt x="2969400" y="144548"/>
                      <a:pt x="2969400" y="144548"/>
                    </a:cubicBezTo>
                    <a:cubicBezTo>
                      <a:pt x="2969400" y="144548"/>
                      <a:pt x="2986141" y="134245"/>
                      <a:pt x="2968112" y="123943"/>
                    </a:cubicBezTo>
                    <a:cubicBezTo>
                      <a:pt x="2948795" y="113640"/>
                      <a:pt x="2856073" y="114928"/>
                      <a:pt x="2856073" y="114928"/>
                    </a:cubicBezTo>
                    <a:lnTo>
                      <a:pt x="2840619" y="118791"/>
                    </a:lnTo>
                    <a:cubicBezTo>
                      <a:pt x="2840619" y="118791"/>
                      <a:pt x="2892131" y="148411"/>
                      <a:pt x="2872814" y="148411"/>
                    </a:cubicBezTo>
                    <a:cubicBezTo>
                      <a:pt x="2853497" y="148411"/>
                      <a:pt x="2841907" y="148411"/>
                      <a:pt x="2831604" y="144548"/>
                    </a:cubicBezTo>
                    <a:cubicBezTo>
                      <a:pt x="2821302" y="140684"/>
                      <a:pt x="2796833" y="143260"/>
                      <a:pt x="2796833" y="143260"/>
                    </a:cubicBezTo>
                    <a:cubicBezTo>
                      <a:pt x="2796833" y="143260"/>
                      <a:pt x="2786531" y="147123"/>
                      <a:pt x="2777516" y="147123"/>
                    </a:cubicBezTo>
                    <a:cubicBezTo>
                      <a:pt x="2768502" y="147123"/>
                      <a:pt x="2751760" y="143260"/>
                      <a:pt x="2751760" y="143260"/>
                    </a:cubicBezTo>
                    <a:lnTo>
                      <a:pt x="2736307" y="129094"/>
                    </a:lnTo>
                    <a:cubicBezTo>
                      <a:pt x="2736307" y="129094"/>
                      <a:pt x="2753048" y="161289"/>
                      <a:pt x="2741458" y="163865"/>
                    </a:cubicBezTo>
                    <a:cubicBezTo>
                      <a:pt x="2729868" y="165152"/>
                      <a:pt x="2683506" y="153562"/>
                      <a:pt x="2674492" y="143260"/>
                    </a:cubicBezTo>
                    <a:cubicBezTo>
                      <a:pt x="2665477" y="132957"/>
                      <a:pt x="2653887" y="111065"/>
                      <a:pt x="2622979" y="102050"/>
                    </a:cubicBezTo>
                    <a:cubicBezTo>
                      <a:pt x="2592072" y="93035"/>
                      <a:pt x="2516091" y="90460"/>
                      <a:pt x="2516091" y="90460"/>
                    </a:cubicBezTo>
                    <a:lnTo>
                      <a:pt x="2531545" y="112352"/>
                    </a:lnTo>
                    <a:lnTo>
                      <a:pt x="2442686" y="108489"/>
                    </a:lnTo>
                    <a:lnTo>
                      <a:pt x="2441398" y="96899"/>
                    </a:lnTo>
                    <a:lnTo>
                      <a:pt x="2298452" y="91747"/>
                    </a:lnTo>
                    <a:cubicBezTo>
                      <a:pt x="2298452" y="91747"/>
                      <a:pt x="2273983" y="102050"/>
                      <a:pt x="2237925" y="102050"/>
                    </a:cubicBezTo>
                    <a:cubicBezTo>
                      <a:pt x="2232774" y="102050"/>
                      <a:pt x="2228910" y="102050"/>
                      <a:pt x="2226335" y="103338"/>
                    </a:cubicBezTo>
                    <a:cubicBezTo>
                      <a:pt x="2232774" y="95611"/>
                      <a:pt x="2243076" y="86596"/>
                      <a:pt x="2257242" y="81445"/>
                    </a:cubicBezTo>
                    <a:cubicBezTo>
                      <a:pt x="2284286" y="72430"/>
                      <a:pt x="2330647" y="50538"/>
                      <a:pt x="2272696" y="36372"/>
                    </a:cubicBezTo>
                    <a:cubicBezTo>
                      <a:pt x="2214744" y="22206"/>
                      <a:pt x="2163232" y="26069"/>
                      <a:pt x="2163232" y="26069"/>
                    </a:cubicBezTo>
                    <a:cubicBezTo>
                      <a:pt x="2163232" y="26069"/>
                      <a:pt x="2161944" y="22206"/>
                      <a:pt x="2143915" y="17055"/>
                    </a:cubicBezTo>
                    <a:cubicBezTo>
                      <a:pt x="2127173" y="11903"/>
                      <a:pt x="2102705" y="11903"/>
                      <a:pt x="2102705" y="11903"/>
                    </a:cubicBezTo>
                    <a:cubicBezTo>
                      <a:pt x="2102705" y="11903"/>
                      <a:pt x="2093690" y="-2263"/>
                      <a:pt x="2073085" y="313"/>
                    </a:cubicBezTo>
                    <a:cubicBezTo>
                      <a:pt x="2052480" y="1601"/>
                      <a:pt x="2025436" y="19630"/>
                      <a:pt x="2040890" y="24781"/>
                    </a:cubicBezTo>
                    <a:cubicBezTo>
                      <a:pt x="2056344" y="29933"/>
                      <a:pt x="2055056" y="36372"/>
                      <a:pt x="2006119" y="36372"/>
                    </a:cubicBezTo>
                    <a:cubicBezTo>
                      <a:pt x="1958470" y="36372"/>
                      <a:pt x="1927563" y="35084"/>
                      <a:pt x="1927563" y="35084"/>
                    </a:cubicBezTo>
                    <a:cubicBezTo>
                      <a:pt x="1927563" y="35084"/>
                      <a:pt x="1859309" y="49250"/>
                      <a:pt x="1849006" y="65991"/>
                    </a:cubicBezTo>
                    <a:cubicBezTo>
                      <a:pt x="1838704" y="82733"/>
                      <a:pt x="1878626" y="93035"/>
                      <a:pt x="1852870" y="93035"/>
                    </a:cubicBezTo>
                    <a:cubicBezTo>
                      <a:pt x="1827114" y="93035"/>
                      <a:pt x="1745982" y="93035"/>
                      <a:pt x="1745982" y="93035"/>
                    </a:cubicBezTo>
                    <a:cubicBezTo>
                      <a:pt x="1745982" y="93035"/>
                      <a:pt x="1761436" y="123943"/>
                      <a:pt x="1778177" y="123943"/>
                    </a:cubicBezTo>
                    <a:cubicBezTo>
                      <a:pt x="1794919" y="123943"/>
                      <a:pt x="1834841" y="149699"/>
                      <a:pt x="1802646" y="144548"/>
                    </a:cubicBezTo>
                    <a:cubicBezTo>
                      <a:pt x="1770450" y="139396"/>
                      <a:pt x="1760148" y="120079"/>
                      <a:pt x="1739543" y="122655"/>
                    </a:cubicBezTo>
                    <a:cubicBezTo>
                      <a:pt x="1718938" y="123943"/>
                      <a:pt x="1704772" y="123943"/>
                      <a:pt x="1703484" y="129094"/>
                    </a:cubicBezTo>
                    <a:cubicBezTo>
                      <a:pt x="1702196" y="134245"/>
                      <a:pt x="1754997" y="154850"/>
                      <a:pt x="1754997" y="154850"/>
                    </a:cubicBezTo>
                    <a:cubicBezTo>
                      <a:pt x="1754997" y="154850"/>
                      <a:pt x="1738255" y="154850"/>
                      <a:pt x="1715074" y="154850"/>
                    </a:cubicBezTo>
                    <a:cubicBezTo>
                      <a:pt x="1693182" y="154850"/>
                      <a:pt x="1688030" y="156138"/>
                      <a:pt x="1688030" y="144548"/>
                    </a:cubicBezTo>
                    <a:cubicBezTo>
                      <a:pt x="1688030" y="132957"/>
                      <a:pt x="1681591" y="117504"/>
                      <a:pt x="1671289" y="112352"/>
                    </a:cubicBezTo>
                    <a:cubicBezTo>
                      <a:pt x="1660987" y="107201"/>
                      <a:pt x="1666138" y="129094"/>
                      <a:pt x="1666138" y="129094"/>
                    </a:cubicBezTo>
                    <a:cubicBezTo>
                      <a:pt x="1666138" y="129094"/>
                      <a:pt x="1639094" y="145835"/>
                      <a:pt x="1660987" y="154850"/>
                    </a:cubicBezTo>
                    <a:cubicBezTo>
                      <a:pt x="1682879" y="163865"/>
                      <a:pt x="1690606" y="169016"/>
                      <a:pt x="1686743" y="180606"/>
                    </a:cubicBezTo>
                    <a:cubicBezTo>
                      <a:pt x="1682879" y="192196"/>
                      <a:pt x="1681591" y="206362"/>
                      <a:pt x="1702196" y="206362"/>
                    </a:cubicBezTo>
                    <a:cubicBezTo>
                      <a:pt x="1722801" y="206362"/>
                      <a:pt x="1779465" y="201211"/>
                      <a:pt x="1783329" y="223104"/>
                    </a:cubicBezTo>
                    <a:cubicBezTo>
                      <a:pt x="1787192" y="244997"/>
                      <a:pt x="1810372" y="239845"/>
                      <a:pt x="1810372" y="239845"/>
                    </a:cubicBezTo>
                    <a:lnTo>
                      <a:pt x="1785904" y="244997"/>
                    </a:lnTo>
                    <a:cubicBezTo>
                      <a:pt x="1785904" y="244997"/>
                      <a:pt x="1766587" y="212801"/>
                      <a:pt x="1749845" y="212801"/>
                    </a:cubicBezTo>
                    <a:cubicBezTo>
                      <a:pt x="1733104" y="212801"/>
                      <a:pt x="1712499" y="216665"/>
                      <a:pt x="1712499" y="216665"/>
                    </a:cubicBezTo>
                    <a:cubicBezTo>
                      <a:pt x="1712499" y="216665"/>
                      <a:pt x="1729240" y="225679"/>
                      <a:pt x="1729240" y="238558"/>
                    </a:cubicBezTo>
                    <a:cubicBezTo>
                      <a:pt x="1729240" y="252723"/>
                      <a:pt x="1718938" y="268177"/>
                      <a:pt x="1713787" y="268177"/>
                    </a:cubicBezTo>
                    <a:cubicBezTo>
                      <a:pt x="1708635" y="268177"/>
                      <a:pt x="1709923" y="278480"/>
                      <a:pt x="1709923" y="278480"/>
                    </a:cubicBezTo>
                    <a:lnTo>
                      <a:pt x="1690606" y="277192"/>
                    </a:lnTo>
                    <a:cubicBezTo>
                      <a:pt x="1690606" y="277192"/>
                      <a:pt x="1653260" y="282343"/>
                      <a:pt x="1635231" y="261738"/>
                    </a:cubicBezTo>
                    <a:cubicBezTo>
                      <a:pt x="1635231" y="261738"/>
                      <a:pt x="1691894" y="263026"/>
                      <a:pt x="1695757" y="244997"/>
                    </a:cubicBezTo>
                    <a:cubicBezTo>
                      <a:pt x="1699621" y="225679"/>
                      <a:pt x="1694469" y="223104"/>
                      <a:pt x="1685455" y="217953"/>
                    </a:cubicBezTo>
                    <a:cubicBezTo>
                      <a:pt x="1676440" y="212801"/>
                      <a:pt x="1666138" y="216665"/>
                      <a:pt x="1664850" y="202499"/>
                    </a:cubicBezTo>
                    <a:cubicBezTo>
                      <a:pt x="1663562" y="188333"/>
                      <a:pt x="1670001" y="187045"/>
                      <a:pt x="1658411" y="175455"/>
                    </a:cubicBezTo>
                    <a:cubicBezTo>
                      <a:pt x="1646821" y="163865"/>
                      <a:pt x="1641670" y="158713"/>
                      <a:pt x="1631367" y="153562"/>
                    </a:cubicBezTo>
                    <a:cubicBezTo>
                      <a:pt x="1621065" y="148411"/>
                      <a:pt x="1627504" y="123943"/>
                      <a:pt x="1627504" y="123943"/>
                    </a:cubicBezTo>
                    <a:cubicBezTo>
                      <a:pt x="1627504" y="123943"/>
                      <a:pt x="1597884" y="99474"/>
                      <a:pt x="1579855" y="99474"/>
                    </a:cubicBezTo>
                    <a:cubicBezTo>
                      <a:pt x="1561825" y="99474"/>
                      <a:pt x="1547659" y="100762"/>
                      <a:pt x="1552811" y="118791"/>
                    </a:cubicBezTo>
                    <a:cubicBezTo>
                      <a:pt x="1557962" y="135533"/>
                      <a:pt x="1557962" y="149699"/>
                      <a:pt x="1548947" y="149699"/>
                    </a:cubicBezTo>
                    <a:cubicBezTo>
                      <a:pt x="1539932" y="149699"/>
                      <a:pt x="1528342" y="163865"/>
                      <a:pt x="1539932" y="166440"/>
                    </a:cubicBezTo>
                    <a:cubicBezTo>
                      <a:pt x="1551523" y="170304"/>
                      <a:pt x="1554098" y="176743"/>
                      <a:pt x="1554098" y="176743"/>
                    </a:cubicBezTo>
                    <a:cubicBezTo>
                      <a:pt x="1554098" y="176743"/>
                      <a:pt x="1547659" y="185757"/>
                      <a:pt x="1564401" y="190909"/>
                    </a:cubicBezTo>
                    <a:cubicBezTo>
                      <a:pt x="1581142" y="196060"/>
                      <a:pt x="1585006" y="190909"/>
                      <a:pt x="1588869" y="201211"/>
                    </a:cubicBezTo>
                    <a:cubicBezTo>
                      <a:pt x="1592733" y="211514"/>
                      <a:pt x="1608187" y="215377"/>
                      <a:pt x="1608187" y="215377"/>
                    </a:cubicBezTo>
                    <a:cubicBezTo>
                      <a:pt x="1608187" y="215377"/>
                      <a:pt x="1614626" y="229543"/>
                      <a:pt x="1606899" y="229543"/>
                    </a:cubicBezTo>
                    <a:cubicBezTo>
                      <a:pt x="1597884" y="229543"/>
                      <a:pt x="1596596" y="234694"/>
                      <a:pt x="1582430" y="220528"/>
                    </a:cubicBezTo>
                    <a:cubicBezTo>
                      <a:pt x="1568264" y="206362"/>
                      <a:pt x="1563113" y="216665"/>
                      <a:pt x="1542508" y="203787"/>
                    </a:cubicBezTo>
                    <a:cubicBezTo>
                      <a:pt x="1521903" y="189621"/>
                      <a:pt x="1507737" y="189621"/>
                      <a:pt x="1496147" y="189621"/>
                    </a:cubicBezTo>
                    <a:cubicBezTo>
                      <a:pt x="1484557" y="189621"/>
                      <a:pt x="1433045" y="193484"/>
                      <a:pt x="1433045" y="193484"/>
                    </a:cubicBezTo>
                    <a:cubicBezTo>
                      <a:pt x="1433045" y="193484"/>
                      <a:pt x="1402137" y="163865"/>
                      <a:pt x="1393122" y="178031"/>
                    </a:cubicBezTo>
                    <a:cubicBezTo>
                      <a:pt x="1384108" y="192196"/>
                      <a:pt x="1425318" y="198635"/>
                      <a:pt x="1425318" y="198635"/>
                    </a:cubicBezTo>
                    <a:cubicBezTo>
                      <a:pt x="1425318" y="198635"/>
                      <a:pt x="1452362" y="207650"/>
                      <a:pt x="1440771" y="220528"/>
                    </a:cubicBezTo>
                    <a:cubicBezTo>
                      <a:pt x="1429181" y="234694"/>
                      <a:pt x="1426605" y="216665"/>
                      <a:pt x="1426605" y="216665"/>
                    </a:cubicBezTo>
                    <a:cubicBezTo>
                      <a:pt x="1426605" y="216665"/>
                      <a:pt x="1420166" y="207650"/>
                      <a:pt x="1409864" y="207650"/>
                    </a:cubicBezTo>
                    <a:cubicBezTo>
                      <a:pt x="1399561" y="207650"/>
                      <a:pt x="1387971" y="223104"/>
                      <a:pt x="1387971" y="223104"/>
                    </a:cubicBezTo>
                    <a:lnTo>
                      <a:pt x="1350625" y="217953"/>
                    </a:lnTo>
                    <a:lnTo>
                      <a:pt x="1340322" y="228255"/>
                    </a:lnTo>
                    <a:lnTo>
                      <a:pt x="1310703" y="229543"/>
                    </a:lnTo>
                    <a:cubicBezTo>
                      <a:pt x="1310703" y="229543"/>
                      <a:pt x="1321005" y="223104"/>
                      <a:pt x="1322293" y="212801"/>
                    </a:cubicBezTo>
                    <a:cubicBezTo>
                      <a:pt x="1323581" y="202499"/>
                      <a:pt x="1302976" y="207650"/>
                      <a:pt x="1297825" y="208938"/>
                    </a:cubicBezTo>
                    <a:cubicBezTo>
                      <a:pt x="1292673" y="210226"/>
                      <a:pt x="1278508" y="217953"/>
                      <a:pt x="1278508" y="217953"/>
                    </a:cubicBezTo>
                    <a:cubicBezTo>
                      <a:pt x="1278508" y="217953"/>
                      <a:pt x="1261766" y="219240"/>
                      <a:pt x="1251463" y="224392"/>
                    </a:cubicBezTo>
                    <a:cubicBezTo>
                      <a:pt x="1241161" y="229543"/>
                      <a:pt x="1224419" y="246284"/>
                      <a:pt x="1224419" y="246284"/>
                    </a:cubicBezTo>
                    <a:lnTo>
                      <a:pt x="1217980" y="261738"/>
                    </a:lnTo>
                    <a:cubicBezTo>
                      <a:pt x="1217980" y="261738"/>
                      <a:pt x="1183210" y="265602"/>
                      <a:pt x="1175483" y="257875"/>
                    </a:cubicBezTo>
                    <a:cubicBezTo>
                      <a:pt x="1166468" y="251436"/>
                      <a:pt x="1156166" y="238558"/>
                      <a:pt x="1180634" y="238558"/>
                    </a:cubicBezTo>
                    <a:cubicBezTo>
                      <a:pt x="1205102" y="238558"/>
                      <a:pt x="1176771" y="217953"/>
                      <a:pt x="1156166" y="217953"/>
                    </a:cubicBezTo>
                    <a:cubicBezTo>
                      <a:pt x="1135561" y="217953"/>
                      <a:pt x="1130410" y="217953"/>
                      <a:pt x="1134273" y="238558"/>
                    </a:cubicBezTo>
                    <a:cubicBezTo>
                      <a:pt x="1138137" y="259162"/>
                      <a:pt x="1158742" y="268177"/>
                      <a:pt x="1158742" y="278480"/>
                    </a:cubicBezTo>
                    <a:cubicBezTo>
                      <a:pt x="1158742" y="288782"/>
                      <a:pt x="1149727" y="282343"/>
                      <a:pt x="1149727" y="282343"/>
                    </a:cubicBezTo>
                    <a:cubicBezTo>
                      <a:pt x="1149727" y="282343"/>
                      <a:pt x="1140712" y="272041"/>
                      <a:pt x="1129122" y="272041"/>
                    </a:cubicBezTo>
                    <a:cubicBezTo>
                      <a:pt x="1117531" y="272041"/>
                      <a:pt x="1084048" y="287494"/>
                      <a:pt x="1078897" y="296509"/>
                    </a:cubicBezTo>
                    <a:cubicBezTo>
                      <a:pt x="1073746" y="305524"/>
                      <a:pt x="1098214" y="318402"/>
                      <a:pt x="1089200" y="322265"/>
                    </a:cubicBezTo>
                    <a:cubicBezTo>
                      <a:pt x="1080185" y="326128"/>
                      <a:pt x="1051853" y="322265"/>
                      <a:pt x="1037687" y="311963"/>
                    </a:cubicBezTo>
                    <a:cubicBezTo>
                      <a:pt x="1023522" y="301660"/>
                      <a:pt x="1000341" y="317114"/>
                      <a:pt x="1027385" y="328704"/>
                    </a:cubicBezTo>
                    <a:cubicBezTo>
                      <a:pt x="1054429" y="340294"/>
                      <a:pt x="1044126" y="355748"/>
                      <a:pt x="1032536" y="345446"/>
                    </a:cubicBezTo>
                    <a:cubicBezTo>
                      <a:pt x="1020946" y="335143"/>
                      <a:pt x="1010644" y="328704"/>
                      <a:pt x="1002917" y="328704"/>
                    </a:cubicBezTo>
                    <a:cubicBezTo>
                      <a:pt x="996478" y="328704"/>
                      <a:pt x="982312" y="327416"/>
                      <a:pt x="982312" y="327416"/>
                    </a:cubicBezTo>
                    <a:cubicBezTo>
                      <a:pt x="982312" y="327416"/>
                      <a:pt x="987463" y="320977"/>
                      <a:pt x="977160" y="308099"/>
                    </a:cubicBezTo>
                    <a:cubicBezTo>
                      <a:pt x="966858" y="296509"/>
                      <a:pt x="973297" y="286206"/>
                      <a:pt x="973297" y="286206"/>
                    </a:cubicBezTo>
                    <a:cubicBezTo>
                      <a:pt x="973297" y="286206"/>
                      <a:pt x="953980" y="282343"/>
                      <a:pt x="941102" y="272041"/>
                    </a:cubicBezTo>
                    <a:cubicBezTo>
                      <a:pt x="926936" y="261738"/>
                      <a:pt x="946253" y="266889"/>
                      <a:pt x="952692" y="266889"/>
                    </a:cubicBezTo>
                    <a:cubicBezTo>
                      <a:pt x="959131" y="266889"/>
                      <a:pt x="990039" y="281055"/>
                      <a:pt x="1019658" y="282343"/>
                    </a:cubicBezTo>
                    <a:cubicBezTo>
                      <a:pt x="1049278" y="283631"/>
                      <a:pt x="1090487" y="277192"/>
                      <a:pt x="1090487" y="261738"/>
                    </a:cubicBezTo>
                    <a:cubicBezTo>
                      <a:pt x="1090487" y="246284"/>
                      <a:pt x="1076321" y="230831"/>
                      <a:pt x="1055717" y="229543"/>
                    </a:cubicBezTo>
                    <a:cubicBezTo>
                      <a:pt x="1035112" y="228255"/>
                      <a:pt x="1023522" y="228255"/>
                      <a:pt x="1009356" y="214089"/>
                    </a:cubicBezTo>
                    <a:cubicBezTo>
                      <a:pt x="995190" y="199923"/>
                      <a:pt x="969434" y="197348"/>
                      <a:pt x="946253" y="197348"/>
                    </a:cubicBezTo>
                    <a:cubicBezTo>
                      <a:pt x="921784" y="197348"/>
                      <a:pt x="916633" y="193484"/>
                      <a:pt x="910194" y="188333"/>
                    </a:cubicBezTo>
                    <a:cubicBezTo>
                      <a:pt x="903755" y="183182"/>
                      <a:pt x="870272" y="193484"/>
                      <a:pt x="870272" y="193484"/>
                    </a:cubicBezTo>
                    <a:cubicBezTo>
                      <a:pt x="870272" y="193484"/>
                      <a:pt x="856107" y="178031"/>
                      <a:pt x="863833" y="178031"/>
                    </a:cubicBezTo>
                    <a:cubicBezTo>
                      <a:pt x="870272" y="178031"/>
                      <a:pt x="870272" y="178031"/>
                      <a:pt x="870272" y="178031"/>
                    </a:cubicBezTo>
                    <a:cubicBezTo>
                      <a:pt x="870272" y="178031"/>
                      <a:pt x="861258" y="176743"/>
                      <a:pt x="854819" y="171591"/>
                    </a:cubicBezTo>
                    <a:cubicBezTo>
                      <a:pt x="848380" y="166440"/>
                      <a:pt x="829062" y="162577"/>
                      <a:pt x="829062" y="162577"/>
                    </a:cubicBezTo>
                    <a:lnTo>
                      <a:pt x="825199" y="171591"/>
                    </a:lnTo>
                    <a:lnTo>
                      <a:pt x="823911" y="152274"/>
                    </a:lnTo>
                    <a:lnTo>
                      <a:pt x="807170" y="162577"/>
                    </a:lnTo>
                    <a:lnTo>
                      <a:pt x="791716" y="178031"/>
                    </a:lnTo>
                    <a:lnTo>
                      <a:pt x="793004" y="161289"/>
                    </a:lnTo>
                    <a:lnTo>
                      <a:pt x="773687" y="176743"/>
                    </a:lnTo>
                    <a:lnTo>
                      <a:pt x="780126" y="154850"/>
                    </a:lnTo>
                    <a:cubicBezTo>
                      <a:pt x="780126" y="154850"/>
                      <a:pt x="771111" y="150987"/>
                      <a:pt x="755657" y="156138"/>
                    </a:cubicBezTo>
                    <a:cubicBezTo>
                      <a:pt x="740204" y="161289"/>
                      <a:pt x="733765" y="170304"/>
                      <a:pt x="733765" y="175455"/>
                    </a:cubicBezTo>
                    <a:cubicBezTo>
                      <a:pt x="733765" y="180606"/>
                      <a:pt x="723462" y="175455"/>
                      <a:pt x="718311" y="175455"/>
                    </a:cubicBezTo>
                    <a:cubicBezTo>
                      <a:pt x="713160" y="175455"/>
                      <a:pt x="697706" y="179318"/>
                      <a:pt x="697706" y="179318"/>
                    </a:cubicBezTo>
                    <a:cubicBezTo>
                      <a:pt x="697706" y="179318"/>
                      <a:pt x="696418" y="183182"/>
                      <a:pt x="682252" y="183182"/>
                    </a:cubicBezTo>
                    <a:cubicBezTo>
                      <a:pt x="668086" y="183182"/>
                      <a:pt x="660360" y="174167"/>
                      <a:pt x="660360" y="183182"/>
                    </a:cubicBezTo>
                    <a:cubicBezTo>
                      <a:pt x="660360" y="192196"/>
                      <a:pt x="643618" y="194772"/>
                      <a:pt x="638467" y="197348"/>
                    </a:cubicBezTo>
                    <a:cubicBezTo>
                      <a:pt x="633315" y="198635"/>
                      <a:pt x="629452" y="217953"/>
                      <a:pt x="629452" y="217953"/>
                    </a:cubicBezTo>
                    <a:cubicBezTo>
                      <a:pt x="629452" y="217953"/>
                      <a:pt x="603696" y="223104"/>
                      <a:pt x="598545" y="219240"/>
                    </a:cubicBezTo>
                    <a:cubicBezTo>
                      <a:pt x="593393" y="215377"/>
                      <a:pt x="586954" y="224392"/>
                      <a:pt x="584379" y="235982"/>
                    </a:cubicBezTo>
                    <a:cubicBezTo>
                      <a:pt x="583091" y="247572"/>
                      <a:pt x="572789" y="250148"/>
                      <a:pt x="567637" y="251436"/>
                    </a:cubicBezTo>
                    <a:cubicBezTo>
                      <a:pt x="562486" y="252723"/>
                      <a:pt x="547033" y="268177"/>
                      <a:pt x="547033" y="268177"/>
                    </a:cubicBezTo>
                    <a:lnTo>
                      <a:pt x="540594" y="287494"/>
                    </a:lnTo>
                    <a:cubicBezTo>
                      <a:pt x="540594" y="287494"/>
                      <a:pt x="535442" y="306811"/>
                      <a:pt x="529003" y="308099"/>
                    </a:cubicBezTo>
                    <a:cubicBezTo>
                      <a:pt x="522564" y="309387"/>
                      <a:pt x="508398" y="328704"/>
                      <a:pt x="499383" y="328704"/>
                    </a:cubicBezTo>
                    <a:cubicBezTo>
                      <a:pt x="490369" y="328704"/>
                      <a:pt x="485218" y="349309"/>
                      <a:pt x="478778" y="349309"/>
                    </a:cubicBezTo>
                    <a:cubicBezTo>
                      <a:pt x="472339" y="349309"/>
                      <a:pt x="468476" y="349309"/>
                      <a:pt x="463325" y="349309"/>
                    </a:cubicBezTo>
                    <a:cubicBezTo>
                      <a:pt x="458173" y="349309"/>
                      <a:pt x="432417" y="349309"/>
                      <a:pt x="432417" y="349309"/>
                    </a:cubicBezTo>
                    <a:cubicBezTo>
                      <a:pt x="432417" y="349309"/>
                      <a:pt x="428554" y="371202"/>
                      <a:pt x="423403" y="375065"/>
                    </a:cubicBezTo>
                    <a:cubicBezTo>
                      <a:pt x="418252" y="378929"/>
                      <a:pt x="414388" y="378929"/>
                      <a:pt x="402798" y="384080"/>
                    </a:cubicBezTo>
                    <a:cubicBezTo>
                      <a:pt x="391208" y="389231"/>
                      <a:pt x="382193" y="389231"/>
                      <a:pt x="382193" y="394382"/>
                    </a:cubicBezTo>
                    <a:cubicBezTo>
                      <a:pt x="382193" y="399534"/>
                      <a:pt x="388632" y="409836"/>
                      <a:pt x="388632" y="409836"/>
                    </a:cubicBezTo>
                    <a:lnTo>
                      <a:pt x="420827" y="411124"/>
                    </a:lnTo>
                    <a:lnTo>
                      <a:pt x="379617" y="414987"/>
                    </a:lnTo>
                    <a:lnTo>
                      <a:pt x="383481" y="444607"/>
                    </a:lnTo>
                    <a:lnTo>
                      <a:pt x="410525" y="433017"/>
                    </a:lnTo>
                    <a:lnTo>
                      <a:pt x="388632" y="462636"/>
                    </a:lnTo>
                    <a:lnTo>
                      <a:pt x="402798" y="487105"/>
                    </a:lnTo>
                    <a:cubicBezTo>
                      <a:pt x="402798" y="487105"/>
                      <a:pt x="401510" y="501270"/>
                      <a:pt x="433705" y="496119"/>
                    </a:cubicBezTo>
                    <a:cubicBezTo>
                      <a:pt x="465900" y="490968"/>
                      <a:pt x="471052" y="476802"/>
                      <a:pt x="478778" y="475514"/>
                    </a:cubicBezTo>
                    <a:cubicBezTo>
                      <a:pt x="485218" y="474226"/>
                      <a:pt x="498096" y="444607"/>
                      <a:pt x="499383" y="458773"/>
                    </a:cubicBezTo>
                    <a:cubicBezTo>
                      <a:pt x="500671" y="470363"/>
                      <a:pt x="500671" y="472939"/>
                      <a:pt x="513549" y="472939"/>
                    </a:cubicBezTo>
                    <a:cubicBezTo>
                      <a:pt x="514837" y="472939"/>
                      <a:pt x="517413" y="472939"/>
                      <a:pt x="518701" y="472939"/>
                    </a:cubicBezTo>
                    <a:cubicBezTo>
                      <a:pt x="535442" y="472939"/>
                      <a:pt x="496808" y="483241"/>
                      <a:pt x="514837" y="492256"/>
                    </a:cubicBezTo>
                    <a:cubicBezTo>
                      <a:pt x="534154" y="501270"/>
                      <a:pt x="529003" y="501270"/>
                      <a:pt x="536730" y="524451"/>
                    </a:cubicBezTo>
                    <a:cubicBezTo>
                      <a:pt x="545745" y="548919"/>
                      <a:pt x="540594" y="551495"/>
                      <a:pt x="540594" y="559222"/>
                    </a:cubicBezTo>
                    <a:cubicBezTo>
                      <a:pt x="540594" y="565661"/>
                      <a:pt x="547033" y="575963"/>
                      <a:pt x="557335" y="575963"/>
                    </a:cubicBezTo>
                    <a:cubicBezTo>
                      <a:pt x="567637" y="575963"/>
                      <a:pt x="572789" y="572100"/>
                      <a:pt x="574076" y="565661"/>
                    </a:cubicBezTo>
                    <a:cubicBezTo>
                      <a:pt x="575364" y="559222"/>
                      <a:pt x="589530" y="559222"/>
                      <a:pt x="601120" y="559222"/>
                    </a:cubicBezTo>
                    <a:cubicBezTo>
                      <a:pt x="612710" y="559222"/>
                      <a:pt x="625589" y="555358"/>
                      <a:pt x="623013" y="533466"/>
                    </a:cubicBezTo>
                    <a:cubicBezTo>
                      <a:pt x="621725" y="511573"/>
                      <a:pt x="626876" y="490968"/>
                      <a:pt x="626876" y="490968"/>
                    </a:cubicBezTo>
                    <a:cubicBezTo>
                      <a:pt x="626876" y="490968"/>
                      <a:pt x="673238" y="475514"/>
                      <a:pt x="668086" y="456197"/>
                    </a:cubicBezTo>
                    <a:cubicBezTo>
                      <a:pt x="662935" y="436880"/>
                      <a:pt x="633315" y="444607"/>
                      <a:pt x="628164" y="408548"/>
                    </a:cubicBezTo>
                    <a:cubicBezTo>
                      <a:pt x="623013" y="372490"/>
                      <a:pt x="657784" y="368626"/>
                      <a:pt x="678389" y="355748"/>
                    </a:cubicBezTo>
                    <a:cubicBezTo>
                      <a:pt x="698994" y="341582"/>
                      <a:pt x="713160" y="329992"/>
                      <a:pt x="713160" y="329992"/>
                    </a:cubicBezTo>
                    <a:cubicBezTo>
                      <a:pt x="713160" y="329992"/>
                      <a:pt x="693843" y="324841"/>
                      <a:pt x="704145" y="318402"/>
                    </a:cubicBezTo>
                    <a:cubicBezTo>
                      <a:pt x="714448" y="311963"/>
                      <a:pt x="715735" y="302948"/>
                      <a:pt x="724750" y="302948"/>
                    </a:cubicBezTo>
                    <a:cubicBezTo>
                      <a:pt x="733765" y="302948"/>
                      <a:pt x="750506" y="297797"/>
                      <a:pt x="755657" y="297797"/>
                    </a:cubicBezTo>
                    <a:cubicBezTo>
                      <a:pt x="756945" y="297797"/>
                      <a:pt x="759521" y="297797"/>
                      <a:pt x="763384" y="297797"/>
                    </a:cubicBezTo>
                    <a:cubicBezTo>
                      <a:pt x="774974" y="299084"/>
                      <a:pt x="794292" y="301660"/>
                      <a:pt x="789140" y="308099"/>
                    </a:cubicBezTo>
                    <a:cubicBezTo>
                      <a:pt x="782701" y="317114"/>
                      <a:pt x="785277" y="323553"/>
                      <a:pt x="780126" y="323553"/>
                    </a:cubicBezTo>
                    <a:cubicBezTo>
                      <a:pt x="774974" y="323553"/>
                      <a:pt x="733765" y="355748"/>
                      <a:pt x="733765" y="355748"/>
                    </a:cubicBezTo>
                    <a:cubicBezTo>
                      <a:pt x="733765" y="355748"/>
                      <a:pt x="706721" y="366051"/>
                      <a:pt x="711872" y="386655"/>
                    </a:cubicBezTo>
                    <a:cubicBezTo>
                      <a:pt x="717023" y="407260"/>
                      <a:pt x="722174" y="431729"/>
                      <a:pt x="722174" y="431729"/>
                    </a:cubicBezTo>
                    <a:cubicBezTo>
                      <a:pt x="722174" y="431729"/>
                      <a:pt x="722174" y="438168"/>
                      <a:pt x="732477" y="440743"/>
                    </a:cubicBezTo>
                    <a:cubicBezTo>
                      <a:pt x="742779" y="442031"/>
                      <a:pt x="749218" y="452334"/>
                      <a:pt x="758233" y="452334"/>
                    </a:cubicBezTo>
                    <a:cubicBezTo>
                      <a:pt x="767247" y="452334"/>
                      <a:pt x="783989" y="452334"/>
                      <a:pt x="789140" y="452334"/>
                    </a:cubicBezTo>
                    <a:cubicBezTo>
                      <a:pt x="794292" y="452334"/>
                      <a:pt x="811033" y="448470"/>
                      <a:pt x="816184" y="448470"/>
                    </a:cubicBezTo>
                    <a:cubicBezTo>
                      <a:pt x="821336" y="448470"/>
                      <a:pt x="827775" y="449758"/>
                      <a:pt x="832926" y="448470"/>
                    </a:cubicBezTo>
                    <a:cubicBezTo>
                      <a:pt x="838077" y="447182"/>
                      <a:pt x="847092" y="436880"/>
                      <a:pt x="847092" y="436880"/>
                    </a:cubicBezTo>
                    <a:lnTo>
                      <a:pt x="853531" y="436880"/>
                    </a:lnTo>
                    <a:lnTo>
                      <a:pt x="865121" y="436880"/>
                    </a:lnTo>
                    <a:lnTo>
                      <a:pt x="884438" y="442031"/>
                    </a:lnTo>
                    <a:lnTo>
                      <a:pt x="863833" y="453621"/>
                    </a:lnTo>
                    <a:lnTo>
                      <a:pt x="853531" y="460061"/>
                    </a:lnTo>
                    <a:lnTo>
                      <a:pt x="790428" y="461348"/>
                    </a:lnTo>
                    <a:cubicBezTo>
                      <a:pt x="790428" y="461348"/>
                      <a:pt x="744067" y="481953"/>
                      <a:pt x="771111" y="497407"/>
                    </a:cubicBezTo>
                    <a:cubicBezTo>
                      <a:pt x="776262" y="499983"/>
                      <a:pt x="780126" y="502558"/>
                      <a:pt x="782701" y="506422"/>
                    </a:cubicBezTo>
                    <a:cubicBezTo>
                      <a:pt x="796867" y="520588"/>
                      <a:pt x="794292" y="533466"/>
                      <a:pt x="782701" y="536041"/>
                    </a:cubicBezTo>
                    <a:cubicBezTo>
                      <a:pt x="768535" y="537329"/>
                      <a:pt x="765960" y="527027"/>
                      <a:pt x="765960" y="527027"/>
                    </a:cubicBezTo>
                    <a:cubicBezTo>
                      <a:pt x="765960" y="527027"/>
                      <a:pt x="750506" y="501270"/>
                      <a:pt x="728613" y="510285"/>
                    </a:cubicBezTo>
                    <a:cubicBezTo>
                      <a:pt x="706721" y="519300"/>
                      <a:pt x="708009" y="520588"/>
                      <a:pt x="719599" y="537329"/>
                    </a:cubicBezTo>
                    <a:cubicBezTo>
                      <a:pt x="731189" y="554071"/>
                      <a:pt x="719599" y="548919"/>
                      <a:pt x="724750" y="556646"/>
                    </a:cubicBezTo>
                    <a:cubicBezTo>
                      <a:pt x="729901" y="563085"/>
                      <a:pt x="718311" y="570812"/>
                      <a:pt x="726038" y="577251"/>
                    </a:cubicBezTo>
                    <a:cubicBezTo>
                      <a:pt x="729901" y="579827"/>
                      <a:pt x="723462" y="583690"/>
                      <a:pt x="717023" y="586266"/>
                    </a:cubicBezTo>
                    <a:cubicBezTo>
                      <a:pt x="709296" y="590129"/>
                      <a:pt x="700282" y="592705"/>
                      <a:pt x="708009" y="596568"/>
                    </a:cubicBezTo>
                    <a:cubicBezTo>
                      <a:pt x="723462" y="601719"/>
                      <a:pt x="671950" y="603007"/>
                      <a:pt x="671950" y="603007"/>
                    </a:cubicBezTo>
                    <a:lnTo>
                      <a:pt x="657784" y="588841"/>
                    </a:lnTo>
                    <a:cubicBezTo>
                      <a:pt x="657784" y="588841"/>
                      <a:pt x="632028" y="595280"/>
                      <a:pt x="617862" y="600432"/>
                    </a:cubicBezTo>
                    <a:cubicBezTo>
                      <a:pt x="603696" y="605583"/>
                      <a:pt x="576652" y="614597"/>
                      <a:pt x="576652" y="614597"/>
                    </a:cubicBezTo>
                    <a:lnTo>
                      <a:pt x="570213" y="613310"/>
                    </a:lnTo>
                    <a:lnTo>
                      <a:pt x="557335" y="609446"/>
                    </a:lnTo>
                    <a:cubicBezTo>
                      <a:pt x="557335" y="609446"/>
                      <a:pt x="540594" y="595280"/>
                      <a:pt x="535442" y="600432"/>
                    </a:cubicBezTo>
                    <a:cubicBezTo>
                      <a:pt x="530291" y="605583"/>
                      <a:pt x="516125" y="609446"/>
                      <a:pt x="509686" y="609446"/>
                    </a:cubicBezTo>
                    <a:cubicBezTo>
                      <a:pt x="503247" y="609446"/>
                      <a:pt x="492944" y="605583"/>
                      <a:pt x="487793" y="600432"/>
                    </a:cubicBezTo>
                    <a:cubicBezTo>
                      <a:pt x="482642" y="595280"/>
                      <a:pt x="468476" y="601719"/>
                      <a:pt x="472339" y="584978"/>
                    </a:cubicBezTo>
                    <a:cubicBezTo>
                      <a:pt x="476203" y="568236"/>
                      <a:pt x="477491" y="570812"/>
                      <a:pt x="491657" y="563085"/>
                    </a:cubicBezTo>
                    <a:cubicBezTo>
                      <a:pt x="505823" y="554071"/>
                      <a:pt x="508398" y="554071"/>
                      <a:pt x="503247" y="547631"/>
                    </a:cubicBezTo>
                    <a:cubicBezTo>
                      <a:pt x="498096" y="541192"/>
                      <a:pt x="482642" y="548919"/>
                      <a:pt x="487793" y="537329"/>
                    </a:cubicBezTo>
                    <a:cubicBezTo>
                      <a:pt x="492944" y="525739"/>
                      <a:pt x="503247" y="512861"/>
                      <a:pt x="494232" y="512861"/>
                    </a:cubicBezTo>
                    <a:cubicBezTo>
                      <a:pt x="485218" y="512861"/>
                      <a:pt x="477491" y="514148"/>
                      <a:pt x="469764" y="521875"/>
                    </a:cubicBezTo>
                    <a:cubicBezTo>
                      <a:pt x="463325" y="528314"/>
                      <a:pt x="455598" y="533466"/>
                      <a:pt x="455598" y="533466"/>
                    </a:cubicBezTo>
                    <a:cubicBezTo>
                      <a:pt x="455598" y="533466"/>
                      <a:pt x="434993" y="534753"/>
                      <a:pt x="434993" y="542480"/>
                    </a:cubicBezTo>
                    <a:cubicBezTo>
                      <a:pt x="434993" y="548919"/>
                      <a:pt x="433705" y="559222"/>
                      <a:pt x="434993" y="566949"/>
                    </a:cubicBezTo>
                    <a:cubicBezTo>
                      <a:pt x="436281" y="573388"/>
                      <a:pt x="454310" y="593993"/>
                      <a:pt x="454310" y="593993"/>
                    </a:cubicBezTo>
                    <a:cubicBezTo>
                      <a:pt x="454310" y="593993"/>
                      <a:pt x="449159" y="615885"/>
                      <a:pt x="442720" y="615885"/>
                    </a:cubicBezTo>
                    <a:cubicBezTo>
                      <a:pt x="436281" y="615885"/>
                      <a:pt x="445295" y="617173"/>
                      <a:pt x="413100" y="627476"/>
                    </a:cubicBezTo>
                    <a:cubicBezTo>
                      <a:pt x="411813" y="627476"/>
                      <a:pt x="410525" y="628763"/>
                      <a:pt x="407949" y="628763"/>
                    </a:cubicBezTo>
                    <a:cubicBezTo>
                      <a:pt x="370603" y="640354"/>
                      <a:pt x="368027" y="624900"/>
                      <a:pt x="356437" y="648081"/>
                    </a:cubicBezTo>
                    <a:cubicBezTo>
                      <a:pt x="344847" y="669973"/>
                      <a:pt x="355149" y="673837"/>
                      <a:pt x="329393" y="678988"/>
                    </a:cubicBezTo>
                    <a:cubicBezTo>
                      <a:pt x="328105" y="678988"/>
                      <a:pt x="326817" y="678988"/>
                      <a:pt x="326817" y="680276"/>
                    </a:cubicBezTo>
                    <a:cubicBezTo>
                      <a:pt x="304924" y="685427"/>
                      <a:pt x="312651" y="690578"/>
                      <a:pt x="307500" y="694442"/>
                    </a:cubicBezTo>
                    <a:cubicBezTo>
                      <a:pt x="304924" y="697017"/>
                      <a:pt x="295910" y="699593"/>
                      <a:pt x="288183" y="702168"/>
                    </a:cubicBezTo>
                    <a:cubicBezTo>
                      <a:pt x="289471" y="700881"/>
                      <a:pt x="289471" y="698305"/>
                      <a:pt x="284319" y="695729"/>
                    </a:cubicBezTo>
                    <a:cubicBezTo>
                      <a:pt x="268866" y="686715"/>
                      <a:pt x="258563" y="702168"/>
                      <a:pt x="268866" y="686715"/>
                    </a:cubicBezTo>
                    <a:cubicBezTo>
                      <a:pt x="279168" y="671261"/>
                      <a:pt x="284319" y="676412"/>
                      <a:pt x="289471" y="663534"/>
                    </a:cubicBezTo>
                    <a:cubicBezTo>
                      <a:pt x="294622" y="650656"/>
                      <a:pt x="299773" y="649368"/>
                      <a:pt x="289471" y="645505"/>
                    </a:cubicBezTo>
                    <a:cubicBezTo>
                      <a:pt x="279168" y="641641"/>
                      <a:pt x="266290" y="657095"/>
                      <a:pt x="257276" y="649368"/>
                    </a:cubicBezTo>
                    <a:cubicBezTo>
                      <a:pt x="248261" y="641641"/>
                      <a:pt x="261139" y="645505"/>
                      <a:pt x="255988" y="628763"/>
                    </a:cubicBezTo>
                    <a:cubicBezTo>
                      <a:pt x="250837" y="612022"/>
                      <a:pt x="258563" y="609446"/>
                      <a:pt x="245685" y="599144"/>
                    </a:cubicBezTo>
                    <a:cubicBezTo>
                      <a:pt x="232807" y="588841"/>
                      <a:pt x="226368" y="595280"/>
                      <a:pt x="226368" y="595280"/>
                    </a:cubicBezTo>
                    <a:cubicBezTo>
                      <a:pt x="226368" y="595280"/>
                      <a:pt x="237959" y="569524"/>
                      <a:pt x="214778" y="561797"/>
                    </a:cubicBezTo>
                    <a:cubicBezTo>
                      <a:pt x="191597" y="554071"/>
                      <a:pt x="181295" y="560510"/>
                      <a:pt x="181295" y="560510"/>
                    </a:cubicBezTo>
                    <a:cubicBezTo>
                      <a:pt x="181295" y="560510"/>
                      <a:pt x="182583" y="557934"/>
                      <a:pt x="204475" y="547631"/>
                    </a:cubicBezTo>
                    <a:cubicBezTo>
                      <a:pt x="226368" y="537329"/>
                      <a:pt x="227656" y="519300"/>
                      <a:pt x="227656" y="519300"/>
                    </a:cubicBezTo>
                    <a:cubicBezTo>
                      <a:pt x="227656" y="519300"/>
                      <a:pt x="203188" y="512861"/>
                      <a:pt x="192885" y="512861"/>
                    </a:cubicBezTo>
                    <a:cubicBezTo>
                      <a:pt x="182583" y="512861"/>
                      <a:pt x="173568" y="524451"/>
                      <a:pt x="172280" y="520588"/>
                    </a:cubicBezTo>
                    <a:cubicBezTo>
                      <a:pt x="170992" y="516724"/>
                      <a:pt x="174856" y="506422"/>
                      <a:pt x="183870" y="501270"/>
                    </a:cubicBezTo>
                    <a:cubicBezTo>
                      <a:pt x="192885" y="496119"/>
                      <a:pt x="201900" y="488392"/>
                      <a:pt x="201900" y="488392"/>
                    </a:cubicBezTo>
                    <a:lnTo>
                      <a:pt x="159402" y="484529"/>
                    </a:lnTo>
                    <a:cubicBezTo>
                      <a:pt x="159402" y="484529"/>
                      <a:pt x="150387" y="499983"/>
                      <a:pt x="138797" y="510285"/>
                    </a:cubicBezTo>
                    <a:cubicBezTo>
                      <a:pt x="127207" y="520588"/>
                      <a:pt x="124631" y="527027"/>
                      <a:pt x="124631" y="536041"/>
                    </a:cubicBezTo>
                    <a:cubicBezTo>
                      <a:pt x="124631" y="545056"/>
                      <a:pt x="145236" y="547631"/>
                      <a:pt x="145236" y="547631"/>
                    </a:cubicBezTo>
                    <a:cubicBezTo>
                      <a:pt x="145236" y="547631"/>
                      <a:pt x="128495" y="561797"/>
                      <a:pt x="134934" y="561797"/>
                    </a:cubicBezTo>
                    <a:cubicBezTo>
                      <a:pt x="141373" y="561797"/>
                      <a:pt x="165841" y="559222"/>
                      <a:pt x="158114" y="561797"/>
                    </a:cubicBezTo>
                    <a:cubicBezTo>
                      <a:pt x="150387" y="564373"/>
                      <a:pt x="138797" y="570812"/>
                      <a:pt x="138797" y="570812"/>
                    </a:cubicBezTo>
                    <a:lnTo>
                      <a:pt x="154251" y="570812"/>
                    </a:lnTo>
                    <a:cubicBezTo>
                      <a:pt x="154251" y="570812"/>
                      <a:pt x="132358" y="587554"/>
                      <a:pt x="137509" y="587554"/>
                    </a:cubicBezTo>
                    <a:cubicBezTo>
                      <a:pt x="142660" y="587554"/>
                      <a:pt x="167129" y="582402"/>
                      <a:pt x="167129" y="582402"/>
                    </a:cubicBezTo>
                    <a:cubicBezTo>
                      <a:pt x="167129" y="582402"/>
                      <a:pt x="178719" y="575963"/>
                      <a:pt x="178719" y="590129"/>
                    </a:cubicBezTo>
                    <a:cubicBezTo>
                      <a:pt x="178719" y="604295"/>
                      <a:pt x="187734" y="615885"/>
                      <a:pt x="187734" y="615885"/>
                    </a:cubicBezTo>
                    <a:cubicBezTo>
                      <a:pt x="187734" y="615885"/>
                      <a:pt x="207051" y="619749"/>
                      <a:pt x="183870" y="631339"/>
                    </a:cubicBezTo>
                    <a:cubicBezTo>
                      <a:pt x="160690" y="642929"/>
                      <a:pt x="161978" y="642929"/>
                      <a:pt x="155539" y="642929"/>
                    </a:cubicBezTo>
                    <a:cubicBezTo>
                      <a:pt x="149099" y="642929"/>
                      <a:pt x="170992" y="659671"/>
                      <a:pt x="163265" y="663534"/>
                    </a:cubicBezTo>
                    <a:cubicBezTo>
                      <a:pt x="155539" y="667398"/>
                      <a:pt x="136221" y="662246"/>
                      <a:pt x="134934" y="667398"/>
                    </a:cubicBezTo>
                    <a:cubicBezTo>
                      <a:pt x="133646" y="672549"/>
                      <a:pt x="143948" y="680276"/>
                      <a:pt x="151675" y="680276"/>
                    </a:cubicBezTo>
                    <a:cubicBezTo>
                      <a:pt x="159402" y="680276"/>
                      <a:pt x="176144" y="695729"/>
                      <a:pt x="189022" y="675124"/>
                    </a:cubicBezTo>
                    <a:cubicBezTo>
                      <a:pt x="189022" y="675124"/>
                      <a:pt x="181295" y="695729"/>
                      <a:pt x="164553" y="694442"/>
                    </a:cubicBezTo>
                    <a:cubicBezTo>
                      <a:pt x="147812" y="693154"/>
                      <a:pt x="131070" y="700881"/>
                      <a:pt x="128495" y="724061"/>
                    </a:cubicBezTo>
                    <a:cubicBezTo>
                      <a:pt x="128495" y="724061"/>
                      <a:pt x="140085" y="717622"/>
                      <a:pt x="161978" y="717622"/>
                    </a:cubicBezTo>
                    <a:cubicBezTo>
                      <a:pt x="183870" y="717622"/>
                      <a:pt x="181295" y="713759"/>
                      <a:pt x="194173" y="713759"/>
                    </a:cubicBezTo>
                    <a:cubicBezTo>
                      <a:pt x="207051" y="713759"/>
                      <a:pt x="208339" y="712471"/>
                      <a:pt x="222505" y="712471"/>
                    </a:cubicBezTo>
                    <a:cubicBezTo>
                      <a:pt x="236671" y="712471"/>
                      <a:pt x="250837" y="711183"/>
                      <a:pt x="261139" y="709895"/>
                    </a:cubicBezTo>
                    <a:cubicBezTo>
                      <a:pt x="266290" y="709895"/>
                      <a:pt x="276593" y="708607"/>
                      <a:pt x="283032" y="706032"/>
                    </a:cubicBezTo>
                    <a:cubicBezTo>
                      <a:pt x="281744" y="707320"/>
                      <a:pt x="280456" y="708607"/>
                      <a:pt x="280456" y="711183"/>
                    </a:cubicBezTo>
                    <a:cubicBezTo>
                      <a:pt x="280456" y="720198"/>
                      <a:pt x="279168" y="733076"/>
                      <a:pt x="270154" y="733076"/>
                    </a:cubicBezTo>
                    <a:cubicBezTo>
                      <a:pt x="261139" y="733076"/>
                      <a:pt x="258563" y="747242"/>
                      <a:pt x="258563" y="747242"/>
                    </a:cubicBezTo>
                    <a:cubicBezTo>
                      <a:pt x="258563" y="747242"/>
                      <a:pt x="237959" y="756256"/>
                      <a:pt x="226368" y="743378"/>
                    </a:cubicBezTo>
                    <a:cubicBezTo>
                      <a:pt x="214778" y="731788"/>
                      <a:pt x="212202" y="734364"/>
                      <a:pt x="216066" y="748530"/>
                    </a:cubicBezTo>
                    <a:cubicBezTo>
                      <a:pt x="219929" y="762695"/>
                      <a:pt x="225080" y="765271"/>
                      <a:pt x="212202" y="765271"/>
                    </a:cubicBezTo>
                    <a:cubicBezTo>
                      <a:pt x="200612" y="765271"/>
                      <a:pt x="187734" y="766559"/>
                      <a:pt x="187734" y="766559"/>
                    </a:cubicBezTo>
                    <a:cubicBezTo>
                      <a:pt x="187734" y="766559"/>
                      <a:pt x="161978" y="761408"/>
                      <a:pt x="152963" y="762695"/>
                    </a:cubicBezTo>
                    <a:cubicBezTo>
                      <a:pt x="143948" y="763983"/>
                      <a:pt x="143948" y="783300"/>
                      <a:pt x="143948" y="789739"/>
                    </a:cubicBezTo>
                    <a:cubicBezTo>
                      <a:pt x="143948" y="796178"/>
                      <a:pt x="155539" y="779437"/>
                      <a:pt x="174856" y="796178"/>
                    </a:cubicBezTo>
                    <a:cubicBezTo>
                      <a:pt x="194173" y="812920"/>
                      <a:pt x="207051" y="827086"/>
                      <a:pt x="209627" y="832237"/>
                    </a:cubicBezTo>
                    <a:cubicBezTo>
                      <a:pt x="210915" y="837388"/>
                      <a:pt x="214778" y="848979"/>
                      <a:pt x="214778" y="863144"/>
                    </a:cubicBezTo>
                    <a:cubicBezTo>
                      <a:pt x="214778" y="877310"/>
                      <a:pt x="219929" y="913369"/>
                      <a:pt x="209627" y="913369"/>
                    </a:cubicBezTo>
                    <a:cubicBezTo>
                      <a:pt x="205763" y="913369"/>
                      <a:pt x="201900" y="914657"/>
                      <a:pt x="198036" y="915945"/>
                    </a:cubicBezTo>
                    <a:cubicBezTo>
                      <a:pt x="190310" y="918520"/>
                      <a:pt x="182583" y="922384"/>
                      <a:pt x="182583" y="922384"/>
                    </a:cubicBezTo>
                    <a:lnTo>
                      <a:pt x="58953" y="906930"/>
                    </a:lnTo>
                    <a:cubicBezTo>
                      <a:pt x="58953" y="906930"/>
                      <a:pt x="6153" y="917232"/>
                      <a:pt x="24182" y="944276"/>
                    </a:cubicBezTo>
                    <a:cubicBezTo>
                      <a:pt x="24182" y="944276"/>
                      <a:pt x="24182" y="946852"/>
                      <a:pt x="25470" y="953291"/>
                    </a:cubicBezTo>
                    <a:cubicBezTo>
                      <a:pt x="26758" y="961018"/>
                      <a:pt x="28046" y="973896"/>
                      <a:pt x="28046" y="989350"/>
                    </a:cubicBezTo>
                    <a:cubicBezTo>
                      <a:pt x="28046" y="1016394"/>
                      <a:pt x="12592" y="1025408"/>
                      <a:pt x="7441" y="1034423"/>
                    </a:cubicBezTo>
                    <a:cubicBezTo>
                      <a:pt x="2289" y="1043438"/>
                      <a:pt x="-4150" y="1060179"/>
                      <a:pt x="3577" y="1060179"/>
                    </a:cubicBezTo>
                    <a:cubicBezTo>
                      <a:pt x="12592" y="1060179"/>
                      <a:pt x="13880" y="1102677"/>
                      <a:pt x="13880" y="1102677"/>
                    </a:cubicBezTo>
                    <a:cubicBezTo>
                      <a:pt x="13880" y="1102677"/>
                      <a:pt x="10016" y="1107828"/>
                      <a:pt x="30621" y="1107828"/>
                    </a:cubicBezTo>
                    <a:cubicBezTo>
                      <a:pt x="48651" y="1107828"/>
                      <a:pt x="46075" y="1111691"/>
                      <a:pt x="48651" y="1109116"/>
                    </a:cubicBezTo>
                    <a:cubicBezTo>
                      <a:pt x="48651" y="1109116"/>
                      <a:pt x="49938" y="1107828"/>
                      <a:pt x="51226" y="1107828"/>
                    </a:cubicBezTo>
                    <a:cubicBezTo>
                      <a:pt x="57665" y="1102677"/>
                      <a:pt x="75695" y="1098813"/>
                      <a:pt x="80846" y="1118131"/>
                    </a:cubicBezTo>
                    <a:cubicBezTo>
                      <a:pt x="85997" y="1137448"/>
                      <a:pt x="87285" y="1140023"/>
                      <a:pt x="97587" y="1138735"/>
                    </a:cubicBezTo>
                    <a:cubicBezTo>
                      <a:pt x="107890" y="1137448"/>
                      <a:pt x="101451" y="1119418"/>
                      <a:pt x="118192" y="1119418"/>
                    </a:cubicBezTo>
                    <a:cubicBezTo>
                      <a:pt x="134934" y="1119418"/>
                      <a:pt x="138797" y="1114267"/>
                      <a:pt x="158114" y="1114267"/>
                    </a:cubicBezTo>
                    <a:cubicBezTo>
                      <a:pt x="177431" y="1114267"/>
                      <a:pt x="189022" y="1114267"/>
                      <a:pt x="189022" y="1114267"/>
                    </a:cubicBezTo>
                    <a:cubicBezTo>
                      <a:pt x="189022" y="1114267"/>
                      <a:pt x="200612" y="1093662"/>
                      <a:pt x="209627" y="1094950"/>
                    </a:cubicBezTo>
                    <a:cubicBezTo>
                      <a:pt x="218641" y="1096238"/>
                      <a:pt x="219929" y="1064043"/>
                      <a:pt x="231520" y="1064043"/>
                    </a:cubicBezTo>
                    <a:cubicBezTo>
                      <a:pt x="243110" y="1064043"/>
                      <a:pt x="222505" y="1031847"/>
                      <a:pt x="241822" y="1016394"/>
                    </a:cubicBezTo>
                    <a:cubicBezTo>
                      <a:pt x="261139" y="1000940"/>
                      <a:pt x="263715" y="984198"/>
                      <a:pt x="277880" y="984198"/>
                    </a:cubicBezTo>
                    <a:cubicBezTo>
                      <a:pt x="292046" y="984198"/>
                      <a:pt x="304924" y="977759"/>
                      <a:pt x="304924" y="977759"/>
                    </a:cubicBezTo>
                    <a:lnTo>
                      <a:pt x="315227" y="941701"/>
                    </a:lnTo>
                    <a:cubicBezTo>
                      <a:pt x="315227" y="941701"/>
                      <a:pt x="310076" y="917232"/>
                      <a:pt x="331968" y="917232"/>
                    </a:cubicBezTo>
                    <a:cubicBezTo>
                      <a:pt x="353861" y="917232"/>
                      <a:pt x="377042" y="933974"/>
                      <a:pt x="392496" y="931398"/>
                    </a:cubicBezTo>
                    <a:cubicBezTo>
                      <a:pt x="407949" y="927535"/>
                      <a:pt x="413100" y="917232"/>
                      <a:pt x="419539" y="909506"/>
                    </a:cubicBezTo>
                    <a:cubicBezTo>
                      <a:pt x="420827" y="908218"/>
                      <a:pt x="420827" y="906930"/>
                      <a:pt x="422115" y="904354"/>
                    </a:cubicBezTo>
                    <a:cubicBezTo>
                      <a:pt x="424691" y="896627"/>
                      <a:pt x="423403" y="887613"/>
                      <a:pt x="446583" y="894052"/>
                    </a:cubicBezTo>
                    <a:cubicBezTo>
                      <a:pt x="476203" y="900491"/>
                      <a:pt x="486505" y="900491"/>
                      <a:pt x="486505" y="921096"/>
                    </a:cubicBezTo>
                    <a:cubicBezTo>
                      <a:pt x="486505" y="941701"/>
                      <a:pt x="485218" y="935262"/>
                      <a:pt x="503247" y="950715"/>
                    </a:cubicBezTo>
                    <a:cubicBezTo>
                      <a:pt x="522564" y="966169"/>
                      <a:pt x="535442" y="980335"/>
                      <a:pt x="550896" y="985486"/>
                    </a:cubicBezTo>
                    <a:cubicBezTo>
                      <a:pt x="566350" y="990637"/>
                      <a:pt x="581803" y="981623"/>
                      <a:pt x="598545" y="1012530"/>
                    </a:cubicBezTo>
                    <a:cubicBezTo>
                      <a:pt x="615286" y="1043438"/>
                      <a:pt x="635891" y="1052452"/>
                      <a:pt x="620437" y="1055028"/>
                    </a:cubicBezTo>
                    <a:cubicBezTo>
                      <a:pt x="604984" y="1058891"/>
                      <a:pt x="624301" y="1070482"/>
                      <a:pt x="595969" y="1070482"/>
                    </a:cubicBezTo>
                    <a:cubicBezTo>
                      <a:pt x="568925" y="1070482"/>
                      <a:pt x="568925" y="1074345"/>
                      <a:pt x="550896" y="1074345"/>
                    </a:cubicBezTo>
                    <a:cubicBezTo>
                      <a:pt x="534154" y="1074345"/>
                      <a:pt x="526428" y="1083360"/>
                      <a:pt x="531579" y="1089799"/>
                    </a:cubicBezTo>
                    <a:cubicBezTo>
                      <a:pt x="536730" y="1096238"/>
                      <a:pt x="592106" y="1119418"/>
                      <a:pt x="592106" y="1119418"/>
                    </a:cubicBezTo>
                    <a:lnTo>
                      <a:pt x="603696" y="1088511"/>
                    </a:lnTo>
                    <a:cubicBezTo>
                      <a:pt x="603696" y="1088511"/>
                      <a:pt x="623013" y="1087223"/>
                      <a:pt x="629452" y="1074345"/>
                    </a:cubicBezTo>
                    <a:cubicBezTo>
                      <a:pt x="635891" y="1062755"/>
                      <a:pt x="641042" y="1052452"/>
                      <a:pt x="651345" y="1052452"/>
                    </a:cubicBezTo>
                    <a:cubicBezTo>
                      <a:pt x="661647" y="1052452"/>
                      <a:pt x="641042" y="1027984"/>
                      <a:pt x="634603" y="1022833"/>
                    </a:cubicBezTo>
                    <a:cubicBezTo>
                      <a:pt x="628164" y="1017681"/>
                      <a:pt x="643618" y="997077"/>
                      <a:pt x="660360" y="1018969"/>
                    </a:cubicBezTo>
                    <a:cubicBezTo>
                      <a:pt x="677101" y="1040862"/>
                      <a:pt x="697706" y="1024120"/>
                      <a:pt x="665511" y="999652"/>
                    </a:cubicBezTo>
                    <a:cubicBezTo>
                      <a:pt x="633315" y="975184"/>
                      <a:pt x="620437" y="979047"/>
                      <a:pt x="615286" y="975184"/>
                    </a:cubicBezTo>
                    <a:cubicBezTo>
                      <a:pt x="610135" y="971320"/>
                      <a:pt x="608847" y="959730"/>
                      <a:pt x="608847" y="959730"/>
                    </a:cubicBezTo>
                    <a:lnTo>
                      <a:pt x="583091" y="950715"/>
                    </a:lnTo>
                    <a:lnTo>
                      <a:pt x="574076" y="931398"/>
                    </a:lnTo>
                    <a:cubicBezTo>
                      <a:pt x="574076" y="931398"/>
                      <a:pt x="572789" y="922384"/>
                      <a:pt x="554759" y="910793"/>
                    </a:cubicBezTo>
                    <a:cubicBezTo>
                      <a:pt x="538018" y="899203"/>
                      <a:pt x="529003" y="890188"/>
                      <a:pt x="529003" y="890188"/>
                    </a:cubicBezTo>
                    <a:cubicBezTo>
                      <a:pt x="529003" y="890188"/>
                      <a:pt x="519989" y="859281"/>
                      <a:pt x="535442" y="859281"/>
                    </a:cubicBezTo>
                    <a:cubicBezTo>
                      <a:pt x="545745" y="859281"/>
                      <a:pt x="548320" y="852842"/>
                      <a:pt x="552184" y="854130"/>
                    </a:cubicBezTo>
                    <a:cubicBezTo>
                      <a:pt x="554759" y="855418"/>
                      <a:pt x="557335" y="856705"/>
                      <a:pt x="561198" y="861857"/>
                    </a:cubicBezTo>
                    <a:cubicBezTo>
                      <a:pt x="575364" y="878598"/>
                      <a:pt x="583091" y="886325"/>
                      <a:pt x="588242" y="888901"/>
                    </a:cubicBezTo>
                    <a:cubicBezTo>
                      <a:pt x="593393" y="892764"/>
                      <a:pt x="599832" y="909506"/>
                      <a:pt x="613998" y="914657"/>
                    </a:cubicBezTo>
                    <a:cubicBezTo>
                      <a:pt x="628164" y="919808"/>
                      <a:pt x="630740" y="928823"/>
                      <a:pt x="638467" y="930111"/>
                    </a:cubicBezTo>
                    <a:cubicBezTo>
                      <a:pt x="644906" y="931398"/>
                      <a:pt x="659072" y="931398"/>
                      <a:pt x="659072" y="931398"/>
                    </a:cubicBezTo>
                    <a:lnTo>
                      <a:pt x="661647" y="932686"/>
                    </a:lnTo>
                    <a:lnTo>
                      <a:pt x="693843" y="958442"/>
                    </a:lnTo>
                    <a:cubicBezTo>
                      <a:pt x="693843" y="958442"/>
                      <a:pt x="692555" y="993213"/>
                      <a:pt x="695131" y="998364"/>
                    </a:cubicBezTo>
                    <a:cubicBezTo>
                      <a:pt x="698994" y="1003516"/>
                      <a:pt x="705433" y="1033135"/>
                      <a:pt x="715735" y="1030560"/>
                    </a:cubicBezTo>
                    <a:cubicBezTo>
                      <a:pt x="717023" y="1030560"/>
                      <a:pt x="719599" y="1030560"/>
                      <a:pt x="720887" y="1030560"/>
                    </a:cubicBezTo>
                    <a:cubicBezTo>
                      <a:pt x="726038" y="1030560"/>
                      <a:pt x="727326" y="1035711"/>
                      <a:pt x="729901" y="1044725"/>
                    </a:cubicBezTo>
                    <a:cubicBezTo>
                      <a:pt x="733765" y="1055028"/>
                      <a:pt x="735052" y="1074345"/>
                      <a:pt x="735052" y="1074345"/>
                    </a:cubicBezTo>
                    <a:lnTo>
                      <a:pt x="746643" y="1093662"/>
                    </a:lnTo>
                    <a:cubicBezTo>
                      <a:pt x="746643" y="1093662"/>
                      <a:pt x="758233" y="1102677"/>
                      <a:pt x="765960" y="1103965"/>
                    </a:cubicBezTo>
                    <a:cubicBezTo>
                      <a:pt x="772399" y="1105252"/>
                      <a:pt x="793004" y="1107828"/>
                      <a:pt x="793004" y="1107828"/>
                    </a:cubicBezTo>
                    <a:lnTo>
                      <a:pt x="791716" y="1091087"/>
                    </a:lnTo>
                    <a:lnTo>
                      <a:pt x="800731" y="1089799"/>
                    </a:lnTo>
                    <a:lnTo>
                      <a:pt x="786565" y="1073057"/>
                    </a:lnTo>
                    <a:lnTo>
                      <a:pt x="808457" y="1083360"/>
                    </a:lnTo>
                    <a:lnTo>
                      <a:pt x="818760" y="1073057"/>
                    </a:lnTo>
                    <a:lnTo>
                      <a:pt x="793004" y="1043438"/>
                    </a:lnTo>
                    <a:lnTo>
                      <a:pt x="778838" y="1018969"/>
                    </a:lnTo>
                    <a:cubicBezTo>
                      <a:pt x="778838" y="1018969"/>
                      <a:pt x="774974" y="998364"/>
                      <a:pt x="783989" y="1009955"/>
                    </a:cubicBezTo>
                    <a:cubicBezTo>
                      <a:pt x="793004" y="1021545"/>
                      <a:pt x="794292" y="1016394"/>
                      <a:pt x="803306" y="1006091"/>
                    </a:cubicBezTo>
                    <a:cubicBezTo>
                      <a:pt x="812321" y="995789"/>
                      <a:pt x="794292" y="999652"/>
                      <a:pt x="812321" y="995789"/>
                    </a:cubicBezTo>
                    <a:cubicBezTo>
                      <a:pt x="827775" y="993213"/>
                      <a:pt x="834214" y="985486"/>
                      <a:pt x="839365" y="990637"/>
                    </a:cubicBezTo>
                    <a:cubicBezTo>
                      <a:pt x="840653" y="990637"/>
                      <a:pt x="840653" y="991925"/>
                      <a:pt x="840653" y="993213"/>
                    </a:cubicBezTo>
                    <a:cubicBezTo>
                      <a:pt x="847092" y="1000940"/>
                      <a:pt x="862546" y="1004803"/>
                      <a:pt x="866409" y="1006091"/>
                    </a:cubicBezTo>
                    <a:cubicBezTo>
                      <a:pt x="865121" y="1007379"/>
                      <a:pt x="863833" y="1009955"/>
                      <a:pt x="863833" y="1024120"/>
                    </a:cubicBezTo>
                    <a:cubicBezTo>
                      <a:pt x="863833" y="1046013"/>
                      <a:pt x="867697" y="1056316"/>
                      <a:pt x="870272" y="1065330"/>
                    </a:cubicBezTo>
                    <a:cubicBezTo>
                      <a:pt x="874136" y="1074345"/>
                      <a:pt x="880575" y="1089799"/>
                      <a:pt x="889589" y="1089799"/>
                    </a:cubicBezTo>
                    <a:cubicBezTo>
                      <a:pt x="898604" y="1089799"/>
                      <a:pt x="905043" y="1091087"/>
                      <a:pt x="908906" y="1100101"/>
                    </a:cubicBezTo>
                    <a:cubicBezTo>
                      <a:pt x="912770" y="1109116"/>
                      <a:pt x="919209" y="1124570"/>
                      <a:pt x="919209" y="1124570"/>
                    </a:cubicBezTo>
                    <a:lnTo>
                      <a:pt x="951404" y="1128433"/>
                    </a:lnTo>
                    <a:cubicBezTo>
                      <a:pt x="951404" y="1128433"/>
                      <a:pt x="961707" y="1134872"/>
                      <a:pt x="966858" y="1129721"/>
                    </a:cubicBezTo>
                    <a:cubicBezTo>
                      <a:pt x="972009" y="1124570"/>
                      <a:pt x="978448" y="1115555"/>
                      <a:pt x="978448" y="1115555"/>
                    </a:cubicBezTo>
                    <a:cubicBezTo>
                      <a:pt x="978448" y="1115555"/>
                      <a:pt x="992614" y="1105252"/>
                      <a:pt x="1008068" y="1119418"/>
                    </a:cubicBezTo>
                    <a:cubicBezTo>
                      <a:pt x="1023522" y="1133584"/>
                      <a:pt x="1022234" y="1134872"/>
                      <a:pt x="1042839" y="1133584"/>
                    </a:cubicBezTo>
                    <a:cubicBezTo>
                      <a:pt x="1063443" y="1132296"/>
                      <a:pt x="1054429" y="1111691"/>
                      <a:pt x="1067307" y="1114267"/>
                    </a:cubicBezTo>
                    <a:cubicBezTo>
                      <a:pt x="1078897" y="1118131"/>
                      <a:pt x="1096926" y="1118131"/>
                      <a:pt x="1104653" y="1118131"/>
                    </a:cubicBezTo>
                    <a:cubicBezTo>
                      <a:pt x="1109805" y="1118131"/>
                      <a:pt x="1112380" y="1118131"/>
                      <a:pt x="1113668" y="1120706"/>
                    </a:cubicBezTo>
                    <a:cubicBezTo>
                      <a:pt x="1114956" y="1121994"/>
                      <a:pt x="1114956" y="1125857"/>
                      <a:pt x="1114956" y="1129721"/>
                    </a:cubicBezTo>
                    <a:cubicBezTo>
                      <a:pt x="1114956" y="1140023"/>
                      <a:pt x="1116244" y="1177370"/>
                      <a:pt x="1114956" y="1186384"/>
                    </a:cubicBezTo>
                    <a:cubicBezTo>
                      <a:pt x="1113668" y="1194111"/>
                      <a:pt x="1113668" y="1201838"/>
                      <a:pt x="1105941" y="1208277"/>
                    </a:cubicBezTo>
                    <a:cubicBezTo>
                      <a:pt x="1105941" y="1208277"/>
                      <a:pt x="1104653" y="1209565"/>
                      <a:pt x="1104653" y="1209565"/>
                    </a:cubicBezTo>
                    <a:cubicBezTo>
                      <a:pt x="1095639" y="1216004"/>
                      <a:pt x="1085336" y="1219867"/>
                      <a:pt x="1085336" y="1234033"/>
                    </a:cubicBezTo>
                    <a:cubicBezTo>
                      <a:pt x="1085336" y="1248199"/>
                      <a:pt x="1086624" y="1255926"/>
                      <a:pt x="1086624" y="1268804"/>
                    </a:cubicBezTo>
                    <a:cubicBezTo>
                      <a:pt x="1086624" y="1276531"/>
                      <a:pt x="1087912" y="1306150"/>
                      <a:pt x="1091775" y="1333194"/>
                    </a:cubicBezTo>
                    <a:cubicBezTo>
                      <a:pt x="1094351" y="1348648"/>
                      <a:pt x="1098214" y="1362814"/>
                      <a:pt x="1103366" y="1371829"/>
                    </a:cubicBezTo>
                    <a:cubicBezTo>
                      <a:pt x="1118819" y="1397585"/>
                      <a:pt x="1112380" y="1382131"/>
                      <a:pt x="1138137" y="1416902"/>
                    </a:cubicBezTo>
                    <a:cubicBezTo>
                      <a:pt x="1163893" y="1451673"/>
                      <a:pt x="1153590" y="1467127"/>
                      <a:pt x="1170332" y="1483868"/>
                    </a:cubicBezTo>
                    <a:cubicBezTo>
                      <a:pt x="1187073" y="1500610"/>
                      <a:pt x="1201239" y="1490307"/>
                      <a:pt x="1211541" y="1531517"/>
                    </a:cubicBezTo>
                    <a:cubicBezTo>
                      <a:pt x="1211541" y="1531517"/>
                      <a:pt x="1205102" y="1584317"/>
                      <a:pt x="1226995" y="1602346"/>
                    </a:cubicBezTo>
                    <a:cubicBezTo>
                      <a:pt x="1248888" y="1619088"/>
                      <a:pt x="1257903" y="1612649"/>
                      <a:pt x="1272068" y="1644844"/>
                    </a:cubicBezTo>
                    <a:cubicBezTo>
                      <a:pt x="1286234" y="1677039"/>
                      <a:pt x="1302976" y="1680903"/>
                      <a:pt x="1314566" y="1695069"/>
                    </a:cubicBezTo>
                    <a:cubicBezTo>
                      <a:pt x="1319718" y="1700220"/>
                      <a:pt x="1322293" y="1705371"/>
                      <a:pt x="1323581" y="1707947"/>
                    </a:cubicBezTo>
                    <a:cubicBezTo>
                      <a:pt x="1324869" y="1713098"/>
                      <a:pt x="1324869" y="1718249"/>
                      <a:pt x="1324869" y="1727264"/>
                    </a:cubicBezTo>
                    <a:cubicBezTo>
                      <a:pt x="1324869" y="1742717"/>
                      <a:pt x="1321005" y="1754308"/>
                      <a:pt x="1324869" y="1777488"/>
                    </a:cubicBezTo>
                    <a:cubicBezTo>
                      <a:pt x="1328732" y="1799381"/>
                      <a:pt x="1328732" y="1808396"/>
                      <a:pt x="1336459" y="1818698"/>
                    </a:cubicBezTo>
                    <a:cubicBezTo>
                      <a:pt x="1345474" y="1829001"/>
                      <a:pt x="1342898" y="1838015"/>
                      <a:pt x="1368654" y="1829001"/>
                    </a:cubicBezTo>
                    <a:cubicBezTo>
                      <a:pt x="1394410" y="1819986"/>
                      <a:pt x="1373805" y="1809684"/>
                      <a:pt x="1403425" y="1809684"/>
                    </a:cubicBezTo>
                    <a:cubicBezTo>
                      <a:pt x="1433045" y="1809684"/>
                      <a:pt x="1469103" y="1795518"/>
                      <a:pt x="1469103" y="1795518"/>
                    </a:cubicBezTo>
                    <a:cubicBezTo>
                      <a:pt x="1469103" y="1795518"/>
                      <a:pt x="1470391" y="1771049"/>
                      <a:pt x="1493572" y="1771049"/>
                    </a:cubicBezTo>
                    <a:cubicBezTo>
                      <a:pt x="1515464" y="1771049"/>
                      <a:pt x="1518040" y="1759459"/>
                      <a:pt x="1534781" y="1750444"/>
                    </a:cubicBezTo>
                    <a:cubicBezTo>
                      <a:pt x="1551523" y="1741430"/>
                      <a:pt x="1564401" y="1741430"/>
                      <a:pt x="1565689" y="1729839"/>
                    </a:cubicBezTo>
                    <a:cubicBezTo>
                      <a:pt x="1566976" y="1718249"/>
                      <a:pt x="1575991" y="1704083"/>
                      <a:pt x="1581142" y="1704083"/>
                    </a:cubicBezTo>
                    <a:cubicBezTo>
                      <a:pt x="1581142" y="1704083"/>
                      <a:pt x="1582430" y="1704083"/>
                      <a:pt x="1582430" y="1704083"/>
                    </a:cubicBezTo>
                    <a:cubicBezTo>
                      <a:pt x="1586294" y="1704083"/>
                      <a:pt x="1588869" y="1704083"/>
                      <a:pt x="1601747" y="1704083"/>
                    </a:cubicBezTo>
                    <a:cubicBezTo>
                      <a:pt x="1615913" y="1704083"/>
                      <a:pt x="1627504" y="1704083"/>
                      <a:pt x="1636518" y="1702795"/>
                    </a:cubicBezTo>
                    <a:cubicBezTo>
                      <a:pt x="1645533" y="1701508"/>
                      <a:pt x="1619777" y="1677039"/>
                      <a:pt x="1641670" y="1677039"/>
                    </a:cubicBezTo>
                    <a:cubicBezTo>
                      <a:pt x="1663562" y="1677039"/>
                      <a:pt x="1671289" y="1680903"/>
                      <a:pt x="1672577" y="1665449"/>
                    </a:cubicBezTo>
                    <a:cubicBezTo>
                      <a:pt x="1673865" y="1649995"/>
                      <a:pt x="1697045" y="1643556"/>
                      <a:pt x="1697045" y="1643556"/>
                    </a:cubicBezTo>
                    <a:cubicBezTo>
                      <a:pt x="1697045" y="1643556"/>
                      <a:pt x="1697045" y="1629390"/>
                      <a:pt x="1697045" y="1624239"/>
                    </a:cubicBezTo>
                    <a:cubicBezTo>
                      <a:pt x="1697045" y="1619088"/>
                      <a:pt x="1686743" y="1598483"/>
                      <a:pt x="1702196" y="1598483"/>
                    </a:cubicBezTo>
                    <a:cubicBezTo>
                      <a:pt x="1717650" y="1598483"/>
                      <a:pt x="1708635" y="1598483"/>
                      <a:pt x="1729240" y="1581741"/>
                    </a:cubicBezTo>
                    <a:cubicBezTo>
                      <a:pt x="1749845" y="1565000"/>
                      <a:pt x="1748558" y="1544395"/>
                      <a:pt x="1743406" y="1535380"/>
                    </a:cubicBezTo>
                    <a:cubicBezTo>
                      <a:pt x="1738255" y="1526366"/>
                      <a:pt x="1738255" y="1528941"/>
                      <a:pt x="1731816" y="1521214"/>
                    </a:cubicBezTo>
                    <a:cubicBezTo>
                      <a:pt x="1725377" y="1514775"/>
                      <a:pt x="1716362" y="1499322"/>
                      <a:pt x="1711211" y="1499322"/>
                    </a:cubicBezTo>
                    <a:cubicBezTo>
                      <a:pt x="1706060" y="1499322"/>
                      <a:pt x="1690606" y="1500610"/>
                      <a:pt x="1681591" y="1494170"/>
                    </a:cubicBezTo>
                    <a:cubicBezTo>
                      <a:pt x="1672577" y="1487731"/>
                      <a:pt x="1660987" y="1480005"/>
                      <a:pt x="1655835" y="1469702"/>
                    </a:cubicBezTo>
                    <a:cubicBezTo>
                      <a:pt x="1654548" y="1467127"/>
                      <a:pt x="1653260" y="1464551"/>
                      <a:pt x="1653260" y="1460687"/>
                    </a:cubicBezTo>
                    <a:cubicBezTo>
                      <a:pt x="1650684" y="1447809"/>
                      <a:pt x="1649396" y="1429780"/>
                      <a:pt x="1649396" y="1429780"/>
                    </a:cubicBezTo>
                    <a:cubicBezTo>
                      <a:pt x="1649396" y="1429780"/>
                      <a:pt x="1613338" y="1476141"/>
                      <a:pt x="1599172" y="1482580"/>
                    </a:cubicBezTo>
                    <a:cubicBezTo>
                      <a:pt x="1585006" y="1489019"/>
                      <a:pt x="1551523" y="1483868"/>
                      <a:pt x="1542508" y="1489019"/>
                    </a:cubicBezTo>
                    <a:cubicBezTo>
                      <a:pt x="1541220" y="1490307"/>
                      <a:pt x="1538645" y="1490307"/>
                      <a:pt x="1537357" y="1489019"/>
                    </a:cubicBezTo>
                    <a:cubicBezTo>
                      <a:pt x="1525767" y="1485156"/>
                      <a:pt x="1502586" y="1459400"/>
                      <a:pt x="1493572" y="1441370"/>
                    </a:cubicBezTo>
                    <a:cubicBezTo>
                      <a:pt x="1481981" y="1419478"/>
                      <a:pt x="1497435" y="1420765"/>
                      <a:pt x="1478118" y="1401448"/>
                    </a:cubicBezTo>
                    <a:cubicBezTo>
                      <a:pt x="1465240" y="1388570"/>
                      <a:pt x="1448498" y="1369253"/>
                      <a:pt x="1440771" y="1355087"/>
                    </a:cubicBezTo>
                    <a:cubicBezTo>
                      <a:pt x="1436908" y="1348648"/>
                      <a:pt x="1435620" y="1343497"/>
                      <a:pt x="1435620" y="1339633"/>
                    </a:cubicBezTo>
                    <a:cubicBezTo>
                      <a:pt x="1435620" y="1328043"/>
                      <a:pt x="1466528" y="1284258"/>
                      <a:pt x="1480694" y="1310014"/>
                    </a:cubicBezTo>
                    <a:cubicBezTo>
                      <a:pt x="1494859" y="1335770"/>
                      <a:pt x="1510313" y="1366677"/>
                      <a:pt x="1543796" y="1378268"/>
                    </a:cubicBezTo>
                    <a:cubicBezTo>
                      <a:pt x="1543796" y="1378268"/>
                      <a:pt x="1559250" y="1405312"/>
                      <a:pt x="1585006" y="1410463"/>
                    </a:cubicBezTo>
                    <a:cubicBezTo>
                      <a:pt x="1610762" y="1415614"/>
                      <a:pt x="1641670" y="1384707"/>
                      <a:pt x="1651972" y="1395009"/>
                    </a:cubicBezTo>
                    <a:cubicBezTo>
                      <a:pt x="1662274" y="1405312"/>
                      <a:pt x="1660987" y="1436219"/>
                      <a:pt x="1693182" y="1441370"/>
                    </a:cubicBezTo>
                    <a:cubicBezTo>
                      <a:pt x="1725377" y="1446522"/>
                      <a:pt x="1751133" y="1458112"/>
                      <a:pt x="1769163" y="1458112"/>
                    </a:cubicBezTo>
                    <a:cubicBezTo>
                      <a:pt x="1775602" y="1458112"/>
                      <a:pt x="1780753" y="1456824"/>
                      <a:pt x="1788480" y="1456824"/>
                    </a:cubicBezTo>
                    <a:cubicBezTo>
                      <a:pt x="1801358" y="1455536"/>
                      <a:pt x="1818099" y="1454248"/>
                      <a:pt x="1850294" y="1454248"/>
                    </a:cubicBezTo>
                    <a:cubicBezTo>
                      <a:pt x="1900519" y="1455536"/>
                      <a:pt x="1903095" y="1438795"/>
                      <a:pt x="1913397" y="1458112"/>
                    </a:cubicBezTo>
                    <a:cubicBezTo>
                      <a:pt x="1923700" y="1477429"/>
                      <a:pt x="1918548" y="1492883"/>
                      <a:pt x="1949456" y="1492883"/>
                    </a:cubicBezTo>
                    <a:cubicBezTo>
                      <a:pt x="1953319" y="1492883"/>
                      <a:pt x="1957183" y="1494170"/>
                      <a:pt x="1959758" y="1495458"/>
                    </a:cubicBezTo>
                    <a:cubicBezTo>
                      <a:pt x="1975212" y="1503185"/>
                      <a:pt x="1966197" y="1528941"/>
                      <a:pt x="2020285" y="1517351"/>
                    </a:cubicBezTo>
                    <a:cubicBezTo>
                      <a:pt x="2020285" y="1517351"/>
                      <a:pt x="2016421" y="1536668"/>
                      <a:pt x="1984226" y="1537956"/>
                    </a:cubicBezTo>
                    <a:lnTo>
                      <a:pt x="2015134" y="1577878"/>
                    </a:lnTo>
                    <a:cubicBezTo>
                      <a:pt x="2015134" y="1577878"/>
                      <a:pt x="2030587" y="1593332"/>
                      <a:pt x="2052480" y="1579166"/>
                    </a:cubicBezTo>
                    <a:cubicBezTo>
                      <a:pt x="2074373" y="1565000"/>
                      <a:pt x="2074373" y="1516063"/>
                      <a:pt x="2082100" y="1549546"/>
                    </a:cubicBezTo>
                    <a:cubicBezTo>
                      <a:pt x="2088539" y="1584317"/>
                      <a:pt x="2091115" y="1628103"/>
                      <a:pt x="2096266" y="1653859"/>
                    </a:cubicBezTo>
                    <a:cubicBezTo>
                      <a:pt x="2101417" y="1679615"/>
                      <a:pt x="2110432" y="1706659"/>
                      <a:pt x="2118159" y="1724688"/>
                    </a:cubicBezTo>
                    <a:cubicBezTo>
                      <a:pt x="2127173" y="1741430"/>
                      <a:pt x="2149066" y="1767186"/>
                      <a:pt x="2150354" y="1792942"/>
                    </a:cubicBezTo>
                    <a:cubicBezTo>
                      <a:pt x="2151641" y="1818698"/>
                      <a:pt x="2182549" y="1853469"/>
                      <a:pt x="2187700" y="1874074"/>
                    </a:cubicBezTo>
                    <a:cubicBezTo>
                      <a:pt x="2192851" y="1894679"/>
                      <a:pt x="2204442" y="1965508"/>
                      <a:pt x="2232774" y="1957781"/>
                    </a:cubicBezTo>
                    <a:cubicBezTo>
                      <a:pt x="2259818" y="1951342"/>
                      <a:pt x="2259818" y="1930737"/>
                      <a:pt x="2259818" y="1930737"/>
                    </a:cubicBezTo>
                    <a:cubicBezTo>
                      <a:pt x="2259818" y="1930737"/>
                      <a:pt x="2266257" y="1920435"/>
                      <a:pt x="2271408" y="1913996"/>
                    </a:cubicBezTo>
                    <a:cubicBezTo>
                      <a:pt x="2276559" y="1907557"/>
                      <a:pt x="2292013" y="1902406"/>
                      <a:pt x="2292013" y="1884376"/>
                    </a:cubicBezTo>
                    <a:cubicBezTo>
                      <a:pt x="2292013" y="1867635"/>
                      <a:pt x="2288149" y="1868923"/>
                      <a:pt x="2288149" y="1852181"/>
                    </a:cubicBezTo>
                    <a:cubicBezTo>
                      <a:pt x="2288149" y="1835440"/>
                      <a:pt x="2298452" y="1836727"/>
                      <a:pt x="2298452" y="1819986"/>
                    </a:cubicBezTo>
                    <a:cubicBezTo>
                      <a:pt x="2298452" y="1803245"/>
                      <a:pt x="2289437" y="1790366"/>
                      <a:pt x="2289437" y="1777488"/>
                    </a:cubicBezTo>
                    <a:cubicBezTo>
                      <a:pt x="2289437" y="1763322"/>
                      <a:pt x="2279135" y="1734991"/>
                      <a:pt x="2299739" y="1734991"/>
                    </a:cubicBezTo>
                    <a:cubicBezTo>
                      <a:pt x="2320344" y="1734991"/>
                      <a:pt x="2337086" y="1718249"/>
                      <a:pt x="2339661" y="1704083"/>
                    </a:cubicBezTo>
                    <a:cubicBezTo>
                      <a:pt x="2340949" y="1689917"/>
                      <a:pt x="2355115" y="1683478"/>
                      <a:pt x="2361554" y="1673176"/>
                    </a:cubicBezTo>
                    <a:cubicBezTo>
                      <a:pt x="2367993" y="1662873"/>
                      <a:pt x="2377008" y="1652571"/>
                      <a:pt x="2386023" y="1648708"/>
                    </a:cubicBezTo>
                    <a:cubicBezTo>
                      <a:pt x="2395037" y="1644844"/>
                      <a:pt x="2400189" y="1631966"/>
                      <a:pt x="2400189" y="1631966"/>
                    </a:cubicBezTo>
                    <a:cubicBezTo>
                      <a:pt x="2400189" y="1631966"/>
                      <a:pt x="2404052" y="1615224"/>
                      <a:pt x="2411779" y="1616512"/>
                    </a:cubicBezTo>
                    <a:cubicBezTo>
                      <a:pt x="2420794" y="1617800"/>
                      <a:pt x="2433672" y="1615224"/>
                      <a:pt x="2437535" y="1602346"/>
                    </a:cubicBezTo>
                    <a:cubicBezTo>
                      <a:pt x="2441398" y="1590756"/>
                      <a:pt x="2437535" y="1566288"/>
                      <a:pt x="2451701" y="1566288"/>
                    </a:cubicBezTo>
                    <a:cubicBezTo>
                      <a:pt x="2465867" y="1566288"/>
                      <a:pt x="2468442" y="1555985"/>
                      <a:pt x="2486472" y="1554698"/>
                    </a:cubicBezTo>
                    <a:cubicBezTo>
                      <a:pt x="2491623" y="1554698"/>
                      <a:pt x="2495486" y="1553410"/>
                      <a:pt x="2499350" y="1553410"/>
                    </a:cubicBezTo>
                    <a:cubicBezTo>
                      <a:pt x="2509652" y="1552122"/>
                      <a:pt x="2516091" y="1549546"/>
                      <a:pt x="2519955" y="1549546"/>
                    </a:cubicBezTo>
                    <a:cubicBezTo>
                      <a:pt x="2525106" y="1549546"/>
                      <a:pt x="2554726" y="1545683"/>
                      <a:pt x="2554726" y="1545683"/>
                    </a:cubicBezTo>
                    <a:cubicBezTo>
                      <a:pt x="2554726" y="1545683"/>
                      <a:pt x="2568892" y="1566288"/>
                      <a:pt x="2571467" y="1572727"/>
                    </a:cubicBezTo>
                    <a:cubicBezTo>
                      <a:pt x="2572755" y="1574015"/>
                      <a:pt x="2572755" y="1576590"/>
                      <a:pt x="2574043" y="1577878"/>
                    </a:cubicBezTo>
                    <a:cubicBezTo>
                      <a:pt x="2577906" y="1581741"/>
                      <a:pt x="2581770" y="1584317"/>
                      <a:pt x="2588209" y="1588180"/>
                    </a:cubicBezTo>
                    <a:cubicBezTo>
                      <a:pt x="2597223" y="1594619"/>
                      <a:pt x="2617828" y="1599771"/>
                      <a:pt x="2620404" y="1617800"/>
                    </a:cubicBezTo>
                    <a:cubicBezTo>
                      <a:pt x="2624267" y="1634542"/>
                      <a:pt x="2634570" y="1621663"/>
                      <a:pt x="2637145" y="1648708"/>
                    </a:cubicBezTo>
                    <a:cubicBezTo>
                      <a:pt x="2641009" y="1675751"/>
                      <a:pt x="2659038" y="1669312"/>
                      <a:pt x="2651311" y="1689917"/>
                    </a:cubicBezTo>
                    <a:cubicBezTo>
                      <a:pt x="2642296" y="1710522"/>
                      <a:pt x="2650023" y="1747869"/>
                      <a:pt x="2683506" y="1731127"/>
                    </a:cubicBezTo>
                    <a:cubicBezTo>
                      <a:pt x="2729868" y="1706659"/>
                      <a:pt x="2726004" y="1682190"/>
                      <a:pt x="2736307" y="1693781"/>
                    </a:cubicBezTo>
                    <a:close/>
                    <a:moveTo>
                      <a:pt x="970721" y="657095"/>
                    </a:moveTo>
                    <a:cubicBezTo>
                      <a:pt x="969434" y="657095"/>
                      <a:pt x="969434" y="657095"/>
                      <a:pt x="968146" y="657095"/>
                    </a:cubicBezTo>
                    <a:cubicBezTo>
                      <a:pt x="969434" y="657095"/>
                      <a:pt x="970721" y="657095"/>
                      <a:pt x="970721" y="657095"/>
                    </a:cubicBezTo>
                    <a:close/>
                    <a:moveTo>
                      <a:pt x="966858" y="655807"/>
                    </a:moveTo>
                    <a:cubicBezTo>
                      <a:pt x="965570" y="655807"/>
                      <a:pt x="965570" y="655807"/>
                      <a:pt x="964282" y="655807"/>
                    </a:cubicBezTo>
                    <a:cubicBezTo>
                      <a:pt x="965570" y="655807"/>
                      <a:pt x="966858" y="655807"/>
                      <a:pt x="966858" y="655807"/>
                    </a:cubicBezTo>
                    <a:close/>
                    <a:moveTo>
                      <a:pt x="964282" y="655807"/>
                    </a:moveTo>
                    <a:cubicBezTo>
                      <a:pt x="964282" y="655807"/>
                      <a:pt x="962994" y="655807"/>
                      <a:pt x="962994" y="655807"/>
                    </a:cubicBezTo>
                    <a:cubicBezTo>
                      <a:pt x="962994" y="655807"/>
                      <a:pt x="962994" y="655807"/>
                      <a:pt x="964282" y="655807"/>
                    </a:cubicBezTo>
                    <a:close/>
                    <a:moveTo>
                      <a:pt x="960419" y="653232"/>
                    </a:moveTo>
                    <a:cubicBezTo>
                      <a:pt x="960419" y="653232"/>
                      <a:pt x="960419" y="654520"/>
                      <a:pt x="961707" y="654520"/>
                    </a:cubicBezTo>
                    <a:cubicBezTo>
                      <a:pt x="961707" y="654520"/>
                      <a:pt x="961707" y="654520"/>
                      <a:pt x="961707" y="654520"/>
                    </a:cubicBezTo>
                    <a:cubicBezTo>
                      <a:pt x="960419" y="654520"/>
                      <a:pt x="960419" y="653232"/>
                      <a:pt x="960419" y="653232"/>
                    </a:cubicBezTo>
                    <a:close/>
                    <a:moveTo>
                      <a:pt x="877999" y="542480"/>
                    </a:moveTo>
                    <a:cubicBezTo>
                      <a:pt x="877999" y="542480"/>
                      <a:pt x="877999" y="541192"/>
                      <a:pt x="876711" y="541192"/>
                    </a:cubicBezTo>
                    <a:cubicBezTo>
                      <a:pt x="877999" y="541192"/>
                      <a:pt x="877999" y="541192"/>
                      <a:pt x="877999" y="542480"/>
                    </a:cubicBezTo>
                    <a:cubicBezTo>
                      <a:pt x="877999" y="542480"/>
                      <a:pt x="877999" y="542480"/>
                      <a:pt x="877999" y="542480"/>
                    </a:cubicBezTo>
                    <a:close/>
                    <a:moveTo>
                      <a:pt x="782701" y="604295"/>
                    </a:moveTo>
                    <a:cubicBezTo>
                      <a:pt x="782701" y="605583"/>
                      <a:pt x="782701" y="606871"/>
                      <a:pt x="782701" y="608158"/>
                    </a:cubicBezTo>
                    <a:cubicBezTo>
                      <a:pt x="782701" y="605583"/>
                      <a:pt x="782701" y="604295"/>
                      <a:pt x="782701" y="604295"/>
                    </a:cubicBezTo>
                    <a:close/>
                    <a:moveTo>
                      <a:pt x="1404713" y="954579"/>
                    </a:moveTo>
                    <a:cubicBezTo>
                      <a:pt x="1404713" y="954579"/>
                      <a:pt x="1404713" y="954579"/>
                      <a:pt x="1404713" y="954579"/>
                    </a:cubicBezTo>
                    <a:cubicBezTo>
                      <a:pt x="1404713" y="954579"/>
                      <a:pt x="1404713" y="954579"/>
                      <a:pt x="1404713" y="954579"/>
                    </a:cubicBezTo>
                    <a:close/>
                    <a:moveTo>
                      <a:pt x="1400849" y="948140"/>
                    </a:moveTo>
                    <a:cubicBezTo>
                      <a:pt x="1400849" y="948140"/>
                      <a:pt x="1400849" y="948140"/>
                      <a:pt x="1400849" y="948140"/>
                    </a:cubicBezTo>
                    <a:cubicBezTo>
                      <a:pt x="1400849" y="948140"/>
                      <a:pt x="1400849" y="948140"/>
                      <a:pt x="1400849" y="948140"/>
                    </a:cubicBezTo>
                    <a:close/>
                    <a:moveTo>
                      <a:pt x="1403425" y="952003"/>
                    </a:moveTo>
                    <a:cubicBezTo>
                      <a:pt x="1403425" y="952003"/>
                      <a:pt x="1403425" y="952003"/>
                      <a:pt x="1403425" y="952003"/>
                    </a:cubicBezTo>
                    <a:cubicBezTo>
                      <a:pt x="1403425" y="952003"/>
                      <a:pt x="1403425" y="952003"/>
                      <a:pt x="1403425" y="952003"/>
                    </a:cubicBezTo>
                    <a:close/>
                    <a:moveTo>
                      <a:pt x="1943017" y="1003516"/>
                    </a:moveTo>
                    <a:cubicBezTo>
                      <a:pt x="1944305" y="1003516"/>
                      <a:pt x="1946880" y="1003516"/>
                      <a:pt x="1948168" y="1003516"/>
                    </a:cubicBezTo>
                    <a:cubicBezTo>
                      <a:pt x="1944305" y="1003516"/>
                      <a:pt x="1937865" y="1004803"/>
                      <a:pt x="1937865" y="1004803"/>
                    </a:cubicBezTo>
                    <a:cubicBezTo>
                      <a:pt x="1937865" y="1004803"/>
                      <a:pt x="1940441" y="1004803"/>
                      <a:pt x="1943017" y="1003516"/>
                    </a:cubicBezTo>
                    <a:close/>
                    <a:moveTo>
                      <a:pt x="1952031" y="1003516"/>
                    </a:moveTo>
                    <a:cubicBezTo>
                      <a:pt x="1952031" y="1003516"/>
                      <a:pt x="1950744" y="1003516"/>
                      <a:pt x="1952031" y="1003516"/>
                    </a:cubicBezTo>
                    <a:cubicBezTo>
                      <a:pt x="1950744" y="1003516"/>
                      <a:pt x="1952031" y="1003516"/>
                      <a:pt x="1952031" y="1003516"/>
                    </a:cubicBezTo>
                    <a:close/>
                    <a:moveTo>
                      <a:pt x="1949456" y="1003516"/>
                    </a:moveTo>
                    <a:cubicBezTo>
                      <a:pt x="1949456" y="1003516"/>
                      <a:pt x="1949456" y="1003516"/>
                      <a:pt x="1949456" y="1003516"/>
                    </a:cubicBezTo>
                    <a:cubicBezTo>
                      <a:pt x="1949456" y="1003516"/>
                      <a:pt x="1949456" y="1003516"/>
                      <a:pt x="1949456" y="1003516"/>
                    </a:cubicBezTo>
                    <a:close/>
                    <a:moveTo>
                      <a:pt x="1892792" y="1087223"/>
                    </a:moveTo>
                    <a:lnTo>
                      <a:pt x="1892792" y="1087223"/>
                    </a:lnTo>
                    <a:lnTo>
                      <a:pt x="1883777" y="1088511"/>
                    </a:lnTo>
                    <a:lnTo>
                      <a:pt x="1892792" y="1087223"/>
                    </a:lnTo>
                    <a:close/>
                    <a:moveTo>
                      <a:pt x="880575" y="543768"/>
                    </a:moveTo>
                    <a:cubicBezTo>
                      <a:pt x="880575" y="543768"/>
                      <a:pt x="880575" y="543768"/>
                      <a:pt x="880575" y="543768"/>
                    </a:cubicBezTo>
                    <a:cubicBezTo>
                      <a:pt x="880575" y="543768"/>
                      <a:pt x="880575" y="543768"/>
                      <a:pt x="880575" y="543768"/>
                    </a:cubicBezTo>
                    <a:close/>
                    <a:moveTo>
                      <a:pt x="876711" y="539905"/>
                    </a:moveTo>
                    <a:cubicBezTo>
                      <a:pt x="876711" y="538617"/>
                      <a:pt x="876711" y="537329"/>
                      <a:pt x="876711" y="536041"/>
                    </a:cubicBezTo>
                    <a:cubicBezTo>
                      <a:pt x="876711" y="537329"/>
                      <a:pt x="876711" y="538617"/>
                      <a:pt x="876711" y="539905"/>
                    </a:cubicBezTo>
                    <a:close/>
                    <a:moveTo>
                      <a:pt x="781413" y="597856"/>
                    </a:moveTo>
                    <a:cubicBezTo>
                      <a:pt x="781413" y="597856"/>
                      <a:pt x="781413" y="597856"/>
                      <a:pt x="781413" y="597856"/>
                    </a:cubicBezTo>
                    <a:cubicBezTo>
                      <a:pt x="781413" y="597856"/>
                      <a:pt x="781413" y="597856"/>
                      <a:pt x="781413" y="597856"/>
                    </a:cubicBezTo>
                    <a:close/>
                    <a:moveTo>
                      <a:pt x="781413" y="596568"/>
                    </a:moveTo>
                    <a:cubicBezTo>
                      <a:pt x="781413" y="596568"/>
                      <a:pt x="781413" y="596568"/>
                      <a:pt x="781413" y="596568"/>
                    </a:cubicBezTo>
                    <a:cubicBezTo>
                      <a:pt x="781413" y="596568"/>
                      <a:pt x="781413" y="596568"/>
                      <a:pt x="781413" y="596568"/>
                    </a:cubicBezTo>
                    <a:close/>
                    <a:moveTo>
                      <a:pt x="780126" y="595280"/>
                    </a:moveTo>
                    <a:cubicBezTo>
                      <a:pt x="780126" y="595280"/>
                      <a:pt x="778838" y="595280"/>
                      <a:pt x="780126" y="595280"/>
                    </a:cubicBezTo>
                    <a:cubicBezTo>
                      <a:pt x="778838" y="595280"/>
                      <a:pt x="780126" y="595280"/>
                      <a:pt x="780126" y="595280"/>
                    </a:cubicBezTo>
                    <a:close/>
                    <a:moveTo>
                      <a:pt x="1566976" y="1633254"/>
                    </a:moveTo>
                    <a:cubicBezTo>
                      <a:pt x="1566976" y="1633254"/>
                      <a:pt x="1566976" y="1633254"/>
                      <a:pt x="1566976" y="1633254"/>
                    </a:cubicBezTo>
                    <a:cubicBezTo>
                      <a:pt x="1566976" y="1633254"/>
                      <a:pt x="1566976" y="1633254"/>
                      <a:pt x="1566976" y="1633254"/>
                    </a:cubicBezTo>
                    <a:close/>
                    <a:moveTo>
                      <a:pt x="1569552" y="1635829"/>
                    </a:moveTo>
                    <a:cubicBezTo>
                      <a:pt x="1569552" y="1635829"/>
                      <a:pt x="1568264" y="1635829"/>
                      <a:pt x="1569552" y="1635829"/>
                    </a:cubicBezTo>
                    <a:cubicBezTo>
                      <a:pt x="1568264" y="1635829"/>
                      <a:pt x="1569552" y="1635829"/>
                      <a:pt x="1569552" y="1635829"/>
                    </a:cubicBezTo>
                    <a:close/>
                    <a:moveTo>
                      <a:pt x="1570840" y="1637117"/>
                    </a:moveTo>
                    <a:cubicBezTo>
                      <a:pt x="1570840" y="1638405"/>
                      <a:pt x="1570840" y="1638405"/>
                      <a:pt x="1570840" y="1637117"/>
                    </a:cubicBezTo>
                    <a:cubicBezTo>
                      <a:pt x="1570840" y="1638405"/>
                      <a:pt x="1570840" y="1638405"/>
                      <a:pt x="1570840" y="16371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grpSp>
        <p:nvGrpSpPr>
          <p:cNvPr id="1228" name="Google Shape;1228;p211"/>
          <p:cNvGrpSpPr/>
          <p:nvPr/>
        </p:nvGrpSpPr>
        <p:grpSpPr>
          <a:xfrm>
            <a:off x="8081828" y="2357976"/>
            <a:ext cx="2773422" cy="3589673"/>
            <a:chOff x="8033628" y="2164479"/>
            <a:chExt cx="2773422" cy="3589673"/>
          </a:xfrm>
        </p:grpSpPr>
        <p:sp>
          <p:nvSpPr>
            <p:cNvPr id="1229" name="Google Shape;1229;p211"/>
            <p:cNvSpPr/>
            <p:nvPr/>
          </p:nvSpPr>
          <p:spPr>
            <a:xfrm>
              <a:off x="8977646" y="4477739"/>
              <a:ext cx="1250314" cy="1015880"/>
            </a:xfrm>
            <a:custGeom>
              <a:rect b="b" l="l" r="r" t="t"/>
              <a:pathLst>
                <a:path extrusionOk="0" h="837075" w="1030246">
                  <a:moveTo>
                    <a:pt x="1009310" y="385193"/>
                  </a:moveTo>
                  <a:cubicBezTo>
                    <a:pt x="1009310" y="385193"/>
                    <a:pt x="999008" y="377466"/>
                    <a:pt x="1004160" y="359437"/>
                  </a:cubicBezTo>
                  <a:cubicBezTo>
                    <a:pt x="1009310" y="341407"/>
                    <a:pt x="991282" y="336256"/>
                    <a:pt x="980978" y="346559"/>
                  </a:cubicBezTo>
                  <a:cubicBezTo>
                    <a:pt x="970676" y="356861"/>
                    <a:pt x="999008" y="313075"/>
                    <a:pt x="973252" y="287319"/>
                  </a:cubicBezTo>
                  <a:cubicBezTo>
                    <a:pt x="947496" y="261563"/>
                    <a:pt x="911437" y="246109"/>
                    <a:pt x="911437" y="246109"/>
                  </a:cubicBezTo>
                  <a:lnTo>
                    <a:pt x="903710" y="127631"/>
                  </a:lnTo>
                  <a:cubicBezTo>
                    <a:pt x="903710" y="127631"/>
                    <a:pt x="885681" y="91572"/>
                    <a:pt x="872803" y="109602"/>
                  </a:cubicBezTo>
                  <a:lnTo>
                    <a:pt x="857349" y="16880"/>
                  </a:lnTo>
                  <a:cubicBezTo>
                    <a:pt x="857349" y="16880"/>
                    <a:pt x="844471" y="-24330"/>
                    <a:pt x="831593" y="22031"/>
                  </a:cubicBezTo>
                  <a:cubicBezTo>
                    <a:pt x="818715" y="68392"/>
                    <a:pt x="813563" y="88997"/>
                    <a:pt x="813563" y="107026"/>
                  </a:cubicBezTo>
                  <a:cubicBezTo>
                    <a:pt x="813563" y="125055"/>
                    <a:pt x="818715" y="163690"/>
                    <a:pt x="800685" y="179143"/>
                  </a:cubicBezTo>
                  <a:cubicBezTo>
                    <a:pt x="782656" y="194597"/>
                    <a:pt x="782656" y="210051"/>
                    <a:pt x="762051" y="202324"/>
                  </a:cubicBezTo>
                  <a:cubicBezTo>
                    <a:pt x="741446" y="194597"/>
                    <a:pt x="754325" y="197173"/>
                    <a:pt x="733720" y="181719"/>
                  </a:cubicBezTo>
                  <a:cubicBezTo>
                    <a:pt x="713114" y="166265"/>
                    <a:pt x="718266" y="179143"/>
                    <a:pt x="700236" y="163690"/>
                  </a:cubicBezTo>
                  <a:cubicBezTo>
                    <a:pt x="682208" y="148236"/>
                    <a:pt x="687358" y="148236"/>
                    <a:pt x="669329" y="132782"/>
                  </a:cubicBezTo>
                  <a:cubicBezTo>
                    <a:pt x="651300" y="117329"/>
                    <a:pt x="661602" y="109602"/>
                    <a:pt x="661602" y="109602"/>
                  </a:cubicBezTo>
                  <a:cubicBezTo>
                    <a:pt x="661602" y="109602"/>
                    <a:pt x="679632" y="109602"/>
                    <a:pt x="674480" y="96724"/>
                  </a:cubicBezTo>
                  <a:cubicBezTo>
                    <a:pt x="669329" y="83846"/>
                    <a:pt x="669329" y="86421"/>
                    <a:pt x="689934" y="73543"/>
                  </a:cubicBezTo>
                  <a:cubicBezTo>
                    <a:pt x="710539" y="60665"/>
                    <a:pt x="731144" y="58089"/>
                    <a:pt x="710539" y="50363"/>
                  </a:cubicBezTo>
                  <a:cubicBezTo>
                    <a:pt x="689934" y="42636"/>
                    <a:pt x="682208" y="40060"/>
                    <a:pt x="666754" y="40060"/>
                  </a:cubicBezTo>
                  <a:cubicBezTo>
                    <a:pt x="651300" y="40060"/>
                    <a:pt x="617817" y="37485"/>
                    <a:pt x="602363" y="24606"/>
                  </a:cubicBezTo>
                  <a:cubicBezTo>
                    <a:pt x="586909" y="11728"/>
                    <a:pt x="599788" y="50363"/>
                    <a:pt x="579183" y="50363"/>
                  </a:cubicBezTo>
                  <a:cubicBezTo>
                    <a:pt x="558577" y="50363"/>
                    <a:pt x="568880" y="42636"/>
                    <a:pt x="543124" y="52938"/>
                  </a:cubicBezTo>
                  <a:cubicBezTo>
                    <a:pt x="517367" y="63241"/>
                    <a:pt x="501914" y="76119"/>
                    <a:pt x="504489" y="96724"/>
                  </a:cubicBezTo>
                  <a:cubicBezTo>
                    <a:pt x="507065" y="117329"/>
                    <a:pt x="537973" y="127631"/>
                    <a:pt x="501914" y="127631"/>
                  </a:cubicBezTo>
                  <a:cubicBezTo>
                    <a:pt x="465855" y="127631"/>
                    <a:pt x="465855" y="127631"/>
                    <a:pt x="465855" y="127631"/>
                  </a:cubicBezTo>
                  <a:cubicBezTo>
                    <a:pt x="465855" y="127631"/>
                    <a:pt x="473582" y="104451"/>
                    <a:pt x="452977" y="96724"/>
                  </a:cubicBezTo>
                  <a:cubicBezTo>
                    <a:pt x="432372" y="88997"/>
                    <a:pt x="429797" y="99299"/>
                    <a:pt x="419494" y="104451"/>
                  </a:cubicBezTo>
                  <a:cubicBezTo>
                    <a:pt x="409192" y="109602"/>
                    <a:pt x="391162" y="104451"/>
                    <a:pt x="380860" y="117329"/>
                  </a:cubicBezTo>
                  <a:cubicBezTo>
                    <a:pt x="370558" y="130207"/>
                    <a:pt x="362830" y="153387"/>
                    <a:pt x="362830" y="153387"/>
                  </a:cubicBezTo>
                  <a:lnTo>
                    <a:pt x="349952" y="171417"/>
                  </a:lnTo>
                  <a:lnTo>
                    <a:pt x="337074" y="168841"/>
                  </a:lnTo>
                  <a:lnTo>
                    <a:pt x="331924" y="194597"/>
                  </a:lnTo>
                  <a:lnTo>
                    <a:pt x="316470" y="163690"/>
                  </a:lnTo>
                  <a:cubicBezTo>
                    <a:pt x="316470" y="163690"/>
                    <a:pt x="293289" y="204900"/>
                    <a:pt x="293289" y="217778"/>
                  </a:cubicBezTo>
                  <a:cubicBezTo>
                    <a:pt x="293289" y="230656"/>
                    <a:pt x="275260" y="248685"/>
                    <a:pt x="264957" y="248685"/>
                  </a:cubicBezTo>
                  <a:cubicBezTo>
                    <a:pt x="254655" y="248685"/>
                    <a:pt x="252079" y="271866"/>
                    <a:pt x="228899" y="271866"/>
                  </a:cubicBezTo>
                  <a:cubicBezTo>
                    <a:pt x="205718" y="271866"/>
                    <a:pt x="174811" y="284744"/>
                    <a:pt x="156781" y="287319"/>
                  </a:cubicBezTo>
                  <a:cubicBezTo>
                    <a:pt x="138752" y="289895"/>
                    <a:pt x="131025" y="302773"/>
                    <a:pt x="102693" y="315651"/>
                  </a:cubicBezTo>
                  <a:cubicBezTo>
                    <a:pt x="74362" y="328529"/>
                    <a:pt x="69210" y="354285"/>
                    <a:pt x="66635" y="364588"/>
                  </a:cubicBezTo>
                  <a:cubicBezTo>
                    <a:pt x="64059" y="374890"/>
                    <a:pt x="43454" y="369739"/>
                    <a:pt x="38303" y="405798"/>
                  </a:cubicBezTo>
                  <a:cubicBezTo>
                    <a:pt x="33152" y="441856"/>
                    <a:pt x="56332" y="447007"/>
                    <a:pt x="40879" y="459885"/>
                  </a:cubicBezTo>
                  <a:cubicBezTo>
                    <a:pt x="25425" y="472764"/>
                    <a:pt x="33152" y="493369"/>
                    <a:pt x="33152" y="524276"/>
                  </a:cubicBezTo>
                  <a:cubicBezTo>
                    <a:pt x="33152" y="555183"/>
                    <a:pt x="40879" y="568062"/>
                    <a:pt x="40879" y="583515"/>
                  </a:cubicBezTo>
                  <a:cubicBezTo>
                    <a:pt x="40879" y="598969"/>
                    <a:pt x="53757" y="642754"/>
                    <a:pt x="40879" y="658208"/>
                  </a:cubicBezTo>
                  <a:cubicBezTo>
                    <a:pt x="28001" y="673662"/>
                    <a:pt x="9971" y="678813"/>
                    <a:pt x="9971" y="678813"/>
                  </a:cubicBezTo>
                  <a:cubicBezTo>
                    <a:pt x="9971" y="678813"/>
                    <a:pt x="-10634" y="699418"/>
                    <a:pt x="7396" y="712296"/>
                  </a:cubicBezTo>
                  <a:cubicBezTo>
                    <a:pt x="25425" y="725174"/>
                    <a:pt x="33152" y="727750"/>
                    <a:pt x="53757" y="722598"/>
                  </a:cubicBezTo>
                  <a:cubicBezTo>
                    <a:pt x="74362" y="717447"/>
                    <a:pt x="115572" y="691691"/>
                    <a:pt x="146479" y="691691"/>
                  </a:cubicBezTo>
                  <a:cubicBezTo>
                    <a:pt x="177387" y="691691"/>
                    <a:pt x="185113" y="704569"/>
                    <a:pt x="213445" y="691691"/>
                  </a:cubicBezTo>
                  <a:cubicBezTo>
                    <a:pt x="241777" y="678813"/>
                    <a:pt x="226323" y="637603"/>
                    <a:pt x="301016" y="640179"/>
                  </a:cubicBezTo>
                  <a:cubicBezTo>
                    <a:pt x="301016" y="640179"/>
                    <a:pt x="306167" y="653057"/>
                    <a:pt x="344802" y="632452"/>
                  </a:cubicBezTo>
                  <a:cubicBezTo>
                    <a:pt x="383436" y="611847"/>
                    <a:pt x="414343" y="609271"/>
                    <a:pt x="427221" y="616998"/>
                  </a:cubicBezTo>
                  <a:cubicBezTo>
                    <a:pt x="440099" y="624725"/>
                    <a:pt x="458129" y="624725"/>
                    <a:pt x="465855" y="627301"/>
                  </a:cubicBezTo>
                  <a:cubicBezTo>
                    <a:pt x="473582" y="629876"/>
                    <a:pt x="496763" y="653057"/>
                    <a:pt x="496763" y="668511"/>
                  </a:cubicBezTo>
                  <a:cubicBezTo>
                    <a:pt x="496763" y="683964"/>
                    <a:pt x="501914" y="709720"/>
                    <a:pt x="501914" y="709720"/>
                  </a:cubicBezTo>
                  <a:lnTo>
                    <a:pt x="545699" y="681389"/>
                  </a:lnTo>
                  <a:lnTo>
                    <a:pt x="579183" y="650481"/>
                  </a:lnTo>
                  <a:lnTo>
                    <a:pt x="576607" y="678813"/>
                  </a:lnTo>
                  <a:cubicBezTo>
                    <a:pt x="576607" y="678813"/>
                    <a:pt x="563729" y="709720"/>
                    <a:pt x="543124" y="714872"/>
                  </a:cubicBezTo>
                  <a:cubicBezTo>
                    <a:pt x="543124" y="714872"/>
                    <a:pt x="545699" y="730325"/>
                    <a:pt x="576607" y="707145"/>
                  </a:cubicBezTo>
                  <a:lnTo>
                    <a:pt x="563729" y="738052"/>
                  </a:lnTo>
                  <a:lnTo>
                    <a:pt x="579183" y="738052"/>
                  </a:lnTo>
                  <a:lnTo>
                    <a:pt x="581758" y="774111"/>
                  </a:lnTo>
                  <a:lnTo>
                    <a:pt x="566305" y="794716"/>
                  </a:lnTo>
                  <a:lnTo>
                    <a:pt x="599788" y="810169"/>
                  </a:lnTo>
                  <a:lnTo>
                    <a:pt x="622968" y="820472"/>
                  </a:lnTo>
                  <a:lnTo>
                    <a:pt x="633270" y="830774"/>
                  </a:lnTo>
                  <a:lnTo>
                    <a:pt x="646148" y="835926"/>
                  </a:lnTo>
                  <a:lnTo>
                    <a:pt x="687358" y="812745"/>
                  </a:lnTo>
                  <a:lnTo>
                    <a:pt x="707964" y="838501"/>
                  </a:lnTo>
                  <a:cubicBezTo>
                    <a:pt x="707964" y="838501"/>
                    <a:pt x="723417" y="817896"/>
                    <a:pt x="756900" y="807594"/>
                  </a:cubicBezTo>
                  <a:cubicBezTo>
                    <a:pt x="790383" y="797291"/>
                    <a:pt x="795535" y="830774"/>
                    <a:pt x="813563" y="799867"/>
                  </a:cubicBezTo>
                  <a:cubicBezTo>
                    <a:pt x="831593" y="768959"/>
                    <a:pt x="826441" y="756081"/>
                    <a:pt x="865076" y="725174"/>
                  </a:cubicBezTo>
                  <a:cubicBezTo>
                    <a:pt x="903710" y="694267"/>
                    <a:pt x="914013" y="665935"/>
                    <a:pt x="921740" y="665935"/>
                  </a:cubicBezTo>
                  <a:cubicBezTo>
                    <a:pt x="929466" y="665935"/>
                    <a:pt x="932042" y="665935"/>
                    <a:pt x="965525" y="629876"/>
                  </a:cubicBezTo>
                  <a:cubicBezTo>
                    <a:pt x="999008" y="593818"/>
                    <a:pt x="1058247" y="526852"/>
                    <a:pt x="1027340" y="493369"/>
                  </a:cubicBezTo>
                  <a:cubicBezTo>
                    <a:pt x="1027340" y="493369"/>
                    <a:pt x="1045369" y="436705"/>
                    <a:pt x="1009310" y="38519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0" name="Google Shape;1230;p211"/>
            <p:cNvSpPr/>
            <p:nvPr/>
          </p:nvSpPr>
          <p:spPr>
            <a:xfrm>
              <a:off x="9728415" y="5555052"/>
              <a:ext cx="109403" cy="93773"/>
            </a:xfrm>
            <a:custGeom>
              <a:rect b="b" l="l" r="r" t="t"/>
              <a:pathLst>
                <a:path extrusionOk="0" h="77268" w="90146">
                  <a:moveTo>
                    <a:pt x="97063" y="1030"/>
                  </a:moveTo>
                  <a:cubicBezTo>
                    <a:pt x="97063" y="1030"/>
                    <a:pt x="75171" y="13908"/>
                    <a:pt x="59717" y="13908"/>
                  </a:cubicBezTo>
                  <a:cubicBezTo>
                    <a:pt x="44264" y="13908"/>
                    <a:pt x="46839" y="15196"/>
                    <a:pt x="40400" y="7469"/>
                  </a:cubicBezTo>
                  <a:cubicBezTo>
                    <a:pt x="33961" y="-258"/>
                    <a:pt x="12068" y="-258"/>
                    <a:pt x="12068" y="13908"/>
                  </a:cubicBezTo>
                  <a:cubicBezTo>
                    <a:pt x="12068" y="28074"/>
                    <a:pt x="14643" y="38377"/>
                    <a:pt x="10780" y="42240"/>
                  </a:cubicBezTo>
                  <a:cubicBezTo>
                    <a:pt x="6917" y="46104"/>
                    <a:pt x="-9824" y="82162"/>
                    <a:pt x="8204" y="82162"/>
                  </a:cubicBezTo>
                  <a:cubicBezTo>
                    <a:pt x="26234" y="82162"/>
                    <a:pt x="36536" y="66708"/>
                    <a:pt x="48127" y="66708"/>
                  </a:cubicBezTo>
                  <a:cubicBezTo>
                    <a:pt x="59717" y="66708"/>
                    <a:pt x="90624" y="33225"/>
                    <a:pt x="98351" y="13908"/>
                  </a:cubicBezTo>
                  <a:cubicBezTo>
                    <a:pt x="106078" y="-5409"/>
                    <a:pt x="97063" y="1030"/>
                    <a:pt x="97063" y="103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1" name="Google Shape;1231;p211"/>
            <p:cNvSpPr/>
            <p:nvPr/>
          </p:nvSpPr>
          <p:spPr>
            <a:xfrm>
              <a:off x="10252456" y="5550976"/>
              <a:ext cx="343837" cy="203176"/>
            </a:xfrm>
            <a:custGeom>
              <a:rect b="b" l="l" r="r" t="t"/>
              <a:pathLst>
                <a:path extrusionOk="0" h="167415" w="283317">
                  <a:moveTo>
                    <a:pt x="267952" y="5677"/>
                  </a:moveTo>
                  <a:cubicBezTo>
                    <a:pt x="267952" y="5677"/>
                    <a:pt x="266665" y="-2050"/>
                    <a:pt x="255074" y="526"/>
                  </a:cubicBezTo>
                  <a:cubicBezTo>
                    <a:pt x="243485" y="3101"/>
                    <a:pt x="228031" y="26282"/>
                    <a:pt x="228031" y="26282"/>
                  </a:cubicBezTo>
                  <a:cubicBezTo>
                    <a:pt x="228031" y="26282"/>
                    <a:pt x="216440" y="21131"/>
                    <a:pt x="195836" y="45599"/>
                  </a:cubicBezTo>
                  <a:cubicBezTo>
                    <a:pt x="175230" y="70067"/>
                    <a:pt x="148186" y="75219"/>
                    <a:pt x="127582" y="85521"/>
                  </a:cubicBezTo>
                  <a:cubicBezTo>
                    <a:pt x="106976" y="95823"/>
                    <a:pt x="50313" y="119004"/>
                    <a:pt x="30996" y="133170"/>
                  </a:cubicBezTo>
                  <a:cubicBezTo>
                    <a:pt x="11679" y="147336"/>
                    <a:pt x="-1199" y="153775"/>
                    <a:pt x="89" y="164077"/>
                  </a:cubicBezTo>
                  <a:cubicBezTo>
                    <a:pt x="1376" y="174380"/>
                    <a:pt x="20693" y="167941"/>
                    <a:pt x="24557" y="167941"/>
                  </a:cubicBezTo>
                  <a:cubicBezTo>
                    <a:pt x="24557" y="167941"/>
                    <a:pt x="33571" y="174380"/>
                    <a:pt x="46449" y="176955"/>
                  </a:cubicBezTo>
                  <a:cubicBezTo>
                    <a:pt x="59327" y="179531"/>
                    <a:pt x="54177" y="174380"/>
                    <a:pt x="78644" y="169229"/>
                  </a:cubicBezTo>
                  <a:cubicBezTo>
                    <a:pt x="103113" y="164077"/>
                    <a:pt x="109552" y="143472"/>
                    <a:pt x="126294" y="131882"/>
                  </a:cubicBezTo>
                  <a:cubicBezTo>
                    <a:pt x="143035" y="120292"/>
                    <a:pt x="152050" y="108701"/>
                    <a:pt x="159777" y="103550"/>
                  </a:cubicBezTo>
                  <a:cubicBezTo>
                    <a:pt x="167504" y="98399"/>
                    <a:pt x="186821" y="98399"/>
                    <a:pt x="194547" y="98399"/>
                  </a:cubicBezTo>
                  <a:cubicBezTo>
                    <a:pt x="202275" y="98399"/>
                    <a:pt x="199699" y="89384"/>
                    <a:pt x="211289" y="77794"/>
                  </a:cubicBezTo>
                  <a:cubicBezTo>
                    <a:pt x="222879" y="66204"/>
                    <a:pt x="233181" y="64916"/>
                    <a:pt x="240909" y="61053"/>
                  </a:cubicBezTo>
                  <a:cubicBezTo>
                    <a:pt x="248635" y="57189"/>
                    <a:pt x="270528" y="39160"/>
                    <a:pt x="276967" y="32721"/>
                  </a:cubicBezTo>
                  <a:cubicBezTo>
                    <a:pt x="283406" y="26282"/>
                    <a:pt x="292421" y="8252"/>
                    <a:pt x="292421" y="8252"/>
                  </a:cubicBezTo>
                  <a:lnTo>
                    <a:pt x="270528" y="18555"/>
                  </a:lnTo>
                  <a:lnTo>
                    <a:pt x="267952" y="567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2" name="Google Shape;1232;p211"/>
            <p:cNvSpPr/>
            <p:nvPr/>
          </p:nvSpPr>
          <p:spPr>
            <a:xfrm>
              <a:off x="10619503" y="5324625"/>
              <a:ext cx="187547" cy="265691"/>
            </a:xfrm>
            <a:custGeom>
              <a:rect b="b" l="l" r="r" t="t"/>
              <a:pathLst>
                <a:path extrusionOk="0" h="218927" w="154536">
                  <a:moveTo>
                    <a:pt x="161257" y="95602"/>
                  </a:moveTo>
                  <a:cubicBezTo>
                    <a:pt x="161257" y="95602"/>
                    <a:pt x="149667" y="94314"/>
                    <a:pt x="139365" y="99466"/>
                  </a:cubicBezTo>
                  <a:cubicBezTo>
                    <a:pt x="129062" y="104617"/>
                    <a:pt x="129062" y="105905"/>
                    <a:pt x="121336" y="105905"/>
                  </a:cubicBezTo>
                  <a:cubicBezTo>
                    <a:pt x="113608" y="105905"/>
                    <a:pt x="112321" y="104617"/>
                    <a:pt x="108458" y="100753"/>
                  </a:cubicBezTo>
                  <a:cubicBezTo>
                    <a:pt x="104594" y="96890"/>
                    <a:pt x="103306" y="86587"/>
                    <a:pt x="103306" y="86587"/>
                  </a:cubicBezTo>
                  <a:lnTo>
                    <a:pt x="111033" y="63407"/>
                  </a:lnTo>
                  <a:lnTo>
                    <a:pt x="93004" y="77573"/>
                  </a:lnTo>
                  <a:cubicBezTo>
                    <a:pt x="93004" y="77573"/>
                    <a:pt x="83989" y="74997"/>
                    <a:pt x="90428" y="67270"/>
                  </a:cubicBezTo>
                  <a:cubicBezTo>
                    <a:pt x="96867" y="59543"/>
                    <a:pt x="96867" y="53104"/>
                    <a:pt x="96867" y="53104"/>
                  </a:cubicBezTo>
                  <a:cubicBezTo>
                    <a:pt x="96867" y="53104"/>
                    <a:pt x="104594" y="53104"/>
                    <a:pt x="104594" y="45377"/>
                  </a:cubicBezTo>
                  <a:cubicBezTo>
                    <a:pt x="104594" y="37651"/>
                    <a:pt x="103306" y="32499"/>
                    <a:pt x="98155" y="27348"/>
                  </a:cubicBezTo>
                  <a:cubicBezTo>
                    <a:pt x="93004" y="22197"/>
                    <a:pt x="87852" y="23485"/>
                    <a:pt x="83989" y="15758"/>
                  </a:cubicBezTo>
                  <a:cubicBezTo>
                    <a:pt x="80126" y="8031"/>
                    <a:pt x="69823" y="-7423"/>
                    <a:pt x="69823" y="4168"/>
                  </a:cubicBezTo>
                  <a:cubicBezTo>
                    <a:pt x="69823" y="15758"/>
                    <a:pt x="67248" y="53104"/>
                    <a:pt x="67248" y="69846"/>
                  </a:cubicBezTo>
                  <a:cubicBezTo>
                    <a:pt x="67248" y="86587"/>
                    <a:pt x="67248" y="98178"/>
                    <a:pt x="67248" y="98178"/>
                  </a:cubicBezTo>
                  <a:cubicBezTo>
                    <a:pt x="67248" y="98178"/>
                    <a:pt x="51794" y="118783"/>
                    <a:pt x="46642" y="126510"/>
                  </a:cubicBezTo>
                  <a:cubicBezTo>
                    <a:pt x="41491" y="134236"/>
                    <a:pt x="45355" y="139388"/>
                    <a:pt x="28613" y="139388"/>
                  </a:cubicBezTo>
                  <a:cubicBezTo>
                    <a:pt x="11872" y="139388"/>
                    <a:pt x="-3582" y="149690"/>
                    <a:pt x="23462" y="158705"/>
                  </a:cubicBezTo>
                  <a:cubicBezTo>
                    <a:pt x="27325" y="159992"/>
                    <a:pt x="41491" y="174158"/>
                    <a:pt x="28613" y="181885"/>
                  </a:cubicBezTo>
                  <a:cubicBezTo>
                    <a:pt x="15735" y="189612"/>
                    <a:pt x="1569" y="202490"/>
                    <a:pt x="1569" y="202490"/>
                  </a:cubicBezTo>
                  <a:cubicBezTo>
                    <a:pt x="1569" y="202490"/>
                    <a:pt x="-8733" y="235973"/>
                    <a:pt x="23462" y="212792"/>
                  </a:cubicBezTo>
                  <a:cubicBezTo>
                    <a:pt x="55657" y="189612"/>
                    <a:pt x="77550" y="170295"/>
                    <a:pt x="77550" y="170295"/>
                  </a:cubicBezTo>
                  <a:lnTo>
                    <a:pt x="85276" y="153553"/>
                  </a:lnTo>
                  <a:cubicBezTo>
                    <a:pt x="85276" y="153553"/>
                    <a:pt x="100730" y="140675"/>
                    <a:pt x="114897" y="141963"/>
                  </a:cubicBezTo>
                  <a:cubicBezTo>
                    <a:pt x="129062" y="143251"/>
                    <a:pt x="122623" y="132949"/>
                    <a:pt x="122623" y="132949"/>
                  </a:cubicBezTo>
                  <a:cubicBezTo>
                    <a:pt x="122623" y="132949"/>
                    <a:pt x="147092" y="120071"/>
                    <a:pt x="152243" y="113631"/>
                  </a:cubicBezTo>
                  <a:cubicBezTo>
                    <a:pt x="157394" y="107192"/>
                    <a:pt x="161257" y="95602"/>
                    <a:pt x="161257" y="9560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3" name="Google Shape;1233;p211"/>
            <p:cNvSpPr/>
            <p:nvPr/>
          </p:nvSpPr>
          <p:spPr>
            <a:xfrm>
              <a:off x="8901948" y="3368254"/>
              <a:ext cx="62515" cy="62515"/>
            </a:xfrm>
            <a:custGeom>
              <a:rect b="b" l="l" r="r" t="t"/>
              <a:pathLst>
                <a:path extrusionOk="0" h="51512" w="51512">
                  <a:moveTo>
                    <a:pt x="42726" y="0"/>
                  </a:moveTo>
                  <a:cubicBezTo>
                    <a:pt x="42726" y="0"/>
                    <a:pt x="-3635" y="3863"/>
                    <a:pt x="229" y="30908"/>
                  </a:cubicBezTo>
                  <a:cubicBezTo>
                    <a:pt x="4092" y="57951"/>
                    <a:pt x="18258" y="64390"/>
                    <a:pt x="38863" y="50225"/>
                  </a:cubicBezTo>
                  <a:cubicBezTo>
                    <a:pt x="59468" y="36059"/>
                    <a:pt x="63331" y="12878"/>
                    <a:pt x="63331" y="12878"/>
                  </a:cubicBezTo>
                  <a:lnTo>
                    <a:pt x="42726"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4" name="Google Shape;1234;p211"/>
            <p:cNvSpPr/>
            <p:nvPr/>
          </p:nvSpPr>
          <p:spPr>
            <a:xfrm>
              <a:off x="9231942" y="3183114"/>
              <a:ext cx="46886" cy="109403"/>
            </a:xfrm>
            <a:custGeom>
              <a:rect b="b" l="l" r="r" t="t"/>
              <a:pathLst>
                <a:path extrusionOk="0" h="90146" w="38634">
                  <a:moveTo>
                    <a:pt x="45" y="59830"/>
                  </a:moveTo>
                  <a:cubicBezTo>
                    <a:pt x="-1244" y="86874"/>
                    <a:pt x="25801" y="94601"/>
                    <a:pt x="25801" y="94601"/>
                  </a:cubicBezTo>
                  <a:cubicBezTo>
                    <a:pt x="25801" y="94601"/>
                    <a:pt x="45118" y="62406"/>
                    <a:pt x="45118" y="57255"/>
                  </a:cubicBezTo>
                  <a:cubicBezTo>
                    <a:pt x="45118" y="52103"/>
                    <a:pt x="45118" y="18620"/>
                    <a:pt x="43830" y="12181"/>
                  </a:cubicBezTo>
                  <a:cubicBezTo>
                    <a:pt x="33527" y="-25165"/>
                    <a:pt x="1332" y="32786"/>
                    <a:pt x="45" y="5983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5" name="Google Shape;1235;p211"/>
            <p:cNvSpPr/>
            <p:nvPr/>
          </p:nvSpPr>
          <p:spPr>
            <a:xfrm>
              <a:off x="9267942" y="3409132"/>
              <a:ext cx="156289" cy="218805"/>
            </a:xfrm>
            <a:custGeom>
              <a:rect b="b" l="l" r="r" t="t"/>
              <a:pathLst>
                <a:path extrusionOk="0" h="180293" w="128780">
                  <a:moveTo>
                    <a:pt x="51512" y="87371"/>
                  </a:moveTo>
                  <a:cubicBezTo>
                    <a:pt x="59239" y="87371"/>
                    <a:pt x="51512" y="86083"/>
                    <a:pt x="64390" y="78356"/>
                  </a:cubicBezTo>
                  <a:cubicBezTo>
                    <a:pt x="77268" y="70629"/>
                    <a:pt x="72117" y="65478"/>
                    <a:pt x="68254" y="56463"/>
                  </a:cubicBezTo>
                  <a:cubicBezTo>
                    <a:pt x="64390" y="47449"/>
                    <a:pt x="56664" y="42297"/>
                    <a:pt x="56664" y="34571"/>
                  </a:cubicBezTo>
                  <a:cubicBezTo>
                    <a:pt x="56664" y="26844"/>
                    <a:pt x="56664" y="7526"/>
                    <a:pt x="51512" y="7526"/>
                  </a:cubicBezTo>
                  <a:cubicBezTo>
                    <a:pt x="46361" y="7526"/>
                    <a:pt x="39922" y="13965"/>
                    <a:pt x="30908" y="12678"/>
                  </a:cubicBezTo>
                  <a:cubicBezTo>
                    <a:pt x="21893" y="11390"/>
                    <a:pt x="14166" y="-9215"/>
                    <a:pt x="14166" y="4951"/>
                  </a:cubicBezTo>
                  <a:cubicBezTo>
                    <a:pt x="14166" y="19117"/>
                    <a:pt x="12878" y="26844"/>
                    <a:pt x="12878" y="26844"/>
                  </a:cubicBezTo>
                  <a:cubicBezTo>
                    <a:pt x="12878" y="26844"/>
                    <a:pt x="10302" y="65478"/>
                    <a:pt x="16741" y="68054"/>
                  </a:cubicBezTo>
                  <a:cubicBezTo>
                    <a:pt x="23180" y="70629"/>
                    <a:pt x="21893" y="80932"/>
                    <a:pt x="21893" y="80932"/>
                  </a:cubicBezTo>
                  <a:lnTo>
                    <a:pt x="0" y="80932"/>
                  </a:lnTo>
                  <a:cubicBezTo>
                    <a:pt x="0" y="80932"/>
                    <a:pt x="14166" y="110551"/>
                    <a:pt x="18030" y="116990"/>
                  </a:cubicBezTo>
                  <a:cubicBezTo>
                    <a:pt x="21893" y="123429"/>
                    <a:pt x="28332" y="123429"/>
                    <a:pt x="33483" y="123429"/>
                  </a:cubicBezTo>
                  <a:cubicBezTo>
                    <a:pt x="38634" y="123429"/>
                    <a:pt x="43786" y="124717"/>
                    <a:pt x="43786" y="133732"/>
                  </a:cubicBezTo>
                  <a:cubicBezTo>
                    <a:pt x="43786" y="142746"/>
                    <a:pt x="41210" y="154337"/>
                    <a:pt x="41210" y="154337"/>
                  </a:cubicBezTo>
                  <a:lnTo>
                    <a:pt x="57951" y="154337"/>
                  </a:lnTo>
                  <a:cubicBezTo>
                    <a:pt x="57951" y="154337"/>
                    <a:pt x="63103" y="151761"/>
                    <a:pt x="66966" y="153049"/>
                  </a:cubicBezTo>
                  <a:cubicBezTo>
                    <a:pt x="70829" y="154337"/>
                    <a:pt x="82420" y="163351"/>
                    <a:pt x="82420" y="163351"/>
                  </a:cubicBezTo>
                  <a:cubicBezTo>
                    <a:pt x="82420" y="163351"/>
                    <a:pt x="84995" y="160776"/>
                    <a:pt x="95298" y="165927"/>
                  </a:cubicBezTo>
                  <a:cubicBezTo>
                    <a:pt x="105600" y="171078"/>
                    <a:pt x="112039" y="168502"/>
                    <a:pt x="113327" y="177517"/>
                  </a:cubicBezTo>
                  <a:cubicBezTo>
                    <a:pt x="114615" y="186532"/>
                    <a:pt x="119766" y="190395"/>
                    <a:pt x="119766" y="190395"/>
                  </a:cubicBezTo>
                  <a:lnTo>
                    <a:pt x="128781" y="180093"/>
                  </a:lnTo>
                  <a:cubicBezTo>
                    <a:pt x="128781" y="180093"/>
                    <a:pt x="113327" y="159488"/>
                    <a:pt x="110751" y="155624"/>
                  </a:cubicBezTo>
                  <a:cubicBezTo>
                    <a:pt x="108176" y="151761"/>
                    <a:pt x="99161" y="141459"/>
                    <a:pt x="95298" y="137595"/>
                  </a:cubicBezTo>
                  <a:cubicBezTo>
                    <a:pt x="91434" y="133732"/>
                    <a:pt x="75981" y="135020"/>
                    <a:pt x="75981" y="138883"/>
                  </a:cubicBezTo>
                  <a:cubicBezTo>
                    <a:pt x="75981" y="142746"/>
                    <a:pt x="72117" y="154337"/>
                    <a:pt x="66966" y="142746"/>
                  </a:cubicBezTo>
                  <a:cubicBezTo>
                    <a:pt x="61815" y="131156"/>
                    <a:pt x="65678" y="132444"/>
                    <a:pt x="57951" y="122141"/>
                  </a:cubicBezTo>
                  <a:cubicBezTo>
                    <a:pt x="50225" y="111839"/>
                    <a:pt x="45073" y="113127"/>
                    <a:pt x="46361" y="105400"/>
                  </a:cubicBezTo>
                  <a:cubicBezTo>
                    <a:pt x="47649" y="97673"/>
                    <a:pt x="43786" y="87371"/>
                    <a:pt x="51512" y="87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6" name="Google Shape;1236;p211"/>
            <p:cNvSpPr/>
            <p:nvPr/>
          </p:nvSpPr>
          <p:spPr>
            <a:xfrm>
              <a:off x="9371093" y="3743132"/>
              <a:ext cx="140661" cy="125032"/>
            </a:xfrm>
            <a:custGeom>
              <a:rect b="b" l="l" r="r" t="t"/>
              <a:pathLst>
                <a:path extrusionOk="0" h="103024" w="115902">
                  <a:moveTo>
                    <a:pt x="97874" y="69719"/>
                  </a:moveTo>
                  <a:cubicBezTo>
                    <a:pt x="109464" y="80022"/>
                    <a:pt x="128781" y="91612"/>
                    <a:pt x="119767" y="61992"/>
                  </a:cubicBezTo>
                  <a:cubicBezTo>
                    <a:pt x="110752" y="32373"/>
                    <a:pt x="118479" y="38812"/>
                    <a:pt x="110752" y="19495"/>
                  </a:cubicBezTo>
                  <a:cubicBezTo>
                    <a:pt x="103025" y="178"/>
                    <a:pt x="90147" y="-7549"/>
                    <a:pt x="90147" y="9192"/>
                  </a:cubicBezTo>
                  <a:cubicBezTo>
                    <a:pt x="90147" y="25934"/>
                    <a:pt x="96586" y="29797"/>
                    <a:pt x="81133" y="23358"/>
                  </a:cubicBezTo>
                  <a:cubicBezTo>
                    <a:pt x="65679" y="16919"/>
                    <a:pt x="57951" y="33661"/>
                    <a:pt x="60527" y="38812"/>
                  </a:cubicBezTo>
                  <a:cubicBezTo>
                    <a:pt x="63103" y="42675"/>
                    <a:pt x="54088" y="46539"/>
                    <a:pt x="50225" y="41387"/>
                  </a:cubicBezTo>
                  <a:cubicBezTo>
                    <a:pt x="46362" y="36236"/>
                    <a:pt x="47649" y="25934"/>
                    <a:pt x="42498" y="27222"/>
                  </a:cubicBezTo>
                  <a:cubicBezTo>
                    <a:pt x="37347" y="28509"/>
                    <a:pt x="28332" y="38812"/>
                    <a:pt x="28332" y="38812"/>
                  </a:cubicBezTo>
                  <a:cubicBezTo>
                    <a:pt x="28332" y="38812"/>
                    <a:pt x="11591" y="40100"/>
                    <a:pt x="11591" y="45251"/>
                  </a:cubicBezTo>
                  <a:cubicBezTo>
                    <a:pt x="11591" y="50402"/>
                    <a:pt x="0" y="72295"/>
                    <a:pt x="0" y="76158"/>
                  </a:cubicBezTo>
                  <a:cubicBezTo>
                    <a:pt x="0" y="80022"/>
                    <a:pt x="15454" y="58129"/>
                    <a:pt x="15454" y="58129"/>
                  </a:cubicBezTo>
                  <a:lnTo>
                    <a:pt x="46362" y="58129"/>
                  </a:lnTo>
                  <a:cubicBezTo>
                    <a:pt x="46362" y="58129"/>
                    <a:pt x="61815" y="37524"/>
                    <a:pt x="59240" y="65856"/>
                  </a:cubicBezTo>
                  <a:cubicBezTo>
                    <a:pt x="56664" y="94188"/>
                    <a:pt x="70829" y="113505"/>
                    <a:pt x="86283" y="113505"/>
                  </a:cubicBezTo>
                  <a:cubicBezTo>
                    <a:pt x="101737" y="113505"/>
                    <a:pt x="117191" y="116080"/>
                    <a:pt x="104313" y="99339"/>
                  </a:cubicBezTo>
                  <a:cubicBezTo>
                    <a:pt x="91435" y="82597"/>
                    <a:pt x="86283" y="59417"/>
                    <a:pt x="97874" y="6971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7" name="Google Shape;1237;p211"/>
            <p:cNvSpPr/>
            <p:nvPr/>
          </p:nvSpPr>
          <p:spPr>
            <a:xfrm>
              <a:off x="9432413" y="2609745"/>
              <a:ext cx="296950" cy="359465"/>
            </a:xfrm>
            <a:custGeom>
              <a:rect b="b" l="l" r="r" t="t"/>
              <a:pathLst>
                <a:path extrusionOk="0" h="296195" w="244683">
                  <a:moveTo>
                    <a:pt x="172265" y="189725"/>
                  </a:moveTo>
                  <a:cubicBezTo>
                    <a:pt x="189006" y="201315"/>
                    <a:pt x="181279" y="196164"/>
                    <a:pt x="198021" y="187149"/>
                  </a:cubicBezTo>
                  <a:cubicBezTo>
                    <a:pt x="214762" y="178135"/>
                    <a:pt x="212186" y="165257"/>
                    <a:pt x="228928" y="170408"/>
                  </a:cubicBezTo>
                  <a:cubicBezTo>
                    <a:pt x="245669" y="175559"/>
                    <a:pt x="246957" y="191013"/>
                    <a:pt x="245669" y="162681"/>
                  </a:cubicBezTo>
                  <a:cubicBezTo>
                    <a:pt x="244382" y="134349"/>
                    <a:pt x="240518" y="156242"/>
                    <a:pt x="237943" y="133061"/>
                  </a:cubicBezTo>
                  <a:cubicBezTo>
                    <a:pt x="235367" y="109881"/>
                    <a:pt x="213474" y="91851"/>
                    <a:pt x="213474" y="87988"/>
                  </a:cubicBezTo>
                  <a:cubicBezTo>
                    <a:pt x="213474" y="84125"/>
                    <a:pt x="226352" y="87988"/>
                    <a:pt x="226352" y="66095"/>
                  </a:cubicBezTo>
                  <a:cubicBezTo>
                    <a:pt x="226352" y="44203"/>
                    <a:pt x="201884" y="22310"/>
                    <a:pt x="182567" y="6856"/>
                  </a:cubicBezTo>
                  <a:cubicBezTo>
                    <a:pt x="163250" y="-8598"/>
                    <a:pt x="136205" y="4280"/>
                    <a:pt x="152947" y="23598"/>
                  </a:cubicBezTo>
                  <a:cubicBezTo>
                    <a:pt x="155522" y="26173"/>
                    <a:pt x="178704" y="60944"/>
                    <a:pt x="173552" y="86700"/>
                  </a:cubicBezTo>
                  <a:cubicBezTo>
                    <a:pt x="168401" y="112456"/>
                    <a:pt x="167113" y="122759"/>
                    <a:pt x="155522" y="124047"/>
                  </a:cubicBezTo>
                  <a:cubicBezTo>
                    <a:pt x="143933" y="125334"/>
                    <a:pt x="123327" y="120183"/>
                    <a:pt x="124616" y="147227"/>
                  </a:cubicBezTo>
                  <a:cubicBezTo>
                    <a:pt x="125903" y="174271"/>
                    <a:pt x="131055" y="175559"/>
                    <a:pt x="113025" y="167832"/>
                  </a:cubicBezTo>
                  <a:cubicBezTo>
                    <a:pt x="94996" y="160105"/>
                    <a:pt x="93708" y="162681"/>
                    <a:pt x="65376" y="165257"/>
                  </a:cubicBezTo>
                  <a:cubicBezTo>
                    <a:pt x="37045" y="167832"/>
                    <a:pt x="13864" y="201315"/>
                    <a:pt x="4850" y="216769"/>
                  </a:cubicBezTo>
                  <a:cubicBezTo>
                    <a:pt x="-4165" y="232222"/>
                    <a:pt x="-302" y="245101"/>
                    <a:pt x="13864" y="248964"/>
                  </a:cubicBezTo>
                  <a:cubicBezTo>
                    <a:pt x="28030" y="252828"/>
                    <a:pt x="33181" y="257979"/>
                    <a:pt x="33181" y="278584"/>
                  </a:cubicBezTo>
                  <a:cubicBezTo>
                    <a:pt x="33181" y="299189"/>
                    <a:pt x="37045" y="310779"/>
                    <a:pt x="49923" y="299189"/>
                  </a:cubicBezTo>
                  <a:cubicBezTo>
                    <a:pt x="62801" y="287598"/>
                    <a:pt x="69240" y="282447"/>
                    <a:pt x="69240" y="266993"/>
                  </a:cubicBezTo>
                  <a:cubicBezTo>
                    <a:pt x="69240" y="251540"/>
                    <a:pt x="58937" y="225783"/>
                    <a:pt x="70527" y="238662"/>
                  </a:cubicBezTo>
                  <a:cubicBezTo>
                    <a:pt x="82118" y="251540"/>
                    <a:pt x="85981" y="252828"/>
                    <a:pt x="88557" y="243813"/>
                  </a:cubicBezTo>
                  <a:cubicBezTo>
                    <a:pt x="91132" y="234798"/>
                    <a:pt x="94996" y="218057"/>
                    <a:pt x="102723" y="228359"/>
                  </a:cubicBezTo>
                  <a:cubicBezTo>
                    <a:pt x="110449" y="238662"/>
                    <a:pt x="116888" y="225783"/>
                    <a:pt x="118177" y="218057"/>
                  </a:cubicBezTo>
                  <a:cubicBezTo>
                    <a:pt x="119464" y="210330"/>
                    <a:pt x="127191" y="212905"/>
                    <a:pt x="136205" y="218057"/>
                  </a:cubicBezTo>
                  <a:cubicBezTo>
                    <a:pt x="145220" y="223208"/>
                    <a:pt x="161962" y="234798"/>
                    <a:pt x="158098" y="214193"/>
                  </a:cubicBezTo>
                  <a:cubicBezTo>
                    <a:pt x="154235" y="193588"/>
                    <a:pt x="155522" y="178135"/>
                    <a:pt x="172265" y="1897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8" name="Google Shape;1238;p211"/>
            <p:cNvSpPr/>
            <p:nvPr/>
          </p:nvSpPr>
          <p:spPr>
            <a:xfrm>
              <a:off x="9566656" y="2457087"/>
              <a:ext cx="156289" cy="125032"/>
            </a:xfrm>
            <a:custGeom>
              <a:rect b="b" l="l" r="r" t="t"/>
              <a:pathLst>
                <a:path extrusionOk="0" h="103024" w="128780">
                  <a:moveTo>
                    <a:pt x="124752" y="70829"/>
                  </a:moveTo>
                  <a:cubicBezTo>
                    <a:pt x="140205" y="70829"/>
                    <a:pt x="120888" y="61815"/>
                    <a:pt x="115737" y="51512"/>
                  </a:cubicBezTo>
                  <a:cubicBezTo>
                    <a:pt x="110586" y="41210"/>
                    <a:pt x="101571" y="41210"/>
                    <a:pt x="74527" y="38634"/>
                  </a:cubicBezTo>
                  <a:cubicBezTo>
                    <a:pt x="47483" y="36059"/>
                    <a:pt x="4986" y="0"/>
                    <a:pt x="4986" y="0"/>
                  </a:cubicBezTo>
                  <a:cubicBezTo>
                    <a:pt x="4986" y="0"/>
                    <a:pt x="-5317" y="3863"/>
                    <a:pt x="3698" y="18029"/>
                  </a:cubicBezTo>
                  <a:cubicBezTo>
                    <a:pt x="12712" y="32195"/>
                    <a:pt x="6273" y="25756"/>
                    <a:pt x="26878" y="54088"/>
                  </a:cubicBezTo>
                  <a:cubicBezTo>
                    <a:pt x="47483" y="82420"/>
                    <a:pt x="26878" y="64390"/>
                    <a:pt x="17864" y="64390"/>
                  </a:cubicBezTo>
                  <a:cubicBezTo>
                    <a:pt x="8849" y="64390"/>
                    <a:pt x="10137" y="70829"/>
                    <a:pt x="8849" y="94010"/>
                  </a:cubicBezTo>
                  <a:cubicBezTo>
                    <a:pt x="7561" y="117191"/>
                    <a:pt x="39756" y="109464"/>
                    <a:pt x="39756" y="109464"/>
                  </a:cubicBezTo>
                  <a:cubicBezTo>
                    <a:pt x="39756" y="109464"/>
                    <a:pt x="24303" y="94010"/>
                    <a:pt x="23015" y="87571"/>
                  </a:cubicBezTo>
                  <a:cubicBezTo>
                    <a:pt x="21727" y="81132"/>
                    <a:pt x="30742" y="99161"/>
                    <a:pt x="50059" y="91434"/>
                  </a:cubicBezTo>
                  <a:cubicBezTo>
                    <a:pt x="69376" y="83708"/>
                    <a:pt x="65513" y="92722"/>
                    <a:pt x="83542" y="103025"/>
                  </a:cubicBezTo>
                  <a:cubicBezTo>
                    <a:pt x="101571" y="113327"/>
                    <a:pt x="100284" y="97873"/>
                    <a:pt x="100284" y="79844"/>
                  </a:cubicBezTo>
                  <a:cubicBezTo>
                    <a:pt x="100284" y="61815"/>
                    <a:pt x="109298" y="70829"/>
                    <a:pt x="124752" y="70829"/>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39" name="Google Shape;1239;p211"/>
            <p:cNvSpPr/>
            <p:nvPr/>
          </p:nvSpPr>
          <p:spPr>
            <a:xfrm>
              <a:off x="9378310" y="2164479"/>
              <a:ext cx="203176" cy="281320"/>
            </a:xfrm>
            <a:custGeom>
              <a:rect b="b" l="l" r="r" t="t"/>
              <a:pathLst>
                <a:path extrusionOk="0" h="231805" w="167415">
                  <a:moveTo>
                    <a:pt x="147302" y="149672"/>
                  </a:moveTo>
                  <a:cubicBezTo>
                    <a:pt x="147302" y="149672"/>
                    <a:pt x="153741" y="150960"/>
                    <a:pt x="152454" y="145809"/>
                  </a:cubicBezTo>
                  <a:cubicBezTo>
                    <a:pt x="151166" y="140657"/>
                    <a:pt x="118970" y="111038"/>
                    <a:pt x="109956" y="102023"/>
                  </a:cubicBezTo>
                  <a:cubicBezTo>
                    <a:pt x="100941" y="93008"/>
                    <a:pt x="90638" y="95584"/>
                    <a:pt x="73897" y="72403"/>
                  </a:cubicBezTo>
                  <a:cubicBezTo>
                    <a:pt x="57156" y="49223"/>
                    <a:pt x="57156" y="60813"/>
                    <a:pt x="46853" y="40208"/>
                  </a:cubicBezTo>
                  <a:cubicBezTo>
                    <a:pt x="36551" y="19603"/>
                    <a:pt x="30112" y="26042"/>
                    <a:pt x="18521" y="8013"/>
                  </a:cubicBezTo>
                  <a:cubicBezTo>
                    <a:pt x="6931" y="-10016"/>
                    <a:pt x="3068" y="8013"/>
                    <a:pt x="3068" y="8013"/>
                  </a:cubicBezTo>
                  <a:cubicBezTo>
                    <a:pt x="3068" y="8013"/>
                    <a:pt x="-5947" y="9301"/>
                    <a:pt x="6931" y="31194"/>
                  </a:cubicBezTo>
                  <a:cubicBezTo>
                    <a:pt x="19809" y="53086"/>
                    <a:pt x="24960" y="62101"/>
                    <a:pt x="40414" y="69828"/>
                  </a:cubicBezTo>
                  <a:cubicBezTo>
                    <a:pt x="55868" y="77555"/>
                    <a:pt x="45565" y="76267"/>
                    <a:pt x="57156" y="96872"/>
                  </a:cubicBezTo>
                  <a:cubicBezTo>
                    <a:pt x="68746" y="117477"/>
                    <a:pt x="68746" y="112326"/>
                    <a:pt x="77760" y="129067"/>
                  </a:cubicBezTo>
                  <a:cubicBezTo>
                    <a:pt x="86775" y="145809"/>
                    <a:pt x="90638" y="149672"/>
                    <a:pt x="108668" y="165126"/>
                  </a:cubicBezTo>
                  <a:cubicBezTo>
                    <a:pt x="126698" y="180579"/>
                    <a:pt x="117683" y="197321"/>
                    <a:pt x="126698" y="208911"/>
                  </a:cubicBezTo>
                  <a:cubicBezTo>
                    <a:pt x="135712" y="220501"/>
                    <a:pt x="142151" y="223077"/>
                    <a:pt x="149878" y="234667"/>
                  </a:cubicBezTo>
                  <a:cubicBezTo>
                    <a:pt x="157605" y="246258"/>
                    <a:pt x="147302" y="211487"/>
                    <a:pt x="147302" y="211487"/>
                  </a:cubicBezTo>
                  <a:cubicBezTo>
                    <a:pt x="147302" y="211487"/>
                    <a:pt x="147302" y="211487"/>
                    <a:pt x="167907" y="211487"/>
                  </a:cubicBezTo>
                  <a:cubicBezTo>
                    <a:pt x="188512" y="211487"/>
                    <a:pt x="169195" y="201184"/>
                    <a:pt x="169195" y="201184"/>
                  </a:cubicBezTo>
                  <a:cubicBezTo>
                    <a:pt x="131848" y="181867"/>
                    <a:pt x="107381" y="138082"/>
                    <a:pt x="115107" y="131643"/>
                  </a:cubicBezTo>
                  <a:cubicBezTo>
                    <a:pt x="122834" y="125204"/>
                    <a:pt x="143439" y="147096"/>
                    <a:pt x="147302" y="149672"/>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0" name="Google Shape;1240;p211"/>
            <p:cNvSpPr/>
            <p:nvPr/>
          </p:nvSpPr>
          <p:spPr>
            <a:xfrm>
              <a:off x="8033628" y="3739012"/>
              <a:ext cx="62515" cy="140661"/>
            </a:xfrm>
            <a:custGeom>
              <a:rect b="b" l="l" r="r" t="t"/>
              <a:pathLst>
                <a:path extrusionOk="0" h="115902" w="51512">
                  <a:moveTo>
                    <a:pt x="6133" y="4860"/>
                  </a:moveTo>
                  <a:cubicBezTo>
                    <a:pt x="4845" y="8723"/>
                    <a:pt x="-14472" y="123338"/>
                    <a:pt x="22874" y="115611"/>
                  </a:cubicBezTo>
                  <a:cubicBezTo>
                    <a:pt x="60221" y="107885"/>
                    <a:pt x="66660" y="78265"/>
                    <a:pt x="49918" y="56372"/>
                  </a:cubicBezTo>
                  <a:cubicBezTo>
                    <a:pt x="33177" y="34480"/>
                    <a:pt x="9996" y="-15745"/>
                    <a:pt x="6133" y="486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1" name="Google Shape;1241;p211"/>
            <p:cNvSpPr/>
            <p:nvPr/>
          </p:nvSpPr>
          <p:spPr>
            <a:xfrm>
              <a:off x="8522022" y="3888431"/>
              <a:ext cx="343837" cy="406352"/>
            </a:xfrm>
            <a:custGeom>
              <a:rect b="b" l="l" r="r" t="t"/>
              <a:pathLst>
                <a:path extrusionOk="0" h="334830" w="283317">
                  <a:moveTo>
                    <a:pt x="288816" y="265508"/>
                  </a:moveTo>
                  <a:cubicBezTo>
                    <a:pt x="293967" y="265508"/>
                    <a:pt x="292679" y="250054"/>
                    <a:pt x="281089" y="242327"/>
                  </a:cubicBezTo>
                  <a:cubicBezTo>
                    <a:pt x="269499" y="234600"/>
                    <a:pt x="263060" y="238464"/>
                    <a:pt x="260484" y="234600"/>
                  </a:cubicBezTo>
                  <a:cubicBezTo>
                    <a:pt x="257908" y="230737"/>
                    <a:pt x="247606" y="216571"/>
                    <a:pt x="247606" y="207556"/>
                  </a:cubicBezTo>
                  <a:cubicBezTo>
                    <a:pt x="247606" y="198541"/>
                    <a:pt x="221850" y="202405"/>
                    <a:pt x="221850" y="190815"/>
                  </a:cubicBezTo>
                  <a:cubicBezTo>
                    <a:pt x="221850" y="179224"/>
                    <a:pt x="236016" y="165058"/>
                    <a:pt x="233440" y="159907"/>
                  </a:cubicBezTo>
                  <a:cubicBezTo>
                    <a:pt x="230864" y="154756"/>
                    <a:pt x="185791" y="125136"/>
                    <a:pt x="163898" y="112258"/>
                  </a:cubicBezTo>
                  <a:cubicBezTo>
                    <a:pt x="142005" y="99380"/>
                    <a:pt x="139430" y="87790"/>
                    <a:pt x="129127" y="77487"/>
                  </a:cubicBezTo>
                  <a:cubicBezTo>
                    <a:pt x="118825" y="67185"/>
                    <a:pt x="89206" y="55595"/>
                    <a:pt x="85342" y="49156"/>
                  </a:cubicBezTo>
                  <a:cubicBezTo>
                    <a:pt x="81479" y="42717"/>
                    <a:pt x="90493" y="38853"/>
                    <a:pt x="77615" y="24687"/>
                  </a:cubicBezTo>
                  <a:cubicBezTo>
                    <a:pt x="64737" y="10521"/>
                    <a:pt x="44132" y="25975"/>
                    <a:pt x="28678" y="9234"/>
                  </a:cubicBezTo>
                  <a:cubicBezTo>
                    <a:pt x="13225" y="-7508"/>
                    <a:pt x="-17683" y="-3644"/>
                    <a:pt x="13225" y="38853"/>
                  </a:cubicBezTo>
                  <a:cubicBezTo>
                    <a:pt x="23527" y="51731"/>
                    <a:pt x="42844" y="47868"/>
                    <a:pt x="54435" y="63322"/>
                  </a:cubicBezTo>
                  <a:cubicBezTo>
                    <a:pt x="66025" y="78775"/>
                    <a:pt x="55722" y="74912"/>
                    <a:pt x="68601" y="94229"/>
                  </a:cubicBezTo>
                  <a:cubicBezTo>
                    <a:pt x="81479" y="113546"/>
                    <a:pt x="90493" y="109683"/>
                    <a:pt x="95645" y="134151"/>
                  </a:cubicBezTo>
                  <a:cubicBezTo>
                    <a:pt x="100796" y="158619"/>
                    <a:pt x="107235" y="163771"/>
                    <a:pt x="118825" y="172785"/>
                  </a:cubicBezTo>
                  <a:cubicBezTo>
                    <a:pt x="130415" y="181800"/>
                    <a:pt x="144581" y="208844"/>
                    <a:pt x="154883" y="234600"/>
                  </a:cubicBezTo>
                  <a:cubicBezTo>
                    <a:pt x="165186" y="260356"/>
                    <a:pt x="185791" y="287400"/>
                    <a:pt x="214123" y="308005"/>
                  </a:cubicBezTo>
                  <a:cubicBezTo>
                    <a:pt x="242455" y="328610"/>
                    <a:pt x="247606" y="338913"/>
                    <a:pt x="251469" y="338913"/>
                  </a:cubicBezTo>
                  <a:cubicBezTo>
                    <a:pt x="255333" y="338913"/>
                    <a:pt x="281089" y="338913"/>
                    <a:pt x="281089" y="338913"/>
                  </a:cubicBezTo>
                  <a:cubicBezTo>
                    <a:pt x="281089" y="338913"/>
                    <a:pt x="283664" y="265508"/>
                    <a:pt x="288816" y="26550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2" name="Google Shape;1242;p211"/>
            <p:cNvSpPr/>
            <p:nvPr/>
          </p:nvSpPr>
          <p:spPr>
            <a:xfrm>
              <a:off x="8863503" y="4304142"/>
              <a:ext cx="296950" cy="93773"/>
            </a:xfrm>
            <a:custGeom>
              <a:rect b="b" l="l" r="r" t="t"/>
              <a:pathLst>
                <a:path extrusionOk="0" h="77268" w="244683">
                  <a:moveTo>
                    <a:pt x="152961" y="71063"/>
                  </a:moveTo>
                  <a:cubicBezTo>
                    <a:pt x="177429" y="81365"/>
                    <a:pt x="190307" y="78790"/>
                    <a:pt x="204473" y="81365"/>
                  </a:cubicBezTo>
                  <a:cubicBezTo>
                    <a:pt x="218639" y="83941"/>
                    <a:pt x="231517" y="81365"/>
                    <a:pt x="237956" y="82653"/>
                  </a:cubicBezTo>
                  <a:cubicBezTo>
                    <a:pt x="244395" y="83941"/>
                    <a:pt x="265000" y="82653"/>
                    <a:pt x="254698" y="74926"/>
                  </a:cubicBezTo>
                  <a:cubicBezTo>
                    <a:pt x="244395" y="67199"/>
                    <a:pt x="218639" y="58185"/>
                    <a:pt x="218639" y="58185"/>
                  </a:cubicBezTo>
                  <a:lnTo>
                    <a:pt x="178717" y="54321"/>
                  </a:lnTo>
                  <a:cubicBezTo>
                    <a:pt x="178717" y="54321"/>
                    <a:pt x="176141" y="41443"/>
                    <a:pt x="183868" y="41443"/>
                  </a:cubicBezTo>
                  <a:cubicBezTo>
                    <a:pt x="191595" y="41443"/>
                    <a:pt x="214775" y="36292"/>
                    <a:pt x="214775" y="36292"/>
                  </a:cubicBezTo>
                  <a:cubicBezTo>
                    <a:pt x="214775" y="36292"/>
                    <a:pt x="217351" y="23414"/>
                    <a:pt x="194171" y="23414"/>
                  </a:cubicBezTo>
                  <a:cubicBezTo>
                    <a:pt x="170990" y="23414"/>
                    <a:pt x="174854" y="29853"/>
                    <a:pt x="159400" y="25990"/>
                  </a:cubicBezTo>
                  <a:cubicBezTo>
                    <a:pt x="143946" y="22126"/>
                    <a:pt x="127205" y="22126"/>
                    <a:pt x="127205" y="22126"/>
                  </a:cubicBezTo>
                  <a:cubicBezTo>
                    <a:pt x="127205" y="22126"/>
                    <a:pt x="98873" y="41443"/>
                    <a:pt x="76980" y="27277"/>
                  </a:cubicBezTo>
                  <a:cubicBezTo>
                    <a:pt x="55087" y="13111"/>
                    <a:pt x="67965" y="2809"/>
                    <a:pt x="33195" y="233"/>
                  </a:cubicBezTo>
                  <a:cubicBezTo>
                    <a:pt x="-1576" y="-2342"/>
                    <a:pt x="-9303" y="16975"/>
                    <a:pt x="11302" y="29853"/>
                  </a:cubicBezTo>
                  <a:cubicBezTo>
                    <a:pt x="31907" y="42731"/>
                    <a:pt x="39634" y="42731"/>
                    <a:pt x="55087" y="46594"/>
                  </a:cubicBezTo>
                  <a:cubicBezTo>
                    <a:pt x="70541" y="50458"/>
                    <a:pt x="80843" y="47882"/>
                    <a:pt x="97585" y="58185"/>
                  </a:cubicBezTo>
                  <a:cubicBezTo>
                    <a:pt x="114326" y="68487"/>
                    <a:pt x="128492" y="60760"/>
                    <a:pt x="152961" y="71063"/>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3" name="Google Shape;1243;p211"/>
            <p:cNvSpPr/>
            <p:nvPr/>
          </p:nvSpPr>
          <p:spPr>
            <a:xfrm>
              <a:off x="9275757" y="4028130"/>
              <a:ext cx="203176" cy="265691"/>
            </a:xfrm>
            <a:custGeom>
              <a:rect b="b" l="l" r="r" t="t"/>
              <a:pathLst>
                <a:path extrusionOk="0" h="218927" w="167415">
                  <a:moveTo>
                    <a:pt x="64390" y="43508"/>
                  </a:moveTo>
                  <a:cubicBezTo>
                    <a:pt x="77268" y="43508"/>
                    <a:pt x="104312" y="43508"/>
                    <a:pt x="139083" y="43508"/>
                  </a:cubicBezTo>
                  <a:cubicBezTo>
                    <a:pt x="173854" y="43508"/>
                    <a:pt x="150674" y="40933"/>
                    <a:pt x="166128" y="24191"/>
                  </a:cubicBezTo>
                  <a:cubicBezTo>
                    <a:pt x="181581" y="7450"/>
                    <a:pt x="175142" y="-5428"/>
                    <a:pt x="168703" y="2299"/>
                  </a:cubicBezTo>
                  <a:cubicBezTo>
                    <a:pt x="162264" y="10025"/>
                    <a:pt x="150674" y="20328"/>
                    <a:pt x="122342" y="20328"/>
                  </a:cubicBezTo>
                  <a:cubicBezTo>
                    <a:pt x="94010" y="20328"/>
                    <a:pt x="95298" y="17752"/>
                    <a:pt x="65678" y="15177"/>
                  </a:cubicBezTo>
                  <a:cubicBezTo>
                    <a:pt x="36058" y="12601"/>
                    <a:pt x="29619" y="55099"/>
                    <a:pt x="29619" y="55099"/>
                  </a:cubicBezTo>
                  <a:cubicBezTo>
                    <a:pt x="29619" y="55099"/>
                    <a:pt x="15454" y="84718"/>
                    <a:pt x="11591" y="113050"/>
                  </a:cubicBezTo>
                  <a:cubicBezTo>
                    <a:pt x="7727" y="141382"/>
                    <a:pt x="1287" y="129791"/>
                    <a:pt x="1287" y="129791"/>
                  </a:cubicBezTo>
                  <a:lnTo>
                    <a:pt x="0" y="154260"/>
                  </a:lnTo>
                  <a:lnTo>
                    <a:pt x="19317" y="158123"/>
                  </a:lnTo>
                  <a:lnTo>
                    <a:pt x="18030" y="194182"/>
                  </a:lnTo>
                  <a:lnTo>
                    <a:pt x="18030" y="219938"/>
                  </a:lnTo>
                  <a:lnTo>
                    <a:pt x="39922" y="223801"/>
                  </a:lnTo>
                  <a:cubicBezTo>
                    <a:pt x="39922" y="223801"/>
                    <a:pt x="42498" y="151684"/>
                    <a:pt x="41210" y="141382"/>
                  </a:cubicBezTo>
                  <a:cubicBezTo>
                    <a:pt x="39922" y="123352"/>
                    <a:pt x="55376" y="132367"/>
                    <a:pt x="61815" y="132367"/>
                  </a:cubicBezTo>
                  <a:cubicBezTo>
                    <a:pt x="68254" y="132367"/>
                    <a:pt x="63103" y="140094"/>
                    <a:pt x="60527" y="143957"/>
                  </a:cubicBezTo>
                  <a:cubicBezTo>
                    <a:pt x="57951" y="147821"/>
                    <a:pt x="57951" y="156836"/>
                    <a:pt x="60527" y="165850"/>
                  </a:cubicBezTo>
                  <a:cubicBezTo>
                    <a:pt x="63103" y="174865"/>
                    <a:pt x="69542" y="174865"/>
                    <a:pt x="69542" y="186455"/>
                  </a:cubicBezTo>
                  <a:cubicBezTo>
                    <a:pt x="69542" y="198045"/>
                    <a:pt x="79844" y="205772"/>
                    <a:pt x="83708" y="201909"/>
                  </a:cubicBezTo>
                  <a:cubicBezTo>
                    <a:pt x="87571" y="198045"/>
                    <a:pt x="96586" y="189031"/>
                    <a:pt x="100449" y="185167"/>
                  </a:cubicBezTo>
                  <a:cubicBezTo>
                    <a:pt x="104312" y="181304"/>
                    <a:pt x="118479" y="178728"/>
                    <a:pt x="118479" y="178728"/>
                  </a:cubicBezTo>
                  <a:cubicBezTo>
                    <a:pt x="118479" y="178728"/>
                    <a:pt x="105600" y="173577"/>
                    <a:pt x="100449" y="161987"/>
                  </a:cubicBezTo>
                  <a:cubicBezTo>
                    <a:pt x="95298" y="150396"/>
                    <a:pt x="86283" y="119489"/>
                    <a:pt x="86283" y="114338"/>
                  </a:cubicBezTo>
                  <a:cubicBezTo>
                    <a:pt x="86283" y="109186"/>
                    <a:pt x="83708" y="100172"/>
                    <a:pt x="94010" y="95021"/>
                  </a:cubicBezTo>
                  <a:cubicBezTo>
                    <a:pt x="104312" y="89869"/>
                    <a:pt x="123629" y="71840"/>
                    <a:pt x="123629" y="71840"/>
                  </a:cubicBezTo>
                  <a:cubicBezTo>
                    <a:pt x="123629" y="71840"/>
                    <a:pt x="68254" y="83430"/>
                    <a:pt x="57951" y="88582"/>
                  </a:cubicBezTo>
                  <a:cubicBezTo>
                    <a:pt x="60527" y="86006"/>
                    <a:pt x="64390" y="80855"/>
                    <a:pt x="48937" y="74416"/>
                  </a:cubicBezTo>
                  <a:cubicBezTo>
                    <a:pt x="23180" y="64113"/>
                    <a:pt x="46361" y="64113"/>
                    <a:pt x="42498" y="51235"/>
                  </a:cubicBezTo>
                  <a:cubicBezTo>
                    <a:pt x="38634" y="38357"/>
                    <a:pt x="51512" y="43508"/>
                    <a:pt x="64390" y="43508"/>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4" name="Google Shape;1244;p211"/>
            <p:cNvSpPr/>
            <p:nvPr/>
          </p:nvSpPr>
          <p:spPr>
            <a:xfrm>
              <a:off x="8967904" y="3847115"/>
              <a:ext cx="312579" cy="390723"/>
            </a:xfrm>
            <a:custGeom>
              <a:rect b="b" l="l" r="r" t="t"/>
              <a:pathLst>
                <a:path extrusionOk="0" h="321952" w="257561">
                  <a:moveTo>
                    <a:pt x="265258" y="174634"/>
                  </a:moveTo>
                  <a:cubicBezTo>
                    <a:pt x="265258" y="174634"/>
                    <a:pt x="267833" y="166907"/>
                    <a:pt x="252380" y="164332"/>
                  </a:cubicBezTo>
                  <a:cubicBezTo>
                    <a:pt x="236926" y="161756"/>
                    <a:pt x="244653" y="150166"/>
                    <a:pt x="244653" y="150166"/>
                  </a:cubicBezTo>
                  <a:cubicBezTo>
                    <a:pt x="244653" y="150166"/>
                    <a:pt x="244653" y="124409"/>
                    <a:pt x="231775" y="123122"/>
                  </a:cubicBezTo>
                  <a:cubicBezTo>
                    <a:pt x="218897" y="121834"/>
                    <a:pt x="231775" y="115395"/>
                    <a:pt x="224048" y="98653"/>
                  </a:cubicBezTo>
                  <a:cubicBezTo>
                    <a:pt x="216321" y="81912"/>
                    <a:pt x="212458" y="72897"/>
                    <a:pt x="212458" y="72897"/>
                  </a:cubicBezTo>
                  <a:cubicBezTo>
                    <a:pt x="212458" y="72897"/>
                    <a:pt x="213746" y="72897"/>
                    <a:pt x="216321" y="72897"/>
                  </a:cubicBezTo>
                  <a:cubicBezTo>
                    <a:pt x="221473" y="71609"/>
                    <a:pt x="229199" y="70322"/>
                    <a:pt x="234351" y="70322"/>
                  </a:cubicBezTo>
                  <a:cubicBezTo>
                    <a:pt x="242077" y="70322"/>
                    <a:pt x="252380" y="65170"/>
                    <a:pt x="252380" y="65170"/>
                  </a:cubicBezTo>
                  <a:lnTo>
                    <a:pt x="240790" y="53580"/>
                  </a:lnTo>
                  <a:cubicBezTo>
                    <a:pt x="240790" y="53580"/>
                    <a:pt x="253668" y="53580"/>
                    <a:pt x="261394" y="53580"/>
                  </a:cubicBezTo>
                  <a:cubicBezTo>
                    <a:pt x="269122" y="53580"/>
                    <a:pt x="267833" y="39414"/>
                    <a:pt x="267833" y="39414"/>
                  </a:cubicBezTo>
                  <a:cubicBezTo>
                    <a:pt x="267833" y="39414"/>
                    <a:pt x="254955" y="32975"/>
                    <a:pt x="238214" y="30399"/>
                  </a:cubicBezTo>
                  <a:cubicBezTo>
                    <a:pt x="238214" y="30399"/>
                    <a:pt x="225336" y="22673"/>
                    <a:pt x="222760" y="7219"/>
                  </a:cubicBezTo>
                  <a:cubicBezTo>
                    <a:pt x="220185" y="-8235"/>
                    <a:pt x="187990" y="5931"/>
                    <a:pt x="187990" y="5931"/>
                  </a:cubicBezTo>
                  <a:cubicBezTo>
                    <a:pt x="187990" y="5931"/>
                    <a:pt x="187990" y="17521"/>
                    <a:pt x="177687" y="27824"/>
                  </a:cubicBezTo>
                  <a:cubicBezTo>
                    <a:pt x="167385" y="38126"/>
                    <a:pt x="173824" y="45853"/>
                    <a:pt x="166097" y="53580"/>
                  </a:cubicBezTo>
                  <a:cubicBezTo>
                    <a:pt x="158370" y="61307"/>
                    <a:pt x="160945" y="62595"/>
                    <a:pt x="150643" y="61307"/>
                  </a:cubicBezTo>
                  <a:cubicBezTo>
                    <a:pt x="140341" y="60019"/>
                    <a:pt x="124887" y="71609"/>
                    <a:pt x="124887" y="76761"/>
                  </a:cubicBezTo>
                  <a:cubicBezTo>
                    <a:pt x="124887" y="81912"/>
                    <a:pt x="126175" y="88351"/>
                    <a:pt x="110721" y="105092"/>
                  </a:cubicBezTo>
                  <a:cubicBezTo>
                    <a:pt x="95268" y="121834"/>
                    <a:pt x="100419" y="115395"/>
                    <a:pt x="90116" y="115395"/>
                  </a:cubicBezTo>
                  <a:cubicBezTo>
                    <a:pt x="79814" y="115395"/>
                    <a:pt x="63072" y="121834"/>
                    <a:pt x="61784" y="126985"/>
                  </a:cubicBezTo>
                  <a:cubicBezTo>
                    <a:pt x="60497" y="132136"/>
                    <a:pt x="59209" y="143727"/>
                    <a:pt x="57921" y="155317"/>
                  </a:cubicBezTo>
                  <a:cubicBezTo>
                    <a:pt x="56633" y="166907"/>
                    <a:pt x="50194" y="155317"/>
                    <a:pt x="36028" y="154029"/>
                  </a:cubicBezTo>
                  <a:cubicBezTo>
                    <a:pt x="21862" y="152741"/>
                    <a:pt x="12848" y="143727"/>
                    <a:pt x="12848" y="143727"/>
                  </a:cubicBezTo>
                  <a:cubicBezTo>
                    <a:pt x="12848" y="143727"/>
                    <a:pt x="11560" y="146302"/>
                    <a:pt x="8984" y="148878"/>
                  </a:cubicBezTo>
                  <a:cubicBezTo>
                    <a:pt x="6408" y="154029"/>
                    <a:pt x="2545" y="161756"/>
                    <a:pt x="1257" y="169483"/>
                  </a:cubicBezTo>
                  <a:cubicBezTo>
                    <a:pt x="-31" y="182361"/>
                    <a:pt x="-2606" y="192663"/>
                    <a:pt x="7696" y="218419"/>
                  </a:cubicBezTo>
                  <a:cubicBezTo>
                    <a:pt x="17999" y="244176"/>
                    <a:pt x="25726" y="240312"/>
                    <a:pt x="25726" y="240312"/>
                  </a:cubicBezTo>
                  <a:cubicBezTo>
                    <a:pt x="25726" y="240312"/>
                    <a:pt x="28301" y="285385"/>
                    <a:pt x="28301" y="290537"/>
                  </a:cubicBezTo>
                  <a:cubicBezTo>
                    <a:pt x="28301" y="295688"/>
                    <a:pt x="34740" y="290537"/>
                    <a:pt x="50194" y="290537"/>
                  </a:cubicBezTo>
                  <a:cubicBezTo>
                    <a:pt x="65648" y="290537"/>
                    <a:pt x="64360" y="290537"/>
                    <a:pt x="69511" y="286673"/>
                  </a:cubicBezTo>
                  <a:cubicBezTo>
                    <a:pt x="74663" y="282810"/>
                    <a:pt x="73375" y="300839"/>
                    <a:pt x="69511" y="307278"/>
                  </a:cubicBezTo>
                  <a:cubicBezTo>
                    <a:pt x="65648" y="313717"/>
                    <a:pt x="90116" y="303415"/>
                    <a:pt x="99131" y="303415"/>
                  </a:cubicBezTo>
                  <a:cubicBezTo>
                    <a:pt x="108146" y="303415"/>
                    <a:pt x="108146" y="293112"/>
                    <a:pt x="108146" y="293112"/>
                  </a:cubicBezTo>
                  <a:cubicBezTo>
                    <a:pt x="108146" y="293112"/>
                    <a:pt x="119736" y="300839"/>
                    <a:pt x="128750" y="305990"/>
                  </a:cubicBezTo>
                  <a:cubicBezTo>
                    <a:pt x="137765" y="311142"/>
                    <a:pt x="145492" y="305990"/>
                    <a:pt x="145492" y="305990"/>
                  </a:cubicBezTo>
                  <a:cubicBezTo>
                    <a:pt x="145492" y="305990"/>
                    <a:pt x="140341" y="318869"/>
                    <a:pt x="153219" y="318869"/>
                  </a:cubicBezTo>
                  <a:cubicBezTo>
                    <a:pt x="166097" y="318869"/>
                    <a:pt x="184126" y="305990"/>
                    <a:pt x="184126" y="305990"/>
                  </a:cubicBezTo>
                  <a:lnTo>
                    <a:pt x="184126" y="324020"/>
                  </a:lnTo>
                  <a:cubicBezTo>
                    <a:pt x="184126" y="324020"/>
                    <a:pt x="195716" y="291824"/>
                    <a:pt x="195716" y="284098"/>
                  </a:cubicBezTo>
                  <a:cubicBezTo>
                    <a:pt x="195716" y="276371"/>
                    <a:pt x="195716" y="260917"/>
                    <a:pt x="200868" y="245463"/>
                  </a:cubicBezTo>
                  <a:cubicBezTo>
                    <a:pt x="206019" y="230010"/>
                    <a:pt x="216321" y="239024"/>
                    <a:pt x="229199" y="224859"/>
                  </a:cubicBezTo>
                  <a:cubicBezTo>
                    <a:pt x="242077" y="210693"/>
                    <a:pt x="225336" y="204253"/>
                    <a:pt x="227912" y="187512"/>
                  </a:cubicBezTo>
                  <a:cubicBezTo>
                    <a:pt x="230487" y="170771"/>
                    <a:pt x="265258" y="174634"/>
                    <a:pt x="265258" y="17463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45" name="Google Shape;1245;p211"/>
            <p:cNvSpPr/>
            <p:nvPr/>
          </p:nvSpPr>
          <p:spPr>
            <a:xfrm>
              <a:off x="9660227" y="4104375"/>
              <a:ext cx="609528" cy="359465"/>
            </a:xfrm>
            <a:custGeom>
              <a:rect b="b" l="l" r="r" t="t"/>
              <a:pathLst>
                <a:path extrusionOk="0" h="296195" w="502245">
                  <a:moveTo>
                    <a:pt x="360586" y="103025"/>
                  </a:moveTo>
                  <a:cubicBezTo>
                    <a:pt x="345133" y="94010"/>
                    <a:pt x="329679" y="90147"/>
                    <a:pt x="318089" y="88859"/>
                  </a:cubicBezTo>
                  <a:cubicBezTo>
                    <a:pt x="307786" y="87571"/>
                    <a:pt x="282030" y="73405"/>
                    <a:pt x="269152" y="65678"/>
                  </a:cubicBezTo>
                  <a:cubicBezTo>
                    <a:pt x="266576" y="64390"/>
                    <a:pt x="264001" y="63103"/>
                    <a:pt x="262713" y="61815"/>
                  </a:cubicBezTo>
                  <a:cubicBezTo>
                    <a:pt x="253698" y="55376"/>
                    <a:pt x="247259" y="59239"/>
                    <a:pt x="233094" y="57951"/>
                  </a:cubicBezTo>
                  <a:cubicBezTo>
                    <a:pt x="218927" y="56663"/>
                    <a:pt x="213777" y="48937"/>
                    <a:pt x="194460" y="36059"/>
                  </a:cubicBezTo>
                  <a:cubicBezTo>
                    <a:pt x="175142" y="23181"/>
                    <a:pt x="171279" y="50224"/>
                    <a:pt x="158401" y="50224"/>
                  </a:cubicBezTo>
                  <a:cubicBezTo>
                    <a:pt x="145523" y="50224"/>
                    <a:pt x="142947" y="56663"/>
                    <a:pt x="140371" y="68254"/>
                  </a:cubicBezTo>
                  <a:cubicBezTo>
                    <a:pt x="137796" y="79844"/>
                    <a:pt x="118479" y="90147"/>
                    <a:pt x="113328" y="90147"/>
                  </a:cubicBezTo>
                  <a:cubicBezTo>
                    <a:pt x="108176" y="90147"/>
                    <a:pt x="104313" y="84995"/>
                    <a:pt x="104313" y="72117"/>
                  </a:cubicBezTo>
                  <a:cubicBezTo>
                    <a:pt x="104313" y="59239"/>
                    <a:pt x="92722" y="72117"/>
                    <a:pt x="92722" y="68254"/>
                  </a:cubicBezTo>
                  <a:cubicBezTo>
                    <a:pt x="92722" y="64390"/>
                    <a:pt x="87572" y="59239"/>
                    <a:pt x="87572" y="54088"/>
                  </a:cubicBezTo>
                  <a:cubicBezTo>
                    <a:pt x="87572" y="48937"/>
                    <a:pt x="86283" y="33483"/>
                    <a:pt x="86283" y="23181"/>
                  </a:cubicBezTo>
                  <a:cubicBezTo>
                    <a:pt x="86283" y="12878"/>
                    <a:pt x="73405" y="6439"/>
                    <a:pt x="66966" y="6439"/>
                  </a:cubicBezTo>
                  <a:cubicBezTo>
                    <a:pt x="60527" y="6439"/>
                    <a:pt x="50225" y="0"/>
                    <a:pt x="41210" y="0"/>
                  </a:cubicBezTo>
                  <a:cubicBezTo>
                    <a:pt x="32195" y="0"/>
                    <a:pt x="9015" y="14166"/>
                    <a:pt x="9015" y="14166"/>
                  </a:cubicBezTo>
                  <a:lnTo>
                    <a:pt x="0" y="25756"/>
                  </a:lnTo>
                  <a:cubicBezTo>
                    <a:pt x="5152" y="41210"/>
                    <a:pt x="29620" y="37346"/>
                    <a:pt x="29620" y="37346"/>
                  </a:cubicBezTo>
                  <a:lnTo>
                    <a:pt x="36059" y="54088"/>
                  </a:lnTo>
                  <a:lnTo>
                    <a:pt x="77268" y="55376"/>
                  </a:lnTo>
                  <a:lnTo>
                    <a:pt x="77268" y="66966"/>
                  </a:lnTo>
                  <a:cubicBezTo>
                    <a:pt x="77268" y="66966"/>
                    <a:pt x="55376" y="65678"/>
                    <a:pt x="50225" y="68254"/>
                  </a:cubicBezTo>
                  <a:cubicBezTo>
                    <a:pt x="45073" y="70829"/>
                    <a:pt x="29620" y="75981"/>
                    <a:pt x="38634" y="75981"/>
                  </a:cubicBezTo>
                  <a:cubicBezTo>
                    <a:pt x="47649" y="75981"/>
                    <a:pt x="48937" y="90147"/>
                    <a:pt x="48937" y="96586"/>
                  </a:cubicBezTo>
                  <a:cubicBezTo>
                    <a:pt x="48937" y="103025"/>
                    <a:pt x="54088" y="113327"/>
                    <a:pt x="61815" y="113327"/>
                  </a:cubicBezTo>
                  <a:cubicBezTo>
                    <a:pt x="69542" y="113327"/>
                    <a:pt x="73405" y="88859"/>
                    <a:pt x="73405" y="88859"/>
                  </a:cubicBezTo>
                  <a:cubicBezTo>
                    <a:pt x="73405" y="88859"/>
                    <a:pt x="77268" y="100449"/>
                    <a:pt x="82420" y="104312"/>
                  </a:cubicBezTo>
                  <a:cubicBezTo>
                    <a:pt x="87572" y="108176"/>
                    <a:pt x="100450" y="109464"/>
                    <a:pt x="100450" y="113327"/>
                  </a:cubicBezTo>
                  <a:cubicBezTo>
                    <a:pt x="100450" y="117190"/>
                    <a:pt x="113328" y="128781"/>
                    <a:pt x="131357" y="128781"/>
                  </a:cubicBezTo>
                  <a:cubicBezTo>
                    <a:pt x="149386" y="128781"/>
                    <a:pt x="171279" y="144234"/>
                    <a:pt x="188020" y="158400"/>
                  </a:cubicBezTo>
                  <a:cubicBezTo>
                    <a:pt x="204762" y="172566"/>
                    <a:pt x="197035" y="209913"/>
                    <a:pt x="197035" y="209913"/>
                  </a:cubicBezTo>
                  <a:cubicBezTo>
                    <a:pt x="176430" y="204761"/>
                    <a:pt x="172567" y="243396"/>
                    <a:pt x="172567" y="243396"/>
                  </a:cubicBezTo>
                  <a:cubicBezTo>
                    <a:pt x="172567" y="243396"/>
                    <a:pt x="199610" y="239532"/>
                    <a:pt x="216352" y="233093"/>
                  </a:cubicBezTo>
                  <a:cubicBezTo>
                    <a:pt x="233094" y="226654"/>
                    <a:pt x="251123" y="258849"/>
                    <a:pt x="251123" y="258849"/>
                  </a:cubicBezTo>
                  <a:cubicBezTo>
                    <a:pt x="251123" y="258849"/>
                    <a:pt x="253698" y="258849"/>
                    <a:pt x="257562" y="258849"/>
                  </a:cubicBezTo>
                  <a:cubicBezTo>
                    <a:pt x="267865" y="260137"/>
                    <a:pt x="284606" y="261425"/>
                    <a:pt x="289757" y="261425"/>
                  </a:cubicBezTo>
                  <a:cubicBezTo>
                    <a:pt x="296196" y="261425"/>
                    <a:pt x="301347" y="261425"/>
                    <a:pt x="315513" y="261425"/>
                  </a:cubicBezTo>
                  <a:cubicBezTo>
                    <a:pt x="329679" y="261425"/>
                    <a:pt x="321952" y="245971"/>
                    <a:pt x="321952" y="245971"/>
                  </a:cubicBezTo>
                  <a:lnTo>
                    <a:pt x="291045" y="236957"/>
                  </a:lnTo>
                  <a:cubicBezTo>
                    <a:pt x="291045" y="236957"/>
                    <a:pt x="297484" y="234381"/>
                    <a:pt x="314226" y="234381"/>
                  </a:cubicBezTo>
                  <a:cubicBezTo>
                    <a:pt x="330967" y="234381"/>
                    <a:pt x="328391" y="229230"/>
                    <a:pt x="336118" y="221503"/>
                  </a:cubicBezTo>
                  <a:cubicBezTo>
                    <a:pt x="343845" y="213776"/>
                    <a:pt x="343845" y="217640"/>
                    <a:pt x="365738" y="218927"/>
                  </a:cubicBezTo>
                  <a:cubicBezTo>
                    <a:pt x="387631" y="220215"/>
                    <a:pt x="378616" y="224079"/>
                    <a:pt x="392782" y="233093"/>
                  </a:cubicBezTo>
                  <a:cubicBezTo>
                    <a:pt x="406948" y="242108"/>
                    <a:pt x="400509" y="245971"/>
                    <a:pt x="400509" y="245971"/>
                  </a:cubicBezTo>
                  <a:cubicBezTo>
                    <a:pt x="400509" y="245971"/>
                    <a:pt x="417250" y="279454"/>
                    <a:pt x="436567" y="288469"/>
                  </a:cubicBezTo>
                  <a:cubicBezTo>
                    <a:pt x="455884" y="297484"/>
                    <a:pt x="468763" y="300059"/>
                    <a:pt x="499670" y="306498"/>
                  </a:cubicBezTo>
                  <a:cubicBezTo>
                    <a:pt x="530577" y="312937"/>
                    <a:pt x="498382" y="288469"/>
                    <a:pt x="494519" y="284605"/>
                  </a:cubicBezTo>
                  <a:cubicBezTo>
                    <a:pt x="490655" y="280742"/>
                    <a:pt x="477777" y="270440"/>
                    <a:pt x="462323" y="258849"/>
                  </a:cubicBezTo>
                  <a:cubicBezTo>
                    <a:pt x="446870" y="247259"/>
                    <a:pt x="459748" y="248547"/>
                    <a:pt x="453309" y="236957"/>
                  </a:cubicBezTo>
                  <a:cubicBezTo>
                    <a:pt x="446870" y="225366"/>
                    <a:pt x="423689" y="207337"/>
                    <a:pt x="419826" y="197035"/>
                  </a:cubicBezTo>
                  <a:cubicBezTo>
                    <a:pt x="415963" y="186732"/>
                    <a:pt x="441719" y="191883"/>
                    <a:pt x="441719" y="179005"/>
                  </a:cubicBezTo>
                  <a:cubicBezTo>
                    <a:pt x="441719" y="166127"/>
                    <a:pt x="413387" y="166127"/>
                    <a:pt x="413387" y="162264"/>
                  </a:cubicBezTo>
                  <a:cubicBezTo>
                    <a:pt x="413387" y="158400"/>
                    <a:pt x="401796" y="150674"/>
                    <a:pt x="392782" y="150674"/>
                  </a:cubicBezTo>
                  <a:cubicBezTo>
                    <a:pt x="383767" y="150674"/>
                    <a:pt x="383767" y="148098"/>
                    <a:pt x="383767" y="132644"/>
                  </a:cubicBezTo>
                  <a:cubicBezTo>
                    <a:pt x="383767" y="117190"/>
                    <a:pt x="376040" y="112039"/>
                    <a:pt x="360586" y="10302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nvGrpSpPr>
          <p:cNvPr id="1246" name="Google Shape;1246;p211"/>
          <p:cNvGrpSpPr/>
          <p:nvPr/>
        </p:nvGrpSpPr>
        <p:grpSpPr>
          <a:xfrm>
            <a:off x="1197664" y="1448720"/>
            <a:ext cx="4251939" cy="2433598"/>
            <a:chOff x="1149464" y="1255223"/>
            <a:chExt cx="4251939" cy="2433598"/>
          </a:xfrm>
        </p:grpSpPr>
        <p:sp>
          <p:nvSpPr>
            <p:cNvPr id="1247" name="Google Shape;1247;p211"/>
            <p:cNvSpPr/>
            <p:nvPr/>
          </p:nvSpPr>
          <p:spPr>
            <a:xfrm>
              <a:off x="3549319" y="1478717"/>
              <a:ext cx="62515" cy="15629"/>
            </a:xfrm>
            <a:custGeom>
              <a:rect b="b" l="l" r="r" t="t"/>
              <a:pathLst>
                <a:path extrusionOk="0" h="12878" w="51512">
                  <a:moveTo>
                    <a:pt x="0" y="21893"/>
                  </a:moveTo>
                  <a:cubicBezTo>
                    <a:pt x="0" y="21893"/>
                    <a:pt x="21893" y="20605"/>
                    <a:pt x="29619" y="21893"/>
                  </a:cubicBezTo>
                  <a:cubicBezTo>
                    <a:pt x="37346" y="23181"/>
                    <a:pt x="52800" y="20605"/>
                    <a:pt x="52800" y="20605"/>
                  </a:cubicBezTo>
                  <a:cubicBezTo>
                    <a:pt x="52800" y="20605"/>
                    <a:pt x="57951" y="0"/>
                    <a:pt x="48937" y="0"/>
                  </a:cubicBezTo>
                  <a:cubicBezTo>
                    <a:pt x="39922" y="0"/>
                    <a:pt x="19317" y="3863"/>
                    <a:pt x="19317" y="3863"/>
                  </a:cubicBezTo>
                  <a:lnTo>
                    <a:pt x="0" y="21893"/>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248" name="Google Shape;1248;p211"/>
            <p:cNvGrpSpPr/>
            <p:nvPr/>
          </p:nvGrpSpPr>
          <p:grpSpPr>
            <a:xfrm>
              <a:off x="1149464" y="1255223"/>
              <a:ext cx="4251939" cy="2433598"/>
              <a:chOff x="1149464" y="1255223"/>
              <a:chExt cx="4251939" cy="2433598"/>
            </a:xfrm>
          </p:grpSpPr>
          <p:sp>
            <p:nvSpPr>
              <p:cNvPr id="1249" name="Google Shape;1249;p211"/>
              <p:cNvSpPr/>
              <p:nvPr/>
            </p:nvSpPr>
            <p:spPr>
              <a:xfrm>
                <a:off x="2778480" y="1507454"/>
                <a:ext cx="312579" cy="93773"/>
              </a:xfrm>
              <a:custGeom>
                <a:rect b="b" l="l" r="r" t="t"/>
                <a:pathLst>
                  <a:path extrusionOk="0" h="77268" w="257561">
                    <a:moveTo>
                      <a:pt x="37620" y="71618"/>
                    </a:moveTo>
                    <a:cubicBezTo>
                      <a:pt x="37620" y="71618"/>
                      <a:pt x="60801" y="88359"/>
                      <a:pt x="71103" y="88359"/>
                    </a:cubicBezTo>
                    <a:cubicBezTo>
                      <a:pt x="80118" y="88359"/>
                      <a:pt x="83981" y="87072"/>
                      <a:pt x="117464" y="66467"/>
                    </a:cubicBezTo>
                    <a:cubicBezTo>
                      <a:pt x="150947" y="45862"/>
                      <a:pt x="234655" y="35559"/>
                      <a:pt x="239806" y="35559"/>
                    </a:cubicBezTo>
                    <a:lnTo>
                      <a:pt x="257835" y="23969"/>
                    </a:lnTo>
                    <a:cubicBezTo>
                      <a:pt x="257835" y="23969"/>
                      <a:pt x="246245" y="3364"/>
                      <a:pt x="241094" y="788"/>
                    </a:cubicBezTo>
                    <a:cubicBezTo>
                      <a:pt x="235943" y="-3075"/>
                      <a:pt x="211474" y="8515"/>
                      <a:pt x="198596" y="8515"/>
                    </a:cubicBezTo>
                    <a:cubicBezTo>
                      <a:pt x="185718" y="8515"/>
                      <a:pt x="149660" y="8515"/>
                      <a:pt x="127767" y="4652"/>
                    </a:cubicBezTo>
                    <a:cubicBezTo>
                      <a:pt x="105874" y="788"/>
                      <a:pt x="114889" y="5940"/>
                      <a:pt x="111025" y="13667"/>
                    </a:cubicBezTo>
                    <a:cubicBezTo>
                      <a:pt x="107162" y="21393"/>
                      <a:pt x="109738" y="21393"/>
                      <a:pt x="94284" y="27832"/>
                    </a:cubicBezTo>
                    <a:cubicBezTo>
                      <a:pt x="80118" y="35559"/>
                      <a:pt x="73679" y="32984"/>
                      <a:pt x="59513" y="40710"/>
                    </a:cubicBezTo>
                    <a:cubicBezTo>
                      <a:pt x="45347" y="48437"/>
                      <a:pt x="32469" y="58740"/>
                      <a:pt x="6713" y="61315"/>
                    </a:cubicBezTo>
                    <a:cubicBezTo>
                      <a:pt x="-19043" y="61315"/>
                      <a:pt x="37620" y="71618"/>
                      <a:pt x="37620" y="71618"/>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50" name="Google Shape;1250;p211"/>
              <p:cNvSpPr/>
              <p:nvPr/>
            </p:nvSpPr>
            <p:spPr>
              <a:xfrm>
                <a:off x="3341454" y="1517680"/>
                <a:ext cx="156289" cy="78144"/>
              </a:xfrm>
              <a:custGeom>
                <a:rect b="b" l="l" r="r" t="t"/>
                <a:pathLst>
                  <a:path extrusionOk="0" h="64390" w="128780">
                    <a:moveTo>
                      <a:pt x="0" y="46451"/>
                    </a:moveTo>
                    <a:lnTo>
                      <a:pt x="21893" y="58041"/>
                    </a:lnTo>
                    <a:cubicBezTo>
                      <a:pt x="21893" y="58041"/>
                      <a:pt x="10303" y="76071"/>
                      <a:pt x="33483" y="76071"/>
                    </a:cubicBezTo>
                    <a:cubicBezTo>
                      <a:pt x="55376" y="76071"/>
                      <a:pt x="55376" y="64480"/>
                      <a:pt x="55376" y="64480"/>
                    </a:cubicBezTo>
                    <a:cubicBezTo>
                      <a:pt x="55376" y="64480"/>
                      <a:pt x="82420" y="60617"/>
                      <a:pt x="91434" y="59329"/>
                    </a:cubicBezTo>
                    <a:cubicBezTo>
                      <a:pt x="100449" y="58041"/>
                      <a:pt x="95298" y="29709"/>
                      <a:pt x="95298" y="29709"/>
                    </a:cubicBezTo>
                    <a:lnTo>
                      <a:pt x="112039" y="29709"/>
                    </a:lnTo>
                    <a:cubicBezTo>
                      <a:pt x="112039" y="29709"/>
                      <a:pt x="133932" y="11680"/>
                      <a:pt x="130069" y="2665"/>
                    </a:cubicBezTo>
                    <a:cubicBezTo>
                      <a:pt x="126205" y="-6349"/>
                      <a:pt x="103025" y="10392"/>
                      <a:pt x="94010" y="10392"/>
                    </a:cubicBezTo>
                    <a:cubicBezTo>
                      <a:pt x="84995" y="10392"/>
                      <a:pt x="66966" y="10392"/>
                      <a:pt x="66966" y="10392"/>
                    </a:cubicBezTo>
                    <a:lnTo>
                      <a:pt x="50224" y="19407"/>
                    </a:lnTo>
                    <a:lnTo>
                      <a:pt x="42498" y="40012"/>
                    </a:lnTo>
                    <a:cubicBezTo>
                      <a:pt x="42498" y="40012"/>
                      <a:pt x="42498" y="40012"/>
                      <a:pt x="25756" y="32285"/>
                    </a:cubicBezTo>
                    <a:cubicBezTo>
                      <a:pt x="9015" y="24558"/>
                      <a:pt x="0" y="46451"/>
                      <a:pt x="0" y="4645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51" name="Google Shape;1251;p211"/>
              <p:cNvSpPr/>
              <p:nvPr/>
            </p:nvSpPr>
            <p:spPr>
              <a:xfrm>
                <a:off x="3591516" y="1527167"/>
                <a:ext cx="531384" cy="359465"/>
              </a:xfrm>
              <a:custGeom>
                <a:rect b="b" l="l" r="r" t="t"/>
                <a:pathLst>
                  <a:path extrusionOk="0" h="296195" w="437854">
                    <a:moveTo>
                      <a:pt x="419825" y="194459"/>
                    </a:moveTo>
                    <a:cubicBezTo>
                      <a:pt x="450733" y="193171"/>
                      <a:pt x="463611" y="182869"/>
                      <a:pt x="431416" y="168703"/>
                    </a:cubicBezTo>
                    <a:cubicBezTo>
                      <a:pt x="397933" y="154537"/>
                      <a:pt x="404372" y="151961"/>
                      <a:pt x="379903" y="141659"/>
                    </a:cubicBezTo>
                    <a:cubicBezTo>
                      <a:pt x="356723" y="130069"/>
                      <a:pt x="333542" y="140371"/>
                      <a:pt x="332255" y="128781"/>
                    </a:cubicBezTo>
                    <a:cubicBezTo>
                      <a:pt x="330967" y="117191"/>
                      <a:pt x="374752" y="119766"/>
                      <a:pt x="374752" y="119766"/>
                    </a:cubicBezTo>
                    <a:cubicBezTo>
                      <a:pt x="374752" y="119766"/>
                      <a:pt x="408235" y="106888"/>
                      <a:pt x="383767" y="105600"/>
                    </a:cubicBezTo>
                    <a:cubicBezTo>
                      <a:pt x="360586" y="104312"/>
                      <a:pt x="315513" y="91434"/>
                      <a:pt x="337406" y="91434"/>
                    </a:cubicBezTo>
                    <a:cubicBezTo>
                      <a:pt x="359298" y="91434"/>
                      <a:pt x="323240" y="77268"/>
                      <a:pt x="323240" y="77268"/>
                    </a:cubicBezTo>
                    <a:lnTo>
                      <a:pt x="318089" y="60527"/>
                    </a:lnTo>
                    <a:cubicBezTo>
                      <a:pt x="318089" y="60527"/>
                      <a:pt x="284606" y="51512"/>
                      <a:pt x="292332" y="47649"/>
                    </a:cubicBezTo>
                    <a:cubicBezTo>
                      <a:pt x="300059" y="43785"/>
                      <a:pt x="265288" y="36059"/>
                      <a:pt x="271727" y="34771"/>
                    </a:cubicBezTo>
                    <a:cubicBezTo>
                      <a:pt x="279454" y="33483"/>
                      <a:pt x="285893" y="21893"/>
                      <a:pt x="280742" y="21893"/>
                    </a:cubicBezTo>
                    <a:cubicBezTo>
                      <a:pt x="275591" y="21893"/>
                      <a:pt x="242108" y="5151"/>
                      <a:pt x="218927" y="7727"/>
                    </a:cubicBezTo>
                    <a:cubicBezTo>
                      <a:pt x="195747" y="9015"/>
                      <a:pt x="207337" y="33483"/>
                      <a:pt x="217640" y="33483"/>
                    </a:cubicBezTo>
                    <a:cubicBezTo>
                      <a:pt x="226654" y="33483"/>
                      <a:pt x="239532" y="42498"/>
                      <a:pt x="239532" y="42498"/>
                    </a:cubicBezTo>
                    <a:cubicBezTo>
                      <a:pt x="239532" y="42498"/>
                      <a:pt x="218927" y="43785"/>
                      <a:pt x="213776" y="43785"/>
                    </a:cubicBezTo>
                    <a:cubicBezTo>
                      <a:pt x="208625" y="43785"/>
                      <a:pt x="169991" y="47649"/>
                      <a:pt x="169991" y="47649"/>
                    </a:cubicBezTo>
                    <a:lnTo>
                      <a:pt x="184157" y="36059"/>
                    </a:lnTo>
                    <a:lnTo>
                      <a:pt x="198322" y="23181"/>
                    </a:lnTo>
                    <a:lnTo>
                      <a:pt x="198322" y="10302"/>
                    </a:lnTo>
                    <a:lnTo>
                      <a:pt x="163552" y="11590"/>
                    </a:lnTo>
                    <a:lnTo>
                      <a:pt x="133932" y="12878"/>
                    </a:lnTo>
                    <a:lnTo>
                      <a:pt x="113327" y="20605"/>
                    </a:lnTo>
                    <a:lnTo>
                      <a:pt x="130069" y="0"/>
                    </a:lnTo>
                    <a:lnTo>
                      <a:pt x="106888" y="14166"/>
                    </a:lnTo>
                    <a:cubicBezTo>
                      <a:pt x="99161" y="18029"/>
                      <a:pt x="99161" y="70829"/>
                      <a:pt x="92722" y="70829"/>
                    </a:cubicBezTo>
                    <a:cubicBezTo>
                      <a:pt x="84995" y="70829"/>
                      <a:pt x="72117" y="47649"/>
                      <a:pt x="72117" y="47649"/>
                    </a:cubicBezTo>
                    <a:cubicBezTo>
                      <a:pt x="72117" y="47649"/>
                      <a:pt x="86283" y="36059"/>
                      <a:pt x="90147" y="30907"/>
                    </a:cubicBezTo>
                    <a:cubicBezTo>
                      <a:pt x="94010" y="25756"/>
                      <a:pt x="72117" y="9015"/>
                      <a:pt x="72117" y="9015"/>
                    </a:cubicBezTo>
                    <a:lnTo>
                      <a:pt x="28332" y="32195"/>
                    </a:lnTo>
                    <a:lnTo>
                      <a:pt x="2576" y="45073"/>
                    </a:lnTo>
                    <a:lnTo>
                      <a:pt x="1288" y="66966"/>
                    </a:lnTo>
                    <a:lnTo>
                      <a:pt x="34771" y="68254"/>
                    </a:lnTo>
                    <a:lnTo>
                      <a:pt x="0" y="77268"/>
                    </a:lnTo>
                    <a:lnTo>
                      <a:pt x="1288" y="90147"/>
                    </a:lnTo>
                    <a:lnTo>
                      <a:pt x="28332" y="90147"/>
                    </a:lnTo>
                    <a:cubicBezTo>
                      <a:pt x="28332" y="90147"/>
                      <a:pt x="68254" y="97873"/>
                      <a:pt x="99161" y="97873"/>
                    </a:cubicBezTo>
                    <a:cubicBezTo>
                      <a:pt x="130069" y="97873"/>
                      <a:pt x="159688" y="97873"/>
                      <a:pt x="159688" y="97873"/>
                    </a:cubicBezTo>
                    <a:lnTo>
                      <a:pt x="176430" y="84995"/>
                    </a:lnTo>
                    <a:cubicBezTo>
                      <a:pt x="176430" y="84995"/>
                      <a:pt x="215064" y="97873"/>
                      <a:pt x="218927" y="112039"/>
                    </a:cubicBezTo>
                    <a:cubicBezTo>
                      <a:pt x="222791" y="126205"/>
                      <a:pt x="248547" y="133932"/>
                      <a:pt x="248547" y="146810"/>
                    </a:cubicBezTo>
                    <a:cubicBezTo>
                      <a:pt x="248547" y="159688"/>
                      <a:pt x="236957" y="168703"/>
                      <a:pt x="221503" y="169991"/>
                    </a:cubicBezTo>
                    <a:cubicBezTo>
                      <a:pt x="204761" y="171279"/>
                      <a:pt x="191883" y="199610"/>
                      <a:pt x="191883" y="199610"/>
                    </a:cubicBezTo>
                    <a:cubicBezTo>
                      <a:pt x="191883" y="199610"/>
                      <a:pt x="190596" y="211201"/>
                      <a:pt x="177718" y="211201"/>
                    </a:cubicBezTo>
                    <a:cubicBezTo>
                      <a:pt x="164840" y="211201"/>
                      <a:pt x="141659" y="202186"/>
                      <a:pt x="131356" y="206049"/>
                    </a:cubicBezTo>
                    <a:cubicBezTo>
                      <a:pt x="122342" y="209913"/>
                      <a:pt x="104312" y="215064"/>
                      <a:pt x="104312" y="215064"/>
                    </a:cubicBezTo>
                    <a:cubicBezTo>
                      <a:pt x="104312" y="215064"/>
                      <a:pt x="69542" y="244684"/>
                      <a:pt x="90147" y="244684"/>
                    </a:cubicBezTo>
                    <a:cubicBezTo>
                      <a:pt x="110751" y="244684"/>
                      <a:pt x="104312" y="239532"/>
                      <a:pt x="117190" y="239532"/>
                    </a:cubicBezTo>
                    <a:cubicBezTo>
                      <a:pt x="130069" y="239532"/>
                      <a:pt x="182869" y="226654"/>
                      <a:pt x="186732" y="257562"/>
                    </a:cubicBezTo>
                    <a:cubicBezTo>
                      <a:pt x="190596" y="288469"/>
                      <a:pt x="216352" y="291045"/>
                      <a:pt x="226654" y="292332"/>
                    </a:cubicBezTo>
                    <a:cubicBezTo>
                      <a:pt x="238245" y="293620"/>
                      <a:pt x="269152" y="310362"/>
                      <a:pt x="269152" y="305211"/>
                    </a:cubicBezTo>
                    <a:cubicBezTo>
                      <a:pt x="269152" y="300059"/>
                      <a:pt x="296196" y="303923"/>
                      <a:pt x="273015" y="279454"/>
                    </a:cubicBezTo>
                    <a:cubicBezTo>
                      <a:pt x="249835" y="256274"/>
                      <a:pt x="264001" y="245971"/>
                      <a:pt x="276879" y="262713"/>
                    </a:cubicBezTo>
                    <a:cubicBezTo>
                      <a:pt x="289757" y="279454"/>
                      <a:pt x="306498" y="289757"/>
                      <a:pt x="316801" y="271728"/>
                    </a:cubicBezTo>
                    <a:cubicBezTo>
                      <a:pt x="328391" y="253698"/>
                      <a:pt x="351572" y="254986"/>
                      <a:pt x="329679" y="231805"/>
                    </a:cubicBezTo>
                    <a:cubicBezTo>
                      <a:pt x="307786" y="208625"/>
                      <a:pt x="307786" y="198322"/>
                      <a:pt x="307786" y="198322"/>
                    </a:cubicBezTo>
                    <a:cubicBezTo>
                      <a:pt x="307786" y="198322"/>
                      <a:pt x="320664" y="184157"/>
                      <a:pt x="329679" y="184157"/>
                    </a:cubicBezTo>
                    <a:cubicBezTo>
                      <a:pt x="338694" y="184157"/>
                      <a:pt x="360586" y="200898"/>
                      <a:pt x="364450" y="211201"/>
                    </a:cubicBezTo>
                    <a:cubicBezTo>
                      <a:pt x="368313" y="222791"/>
                      <a:pt x="369601" y="225366"/>
                      <a:pt x="385055" y="215064"/>
                    </a:cubicBezTo>
                    <a:cubicBezTo>
                      <a:pt x="397933" y="204761"/>
                      <a:pt x="388918" y="195747"/>
                      <a:pt x="419825" y="194459"/>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52" name="Google Shape;1252;p211"/>
              <p:cNvSpPr/>
              <p:nvPr/>
            </p:nvSpPr>
            <p:spPr>
              <a:xfrm>
                <a:off x="3874400" y="2256982"/>
                <a:ext cx="187547" cy="140661"/>
              </a:xfrm>
              <a:custGeom>
                <a:rect b="b" l="l" r="r" t="t"/>
                <a:pathLst>
                  <a:path extrusionOk="0" h="115902" w="154536">
                    <a:moveTo>
                      <a:pt x="64390" y="33528"/>
                    </a:moveTo>
                    <a:cubicBezTo>
                      <a:pt x="52800" y="50269"/>
                      <a:pt x="42498" y="60572"/>
                      <a:pt x="29620" y="64435"/>
                    </a:cubicBezTo>
                    <a:cubicBezTo>
                      <a:pt x="16742" y="68298"/>
                      <a:pt x="0" y="110796"/>
                      <a:pt x="0" y="110796"/>
                    </a:cubicBezTo>
                    <a:cubicBezTo>
                      <a:pt x="0" y="110796"/>
                      <a:pt x="0" y="110796"/>
                      <a:pt x="43786" y="110796"/>
                    </a:cubicBezTo>
                    <a:cubicBezTo>
                      <a:pt x="87571" y="110796"/>
                      <a:pt x="108176" y="99206"/>
                      <a:pt x="108176" y="99206"/>
                    </a:cubicBezTo>
                    <a:lnTo>
                      <a:pt x="112039" y="115947"/>
                    </a:lnTo>
                    <a:lnTo>
                      <a:pt x="130069" y="127538"/>
                    </a:lnTo>
                    <a:cubicBezTo>
                      <a:pt x="130069" y="127538"/>
                      <a:pt x="142947" y="127538"/>
                      <a:pt x="150674" y="122386"/>
                    </a:cubicBezTo>
                    <a:cubicBezTo>
                      <a:pt x="158400" y="117235"/>
                      <a:pt x="159688" y="105645"/>
                      <a:pt x="159688" y="105645"/>
                    </a:cubicBezTo>
                    <a:lnTo>
                      <a:pt x="155825" y="96630"/>
                    </a:lnTo>
                    <a:lnTo>
                      <a:pt x="155825" y="76025"/>
                    </a:lnTo>
                    <a:lnTo>
                      <a:pt x="157113" y="55420"/>
                    </a:lnTo>
                    <a:cubicBezTo>
                      <a:pt x="157113" y="55420"/>
                      <a:pt x="136508" y="43830"/>
                      <a:pt x="123630" y="50269"/>
                    </a:cubicBezTo>
                    <a:cubicBezTo>
                      <a:pt x="110752" y="55420"/>
                      <a:pt x="105600" y="48981"/>
                      <a:pt x="105600" y="48981"/>
                    </a:cubicBezTo>
                    <a:lnTo>
                      <a:pt x="118479" y="34815"/>
                    </a:lnTo>
                    <a:cubicBezTo>
                      <a:pt x="118479" y="34815"/>
                      <a:pt x="99161" y="28376"/>
                      <a:pt x="91434" y="30952"/>
                    </a:cubicBezTo>
                    <a:cubicBezTo>
                      <a:pt x="103025" y="25801"/>
                      <a:pt x="155825" y="-1243"/>
                      <a:pt x="130069" y="45"/>
                    </a:cubicBezTo>
                    <a:cubicBezTo>
                      <a:pt x="99161" y="1332"/>
                      <a:pt x="99161" y="1332"/>
                      <a:pt x="99161" y="1332"/>
                    </a:cubicBezTo>
                    <a:lnTo>
                      <a:pt x="100449" y="5196"/>
                    </a:lnTo>
                    <a:cubicBezTo>
                      <a:pt x="100449" y="3908"/>
                      <a:pt x="74693" y="16786"/>
                      <a:pt x="64390" y="33528"/>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nvGrpSpPr>
              <p:cNvPr id="1253" name="Google Shape;1253;p211"/>
              <p:cNvGrpSpPr/>
              <p:nvPr/>
            </p:nvGrpSpPr>
            <p:grpSpPr>
              <a:xfrm>
                <a:off x="1149464" y="1255223"/>
                <a:ext cx="4251939" cy="2433598"/>
                <a:chOff x="1149464" y="1255223"/>
                <a:chExt cx="4251939" cy="2433598"/>
              </a:xfrm>
            </p:grpSpPr>
            <p:sp>
              <p:nvSpPr>
                <p:cNvPr id="1254" name="Google Shape;1254;p211"/>
                <p:cNvSpPr/>
                <p:nvPr/>
              </p:nvSpPr>
              <p:spPr>
                <a:xfrm>
                  <a:off x="5005438" y="1754843"/>
                  <a:ext cx="234434" cy="93773"/>
                </a:xfrm>
                <a:custGeom>
                  <a:rect b="b" l="l" r="r" t="t"/>
                  <a:pathLst>
                    <a:path extrusionOk="0" h="77268" w="193171">
                      <a:moveTo>
                        <a:pt x="49346" y="68671"/>
                      </a:moveTo>
                      <a:cubicBezTo>
                        <a:pt x="54497" y="73822"/>
                        <a:pt x="72526" y="80261"/>
                        <a:pt x="84116" y="80261"/>
                      </a:cubicBezTo>
                      <a:cubicBezTo>
                        <a:pt x="95706" y="80261"/>
                        <a:pt x="108585" y="80261"/>
                        <a:pt x="109872" y="75110"/>
                      </a:cubicBezTo>
                      <a:cubicBezTo>
                        <a:pt x="111160" y="69958"/>
                        <a:pt x="140780" y="60944"/>
                        <a:pt x="162672" y="58368"/>
                      </a:cubicBezTo>
                      <a:cubicBezTo>
                        <a:pt x="184565" y="55793"/>
                        <a:pt x="205170" y="31324"/>
                        <a:pt x="205170" y="31324"/>
                      </a:cubicBezTo>
                      <a:cubicBezTo>
                        <a:pt x="202595" y="12007"/>
                        <a:pt x="169112" y="-871"/>
                        <a:pt x="152370" y="5568"/>
                      </a:cubicBezTo>
                      <a:cubicBezTo>
                        <a:pt x="135628" y="12007"/>
                        <a:pt x="136916" y="6856"/>
                        <a:pt x="122750" y="6856"/>
                      </a:cubicBezTo>
                      <a:cubicBezTo>
                        <a:pt x="108585" y="6856"/>
                        <a:pt x="102146" y="6856"/>
                        <a:pt x="93131" y="12007"/>
                      </a:cubicBezTo>
                      <a:cubicBezTo>
                        <a:pt x="84116" y="17158"/>
                        <a:pt x="72526" y="18446"/>
                        <a:pt x="62224" y="18446"/>
                      </a:cubicBezTo>
                      <a:cubicBezTo>
                        <a:pt x="51921" y="18446"/>
                        <a:pt x="58360" y="9431"/>
                        <a:pt x="49346" y="1705"/>
                      </a:cubicBezTo>
                      <a:cubicBezTo>
                        <a:pt x="40331" y="-6022"/>
                        <a:pt x="-4743" y="14583"/>
                        <a:pt x="409" y="22310"/>
                      </a:cubicBezTo>
                      <a:cubicBezTo>
                        <a:pt x="5560" y="30036"/>
                        <a:pt x="22301" y="21022"/>
                        <a:pt x="40331" y="21022"/>
                      </a:cubicBezTo>
                      <a:cubicBezTo>
                        <a:pt x="58360" y="21022"/>
                        <a:pt x="37755" y="28749"/>
                        <a:pt x="33892" y="28749"/>
                      </a:cubicBezTo>
                      <a:cubicBezTo>
                        <a:pt x="30028" y="28749"/>
                        <a:pt x="4272" y="42914"/>
                        <a:pt x="4272" y="42914"/>
                      </a:cubicBezTo>
                      <a:lnTo>
                        <a:pt x="35180" y="50641"/>
                      </a:lnTo>
                      <a:lnTo>
                        <a:pt x="18438" y="64807"/>
                      </a:lnTo>
                      <a:cubicBezTo>
                        <a:pt x="18438" y="64807"/>
                        <a:pt x="44194" y="63519"/>
                        <a:pt x="49346" y="6867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55" name="Google Shape;1255;p211"/>
                <p:cNvSpPr/>
                <p:nvPr/>
              </p:nvSpPr>
              <p:spPr>
                <a:xfrm>
                  <a:off x="3021273" y="1434956"/>
                  <a:ext cx="359465" cy="62515"/>
                </a:xfrm>
                <a:custGeom>
                  <a:rect b="b" l="l" r="r" t="t"/>
                  <a:pathLst>
                    <a:path extrusionOk="0" h="51512" w="296195">
                      <a:moveTo>
                        <a:pt x="21718" y="33483"/>
                      </a:moveTo>
                      <a:cubicBezTo>
                        <a:pt x="29445" y="33483"/>
                        <a:pt x="65504" y="21893"/>
                        <a:pt x="77094" y="20605"/>
                      </a:cubicBezTo>
                      <a:cubicBezTo>
                        <a:pt x="88684" y="19317"/>
                        <a:pt x="106714" y="24468"/>
                        <a:pt x="93836" y="28332"/>
                      </a:cubicBezTo>
                      <a:cubicBezTo>
                        <a:pt x="80957" y="32195"/>
                        <a:pt x="73231" y="36059"/>
                        <a:pt x="66792" y="37346"/>
                      </a:cubicBezTo>
                      <a:cubicBezTo>
                        <a:pt x="59065" y="38634"/>
                        <a:pt x="79670" y="46361"/>
                        <a:pt x="93836" y="45073"/>
                      </a:cubicBezTo>
                      <a:cubicBezTo>
                        <a:pt x="108001" y="43785"/>
                        <a:pt x="162089" y="50225"/>
                        <a:pt x="141485" y="52800"/>
                      </a:cubicBezTo>
                      <a:cubicBezTo>
                        <a:pt x="120879" y="54088"/>
                        <a:pt x="105426" y="60527"/>
                        <a:pt x="110577" y="61815"/>
                      </a:cubicBezTo>
                      <a:cubicBezTo>
                        <a:pt x="115728" y="63103"/>
                        <a:pt x="145348" y="60527"/>
                        <a:pt x="165953" y="60527"/>
                      </a:cubicBezTo>
                      <a:cubicBezTo>
                        <a:pt x="186558" y="60527"/>
                        <a:pt x="196860" y="56664"/>
                        <a:pt x="208451" y="55376"/>
                      </a:cubicBezTo>
                      <a:cubicBezTo>
                        <a:pt x="220041" y="54088"/>
                        <a:pt x="259963" y="55376"/>
                        <a:pt x="259963" y="55376"/>
                      </a:cubicBezTo>
                      <a:lnTo>
                        <a:pt x="306324" y="32195"/>
                      </a:lnTo>
                      <a:lnTo>
                        <a:pt x="267690" y="28332"/>
                      </a:lnTo>
                      <a:cubicBezTo>
                        <a:pt x="267690" y="28332"/>
                        <a:pt x="271553" y="14166"/>
                        <a:pt x="262538" y="14166"/>
                      </a:cubicBezTo>
                      <a:cubicBezTo>
                        <a:pt x="253524" y="14166"/>
                        <a:pt x="236782" y="30907"/>
                        <a:pt x="232919" y="39922"/>
                      </a:cubicBezTo>
                      <a:cubicBezTo>
                        <a:pt x="229056" y="48937"/>
                        <a:pt x="190421" y="38634"/>
                        <a:pt x="190421" y="38634"/>
                      </a:cubicBezTo>
                      <a:lnTo>
                        <a:pt x="214890" y="33483"/>
                      </a:lnTo>
                      <a:lnTo>
                        <a:pt x="171104" y="21893"/>
                      </a:lnTo>
                      <a:lnTo>
                        <a:pt x="192997" y="14166"/>
                      </a:lnTo>
                      <a:cubicBezTo>
                        <a:pt x="192997" y="14166"/>
                        <a:pt x="171104" y="21893"/>
                        <a:pt x="165953" y="18029"/>
                      </a:cubicBezTo>
                      <a:cubicBezTo>
                        <a:pt x="160802" y="14166"/>
                        <a:pt x="174967" y="0"/>
                        <a:pt x="174967" y="0"/>
                      </a:cubicBezTo>
                      <a:cubicBezTo>
                        <a:pt x="174967" y="0"/>
                        <a:pt x="153075" y="5151"/>
                        <a:pt x="138909" y="3863"/>
                      </a:cubicBezTo>
                      <a:cubicBezTo>
                        <a:pt x="124743" y="2576"/>
                        <a:pt x="113153" y="3863"/>
                        <a:pt x="95123" y="3863"/>
                      </a:cubicBezTo>
                      <a:cubicBezTo>
                        <a:pt x="77094" y="3863"/>
                        <a:pt x="73231" y="11590"/>
                        <a:pt x="47474" y="12878"/>
                      </a:cubicBezTo>
                      <a:cubicBezTo>
                        <a:pt x="21718" y="14166"/>
                        <a:pt x="12704" y="21893"/>
                        <a:pt x="3689" y="21893"/>
                      </a:cubicBezTo>
                      <a:cubicBezTo>
                        <a:pt x="-9189" y="19317"/>
                        <a:pt x="15279" y="33483"/>
                        <a:pt x="21718" y="33483"/>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56" name="Google Shape;1256;p211"/>
                <p:cNvSpPr/>
                <p:nvPr/>
              </p:nvSpPr>
              <p:spPr>
                <a:xfrm>
                  <a:off x="2912951" y="1533418"/>
                  <a:ext cx="406352" cy="140661"/>
                </a:xfrm>
                <a:custGeom>
                  <a:rect b="b" l="l" r="r" t="t"/>
                  <a:pathLst>
                    <a:path extrusionOk="0" h="115902" w="334830">
                      <a:moveTo>
                        <a:pt x="331190" y="7727"/>
                      </a:moveTo>
                      <a:cubicBezTo>
                        <a:pt x="338916" y="7727"/>
                        <a:pt x="342780" y="0"/>
                        <a:pt x="342780" y="0"/>
                      </a:cubicBezTo>
                      <a:lnTo>
                        <a:pt x="302858" y="0"/>
                      </a:lnTo>
                      <a:lnTo>
                        <a:pt x="301570" y="25756"/>
                      </a:lnTo>
                      <a:cubicBezTo>
                        <a:pt x="301570" y="25756"/>
                        <a:pt x="296419" y="14166"/>
                        <a:pt x="280965" y="11590"/>
                      </a:cubicBezTo>
                      <a:cubicBezTo>
                        <a:pt x="266799" y="7727"/>
                        <a:pt x="238467" y="24468"/>
                        <a:pt x="238467" y="45073"/>
                      </a:cubicBezTo>
                      <a:cubicBezTo>
                        <a:pt x="238467" y="46361"/>
                        <a:pt x="238467" y="46361"/>
                        <a:pt x="238467" y="46361"/>
                      </a:cubicBezTo>
                      <a:cubicBezTo>
                        <a:pt x="237180" y="39922"/>
                        <a:pt x="234604" y="30907"/>
                        <a:pt x="225589" y="36059"/>
                      </a:cubicBezTo>
                      <a:cubicBezTo>
                        <a:pt x="215287" y="39922"/>
                        <a:pt x="230741" y="21893"/>
                        <a:pt x="224302" y="28332"/>
                      </a:cubicBezTo>
                      <a:cubicBezTo>
                        <a:pt x="216575" y="36059"/>
                        <a:pt x="198545" y="32195"/>
                        <a:pt x="184379" y="24468"/>
                      </a:cubicBezTo>
                      <a:cubicBezTo>
                        <a:pt x="170214" y="16742"/>
                        <a:pt x="167638" y="24468"/>
                        <a:pt x="144457" y="23181"/>
                      </a:cubicBezTo>
                      <a:cubicBezTo>
                        <a:pt x="121277" y="21893"/>
                        <a:pt x="114838" y="24468"/>
                        <a:pt x="91657" y="24468"/>
                      </a:cubicBezTo>
                      <a:cubicBezTo>
                        <a:pt x="67189" y="24468"/>
                        <a:pt x="62038" y="25756"/>
                        <a:pt x="51735" y="38634"/>
                      </a:cubicBezTo>
                      <a:cubicBezTo>
                        <a:pt x="40145" y="51512"/>
                        <a:pt x="72340" y="59239"/>
                        <a:pt x="53023" y="59239"/>
                      </a:cubicBezTo>
                      <a:cubicBezTo>
                        <a:pt x="34994" y="59239"/>
                        <a:pt x="19540" y="64390"/>
                        <a:pt x="27267" y="66966"/>
                      </a:cubicBezTo>
                      <a:cubicBezTo>
                        <a:pt x="34994" y="68254"/>
                        <a:pt x="113550" y="79844"/>
                        <a:pt x="113550" y="79844"/>
                      </a:cubicBezTo>
                      <a:cubicBezTo>
                        <a:pt x="113550" y="79844"/>
                        <a:pt x="90369" y="79844"/>
                        <a:pt x="62038" y="79844"/>
                      </a:cubicBezTo>
                      <a:cubicBezTo>
                        <a:pt x="34994" y="79844"/>
                        <a:pt x="4086" y="79844"/>
                        <a:pt x="223" y="97873"/>
                      </a:cubicBezTo>
                      <a:cubicBezTo>
                        <a:pt x="-3641" y="115903"/>
                        <a:pt x="44008" y="109464"/>
                        <a:pt x="44008" y="109464"/>
                      </a:cubicBezTo>
                      <a:lnTo>
                        <a:pt x="45296" y="126205"/>
                      </a:lnTo>
                      <a:cubicBezTo>
                        <a:pt x="45296" y="126205"/>
                        <a:pt x="59462" y="124917"/>
                        <a:pt x="96808" y="124917"/>
                      </a:cubicBezTo>
                      <a:cubicBezTo>
                        <a:pt x="132867" y="124917"/>
                        <a:pt x="167638" y="110752"/>
                        <a:pt x="177940" y="104312"/>
                      </a:cubicBezTo>
                      <a:cubicBezTo>
                        <a:pt x="186955" y="99161"/>
                        <a:pt x="185667" y="109464"/>
                        <a:pt x="213999" y="118478"/>
                      </a:cubicBezTo>
                      <a:cubicBezTo>
                        <a:pt x="243619" y="127493"/>
                        <a:pt x="237180" y="118478"/>
                        <a:pt x="269375" y="118478"/>
                      </a:cubicBezTo>
                      <a:cubicBezTo>
                        <a:pt x="300282" y="118478"/>
                        <a:pt x="270663" y="104312"/>
                        <a:pt x="277102" y="104312"/>
                      </a:cubicBezTo>
                      <a:cubicBezTo>
                        <a:pt x="282253" y="104312"/>
                        <a:pt x="311873" y="104312"/>
                        <a:pt x="326038" y="96586"/>
                      </a:cubicBezTo>
                      <a:cubicBezTo>
                        <a:pt x="340204" y="88859"/>
                        <a:pt x="278389" y="87571"/>
                        <a:pt x="286116" y="63103"/>
                      </a:cubicBezTo>
                      <a:cubicBezTo>
                        <a:pt x="291268" y="38634"/>
                        <a:pt x="331190" y="7727"/>
                        <a:pt x="331190" y="7727"/>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57" name="Google Shape;1257;p211"/>
                <p:cNvSpPr/>
                <p:nvPr/>
              </p:nvSpPr>
              <p:spPr>
                <a:xfrm>
                  <a:off x="3400844" y="1517789"/>
                  <a:ext cx="218805" cy="125032"/>
                </a:xfrm>
                <a:custGeom>
                  <a:rect b="b" l="l" r="r" t="t"/>
                  <a:pathLst>
                    <a:path extrusionOk="0" h="103024" w="180293">
                      <a:moveTo>
                        <a:pt x="126205" y="0"/>
                      </a:moveTo>
                      <a:cubicBezTo>
                        <a:pt x="117190" y="5151"/>
                        <a:pt x="91434" y="21893"/>
                        <a:pt x="83708" y="25756"/>
                      </a:cubicBezTo>
                      <a:cubicBezTo>
                        <a:pt x="75981" y="29620"/>
                        <a:pt x="72117" y="52800"/>
                        <a:pt x="65678" y="52800"/>
                      </a:cubicBezTo>
                      <a:cubicBezTo>
                        <a:pt x="57951" y="52800"/>
                        <a:pt x="38634" y="73405"/>
                        <a:pt x="27044" y="75981"/>
                      </a:cubicBezTo>
                      <a:cubicBezTo>
                        <a:pt x="15454" y="79844"/>
                        <a:pt x="0" y="94010"/>
                        <a:pt x="0" y="94010"/>
                      </a:cubicBezTo>
                      <a:lnTo>
                        <a:pt x="7727" y="112039"/>
                      </a:lnTo>
                      <a:lnTo>
                        <a:pt x="30907" y="112039"/>
                      </a:lnTo>
                      <a:lnTo>
                        <a:pt x="52800" y="95298"/>
                      </a:lnTo>
                      <a:lnTo>
                        <a:pt x="82420" y="95298"/>
                      </a:lnTo>
                      <a:lnTo>
                        <a:pt x="82420" y="77268"/>
                      </a:lnTo>
                      <a:lnTo>
                        <a:pt x="90147" y="56664"/>
                      </a:lnTo>
                      <a:lnTo>
                        <a:pt x="117190" y="38634"/>
                      </a:lnTo>
                      <a:cubicBezTo>
                        <a:pt x="117190" y="38634"/>
                        <a:pt x="131356" y="38634"/>
                        <a:pt x="140371" y="37346"/>
                      </a:cubicBezTo>
                      <a:cubicBezTo>
                        <a:pt x="149386" y="36059"/>
                        <a:pt x="175142" y="15454"/>
                        <a:pt x="180293" y="14166"/>
                      </a:cubicBezTo>
                      <a:cubicBezTo>
                        <a:pt x="186732" y="12878"/>
                        <a:pt x="126205" y="0"/>
                        <a:pt x="126205" y="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58" name="Google Shape;1258;p211"/>
                <p:cNvSpPr/>
                <p:nvPr/>
              </p:nvSpPr>
              <p:spPr>
                <a:xfrm>
                  <a:off x="3618086" y="1288912"/>
                  <a:ext cx="859591" cy="218805"/>
                </a:xfrm>
                <a:custGeom>
                  <a:rect b="b" l="l" r="r" t="t"/>
                  <a:pathLst>
                    <a:path extrusionOk="0" h="180293" w="708294">
                      <a:moveTo>
                        <a:pt x="25756" y="157685"/>
                      </a:moveTo>
                      <a:cubicBezTo>
                        <a:pt x="14166" y="158973"/>
                        <a:pt x="21893" y="184729"/>
                        <a:pt x="27044" y="184729"/>
                      </a:cubicBezTo>
                      <a:cubicBezTo>
                        <a:pt x="32195" y="184729"/>
                        <a:pt x="48937" y="184729"/>
                        <a:pt x="65678" y="184729"/>
                      </a:cubicBezTo>
                      <a:cubicBezTo>
                        <a:pt x="82420" y="184729"/>
                        <a:pt x="99161" y="184729"/>
                        <a:pt x="117191" y="184729"/>
                      </a:cubicBezTo>
                      <a:cubicBezTo>
                        <a:pt x="135220" y="184729"/>
                        <a:pt x="150674" y="186017"/>
                        <a:pt x="163552" y="186017"/>
                      </a:cubicBezTo>
                      <a:cubicBezTo>
                        <a:pt x="176430" y="186017"/>
                        <a:pt x="186732" y="180866"/>
                        <a:pt x="215064" y="177002"/>
                      </a:cubicBezTo>
                      <a:cubicBezTo>
                        <a:pt x="242108" y="173139"/>
                        <a:pt x="244684" y="155109"/>
                        <a:pt x="244684" y="155109"/>
                      </a:cubicBezTo>
                      <a:cubicBezTo>
                        <a:pt x="244684" y="155109"/>
                        <a:pt x="198322" y="153822"/>
                        <a:pt x="193171" y="153822"/>
                      </a:cubicBezTo>
                      <a:cubicBezTo>
                        <a:pt x="188020" y="153822"/>
                        <a:pt x="140371" y="158973"/>
                        <a:pt x="84995" y="158973"/>
                      </a:cubicBezTo>
                      <a:cubicBezTo>
                        <a:pt x="29620" y="158973"/>
                        <a:pt x="101737" y="142231"/>
                        <a:pt x="101737" y="142231"/>
                      </a:cubicBezTo>
                      <a:cubicBezTo>
                        <a:pt x="101737" y="142231"/>
                        <a:pt x="162264" y="138368"/>
                        <a:pt x="167415" y="138368"/>
                      </a:cubicBezTo>
                      <a:cubicBezTo>
                        <a:pt x="172566" y="138368"/>
                        <a:pt x="209913" y="134504"/>
                        <a:pt x="209913" y="134504"/>
                      </a:cubicBezTo>
                      <a:lnTo>
                        <a:pt x="275591" y="135792"/>
                      </a:lnTo>
                      <a:cubicBezTo>
                        <a:pt x="275591" y="135792"/>
                        <a:pt x="300059" y="135792"/>
                        <a:pt x="293620" y="130641"/>
                      </a:cubicBezTo>
                      <a:cubicBezTo>
                        <a:pt x="288469" y="125490"/>
                        <a:pt x="282030" y="112612"/>
                        <a:pt x="301347" y="112612"/>
                      </a:cubicBezTo>
                      <a:cubicBezTo>
                        <a:pt x="319376" y="112612"/>
                        <a:pt x="337406" y="108748"/>
                        <a:pt x="337406" y="108748"/>
                      </a:cubicBezTo>
                      <a:lnTo>
                        <a:pt x="345133" y="99734"/>
                      </a:lnTo>
                      <a:cubicBezTo>
                        <a:pt x="345133" y="99734"/>
                        <a:pt x="401796" y="94582"/>
                        <a:pt x="406947" y="92007"/>
                      </a:cubicBezTo>
                      <a:cubicBezTo>
                        <a:pt x="412099" y="90719"/>
                        <a:pt x="385055" y="92007"/>
                        <a:pt x="376040" y="92007"/>
                      </a:cubicBezTo>
                      <a:cubicBezTo>
                        <a:pt x="367025" y="92007"/>
                        <a:pt x="383767" y="68826"/>
                        <a:pt x="394069" y="64963"/>
                      </a:cubicBezTo>
                      <a:cubicBezTo>
                        <a:pt x="405660" y="61099"/>
                        <a:pt x="464899" y="64963"/>
                        <a:pt x="481640" y="64963"/>
                      </a:cubicBezTo>
                      <a:cubicBezTo>
                        <a:pt x="498382" y="64963"/>
                        <a:pt x="511260" y="64963"/>
                        <a:pt x="524138" y="63675"/>
                      </a:cubicBezTo>
                      <a:cubicBezTo>
                        <a:pt x="537016" y="62387"/>
                        <a:pt x="551182" y="41782"/>
                        <a:pt x="566636" y="41782"/>
                      </a:cubicBezTo>
                      <a:cubicBezTo>
                        <a:pt x="580802" y="41782"/>
                        <a:pt x="609133" y="34055"/>
                        <a:pt x="623299" y="32768"/>
                      </a:cubicBezTo>
                      <a:cubicBezTo>
                        <a:pt x="637465" y="31480"/>
                        <a:pt x="676099" y="23753"/>
                        <a:pt x="676099" y="23753"/>
                      </a:cubicBezTo>
                      <a:lnTo>
                        <a:pt x="710870" y="18602"/>
                      </a:lnTo>
                      <a:cubicBezTo>
                        <a:pt x="710870" y="18602"/>
                        <a:pt x="692841" y="1860"/>
                        <a:pt x="667085" y="572"/>
                      </a:cubicBezTo>
                      <a:cubicBezTo>
                        <a:pt x="641329" y="-715"/>
                        <a:pt x="636177" y="572"/>
                        <a:pt x="615572" y="572"/>
                      </a:cubicBezTo>
                      <a:cubicBezTo>
                        <a:pt x="594967" y="572"/>
                        <a:pt x="589816" y="572"/>
                        <a:pt x="564060" y="572"/>
                      </a:cubicBezTo>
                      <a:cubicBezTo>
                        <a:pt x="538304" y="572"/>
                        <a:pt x="525426" y="572"/>
                        <a:pt x="495806" y="572"/>
                      </a:cubicBezTo>
                      <a:cubicBezTo>
                        <a:pt x="466187" y="572"/>
                        <a:pt x="472626" y="572"/>
                        <a:pt x="426265" y="572"/>
                      </a:cubicBezTo>
                      <a:cubicBezTo>
                        <a:pt x="379903" y="572"/>
                        <a:pt x="383767" y="1860"/>
                        <a:pt x="336118" y="12163"/>
                      </a:cubicBezTo>
                      <a:cubicBezTo>
                        <a:pt x="288469" y="21177"/>
                        <a:pt x="267864" y="16026"/>
                        <a:pt x="248547" y="16026"/>
                      </a:cubicBezTo>
                      <a:cubicBezTo>
                        <a:pt x="227942" y="16026"/>
                        <a:pt x="218927" y="28904"/>
                        <a:pt x="218927" y="28904"/>
                      </a:cubicBezTo>
                      <a:lnTo>
                        <a:pt x="218927" y="45646"/>
                      </a:lnTo>
                      <a:lnTo>
                        <a:pt x="222791" y="58524"/>
                      </a:lnTo>
                      <a:cubicBezTo>
                        <a:pt x="222791" y="58524"/>
                        <a:pt x="208625" y="58524"/>
                        <a:pt x="202186" y="53372"/>
                      </a:cubicBezTo>
                      <a:cubicBezTo>
                        <a:pt x="197035" y="48221"/>
                        <a:pt x="180293" y="45646"/>
                        <a:pt x="180293" y="45646"/>
                      </a:cubicBezTo>
                      <a:cubicBezTo>
                        <a:pt x="180293" y="45646"/>
                        <a:pt x="166127" y="49509"/>
                        <a:pt x="158400" y="49509"/>
                      </a:cubicBezTo>
                      <a:cubicBezTo>
                        <a:pt x="150674" y="49509"/>
                        <a:pt x="124917" y="49509"/>
                        <a:pt x="114615" y="49509"/>
                      </a:cubicBezTo>
                      <a:cubicBezTo>
                        <a:pt x="103025" y="49509"/>
                        <a:pt x="87571" y="70114"/>
                        <a:pt x="87571" y="70114"/>
                      </a:cubicBezTo>
                      <a:lnTo>
                        <a:pt x="90147" y="88143"/>
                      </a:lnTo>
                      <a:cubicBezTo>
                        <a:pt x="90147" y="88143"/>
                        <a:pt x="106888" y="102309"/>
                        <a:pt x="113327" y="102309"/>
                      </a:cubicBezTo>
                      <a:cubicBezTo>
                        <a:pt x="121054" y="102309"/>
                        <a:pt x="139083" y="102309"/>
                        <a:pt x="149386" y="101021"/>
                      </a:cubicBezTo>
                      <a:cubicBezTo>
                        <a:pt x="160976" y="99734"/>
                        <a:pt x="184157" y="97158"/>
                        <a:pt x="189308" y="97158"/>
                      </a:cubicBezTo>
                      <a:cubicBezTo>
                        <a:pt x="194459" y="97158"/>
                        <a:pt x="211200" y="106173"/>
                        <a:pt x="211200" y="106173"/>
                      </a:cubicBezTo>
                      <a:cubicBezTo>
                        <a:pt x="211200" y="106173"/>
                        <a:pt x="209913" y="115187"/>
                        <a:pt x="203474" y="115187"/>
                      </a:cubicBezTo>
                      <a:cubicBezTo>
                        <a:pt x="198322" y="115187"/>
                        <a:pt x="189308" y="110036"/>
                        <a:pt x="189308" y="110036"/>
                      </a:cubicBezTo>
                      <a:cubicBezTo>
                        <a:pt x="189308" y="110036"/>
                        <a:pt x="171279" y="110036"/>
                        <a:pt x="163552" y="110036"/>
                      </a:cubicBezTo>
                      <a:cubicBezTo>
                        <a:pt x="155825" y="110036"/>
                        <a:pt x="145522" y="121626"/>
                        <a:pt x="133932" y="121626"/>
                      </a:cubicBezTo>
                      <a:cubicBezTo>
                        <a:pt x="122342" y="121626"/>
                        <a:pt x="112039" y="121626"/>
                        <a:pt x="104313" y="121626"/>
                      </a:cubicBezTo>
                      <a:cubicBezTo>
                        <a:pt x="96586" y="121626"/>
                        <a:pt x="90147" y="129353"/>
                        <a:pt x="77268" y="129353"/>
                      </a:cubicBezTo>
                      <a:cubicBezTo>
                        <a:pt x="64390" y="129353"/>
                        <a:pt x="38634" y="121626"/>
                        <a:pt x="25756" y="116475"/>
                      </a:cubicBezTo>
                      <a:cubicBezTo>
                        <a:pt x="12878" y="111324"/>
                        <a:pt x="0" y="134504"/>
                        <a:pt x="0" y="134504"/>
                      </a:cubicBezTo>
                      <a:lnTo>
                        <a:pt x="36059" y="134504"/>
                      </a:lnTo>
                      <a:cubicBezTo>
                        <a:pt x="38634" y="134504"/>
                        <a:pt x="37346" y="156397"/>
                        <a:pt x="25756" y="157685"/>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59" name="Google Shape;1259;p211"/>
                <p:cNvSpPr/>
                <p:nvPr/>
              </p:nvSpPr>
              <p:spPr>
                <a:xfrm>
                  <a:off x="3453982" y="1452148"/>
                  <a:ext cx="78144" cy="46886"/>
                </a:xfrm>
                <a:custGeom>
                  <a:rect b="b" l="l" r="r" t="t"/>
                  <a:pathLst>
                    <a:path extrusionOk="0" h="38634" w="64390">
                      <a:moveTo>
                        <a:pt x="30907" y="37346"/>
                      </a:moveTo>
                      <a:cubicBezTo>
                        <a:pt x="42498" y="37346"/>
                        <a:pt x="54088" y="42498"/>
                        <a:pt x="57951" y="36059"/>
                      </a:cubicBezTo>
                      <a:cubicBezTo>
                        <a:pt x="61815" y="28332"/>
                        <a:pt x="65678" y="19317"/>
                        <a:pt x="65678" y="19317"/>
                      </a:cubicBezTo>
                      <a:lnTo>
                        <a:pt x="73405" y="5151"/>
                      </a:lnTo>
                      <a:lnTo>
                        <a:pt x="43785" y="0"/>
                      </a:lnTo>
                      <a:lnTo>
                        <a:pt x="42498" y="12878"/>
                      </a:lnTo>
                      <a:cubicBezTo>
                        <a:pt x="42498" y="12878"/>
                        <a:pt x="33483" y="33483"/>
                        <a:pt x="30907" y="25756"/>
                      </a:cubicBezTo>
                      <a:cubicBezTo>
                        <a:pt x="29620" y="18029"/>
                        <a:pt x="29620" y="-1288"/>
                        <a:pt x="23181" y="2576"/>
                      </a:cubicBezTo>
                      <a:cubicBezTo>
                        <a:pt x="18029" y="6439"/>
                        <a:pt x="0" y="20605"/>
                        <a:pt x="0" y="20605"/>
                      </a:cubicBezTo>
                      <a:lnTo>
                        <a:pt x="5151" y="38634"/>
                      </a:lnTo>
                      <a:cubicBezTo>
                        <a:pt x="6439" y="37346"/>
                        <a:pt x="20605" y="37346"/>
                        <a:pt x="30907" y="37346"/>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60" name="Google Shape;1260;p211"/>
                <p:cNvSpPr/>
                <p:nvPr/>
              </p:nvSpPr>
              <p:spPr>
                <a:xfrm>
                  <a:off x="3503995" y="1384943"/>
                  <a:ext cx="78144" cy="31258"/>
                </a:xfrm>
                <a:custGeom>
                  <a:rect b="b" l="l" r="r" t="t"/>
                  <a:pathLst>
                    <a:path extrusionOk="0" h="25756" w="64390">
                      <a:moveTo>
                        <a:pt x="21893" y="20605"/>
                      </a:moveTo>
                      <a:lnTo>
                        <a:pt x="47649" y="18029"/>
                      </a:lnTo>
                      <a:lnTo>
                        <a:pt x="52800" y="27044"/>
                      </a:lnTo>
                      <a:lnTo>
                        <a:pt x="70829" y="29620"/>
                      </a:lnTo>
                      <a:lnTo>
                        <a:pt x="72117" y="9015"/>
                      </a:lnTo>
                      <a:lnTo>
                        <a:pt x="54088" y="0"/>
                      </a:lnTo>
                      <a:lnTo>
                        <a:pt x="34771" y="0"/>
                      </a:lnTo>
                      <a:lnTo>
                        <a:pt x="0" y="5151"/>
                      </a:lnTo>
                      <a:lnTo>
                        <a:pt x="19317" y="10302"/>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61" name="Google Shape;1261;p211"/>
                <p:cNvSpPr/>
                <p:nvPr/>
              </p:nvSpPr>
              <p:spPr>
                <a:xfrm>
                  <a:off x="2889701" y="3245859"/>
                  <a:ext cx="296950" cy="125032"/>
                </a:xfrm>
                <a:custGeom>
                  <a:rect b="b" l="l" r="r" t="t"/>
                  <a:pathLst>
                    <a:path extrusionOk="0" h="103024" w="244683">
                      <a:moveTo>
                        <a:pt x="167479" y="100851"/>
                      </a:moveTo>
                      <a:cubicBezTo>
                        <a:pt x="162327" y="102139"/>
                        <a:pt x="225430" y="115017"/>
                        <a:pt x="255050" y="102139"/>
                      </a:cubicBezTo>
                      <a:cubicBezTo>
                        <a:pt x="255050" y="102139"/>
                        <a:pt x="218991" y="71232"/>
                        <a:pt x="167479" y="41612"/>
                      </a:cubicBezTo>
                      <a:cubicBezTo>
                        <a:pt x="115966" y="11993"/>
                        <a:pt x="112103" y="23583"/>
                        <a:pt x="99225" y="11993"/>
                      </a:cubicBezTo>
                      <a:cubicBezTo>
                        <a:pt x="86347" y="402"/>
                        <a:pt x="87634" y="-886"/>
                        <a:pt x="64454" y="402"/>
                      </a:cubicBezTo>
                      <a:cubicBezTo>
                        <a:pt x="41273" y="1690"/>
                        <a:pt x="16805" y="17144"/>
                        <a:pt x="7790" y="26158"/>
                      </a:cubicBezTo>
                      <a:cubicBezTo>
                        <a:pt x="-1224" y="35173"/>
                        <a:pt x="64" y="42900"/>
                        <a:pt x="64" y="42900"/>
                      </a:cubicBezTo>
                      <a:cubicBezTo>
                        <a:pt x="5215" y="42900"/>
                        <a:pt x="47712" y="22295"/>
                        <a:pt x="58015" y="24871"/>
                      </a:cubicBezTo>
                      <a:cubicBezTo>
                        <a:pt x="69605" y="26158"/>
                        <a:pt x="63166" y="41612"/>
                        <a:pt x="78620" y="41612"/>
                      </a:cubicBezTo>
                      <a:cubicBezTo>
                        <a:pt x="92786" y="41612"/>
                        <a:pt x="113391" y="45475"/>
                        <a:pt x="121118" y="54490"/>
                      </a:cubicBezTo>
                      <a:cubicBezTo>
                        <a:pt x="128844" y="63505"/>
                        <a:pt x="148162" y="53202"/>
                        <a:pt x="148162" y="53202"/>
                      </a:cubicBezTo>
                      <a:cubicBezTo>
                        <a:pt x="148162" y="53202"/>
                        <a:pt x="159752" y="71232"/>
                        <a:pt x="153313" y="77671"/>
                      </a:cubicBezTo>
                      <a:cubicBezTo>
                        <a:pt x="148162" y="82822"/>
                        <a:pt x="171342" y="85398"/>
                        <a:pt x="171342" y="85398"/>
                      </a:cubicBezTo>
                      <a:cubicBezTo>
                        <a:pt x="171342" y="85398"/>
                        <a:pt x="172630" y="99564"/>
                        <a:pt x="167479" y="100851"/>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62" name="Google Shape;1262;p211"/>
                <p:cNvSpPr/>
                <p:nvPr/>
              </p:nvSpPr>
              <p:spPr>
                <a:xfrm>
                  <a:off x="1149464" y="1610174"/>
                  <a:ext cx="2891351" cy="2078647"/>
                </a:xfrm>
                <a:custGeom>
                  <a:rect b="b" l="l" r="r" t="t"/>
                  <a:pathLst>
                    <a:path extrusionOk="0" h="1712784" w="2382445">
                      <a:moveTo>
                        <a:pt x="1360597" y="1704915"/>
                      </a:moveTo>
                      <a:cubicBezTo>
                        <a:pt x="1356734" y="1699764"/>
                        <a:pt x="1351583" y="1683022"/>
                        <a:pt x="1358022" y="1684310"/>
                      </a:cubicBezTo>
                      <a:cubicBezTo>
                        <a:pt x="1364461" y="1685598"/>
                        <a:pt x="1364461" y="1685598"/>
                        <a:pt x="1372187" y="1694612"/>
                      </a:cubicBezTo>
                      <a:cubicBezTo>
                        <a:pt x="1379914" y="1703627"/>
                        <a:pt x="1382490" y="1707491"/>
                        <a:pt x="1391505" y="1713930"/>
                      </a:cubicBezTo>
                      <a:cubicBezTo>
                        <a:pt x="1400519" y="1720369"/>
                        <a:pt x="1410822" y="1724232"/>
                        <a:pt x="1410822" y="1715217"/>
                      </a:cubicBezTo>
                      <a:cubicBezTo>
                        <a:pt x="1410822" y="1704915"/>
                        <a:pt x="1409534" y="1698476"/>
                        <a:pt x="1417261" y="1683022"/>
                      </a:cubicBezTo>
                      <a:cubicBezTo>
                        <a:pt x="1426275" y="1667568"/>
                        <a:pt x="1422412" y="1648251"/>
                        <a:pt x="1426275" y="1640525"/>
                      </a:cubicBezTo>
                      <a:cubicBezTo>
                        <a:pt x="1430139" y="1632798"/>
                        <a:pt x="1432714" y="1619920"/>
                        <a:pt x="1432714" y="1619920"/>
                      </a:cubicBezTo>
                      <a:cubicBezTo>
                        <a:pt x="1432714" y="1612193"/>
                        <a:pt x="1430139" y="1603178"/>
                        <a:pt x="1426275" y="1595451"/>
                      </a:cubicBezTo>
                      <a:cubicBezTo>
                        <a:pt x="1422412" y="1586436"/>
                        <a:pt x="1418548" y="1578710"/>
                        <a:pt x="1418548" y="1578710"/>
                      </a:cubicBezTo>
                      <a:cubicBezTo>
                        <a:pt x="1418548" y="1578710"/>
                        <a:pt x="1409534" y="1567119"/>
                        <a:pt x="1373475" y="1568407"/>
                      </a:cubicBezTo>
                      <a:cubicBezTo>
                        <a:pt x="1337417" y="1569695"/>
                        <a:pt x="1330978" y="1579997"/>
                        <a:pt x="1319387" y="1573558"/>
                      </a:cubicBezTo>
                      <a:cubicBezTo>
                        <a:pt x="1318100" y="1572271"/>
                        <a:pt x="1316812" y="1572271"/>
                        <a:pt x="1314236" y="1572271"/>
                      </a:cubicBezTo>
                      <a:cubicBezTo>
                        <a:pt x="1303934" y="1570983"/>
                        <a:pt x="1292343" y="1576134"/>
                        <a:pt x="1296207" y="1570983"/>
                      </a:cubicBezTo>
                      <a:cubicBezTo>
                        <a:pt x="1297495" y="1569695"/>
                        <a:pt x="1297495" y="1568407"/>
                        <a:pt x="1300070" y="1565832"/>
                      </a:cubicBezTo>
                      <a:cubicBezTo>
                        <a:pt x="1314236" y="1550378"/>
                        <a:pt x="1309085" y="1563256"/>
                        <a:pt x="1319387" y="1542651"/>
                      </a:cubicBezTo>
                      <a:cubicBezTo>
                        <a:pt x="1329690" y="1522046"/>
                        <a:pt x="1321963" y="1527197"/>
                        <a:pt x="1334841" y="1506592"/>
                      </a:cubicBezTo>
                      <a:cubicBezTo>
                        <a:pt x="1341280" y="1496290"/>
                        <a:pt x="1343856" y="1492427"/>
                        <a:pt x="1346431" y="1489851"/>
                      </a:cubicBezTo>
                      <a:cubicBezTo>
                        <a:pt x="1347719" y="1485988"/>
                        <a:pt x="1347719" y="1482124"/>
                        <a:pt x="1347719" y="1470534"/>
                      </a:cubicBezTo>
                      <a:cubicBezTo>
                        <a:pt x="1347719" y="1448641"/>
                        <a:pt x="1351583" y="1443490"/>
                        <a:pt x="1359309" y="1433187"/>
                      </a:cubicBezTo>
                      <a:cubicBezTo>
                        <a:pt x="1367036" y="1422885"/>
                        <a:pt x="1386353" y="1402280"/>
                        <a:pt x="1352870" y="1402280"/>
                      </a:cubicBezTo>
                      <a:cubicBezTo>
                        <a:pt x="1319387" y="1402280"/>
                        <a:pt x="1269163" y="1400992"/>
                        <a:pt x="1269163" y="1425460"/>
                      </a:cubicBezTo>
                      <a:cubicBezTo>
                        <a:pt x="1269163" y="1449929"/>
                        <a:pt x="1265299" y="1462807"/>
                        <a:pt x="1252421" y="1471822"/>
                      </a:cubicBezTo>
                      <a:cubicBezTo>
                        <a:pt x="1239543" y="1480836"/>
                        <a:pt x="1234392" y="1487275"/>
                        <a:pt x="1236968" y="1492427"/>
                      </a:cubicBezTo>
                      <a:cubicBezTo>
                        <a:pt x="1239543" y="1497578"/>
                        <a:pt x="1235680" y="1509168"/>
                        <a:pt x="1222802" y="1496290"/>
                      </a:cubicBezTo>
                      <a:cubicBezTo>
                        <a:pt x="1209924" y="1483412"/>
                        <a:pt x="1195758" y="1505305"/>
                        <a:pt x="1170002" y="1505305"/>
                      </a:cubicBezTo>
                      <a:cubicBezTo>
                        <a:pt x="1144245" y="1505305"/>
                        <a:pt x="1159699" y="1485988"/>
                        <a:pt x="1141670" y="1485988"/>
                      </a:cubicBezTo>
                      <a:cubicBezTo>
                        <a:pt x="1123640" y="1485988"/>
                        <a:pt x="1127504" y="1488563"/>
                        <a:pt x="1119777" y="1470534"/>
                      </a:cubicBezTo>
                      <a:cubicBezTo>
                        <a:pt x="1112050" y="1452505"/>
                        <a:pt x="1095309" y="1444778"/>
                        <a:pt x="1095309" y="1416446"/>
                      </a:cubicBezTo>
                      <a:cubicBezTo>
                        <a:pt x="1095309" y="1388114"/>
                        <a:pt x="1105611" y="1344329"/>
                        <a:pt x="1108187" y="1318572"/>
                      </a:cubicBezTo>
                      <a:cubicBezTo>
                        <a:pt x="1110762" y="1292816"/>
                        <a:pt x="1121065" y="1292816"/>
                        <a:pt x="1122353" y="1282514"/>
                      </a:cubicBezTo>
                      <a:cubicBezTo>
                        <a:pt x="1122353" y="1279938"/>
                        <a:pt x="1123640" y="1277363"/>
                        <a:pt x="1123640" y="1273499"/>
                      </a:cubicBezTo>
                      <a:cubicBezTo>
                        <a:pt x="1126216" y="1264485"/>
                        <a:pt x="1128792" y="1252894"/>
                        <a:pt x="1130080" y="1242592"/>
                      </a:cubicBezTo>
                      <a:cubicBezTo>
                        <a:pt x="1131367" y="1228426"/>
                        <a:pt x="1131367" y="1216836"/>
                        <a:pt x="1158411" y="1207821"/>
                      </a:cubicBezTo>
                      <a:cubicBezTo>
                        <a:pt x="1185455" y="1198806"/>
                        <a:pt x="1176441" y="1207821"/>
                        <a:pt x="1190606" y="1191079"/>
                      </a:cubicBezTo>
                      <a:cubicBezTo>
                        <a:pt x="1204772" y="1174338"/>
                        <a:pt x="1177728" y="1170475"/>
                        <a:pt x="1218938" y="1170475"/>
                      </a:cubicBezTo>
                      <a:cubicBezTo>
                        <a:pt x="1260148" y="1170475"/>
                        <a:pt x="1254997" y="1170475"/>
                        <a:pt x="1270451" y="1170475"/>
                      </a:cubicBezTo>
                      <a:cubicBezTo>
                        <a:pt x="1285904" y="1170475"/>
                        <a:pt x="1293631" y="1161460"/>
                        <a:pt x="1302646" y="1170475"/>
                      </a:cubicBezTo>
                      <a:cubicBezTo>
                        <a:pt x="1311660" y="1179489"/>
                        <a:pt x="1318100" y="1189792"/>
                        <a:pt x="1332265" y="1179489"/>
                      </a:cubicBezTo>
                      <a:cubicBezTo>
                        <a:pt x="1346431" y="1169187"/>
                        <a:pt x="1343856" y="1155021"/>
                        <a:pt x="1343856" y="1155021"/>
                      </a:cubicBezTo>
                      <a:cubicBezTo>
                        <a:pt x="1343856" y="1155021"/>
                        <a:pt x="1330978" y="1135704"/>
                        <a:pt x="1377339" y="1146006"/>
                      </a:cubicBezTo>
                      <a:cubicBezTo>
                        <a:pt x="1423700" y="1156309"/>
                        <a:pt x="1423700" y="1126689"/>
                        <a:pt x="1434002" y="1146006"/>
                      </a:cubicBezTo>
                      <a:cubicBezTo>
                        <a:pt x="1444305" y="1165323"/>
                        <a:pt x="1449456" y="1175626"/>
                        <a:pt x="1461046" y="1166611"/>
                      </a:cubicBezTo>
                      <a:cubicBezTo>
                        <a:pt x="1472637" y="1157596"/>
                        <a:pt x="1472637" y="1139567"/>
                        <a:pt x="1482939" y="1156309"/>
                      </a:cubicBezTo>
                      <a:cubicBezTo>
                        <a:pt x="1493241" y="1173050"/>
                        <a:pt x="1513846" y="1178201"/>
                        <a:pt x="1509983" y="1188504"/>
                      </a:cubicBezTo>
                      <a:cubicBezTo>
                        <a:pt x="1506119" y="1198806"/>
                        <a:pt x="1507407" y="1200094"/>
                        <a:pt x="1508695" y="1218123"/>
                      </a:cubicBezTo>
                      <a:cubicBezTo>
                        <a:pt x="1509983" y="1236153"/>
                        <a:pt x="1509983" y="1255470"/>
                        <a:pt x="1520285" y="1274787"/>
                      </a:cubicBezTo>
                      <a:cubicBezTo>
                        <a:pt x="1530588" y="1294104"/>
                        <a:pt x="1537027" y="1321148"/>
                        <a:pt x="1553768" y="1294104"/>
                      </a:cubicBezTo>
                      <a:cubicBezTo>
                        <a:pt x="1570510" y="1267060"/>
                        <a:pt x="1569222" y="1282514"/>
                        <a:pt x="1569222" y="1241304"/>
                      </a:cubicBezTo>
                      <a:cubicBezTo>
                        <a:pt x="1569222" y="1200094"/>
                        <a:pt x="1564071" y="1167899"/>
                        <a:pt x="1564071" y="1164035"/>
                      </a:cubicBezTo>
                      <a:cubicBezTo>
                        <a:pt x="1564071" y="1160172"/>
                        <a:pt x="1547329" y="1121538"/>
                        <a:pt x="1589827" y="1091918"/>
                      </a:cubicBezTo>
                      <a:cubicBezTo>
                        <a:pt x="1632325" y="1062299"/>
                        <a:pt x="1636188" y="1053284"/>
                        <a:pt x="1658081" y="1044269"/>
                      </a:cubicBezTo>
                      <a:cubicBezTo>
                        <a:pt x="1679974" y="1035255"/>
                        <a:pt x="1678686" y="1042981"/>
                        <a:pt x="1691564" y="1028816"/>
                      </a:cubicBezTo>
                      <a:cubicBezTo>
                        <a:pt x="1704442" y="1014650"/>
                        <a:pt x="1703154" y="1006923"/>
                        <a:pt x="1710881" y="1006923"/>
                      </a:cubicBezTo>
                      <a:cubicBezTo>
                        <a:pt x="1718608" y="1006923"/>
                        <a:pt x="1716032" y="999196"/>
                        <a:pt x="1722471" y="999196"/>
                      </a:cubicBezTo>
                      <a:cubicBezTo>
                        <a:pt x="1728910" y="999196"/>
                        <a:pt x="1739213" y="992757"/>
                        <a:pt x="1739213" y="992757"/>
                      </a:cubicBezTo>
                      <a:lnTo>
                        <a:pt x="1739213" y="976015"/>
                      </a:lnTo>
                      <a:lnTo>
                        <a:pt x="1722471" y="976015"/>
                      </a:lnTo>
                      <a:lnTo>
                        <a:pt x="1744364" y="965713"/>
                      </a:lnTo>
                      <a:lnTo>
                        <a:pt x="1741788" y="950259"/>
                      </a:lnTo>
                      <a:cubicBezTo>
                        <a:pt x="1741788" y="950259"/>
                        <a:pt x="1721183" y="948972"/>
                        <a:pt x="1726335" y="947684"/>
                      </a:cubicBezTo>
                      <a:cubicBezTo>
                        <a:pt x="1731486" y="946396"/>
                        <a:pt x="1748227" y="942533"/>
                        <a:pt x="1748227" y="933518"/>
                      </a:cubicBezTo>
                      <a:cubicBezTo>
                        <a:pt x="1748227" y="924503"/>
                        <a:pt x="1748227" y="900035"/>
                        <a:pt x="1748227" y="900035"/>
                      </a:cubicBezTo>
                      <a:cubicBezTo>
                        <a:pt x="1748227" y="900035"/>
                        <a:pt x="1754667" y="847235"/>
                        <a:pt x="1755954" y="889732"/>
                      </a:cubicBezTo>
                      <a:cubicBezTo>
                        <a:pt x="1757242" y="932230"/>
                        <a:pt x="1749515" y="947684"/>
                        <a:pt x="1768832" y="923215"/>
                      </a:cubicBezTo>
                      <a:cubicBezTo>
                        <a:pt x="1788149" y="898747"/>
                        <a:pt x="1784286" y="885869"/>
                        <a:pt x="1784286" y="885869"/>
                      </a:cubicBezTo>
                      <a:lnTo>
                        <a:pt x="1797164" y="891020"/>
                      </a:lnTo>
                      <a:cubicBezTo>
                        <a:pt x="1797164" y="891020"/>
                        <a:pt x="1828072" y="861401"/>
                        <a:pt x="1829359" y="845947"/>
                      </a:cubicBezTo>
                      <a:cubicBezTo>
                        <a:pt x="1830647" y="830493"/>
                        <a:pt x="1826784" y="833069"/>
                        <a:pt x="1853828" y="829205"/>
                      </a:cubicBezTo>
                      <a:cubicBezTo>
                        <a:pt x="1880872" y="825342"/>
                        <a:pt x="1893750" y="815039"/>
                        <a:pt x="1904052" y="815039"/>
                      </a:cubicBezTo>
                      <a:cubicBezTo>
                        <a:pt x="1911779" y="815039"/>
                        <a:pt x="1924657" y="815039"/>
                        <a:pt x="1929808" y="815039"/>
                      </a:cubicBezTo>
                      <a:cubicBezTo>
                        <a:pt x="1925945" y="813752"/>
                        <a:pt x="1920794" y="809888"/>
                        <a:pt x="1933672" y="786708"/>
                      </a:cubicBezTo>
                      <a:cubicBezTo>
                        <a:pt x="1951701" y="754513"/>
                        <a:pt x="1960716" y="746786"/>
                        <a:pt x="1978745" y="742922"/>
                      </a:cubicBezTo>
                      <a:cubicBezTo>
                        <a:pt x="1996775" y="739059"/>
                        <a:pt x="2001926" y="724893"/>
                        <a:pt x="2017379" y="724893"/>
                      </a:cubicBezTo>
                      <a:cubicBezTo>
                        <a:pt x="2022531" y="724893"/>
                        <a:pt x="2027682" y="724893"/>
                        <a:pt x="2031545" y="724893"/>
                      </a:cubicBezTo>
                      <a:cubicBezTo>
                        <a:pt x="2040560" y="724893"/>
                        <a:pt x="2048287" y="724893"/>
                        <a:pt x="2048287" y="719742"/>
                      </a:cubicBezTo>
                      <a:cubicBezTo>
                        <a:pt x="2048287" y="715878"/>
                        <a:pt x="2050862" y="712015"/>
                        <a:pt x="2056014" y="709439"/>
                      </a:cubicBezTo>
                      <a:cubicBezTo>
                        <a:pt x="2059877" y="706864"/>
                        <a:pt x="2065028" y="705576"/>
                        <a:pt x="2070180" y="704288"/>
                      </a:cubicBezTo>
                      <a:cubicBezTo>
                        <a:pt x="2083058" y="701712"/>
                        <a:pt x="2093360" y="693986"/>
                        <a:pt x="2102375" y="692698"/>
                      </a:cubicBezTo>
                      <a:cubicBezTo>
                        <a:pt x="2111389" y="691410"/>
                        <a:pt x="2072755" y="700425"/>
                        <a:pt x="2058589" y="719742"/>
                      </a:cubicBezTo>
                      <a:cubicBezTo>
                        <a:pt x="2044423" y="739059"/>
                        <a:pt x="2053438" y="768678"/>
                        <a:pt x="2071467" y="750649"/>
                      </a:cubicBezTo>
                      <a:cubicBezTo>
                        <a:pt x="2089497" y="732620"/>
                        <a:pt x="2086921" y="732620"/>
                        <a:pt x="2103663" y="732620"/>
                      </a:cubicBezTo>
                      <a:cubicBezTo>
                        <a:pt x="2120404" y="732620"/>
                        <a:pt x="2134570" y="722317"/>
                        <a:pt x="2146160" y="722317"/>
                      </a:cubicBezTo>
                      <a:cubicBezTo>
                        <a:pt x="2157751" y="722317"/>
                        <a:pt x="2183507" y="709439"/>
                        <a:pt x="2188658" y="709439"/>
                      </a:cubicBezTo>
                      <a:cubicBezTo>
                        <a:pt x="2193809" y="709439"/>
                        <a:pt x="2206687" y="701712"/>
                        <a:pt x="2220853" y="690122"/>
                      </a:cubicBezTo>
                      <a:cubicBezTo>
                        <a:pt x="2235019" y="678532"/>
                        <a:pt x="2228580" y="670805"/>
                        <a:pt x="2215702" y="672093"/>
                      </a:cubicBezTo>
                      <a:cubicBezTo>
                        <a:pt x="2202824" y="673381"/>
                        <a:pt x="2222141" y="650200"/>
                        <a:pt x="2216990" y="650200"/>
                      </a:cubicBezTo>
                      <a:cubicBezTo>
                        <a:pt x="2211839" y="650200"/>
                        <a:pt x="2195097" y="660503"/>
                        <a:pt x="2193809" y="669517"/>
                      </a:cubicBezTo>
                      <a:cubicBezTo>
                        <a:pt x="2192521" y="678532"/>
                        <a:pt x="2179643" y="678532"/>
                        <a:pt x="2175780" y="679820"/>
                      </a:cubicBezTo>
                      <a:cubicBezTo>
                        <a:pt x="2171916" y="681107"/>
                        <a:pt x="2160326" y="683683"/>
                        <a:pt x="2148736" y="681107"/>
                      </a:cubicBezTo>
                      <a:cubicBezTo>
                        <a:pt x="2137146" y="678532"/>
                        <a:pt x="2117828" y="674668"/>
                        <a:pt x="2119116" y="665654"/>
                      </a:cubicBezTo>
                      <a:cubicBezTo>
                        <a:pt x="2120404" y="656639"/>
                        <a:pt x="2120404" y="641185"/>
                        <a:pt x="2129419" y="636034"/>
                      </a:cubicBezTo>
                      <a:cubicBezTo>
                        <a:pt x="2138433" y="630883"/>
                        <a:pt x="2138433" y="632171"/>
                        <a:pt x="2146160" y="623156"/>
                      </a:cubicBezTo>
                      <a:cubicBezTo>
                        <a:pt x="2153887" y="614141"/>
                        <a:pt x="2179643" y="592249"/>
                        <a:pt x="2153887" y="592249"/>
                      </a:cubicBezTo>
                      <a:cubicBezTo>
                        <a:pt x="2128131" y="592249"/>
                        <a:pt x="2121692" y="583234"/>
                        <a:pt x="2098511" y="590961"/>
                      </a:cubicBezTo>
                      <a:cubicBezTo>
                        <a:pt x="2075331" y="598688"/>
                        <a:pt x="2057301" y="612854"/>
                        <a:pt x="2046999" y="612854"/>
                      </a:cubicBezTo>
                      <a:cubicBezTo>
                        <a:pt x="2041848" y="612854"/>
                        <a:pt x="2026394" y="625732"/>
                        <a:pt x="2012228" y="638610"/>
                      </a:cubicBezTo>
                      <a:cubicBezTo>
                        <a:pt x="2004501" y="645049"/>
                        <a:pt x="1995487" y="652776"/>
                        <a:pt x="1991623" y="655351"/>
                      </a:cubicBezTo>
                      <a:cubicBezTo>
                        <a:pt x="1990335" y="656639"/>
                        <a:pt x="1989048" y="656639"/>
                        <a:pt x="1987760" y="656639"/>
                      </a:cubicBezTo>
                      <a:cubicBezTo>
                        <a:pt x="1978745" y="657927"/>
                        <a:pt x="1973594" y="648912"/>
                        <a:pt x="1973594" y="648912"/>
                      </a:cubicBezTo>
                      <a:cubicBezTo>
                        <a:pt x="1973594" y="648912"/>
                        <a:pt x="1982609" y="641185"/>
                        <a:pt x="1996775" y="634746"/>
                      </a:cubicBezTo>
                      <a:cubicBezTo>
                        <a:pt x="2010940" y="628307"/>
                        <a:pt x="2016092" y="616717"/>
                        <a:pt x="2031545" y="610278"/>
                      </a:cubicBezTo>
                      <a:cubicBezTo>
                        <a:pt x="2046999" y="603839"/>
                        <a:pt x="2046999" y="601263"/>
                        <a:pt x="2056014" y="597400"/>
                      </a:cubicBezTo>
                      <a:cubicBezTo>
                        <a:pt x="2065028" y="593537"/>
                        <a:pt x="2079194" y="587097"/>
                        <a:pt x="2079194" y="587097"/>
                      </a:cubicBezTo>
                      <a:cubicBezTo>
                        <a:pt x="2079194" y="587097"/>
                        <a:pt x="2092072" y="583234"/>
                        <a:pt x="2097223" y="579371"/>
                      </a:cubicBezTo>
                      <a:cubicBezTo>
                        <a:pt x="2102375" y="575507"/>
                        <a:pt x="2099799" y="562629"/>
                        <a:pt x="2110102" y="562629"/>
                      </a:cubicBezTo>
                      <a:cubicBezTo>
                        <a:pt x="2120404" y="562629"/>
                        <a:pt x="2157751" y="560053"/>
                        <a:pt x="2173204" y="561341"/>
                      </a:cubicBezTo>
                      <a:cubicBezTo>
                        <a:pt x="2188658" y="562629"/>
                        <a:pt x="2215702" y="557478"/>
                        <a:pt x="2223429" y="558766"/>
                      </a:cubicBezTo>
                      <a:cubicBezTo>
                        <a:pt x="2231156" y="560053"/>
                        <a:pt x="2253048" y="558766"/>
                        <a:pt x="2259487" y="558766"/>
                      </a:cubicBezTo>
                      <a:cubicBezTo>
                        <a:pt x="2265926" y="558766"/>
                        <a:pt x="2269790" y="557478"/>
                        <a:pt x="2286531" y="545888"/>
                      </a:cubicBezTo>
                      <a:cubicBezTo>
                        <a:pt x="2303273" y="534297"/>
                        <a:pt x="2300697" y="529146"/>
                        <a:pt x="2336756" y="526570"/>
                      </a:cubicBezTo>
                      <a:cubicBezTo>
                        <a:pt x="2372815" y="523995"/>
                        <a:pt x="2381829" y="523995"/>
                        <a:pt x="2385693" y="507253"/>
                      </a:cubicBezTo>
                      <a:cubicBezTo>
                        <a:pt x="2389556" y="490512"/>
                        <a:pt x="2393419" y="482785"/>
                        <a:pt x="2389556" y="476346"/>
                      </a:cubicBezTo>
                      <a:cubicBezTo>
                        <a:pt x="2385693" y="469907"/>
                        <a:pt x="2370239" y="477634"/>
                        <a:pt x="2370239" y="462180"/>
                      </a:cubicBezTo>
                      <a:cubicBezTo>
                        <a:pt x="2370239" y="446726"/>
                        <a:pt x="2358649" y="451878"/>
                        <a:pt x="2344483" y="458317"/>
                      </a:cubicBezTo>
                      <a:cubicBezTo>
                        <a:pt x="2330317" y="464756"/>
                        <a:pt x="2318727" y="473770"/>
                        <a:pt x="2307136" y="473770"/>
                      </a:cubicBezTo>
                      <a:cubicBezTo>
                        <a:pt x="2295546" y="473770"/>
                        <a:pt x="2278805" y="462180"/>
                        <a:pt x="2300697" y="458317"/>
                      </a:cubicBezTo>
                      <a:cubicBezTo>
                        <a:pt x="2322590" y="454453"/>
                        <a:pt x="2327741" y="451878"/>
                        <a:pt x="2341907" y="448014"/>
                      </a:cubicBezTo>
                      <a:cubicBezTo>
                        <a:pt x="2356073" y="444151"/>
                        <a:pt x="2352210" y="442863"/>
                        <a:pt x="2365088" y="440287"/>
                      </a:cubicBezTo>
                      <a:cubicBezTo>
                        <a:pt x="2377966" y="437712"/>
                        <a:pt x="2377966" y="435136"/>
                        <a:pt x="2358649" y="429985"/>
                      </a:cubicBezTo>
                      <a:cubicBezTo>
                        <a:pt x="2339331" y="424834"/>
                        <a:pt x="2344483" y="431273"/>
                        <a:pt x="2327741" y="420970"/>
                      </a:cubicBezTo>
                      <a:cubicBezTo>
                        <a:pt x="2311000" y="410668"/>
                        <a:pt x="2294258" y="404229"/>
                        <a:pt x="2298122" y="392638"/>
                      </a:cubicBezTo>
                      <a:cubicBezTo>
                        <a:pt x="2301985" y="381048"/>
                        <a:pt x="2304561" y="395214"/>
                        <a:pt x="2312288" y="373321"/>
                      </a:cubicBezTo>
                      <a:cubicBezTo>
                        <a:pt x="2320014" y="351429"/>
                        <a:pt x="2301985" y="271584"/>
                        <a:pt x="2301985" y="271584"/>
                      </a:cubicBezTo>
                      <a:cubicBezTo>
                        <a:pt x="2301985" y="271584"/>
                        <a:pt x="2281380" y="298628"/>
                        <a:pt x="2258199" y="310219"/>
                      </a:cubicBezTo>
                      <a:cubicBezTo>
                        <a:pt x="2235019" y="321809"/>
                        <a:pt x="2218278" y="326960"/>
                        <a:pt x="2213126" y="334687"/>
                      </a:cubicBezTo>
                      <a:cubicBezTo>
                        <a:pt x="2207975" y="342414"/>
                        <a:pt x="2200248" y="347565"/>
                        <a:pt x="2197673" y="333399"/>
                      </a:cubicBezTo>
                      <a:cubicBezTo>
                        <a:pt x="2195097" y="319233"/>
                        <a:pt x="2189946" y="319233"/>
                        <a:pt x="2184794" y="317946"/>
                      </a:cubicBezTo>
                      <a:cubicBezTo>
                        <a:pt x="2179643" y="316658"/>
                        <a:pt x="2144873" y="315370"/>
                        <a:pt x="2184794" y="296053"/>
                      </a:cubicBezTo>
                      <a:cubicBezTo>
                        <a:pt x="2224717" y="276736"/>
                        <a:pt x="2205399" y="283175"/>
                        <a:pt x="2205399" y="271584"/>
                      </a:cubicBezTo>
                      <a:cubicBezTo>
                        <a:pt x="2205399" y="259994"/>
                        <a:pt x="2195097" y="257419"/>
                        <a:pt x="2183507" y="257419"/>
                      </a:cubicBezTo>
                      <a:cubicBezTo>
                        <a:pt x="2171916" y="257419"/>
                        <a:pt x="2168053" y="249692"/>
                        <a:pt x="2166765" y="238101"/>
                      </a:cubicBezTo>
                      <a:cubicBezTo>
                        <a:pt x="2165477" y="226511"/>
                        <a:pt x="2152599" y="220072"/>
                        <a:pt x="2131994" y="222648"/>
                      </a:cubicBezTo>
                      <a:cubicBezTo>
                        <a:pt x="2111389" y="225223"/>
                        <a:pt x="2097223" y="232950"/>
                        <a:pt x="2088209" y="227799"/>
                      </a:cubicBezTo>
                      <a:cubicBezTo>
                        <a:pt x="2079194" y="222648"/>
                        <a:pt x="2049575" y="208482"/>
                        <a:pt x="2044423" y="235526"/>
                      </a:cubicBezTo>
                      <a:cubicBezTo>
                        <a:pt x="2039272" y="262570"/>
                        <a:pt x="2025106" y="261282"/>
                        <a:pt x="2025106" y="272872"/>
                      </a:cubicBezTo>
                      <a:cubicBezTo>
                        <a:pt x="2025106" y="284463"/>
                        <a:pt x="2026394" y="294765"/>
                        <a:pt x="2013516" y="294765"/>
                      </a:cubicBezTo>
                      <a:cubicBezTo>
                        <a:pt x="2000638" y="294765"/>
                        <a:pt x="1963291" y="312794"/>
                        <a:pt x="1981321" y="332111"/>
                      </a:cubicBezTo>
                      <a:cubicBezTo>
                        <a:pt x="1999350" y="351429"/>
                        <a:pt x="2000638" y="352716"/>
                        <a:pt x="1995487" y="366882"/>
                      </a:cubicBezTo>
                      <a:cubicBezTo>
                        <a:pt x="1990335" y="381048"/>
                        <a:pt x="1974882" y="417107"/>
                        <a:pt x="1887311" y="435136"/>
                      </a:cubicBezTo>
                      <a:cubicBezTo>
                        <a:pt x="1887311" y="435136"/>
                        <a:pt x="1875720" y="469907"/>
                        <a:pt x="1877008" y="485361"/>
                      </a:cubicBezTo>
                      <a:cubicBezTo>
                        <a:pt x="1878296" y="500814"/>
                        <a:pt x="1875720" y="502102"/>
                        <a:pt x="1861555" y="509829"/>
                      </a:cubicBezTo>
                      <a:cubicBezTo>
                        <a:pt x="1847389" y="517556"/>
                        <a:pt x="1849964" y="527858"/>
                        <a:pt x="1835798" y="527858"/>
                      </a:cubicBezTo>
                      <a:cubicBezTo>
                        <a:pt x="1821633" y="527858"/>
                        <a:pt x="1816481" y="535585"/>
                        <a:pt x="1813906" y="518844"/>
                      </a:cubicBezTo>
                      <a:cubicBezTo>
                        <a:pt x="1811330" y="502102"/>
                        <a:pt x="1803603" y="514980"/>
                        <a:pt x="1807467" y="496951"/>
                      </a:cubicBezTo>
                      <a:cubicBezTo>
                        <a:pt x="1811330" y="478922"/>
                        <a:pt x="1798452" y="484073"/>
                        <a:pt x="1819057" y="468619"/>
                      </a:cubicBezTo>
                      <a:cubicBezTo>
                        <a:pt x="1839662" y="453165"/>
                        <a:pt x="1820345" y="459604"/>
                        <a:pt x="1834511" y="444151"/>
                      </a:cubicBezTo>
                      <a:cubicBezTo>
                        <a:pt x="1848677" y="428697"/>
                        <a:pt x="1851252" y="419682"/>
                        <a:pt x="1844813" y="419682"/>
                      </a:cubicBezTo>
                      <a:cubicBezTo>
                        <a:pt x="1838374" y="419682"/>
                        <a:pt x="1781710" y="415819"/>
                        <a:pt x="1781710" y="415819"/>
                      </a:cubicBezTo>
                      <a:cubicBezTo>
                        <a:pt x="1781710" y="415819"/>
                        <a:pt x="1775271" y="397790"/>
                        <a:pt x="1754667" y="397790"/>
                      </a:cubicBezTo>
                      <a:cubicBezTo>
                        <a:pt x="1734062" y="397790"/>
                        <a:pt x="1721183" y="365594"/>
                        <a:pt x="1695427" y="365594"/>
                      </a:cubicBezTo>
                      <a:cubicBezTo>
                        <a:pt x="1669671" y="365594"/>
                        <a:pt x="1647778" y="369458"/>
                        <a:pt x="1647778" y="369458"/>
                      </a:cubicBezTo>
                      <a:cubicBezTo>
                        <a:pt x="1647778" y="369458"/>
                        <a:pt x="1668383" y="347565"/>
                        <a:pt x="1668383" y="332111"/>
                      </a:cubicBezTo>
                      <a:cubicBezTo>
                        <a:pt x="1668383" y="316658"/>
                        <a:pt x="1638764" y="319233"/>
                        <a:pt x="1638764" y="319233"/>
                      </a:cubicBezTo>
                      <a:cubicBezTo>
                        <a:pt x="1638764" y="319233"/>
                        <a:pt x="1717320" y="216209"/>
                        <a:pt x="1789437" y="216209"/>
                      </a:cubicBezTo>
                      <a:cubicBezTo>
                        <a:pt x="1801028" y="216209"/>
                        <a:pt x="1830647" y="195604"/>
                        <a:pt x="1804891" y="194316"/>
                      </a:cubicBezTo>
                      <a:cubicBezTo>
                        <a:pt x="1779135" y="193028"/>
                        <a:pt x="1822920" y="186589"/>
                        <a:pt x="1837086" y="185301"/>
                      </a:cubicBezTo>
                      <a:cubicBezTo>
                        <a:pt x="1851252" y="184013"/>
                        <a:pt x="1846101" y="181438"/>
                        <a:pt x="1865418" y="181438"/>
                      </a:cubicBezTo>
                      <a:cubicBezTo>
                        <a:pt x="1884735" y="181438"/>
                        <a:pt x="1855116" y="189165"/>
                        <a:pt x="1891174" y="176287"/>
                      </a:cubicBezTo>
                      <a:cubicBezTo>
                        <a:pt x="1927233" y="163409"/>
                        <a:pt x="1933672" y="162121"/>
                        <a:pt x="1933672" y="155682"/>
                      </a:cubicBezTo>
                      <a:cubicBezTo>
                        <a:pt x="1933672" y="149243"/>
                        <a:pt x="1910491" y="155682"/>
                        <a:pt x="1898901" y="147955"/>
                      </a:cubicBezTo>
                      <a:cubicBezTo>
                        <a:pt x="1887311" y="140228"/>
                        <a:pt x="1882159" y="136365"/>
                        <a:pt x="1882159" y="136365"/>
                      </a:cubicBezTo>
                      <a:cubicBezTo>
                        <a:pt x="1882159" y="136365"/>
                        <a:pt x="1898901" y="136365"/>
                        <a:pt x="1909204" y="137652"/>
                      </a:cubicBezTo>
                      <a:cubicBezTo>
                        <a:pt x="1919506" y="138940"/>
                        <a:pt x="1929808" y="140228"/>
                        <a:pt x="1937535" y="138940"/>
                      </a:cubicBezTo>
                      <a:cubicBezTo>
                        <a:pt x="1945262" y="137652"/>
                        <a:pt x="1943974" y="141516"/>
                        <a:pt x="1949125" y="129926"/>
                      </a:cubicBezTo>
                      <a:cubicBezTo>
                        <a:pt x="1954277" y="118335"/>
                        <a:pt x="1952989" y="115760"/>
                        <a:pt x="1967155" y="115760"/>
                      </a:cubicBezTo>
                      <a:cubicBezTo>
                        <a:pt x="1981321" y="115760"/>
                        <a:pt x="1983896" y="110608"/>
                        <a:pt x="1998062" y="115760"/>
                      </a:cubicBezTo>
                      <a:cubicBezTo>
                        <a:pt x="2012228" y="120911"/>
                        <a:pt x="1998062" y="111896"/>
                        <a:pt x="2019955" y="115760"/>
                      </a:cubicBezTo>
                      <a:cubicBezTo>
                        <a:pt x="2041848" y="119623"/>
                        <a:pt x="2018667" y="115760"/>
                        <a:pt x="2049575" y="108033"/>
                      </a:cubicBezTo>
                      <a:cubicBezTo>
                        <a:pt x="2080482" y="100306"/>
                        <a:pt x="2094648" y="104169"/>
                        <a:pt x="2092072" y="91291"/>
                      </a:cubicBezTo>
                      <a:cubicBezTo>
                        <a:pt x="2089497" y="78413"/>
                        <a:pt x="2059877" y="80989"/>
                        <a:pt x="2084345" y="69399"/>
                      </a:cubicBezTo>
                      <a:cubicBezTo>
                        <a:pt x="2108814" y="57808"/>
                        <a:pt x="2119116" y="64247"/>
                        <a:pt x="2116541" y="55233"/>
                      </a:cubicBezTo>
                      <a:cubicBezTo>
                        <a:pt x="2113965" y="46218"/>
                        <a:pt x="2093360" y="35916"/>
                        <a:pt x="2086921" y="35916"/>
                      </a:cubicBezTo>
                      <a:cubicBezTo>
                        <a:pt x="2080482" y="35916"/>
                        <a:pt x="2074043" y="28189"/>
                        <a:pt x="2058589" y="35916"/>
                      </a:cubicBezTo>
                      <a:cubicBezTo>
                        <a:pt x="2043135" y="43642"/>
                        <a:pt x="2041848" y="59096"/>
                        <a:pt x="2034121" y="64247"/>
                      </a:cubicBezTo>
                      <a:cubicBezTo>
                        <a:pt x="2026394" y="69399"/>
                        <a:pt x="2018667" y="64247"/>
                        <a:pt x="2007077" y="74550"/>
                      </a:cubicBezTo>
                      <a:cubicBezTo>
                        <a:pt x="1995487" y="84852"/>
                        <a:pt x="1987760" y="82277"/>
                        <a:pt x="1977457" y="87428"/>
                      </a:cubicBezTo>
                      <a:cubicBezTo>
                        <a:pt x="1967155" y="92579"/>
                        <a:pt x="1974882" y="95155"/>
                        <a:pt x="1967155" y="92579"/>
                      </a:cubicBezTo>
                      <a:cubicBezTo>
                        <a:pt x="1959428" y="90003"/>
                        <a:pt x="1949125" y="78413"/>
                        <a:pt x="1965867" y="77125"/>
                      </a:cubicBezTo>
                      <a:cubicBezTo>
                        <a:pt x="1982609" y="75838"/>
                        <a:pt x="2000638" y="75838"/>
                        <a:pt x="1989048" y="60384"/>
                      </a:cubicBezTo>
                      <a:cubicBezTo>
                        <a:pt x="1977457" y="44930"/>
                        <a:pt x="1965867" y="35916"/>
                        <a:pt x="1952989" y="47506"/>
                      </a:cubicBezTo>
                      <a:cubicBezTo>
                        <a:pt x="1940111" y="59096"/>
                        <a:pt x="1931096" y="65535"/>
                        <a:pt x="1929808" y="60384"/>
                      </a:cubicBezTo>
                      <a:cubicBezTo>
                        <a:pt x="1928521" y="55233"/>
                        <a:pt x="1931096" y="25613"/>
                        <a:pt x="1923369" y="34628"/>
                      </a:cubicBezTo>
                      <a:cubicBezTo>
                        <a:pt x="1915643" y="43642"/>
                        <a:pt x="1895038" y="43642"/>
                        <a:pt x="1882159" y="51369"/>
                      </a:cubicBezTo>
                      <a:cubicBezTo>
                        <a:pt x="1869281" y="59096"/>
                        <a:pt x="1851252" y="59096"/>
                        <a:pt x="1842238" y="65535"/>
                      </a:cubicBezTo>
                      <a:cubicBezTo>
                        <a:pt x="1833223" y="71974"/>
                        <a:pt x="1822920" y="79701"/>
                        <a:pt x="1815193" y="84852"/>
                      </a:cubicBezTo>
                      <a:cubicBezTo>
                        <a:pt x="1807467" y="90003"/>
                        <a:pt x="1808754" y="101594"/>
                        <a:pt x="1803603" y="101594"/>
                      </a:cubicBezTo>
                      <a:cubicBezTo>
                        <a:pt x="1798452" y="101594"/>
                        <a:pt x="1789437" y="114472"/>
                        <a:pt x="1789437" y="99018"/>
                      </a:cubicBezTo>
                      <a:cubicBezTo>
                        <a:pt x="1789437" y="83564"/>
                        <a:pt x="1785574" y="79701"/>
                        <a:pt x="1772696" y="79701"/>
                      </a:cubicBezTo>
                      <a:cubicBezTo>
                        <a:pt x="1759818" y="79701"/>
                        <a:pt x="1741788" y="79701"/>
                        <a:pt x="1735349" y="79701"/>
                      </a:cubicBezTo>
                      <a:cubicBezTo>
                        <a:pt x="1728910" y="79701"/>
                        <a:pt x="1725047" y="79701"/>
                        <a:pt x="1709593" y="82277"/>
                      </a:cubicBezTo>
                      <a:cubicBezTo>
                        <a:pt x="1694140" y="84852"/>
                        <a:pt x="1672247" y="88716"/>
                        <a:pt x="1672247" y="88716"/>
                      </a:cubicBezTo>
                      <a:cubicBezTo>
                        <a:pt x="1672247" y="88716"/>
                        <a:pt x="1665808" y="68111"/>
                        <a:pt x="1641339" y="68111"/>
                      </a:cubicBezTo>
                      <a:cubicBezTo>
                        <a:pt x="1616871" y="68111"/>
                        <a:pt x="1602705" y="65535"/>
                        <a:pt x="1592403" y="71974"/>
                      </a:cubicBezTo>
                      <a:cubicBezTo>
                        <a:pt x="1582100" y="78413"/>
                        <a:pt x="1570510" y="83564"/>
                        <a:pt x="1567934" y="92579"/>
                      </a:cubicBezTo>
                      <a:cubicBezTo>
                        <a:pt x="1565359" y="101594"/>
                        <a:pt x="1562783" y="113184"/>
                        <a:pt x="1556344" y="109321"/>
                      </a:cubicBezTo>
                      <a:cubicBezTo>
                        <a:pt x="1549905" y="105457"/>
                        <a:pt x="1553768" y="100306"/>
                        <a:pt x="1547329" y="90003"/>
                      </a:cubicBezTo>
                      <a:cubicBezTo>
                        <a:pt x="1540890" y="79701"/>
                        <a:pt x="1546042" y="78413"/>
                        <a:pt x="1525437" y="78413"/>
                      </a:cubicBezTo>
                      <a:cubicBezTo>
                        <a:pt x="1504832" y="78413"/>
                        <a:pt x="1441729" y="87428"/>
                        <a:pt x="1441729" y="87428"/>
                      </a:cubicBezTo>
                      <a:cubicBezTo>
                        <a:pt x="1441729" y="87428"/>
                        <a:pt x="1432714" y="80989"/>
                        <a:pt x="1458471" y="77125"/>
                      </a:cubicBezTo>
                      <a:cubicBezTo>
                        <a:pt x="1484227" y="73262"/>
                        <a:pt x="1495817" y="51369"/>
                        <a:pt x="1457183" y="51369"/>
                      </a:cubicBezTo>
                      <a:cubicBezTo>
                        <a:pt x="1418548" y="51369"/>
                        <a:pt x="1409534" y="60384"/>
                        <a:pt x="1400519" y="51369"/>
                      </a:cubicBezTo>
                      <a:cubicBezTo>
                        <a:pt x="1391505" y="42355"/>
                        <a:pt x="1382490" y="42355"/>
                        <a:pt x="1369612" y="37203"/>
                      </a:cubicBezTo>
                      <a:cubicBezTo>
                        <a:pt x="1356734" y="32052"/>
                        <a:pt x="1349007" y="29477"/>
                        <a:pt x="1341280" y="32052"/>
                      </a:cubicBezTo>
                      <a:cubicBezTo>
                        <a:pt x="1333553" y="34628"/>
                        <a:pt x="1336129" y="44930"/>
                        <a:pt x="1320675" y="44930"/>
                      </a:cubicBezTo>
                      <a:cubicBezTo>
                        <a:pt x="1305221" y="44930"/>
                        <a:pt x="1323251" y="26901"/>
                        <a:pt x="1323251" y="26901"/>
                      </a:cubicBezTo>
                      <a:cubicBezTo>
                        <a:pt x="1323251" y="26901"/>
                        <a:pt x="1306509" y="21750"/>
                        <a:pt x="1300070" y="30764"/>
                      </a:cubicBezTo>
                      <a:cubicBezTo>
                        <a:pt x="1293631" y="39779"/>
                        <a:pt x="1288480" y="46218"/>
                        <a:pt x="1278177" y="42355"/>
                      </a:cubicBezTo>
                      <a:cubicBezTo>
                        <a:pt x="1267875" y="38491"/>
                        <a:pt x="1280753" y="32052"/>
                        <a:pt x="1282041" y="26901"/>
                      </a:cubicBezTo>
                      <a:cubicBezTo>
                        <a:pt x="1283329" y="21750"/>
                        <a:pt x="1270451" y="12735"/>
                        <a:pt x="1257572" y="24325"/>
                      </a:cubicBezTo>
                      <a:cubicBezTo>
                        <a:pt x="1244694" y="35916"/>
                        <a:pt x="1231816" y="39779"/>
                        <a:pt x="1221514" y="41067"/>
                      </a:cubicBezTo>
                      <a:cubicBezTo>
                        <a:pt x="1211211" y="42355"/>
                        <a:pt x="1193182" y="28189"/>
                        <a:pt x="1181592" y="30764"/>
                      </a:cubicBezTo>
                      <a:cubicBezTo>
                        <a:pt x="1170002" y="33340"/>
                        <a:pt x="1163563" y="46218"/>
                        <a:pt x="1150684" y="48794"/>
                      </a:cubicBezTo>
                      <a:cubicBezTo>
                        <a:pt x="1137806" y="51369"/>
                        <a:pt x="1122353" y="51369"/>
                        <a:pt x="1109475" y="51369"/>
                      </a:cubicBezTo>
                      <a:cubicBezTo>
                        <a:pt x="1096596" y="51369"/>
                        <a:pt x="1077279" y="53945"/>
                        <a:pt x="1068265" y="53945"/>
                      </a:cubicBezTo>
                      <a:cubicBezTo>
                        <a:pt x="1059250" y="53945"/>
                        <a:pt x="1038645" y="57808"/>
                        <a:pt x="1036069" y="48794"/>
                      </a:cubicBezTo>
                      <a:cubicBezTo>
                        <a:pt x="1033494" y="41067"/>
                        <a:pt x="1019328" y="34628"/>
                        <a:pt x="1009026" y="33340"/>
                      </a:cubicBezTo>
                      <a:cubicBezTo>
                        <a:pt x="1006450" y="33340"/>
                        <a:pt x="1003874" y="33340"/>
                        <a:pt x="1002586" y="33340"/>
                      </a:cubicBezTo>
                      <a:cubicBezTo>
                        <a:pt x="996147" y="34628"/>
                        <a:pt x="1000011" y="32052"/>
                        <a:pt x="992284" y="29477"/>
                      </a:cubicBezTo>
                      <a:cubicBezTo>
                        <a:pt x="988421" y="28189"/>
                        <a:pt x="980694" y="26901"/>
                        <a:pt x="967816" y="26901"/>
                      </a:cubicBezTo>
                      <a:cubicBezTo>
                        <a:pt x="929181" y="26901"/>
                        <a:pt x="936908" y="29477"/>
                        <a:pt x="907289" y="28189"/>
                      </a:cubicBezTo>
                      <a:cubicBezTo>
                        <a:pt x="877669" y="26901"/>
                        <a:pt x="873806" y="12735"/>
                        <a:pt x="851913" y="12735"/>
                      </a:cubicBezTo>
                      <a:cubicBezTo>
                        <a:pt x="830020" y="12735"/>
                        <a:pt x="848049" y="21750"/>
                        <a:pt x="830020" y="12735"/>
                      </a:cubicBezTo>
                      <a:cubicBezTo>
                        <a:pt x="811991" y="3720"/>
                        <a:pt x="796537" y="1145"/>
                        <a:pt x="777220" y="1145"/>
                      </a:cubicBezTo>
                      <a:cubicBezTo>
                        <a:pt x="757903" y="1145"/>
                        <a:pt x="743737" y="-1431"/>
                        <a:pt x="724420" y="1145"/>
                      </a:cubicBezTo>
                      <a:cubicBezTo>
                        <a:pt x="705103" y="3720"/>
                        <a:pt x="693512" y="16598"/>
                        <a:pt x="674195" y="17886"/>
                      </a:cubicBezTo>
                      <a:cubicBezTo>
                        <a:pt x="654878" y="19174"/>
                        <a:pt x="643288" y="19174"/>
                        <a:pt x="625259" y="28189"/>
                      </a:cubicBezTo>
                      <a:cubicBezTo>
                        <a:pt x="607229" y="37203"/>
                        <a:pt x="585337" y="33340"/>
                        <a:pt x="569883" y="38491"/>
                      </a:cubicBezTo>
                      <a:cubicBezTo>
                        <a:pt x="554429" y="43642"/>
                        <a:pt x="532536" y="47506"/>
                        <a:pt x="517083" y="50081"/>
                      </a:cubicBezTo>
                      <a:cubicBezTo>
                        <a:pt x="501629" y="52657"/>
                        <a:pt x="461707" y="69399"/>
                        <a:pt x="465570" y="73262"/>
                      </a:cubicBezTo>
                      <a:cubicBezTo>
                        <a:pt x="469434" y="77125"/>
                        <a:pt x="479736" y="80989"/>
                        <a:pt x="481024" y="97730"/>
                      </a:cubicBezTo>
                      <a:cubicBezTo>
                        <a:pt x="482312" y="114472"/>
                        <a:pt x="479736" y="110608"/>
                        <a:pt x="490039" y="110608"/>
                      </a:cubicBezTo>
                      <a:cubicBezTo>
                        <a:pt x="500341" y="110608"/>
                        <a:pt x="513219" y="117047"/>
                        <a:pt x="502917" y="118335"/>
                      </a:cubicBezTo>
                      <a:cubicBezTo>
                        <a:pt x="492614" y="119623"/>
                        <a:pt x="475873" y="123486"/>
                        <a:pt x="460419" y="120911"/>
                      </a:cubicBezTo>
                      <a:cubicBezTo>
                        <a:pt x="444965" y="118335"/>
                        <a:pt x="439814" y="113184"/>
                        <a:pt x="432087" y="114472"/>
                      </a:cubicBezTo>
                      <a:cubicBezTo>
                        <a:pt x="424361" y="115760"/>
                        <a:pt x="421785" y="120911"/>
                        <a:pt x="393453" y="123486"/>
                      </a:cubicBezTo>
                      <a:cubicBezTo>
                        <a:pt x="365121" y="126062"/>
                        <a:pt x="349668" y="137652"/>
                        <a:pt x="341941" y="141516"/>
                      </a:cubicBezTo>
                      <a:cubicBezTo>
                        <a:pt x="332926" y="145379"/>
                        <a:pt x="347092" y="147955"/>
                        <a:pt x="347092" y="147955"/>
                      </a:cubicBezTo>
                      <a:cubicBezTo>
                        <a:pt x="347092" y="147955"/>
                        <a:pt x="305882" y="165984"/>
                        <a:pt x="332926" y="165984"/>
                      </a:cubicBezTo>
                      <a:cubicBezTo>
                        <a:pt x="359970" y="165984"/>
                        <a:pt x="340653" y="163409"/>
                        <a:pt x="375424" y="163409"/>
                      </a:cubicBezTo>
                      <a:cubicBezTo>
                        <a:pt x="410195" y="163409"/>
                        <a:pt x="448829" y="162121"/>
                        <a:pt x="448829" y="162121"/>
                      </a:cubicBezTo>
                      <a:cubicBezTo>
                        <a:pt x="448829" y="162121"/>
                        <a:pt x="424361" y="168560"/>
                        <a:pt x="414058" y="178862"/>
                      </a:cubicBezTo>
                      <a:cubicBezTo>
                        <a:pt x="403756" y="189165"/>
                        <a:pt x="398604" y="190453"/>
                        <a:pt x="384438" y="190453"/>
                      </a:cubicBezTo>
                      <a:cubicBezTo>
                        <a:pt x="370273" y="190453"/>
                        <a:pt x="349668" y="198179"/>
                        <a:pt x="345804" y="203331"/>
                      </a:cubicBezTo>
                      <a:cubicBezTo>
                        <a:pt x="341941" y="208482"/>
                        <a:pt x="331638" y="202043"/>
                        <a:pt x="317472" y="202043"/>
                      </a:cubicBezTo>
                      <a:cubicBezTo>
                        <a:pt x="303307" y="202043"/>
                        <a:pt x="294292" y="213633"/>
                        <a:pt x="287853" y="218784"/>
                      </a:cubicBezTo>
                      <a:cubicBezTo>
                        <a:pt x="281414" y="223936"/>
                        <a:pt x="256945" y="227799"/>
                        <a:pt x="245355" y="231662"/>
                      </a:cubicBezTo>
                      <a:cubicBezTo>
                        <a:pt x="233765" y="235526"/>
                        <a:pt x="215736" y="254843"/>
                        <a:pt x="217023" y="259994"/>
                      </a:cubicBezTo>
                      <a:cubicBezTo>
                        <a:pt x="218311" y="265145"/>
                        <a:pt x="244067" y="265145"/>
                        <a:pt x="244067" y="265145"/>
                      </a:cubicBezTo>
                      <a:cubicBezTo>
                        <a:pt x="244067" y="265145"/>
                        <a:pt x="204145" y="270297"/>
                        <a:pt x="204145" y="285750"/>
                      </a:cubicBezTo>
                      <a:cubicBezTo>
                        <a:pt x="204145" y="301204"/>
                        <a:pt x="223462" y="299916"/>
                        <a:pt x="227326" y="297341"/>
                      </a:cubicBezTo>
                      <a:cubicBezTo>
                        <a:pt x="231189" y="294765"/>
                        <a:pt x="231189" y="298628"/>
                        <a:pt x="222175" y="308931"/>
                      </a:cubicBezTo>
                      <a:cubicBezTo>
                        <a:pt x="213160" y="319233"/>
                        <a:pt x="215736" y="326960"/>
                        <a:pt x="232477" y="324385"/>
                      </a:cubicBezTo>
                      <a:cubicBezTo>
                        <a:pt x="249219" y="321809"/>
                        <a:pt x="249219" y="315370"/>
                        <a:pt x="258233" y="319233"/>
                      </a:cubicBezTo>
                      <a:cubicBezTo>
                        <a:pt x="267248" y="323097"/>
                        <a:pt x="273687" y="326960"/>
                        <a:pt x="280126" y="326960"/>
                      </a:cubicBezTo>
                      <a:cubicBezTo>
                        <a:pt x="286565" y="326960"/>
                        <a:pt x="295580" y="320521"/>
                        <a:pt x="295580" y="320521"/>
                      </a:cubicBezTo>
                      <a:cubicBezTo>
                        <a:pt x="295580" y="320521"/>
                        <a:pt x="247931" y="382336"/>
                        <a:pt x="29003" y="428697"/>
                      </a:cubicBezTo>
                      <a:cubicBezTo>
                        <a:pt x="29003" y="428697"/>
                        <a:pt x="-35387" y="451878"/>
                        <a:pt x="27716" y="440287"/>
                      </a:cubicBezTo>
                      <a:cubicBezTo>
                        <a:pt x="90818" y="428697"/>
                        <a:pt x="186116" y="413243"/>
                        <a:pt x="305882" y="356580"/>
                      </a:cubicBezTo>
                      <a:cubicBezTo>
                        <a:pt x="305882" y="356580"/>
                        <a:pt x="371560" y="335975"/>
                        <a:pt x="398604" y="321809"/>
                      </a:cubicBezTo>
                      <a:cubicBezTo>
                        <a:pt x="425648" y="307643"/>
                        <a:pt x="397317" y="314082"/>
                        <a:pt x="426936" y="302492"/>
                      </a:cubicBezTo>
                      <a:cubicBezTo>
                        <a:pt x="456556" y="290902"/>
                        <a:pt x="496478" y="274160"/>
                        <a:pt x="496478" y="274160"/>
                      </a:cubicBezTo>
                      <a:cubicBezTo>
                        <a:pt x="496478" y="274160"/>
                        <a:pt x="419209" y="314082"/>
                        <a:pt x="448829" y="310219"/>
                      </a:cubicBezTo>
                      <a:cubicBezTo>
                        <a:pt x="478448" y="306355"/>
                        <a:pt x="461707" y="301204"/>
                        <a:pt x="508068" y="294765"/>
                      </a:cubicBezTo>
                      <a:cubicBezTo>
                        <a:pt x="554429" y="288326"/>
                        <a:pt x="555717" y="293477"/>
                        <a:pt x="562156" y="284463"/>
                      </a:cubicBezTo>
                      <a:cubicBezTo>
                        <a:pt x="568595" y="275448"/>
                        <a:pt x="568595" y="265145"/>
                        <a:pt x="568595" y="265145"/>
                      </a:cubicBezTo>
                      <a:cubicBezTo>
                        <a:pt x="568595" y="265145"/>
                        <a:pt x="590488" y="252267"/>
                        <a:pt x="600790" y="265145"/>
                      </a:cubicBezTo>
                      <a:cubicBezTo>
                        <a:pt x="611093" y="278023"/>
                        <a:pt x="604654" y="283175"/>
                        <a:pt x="623971" y="283175"/>
                      </a:cubicBezTo>
                      <a:cubicBezTo>
                        <a:pt x="643288" y="283175"/>
                        <a:pt x="640712" y="271584"/>
                        <a:pt x="662605" y="284463"/>
                      </a:cubicBezTo>
                      <a:cubicBezTo>
                        <a:pt x="684498" y="297341"/>
                        <a:pt x="696088" y="278023"/>
                        <a:pt x="706391" y="298628"/>
                      </a:cubicBezTo>
                      <a:cubicBezTo>
                        <a:pt x="716693" y="319233"/>
                        <a:pt x="720556" y="324385"/>
                        <a:pt x="726995" y="338550"/>
                      </a:cubicBezTo>
                      <a:cubicBezTo>
                        <a:pt x="729571" y="344990"/>
                        <a:pt x="732147" y="354004"/>
                        <a:pt x="732147" y="361731"/>
                      </a:cubicBezTo>
                      <a:cubicBezTo>
                        <a:pt x="732147" y="361731"/>
                        <a:pt x="732147" y="363019"/>
                        <a:pt x="732147" y="363019"/>
                      </a:cubicBezTo>
                      <a:cubicBezTo>
                        <a:pt x="732147" y="363019"/>
                        <a:pt x="730859" y="363019"/>
                        <a:pt x="730859" y="363019"/>
                      </a:cubicBezTo>
                      <a:cubicBezTo>
                        <a:pt x="724420" y="364307"/>
                        <a:pt x="725708" y="369458"/>
                        <a:pt x="725708" y="369458"/>
                      </a:cubicBezTo>
                      <a:lnTo>
                        <a:pt x="726995" y="374609"/>
                      </a:lnTo>
                      <a:lnTo>
                        <a:pt x="730859" y="372033"/>
                      </a:lnTo>
                      <a:cubicBezTo>
                        <a:pt x="730859" y="374609"/>
                        <a:pt x="729571" y="375897"/>
                        <a:pt x="729571" y="378472"/>
                      </a:cubicBezTo>
                      <a:cubicBezTo>
                        <a:pt x="729571" y="379760"/>
                        <a:pt x="728283" y="381048"/>
                        <a:pt x="726995" y="382336"/>
                      </a:cubicBezTo>
                      <a:cubicBezTo>
                        <a:pt x="726995" y="382336"/>
                        <a:pt x="726995" y="382336"/>
                        <a:pt x="726995" y="383624"/>
                      </a:cubicBezTo>
                      <a:cubicBezTo>
                        <a:pt x="725708" y="384912"/>
                        <a:pt x="724420" y="387487"/>
                        <a:pt x="723132" y="390063"/>
                      </a:cubicBezTo>
                      <a:lnTo>
                        <a:pt x="719269" y="395214"/>
                      </a:lnTo>
                      <a:cubicBezTo>
                        <a:pt x="719269" y="395214"/>
                        <a:pt x="712830" y="402941"/>
                        <a:pt x="712830" y="402941"/>
                      </a:cubicBezTo>
                      <a:cubicBezTo>
                        <a:pt x="712830" y="404229"/>
                        <a:pt x="712830" y="417107"/>
                        <a:pt x="712830" y="417107"/>
                      </a:cubicBezTo>
                      <a:cubicBezTo>
                        <a:pt x="712830" y="417107"/>
                        <a:pt x="715405" y="424834"/>
                        <a:pt x="716693" y="424834"/>
                      </a:cubicBezTo>
                      <a:cubicBezTo>
                        <a:pt x="716693" y="424834"/>
                        <a:pt x="716693" y="424834"/>
                        <a:pt x="717981" y="424834"/>
                      </a:cubicBezTo>
                      <a:cubicBezTo>
                        <a:pt x="719269" y="428697"/>
                        <a:pt x="723132" y="429985"/>
                        <a:pt x="734722" y="426121"/>
                      </a:cubicBezTo>
                      <a:cubicBezTo>
                        <a:pt x="736010" y="426121"/>
                        <a:pt x="737298" y="424834"/>
                        <a:pt x="738586" y="424834"/>
                      </a:cubicBezTo>
                      <a:lnTo>
                        <a:pt x="745025" y="427409"/>
                      </a:lnTo>
                      <a:lnTo>
                        <a:pt x="752752" y="424834"/>
                      </a:lnTo>
                      <a:lnTo>
                        <a:pt x="759191" y="417107"/>
                      </a:lnTo>
                      <a:lnTo>
                        <a:pt x="763054" y="410668"/>
                      </a:lnTo>
                      <a:cubicBezTo>
                        <a:pt x="763054" y="411956"/>
                        <a:pt x="764342" y="413243"/>
                        <a:pt x="764342" y="415819"/>
                      </a:cubicBezTo>
                      <a:cubicBezTo>
                        <a:pt x="765630" y="420970"/>
                        <a:pt x="764342" y="429985"/>
                        <a:pt x="764342" y="440287"/>
                      </a:cubicBezTo>
                      <a:cubicBezTo>
                        <a:pt x="763054" y="464756"/>
                        <a:pt x="757903" y="496951"/>
                        <a:pt x="757903" y="496951"/>
                      </a:cubicBezTo>
                      <a:cubicBezTo>
                        <a:pt x="757903" y="496951"/>
                        <a:pt x="756615" y="516268"/>
                        <a:pt x="756615" y="520131"/>
                      </a:cubicBezTo>
                      <a:cubicBezTo>
                        <a:pt x="756615" y="522707"/>
                        <a:pt x="754039" y="527858"/>
                        <a:pt x="751464" y="533009"/>
                      </a:cubicBezTo>
                      <a:cubicBezTo>
                        <a:pt x="750176" y="534297"/>
                        <a:pt x="750176" y="535585"/>
                        <a:pt x="748888" y="536873"/>
                      </a:cubicBezTo>
                      <a:lnTo>
                        <a:pt x="748888" y="536873"/>
                      </a:lnTo>
                      <a:cubicBezTo>
                        <a:pt x="747600" y="538161"/>
                        <a:pt x="747600" y="539449"/>
                        <a:pt x="746313" y="540736"/>
                      </a:cubicBezTo>
                      <a:cubicBezTo>
                        <a:pt x="746313" y="540736"/>
                        <a:pt x="746313" y="540736"/>
                        <a:pt x="746313" y="540736"/>
                      </a:cubicBezTo>
                      <a:cubicBezTo>
                        <a:pt x="746313" y="540736"/>
                        <a:pt x="746313" y="542024"/>
                        <a:pt x="746313" y="542024"/>
                      </a:cubicBezTo>
                      <a:cubicBezTo>
                        <a:pt x="746313" y="542024"/>
                        <a:pt x="746313" y="542024"/>
                        <a:pt x="746313" y="542024"/>
                      </a:cubicBezTo>
                      <a:cubicBezTo>
                        <a:pt x="746313" y="542024"/>
                        <a:pt x="699952" y="531722"/>
                        <a:pt x="723132" y="556190"/>
                      </a:cubicBezTo>
                      <a:cubicBezTo>
                        <a:pt x="746313" y="580658"/>
                        <a:pt x="746313" y="593537"/>
                        <a:pt x="746313" y="593537"/>
                      </a:cubicBezTo>
                      <a:lnTo>
                        <a:pt x="750176" y="606415"/>
                      </a:lnTo>
                      <a:lnTo>
                        <a:pt x="750176" y="606415"/>
                      </a:lnTo>
                      <a:lnTo>
                        <a:pt x="751464" y="612854"/>
                      </a:lnTo>
                      <a:cubicBezTo>
                        <a:pt x="751464" y="612854"/>
                        <a:pt x="751464" y="614141"/>
                        <a:pt x="750176" y="616717"/>
                      </a:cubicBezTo>
                      <a:cubicBezTo>
                        <a:pt x="748888" y="623156"/>
                        <a:pt x="745025" y="637322"/>
                        <a:pt x="743737" y="643761"/>
                      </a:cubicBezTo>
                      <a:cubicBezTo>
                        <a:pt x="742449" y="652776"/>
                        <a:pt x="748888" y="655351"/>
                        <a:pt x="724420" y="678532"/>
                      </a:cubicBezTo>
                      <a:cubicBezTo>
                        <a:pt x="699952" y="701712"/>
                        <a:pt x="710254" y="718454"/>
                        <a:pt x="688361" y="737771"/>
                      </a:cubicBezTo>
                      <a:cubicBezTo>
                        <a:pt x="666468" y="757088"/>
                        <a:pt x="647151" y="778981"/>
                        <a:pt x="645864" y="789283"/>
                      </a:cubicBezTo>
                      <a:cubicBezTo>
                        <a:pt x="644576" y="799586"/>
                        <a:pt x="630410" y="818903"/>
                        <a:pt x="626546" y="824054"/>
                      </a:cubicBezTo>
                      <a:cubicBezTo>
                        <a:pt x="622683" y="829205"/>
                        <a:pt x="596927" y="856249"/>
                        <a:pt x="603366" y="885869"/>
                      </a:cubicBezTo>
                      <a:cubicBezTo>
                        <a:pt x="609805" y="915489"/>
                        <a:pt x="618820" y="912913"/>
                        <a:pt x="622683" y="945108"/>
                      </a:cubicBezTo>
                      <a:cubicBezTo>
                        <a:pt x="626546" y="977303"/>
                        <a:pt x="616244" y="988894"/>
                        <a:pt x="616244" y="1000484"/>
                      </a:cubicBezTo>
                      <a:cubicBezTo>
                        <a:pt x="616244" y="1012074"/>
                        <a:pt x="623971" y="1022377"/>
                        <a:pt x="649727" y="1032679"/>
                      </a:cubicBezTo>
                      <a:cubicBezTo>
                        <a:pt x="675483" y="1042981"/>
                        <a:pt x="676771" y="1057147"/>
                        <a:pt x="679347" y="1073889"/>
                      </a:cubicBezTo>
                      <a:cubicBezTo>
                        <a:pt x="679347" y="1075177"/>
                        <a:pt x="679347" y="1077752"/>
                        <a:pt x="680634" y="1079040"/>
                      </a:cubicBezTo>
                      <a:cubicBezTo>
                        <a:pt x="683210" y="1099645"/>
                        <a:pt x="683210" y="1142143"/>
                        <a:pt x="683210" y="1142143"/>
                      </a:cubicBezTo>
                      <a:cubicBezTo>
                        <a:pt x="683210" y="1142143"/>
                        <a:pt x="684498" y="1157596"/>
                        <a:pt x="696088" y="1171762"/>
                      </a:cubicBezTo>
                      <a:cubicBezTo>
                        <a:pt x="707678" y="1185928"/>
                        <a:pt x="717981" y="1185928"/>
                        <a:pt x="714117" y="1198806"/>
                      </a:cubicBezTo>
                      <a:cubicBezTo>
                        <a:pt x="710254" y="1211684"/>
                        <a:pt x="708966" y="1216836"/>
                        <a:pt x="696088" y="1216836"/>
                      </a:cubicBezTo>
                      <a:cubicBezTo>
                        <a:pt x="683210" y="1216836"/>
                        <a:pt x="687073" y="1221987"/>
                        <a:pt x="702527" y="1236153"/>
                      </a:cubicBezTo>
                      <a:cubicBezTo>
                        <a:pt x="717981" y="1250319"/>
                        <a:pt x="732147" y="1242592"/>
                        <a:pt x="736010" y="1258046"/>
                      </a:cubicBezTo>
                      <a:cubicBezTo>
                        <a:pt x="739874" y="1273499"/>
                        <a:pt x="739874" y="1273499"/>
                        <a:pt x="739874" y="1281226"/>
                      </a:cubicBezTo>
                      <a:cubicBezTo>
                        <a:pt x="739874" y="1288953"/>
                        <a:pt x="737298" y="1308270"/>
                        <a:pt x="737298" y="1308270"/>
                      </a:cubicBezTo>
                      <a:lnTo>
                        <a:pt x="773357" y="1341753"/>
                      </a:lnTo>
                      <a:cubicBezTo>
                        <a:pt x="773357" y="1341753"/>
                        <a:pt x="787522" y="1385539"/>
                        <a:pt x="795249" y="1363646"/>
                      </a:cubicBezTo>
                      <a:cubicBezTo>
                        <a:pt x="802976" y="1341753"/>
                        <a:pt x="795249" y="1330163"/>
                        <a:pt x="781083" y="1321148"/>
                      </a:cubicBezTo>
                      <a:cubicBezTo>
                        <a:pt x="766918" y="1312133"/>
                        <a:pt x="772069" y="1283802"/>
                        <a:pt x="769493" y="1259333"/>
                      </a:cubicBezTo>
                      <a:cubicBezTo>
                        <a:pt x="766918" y="1234865"/>
                        <a:pt x="750176" y="1231002"/>
                        <a:pt x="747600" y="1210397"/>
                      </a:cubicBezTo>
                      <a:cubicBezTo>
                        <a:pt x="745025" y="1189792"/>
                        <a:pt x="742449" y="1175626"/>
                        <a:pt x="736010" y="1167899"/>
                      </a:cubicBezTo>
                      <a:cubicBezTo>
                        <a:pt x="729571" y="1160172"/>
                        <a:pt x="716693" y="1156309"/>
                        <a:pt x="728283" y="1138279"/>
                      </a:cubicBezTo>
                      <a:cubicBezTo>
                        <a:pt x="739874" y="1120250"/>
                        <a:pt x="734722" y="1099645"/>
                        <a:pt x="754039" y="1109948"/>
                      </a:cubicBezTo>
                      <a:cubicBezTo>
                        <a:pt x="773357" y="1120250"/>
                        <a:pt x="766918" y="1134416"/>
                        <a:pt x="768205" y="1155021"/>
                      </a:cubicBezTo>
                      <a:cubicBezTo>
                        <a:pt x="769493" y="1175626"/>
                        <a:pt x="765630" y="1198806"/>
                        <a:pt x="773357" y="1207821"/>
                      </a:cubicBezTo>
                      <a:cubicBezTo>
                        <a:pt x="781083" y="1216836"/>
                        <a:pt x="795249" y="1212972"/>
                        <a:pt x="795249" y="1224563"/>
                      </a:cubicBezTo>
                      <a:cubicBezTo>
                        <a:pt x="795249" y="1236153"/>
                        <a:pt x="809415" y="1251606"/>
                        <a:pt x="817142" y="1258046"/>
                      </a:cubicBezTo>
                      <a:cubicBezTo>
                        <a:pt x="824869" y="1264485"/>
                        <a:pt x="815854" y="1260621"/>
                        <a:pt x="819718" y="1277363"/>
                      </a:cubicBezTo>
                      <a:cubicBezTo>
                        <a:pt x="823581" y="1294104"/>
                        <a:pt x="833884" y="1283802"/>
                        <a:pt x="844186" y="1305694"/>
                      </a:cubicBezTo>
                      <a:cubicBezTo>
                        <a:pt x="854489" y="1327587"/>
                        <a:pt x="891835" y="1349480"/>
                        <a:pt x="891835" y="1377812"/>
                      </a:cubicBezTo>
                      <a:cubicBezTo>
                        <a:pt x="891835" y="1406143"/>
                        <a:pt x="893123" y="1408719"/>
                        <a:pt x="885396" y="1421597"/>
                      </a:cubicBezTo>
                      <a:cubicBezTo>
                        <a:pt x="877669" y="1434475"/>
                        <a:pt x="864791" y="1442202"/>
                        <a:pt x="876381" y="1453792"/>
                      </a:cubicBezTo>
                      <a:cubicBezTo>
                        <a:pt x="887972" y="1465383"/>
                        <a:pt x="921455" y="1502729"/>
                        <a:pt x="934333" y="1504017"/>
                      </a:cubicBezTo>
                      <a:cubicBezTo>
                        <a:pt x="947211" y="1505305"/>
                        <a:pt x="970391" y="1510456"/>
                        <a:pt x="970391" y="1510456"/>
                      </a:cubicBezTo>
                      <a:cubicBezTo>
                        <a:pt x="970391" y="1510456"/>
                        <a:pt x="1012889" y="1541363"/>
                        <a:pt x="1030918" y="1551666"/>
                      </a:cubicBezTo>
                      <a:cubicBezTo>
                        <a:pt x="1048948" y="1561968"/>
                        <a:pt x="1041221" y="1561968"/>
                        <a:pt x="1061826" y="1567119"/>
                      </a:cubicBezTo>
                      <a:cubicBezTo>
                        <a:pt x="1082431" y="1572271"/>
                        <a:pt x="1108187" y="1591588"/>
                        <a:pt x="1114626" y="1579997"/>
                      </a:cubicBezTo>
                      <a:cubicBezTo>
                        <a:pt x="1121065" y="1568407"/>
                        <a:pt x="1135231" y="1556817"/>
                        <a:pt x="1148109" y="1560680"/>
                      </a:cubicBezTo>
                      <a:cubicBezTo>
                        <a:pt x="1160987" y="1564544"/>
                        <a:pt x="1185455" y="1601890"/>
                        <a:pt x="1191894" y="1607042"/>
                      </a:cubicBezTo>
                      <a:cubicBezTo>
                        <a:pt x="1193182" y="1608329"/>
                        <a:pt x="1195758" y="1609617"/>
                        <a:pt x="1199621" y="1613481"/>
                      </a:cubicBezTo>
                      <a:cubicBezTo>
                        <a:pt x="1207348" y="1618632"/>
                        <a:pt x="1220226" y="1626359"/>
                        <a:pt x="1231816" y="1632798"/>
                      </a:cubicBezTo>
                      <a:cubicBezTo>
                        <a:pt x="1242119" y="1637949"/>
                        <a:pt x="1252421" y="1640525"/>
                        <a:pt x="1260148" y="1640525"/>
                      </a:cubicBezTo>
                      <a:cubicBezTo>
                        <a:pt x="1284617" y="1640525"/>
                        <a:pt x="1274314" y="1646964"/>
                        <a:pt x="1298782" y="1646964"/>
                      </a:cubicBezTo>
                      <a:cubicBezTo>
                        <a:pt x="1305221" y="1646964"/>
                        <a:pt x="1307797" y="1648251"/>
                        <a:pt x="1310373" y="1649539"/>
                      </a:cubicBezTo>
                      <a:cubicBezTo>
                        <a:pt x="1311660" y="1650827"/>
                        <a:pt x="1311660" y="1652115"/>
                        <a:pt x="1312948" y="1653403"/>
                      </a:cubicBezTo>
                      <a:cubicBezTo>
                        <a:pt x="1314236" y="1659842"/>
                        <a:pt x="1310373" y="1668856"/>
                        <a:pt x="1318100" y="1675295"/>
                      </a:cubicBezTo>
                      <a:cubicBezTo>
                        <a:pt x="1330978" y="1685598"/>
                        <a:pt x="1347719" y="1701052"/>
                        <a:pt x="1352870" y="1703627"/>
                      </a:cubicBezTo>
                      <a:cubicBezTo>
                        <a:pt x="1352870" y="1703627"/>
                        <a:pt x="1354158" y="1704915"/>
                        <a:pt x="1354158" y="1706203"/>
                      </a:cubicBezTo>
                      <a:cubicBezTo>
                        <a:pt x="1356734" y="1708778"/>
                        <a:pt x="1363173" y="1708778"/>
                        <a:pt x="1360597" y="1704915"/>
                      </a:cubicBezTo>
                      <a:close/>
                      <a:moveTo>
                        <a:pt x="747600" y="419682"/>
                      </a:moveTo>
                      <a:cubicBezTo>
                        <a:pt x="747600" y="419682"/>
                        <a:pt x="748888" y="418395"/>
                        <a:pt x="748888" y="418395"/>
                      </a:cubicBezTo>
                      <a:lnTo>
                        <a:pt x="748888" y="418395"/>
                      </a:lnTo>
                      <a:lnTo>
                        <a:pt x="747600" y="419682"/>
                      </a:ln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63" name="Google Shape;1263;p211"/>
                <p:cNvSpPr/>
                <p:nvPr/>
              </p:nvSpPr>
              <p:spPr>
                <a:xfrm>
                  <a:off x="4135460" y="1255223"/>
                  <a:ext cx="1265943" cy="703302"/>
                </a:xfrm>
                <a:custGeom>
                  <a:rect b="b" l="l" r="r" t="t"/>
                  <a:pathLst>
                    <a:path extrusionOk="0" h="579513" w="1043124">
                      <a:moveTo>
                        <a:pt x="789380" y="323240"/>
                      </a:moveTo>
                      <a:cubicBezTo>
                        <a:pt x="782941" y="323240"/>
                        <a:pt x="731429" y="312937"/>
                        <a:pt x="715975" y="311650"/>
                      </a:cubicBezTo>
                      <a:cubicBezTo>
                        <a:pt x="700521" y="310362"/>
                        <a:pt x="730141" y="294908"/>
                        <a:pt x="730141" y="294908"/>
                      </a:cubicBezTo>
                      <a:cubicBezTo>
                        <a:pt x="730141" y="294908"/>
                        <a:pt x="750746" y="284606"/>
                        <a:pt x="752034" y="293620"/>
                      </a:cubicBezTo>
                      <a:cubicBezTo>
                        <a:pt x="753322" y="302635"/>
                        <a:pt x="758473" y="311650"/>
                        <a:pt x="781653" y="311650"/>
                      </a:cubicBezTo>
                      <a:cubicBezTo>
                        <a:pt x="804834" y="311650"/>
                        <a:pt x="820288" y="307786"/>
                        <a:pt x="807410" y="293620"/>
                      </a:cubicBezTo>
                      <a:cubicBezTo>
                        <a:pt x="794531" y="279454"/>
                        <a:pt x="795819" y="279454"/>
                        <a:pt x="786805" y="270440"/>
                      </a:cubicBezTo>
                      <a:cubicBezTo>
                        <a:pt x="777790" y="261425"/>
                        <a:pt x="775214" y="262713"/>
                        <a:pt x="761048" y="256274"/>
                      </a:cubicBezTo>
                      <a:cubicBezTo>
                        <a:pt x="746883" y="249835"/>
                        <a:pt x="732717" y="240820"/>
                        <a:pt x="739156" y="240820"/>
                      </a:cubicBezTo>
                      <a:cubicBezTo>
                        <a:pt x="745595" y="240820"/>
                        <a:pt x="761048" y="236957"/>
                        <a:pt x="781653" y="236957"/>
                      </a:cubicBezTo>
                      <a:cubicBezTo>
                        <a:pt x="802258" y="236957"/>
                        <a:pt x="808697" y="236957"/>
                        <a:pt x="819000" y="236957"/>
                      </a:cubicBezTo>
                      <a:cubicBezTo>
                        <a:pt x="829302" y="236957"/>
                        <a:pt x="843468" y="244684"/>
                        <a:pt x="844756" y="236957"/>
                      </a:cubicBezTo>
                      <a:cubicBezTo>
                        <a:pt x="846044" y="231805"/>
                        <a:pt x="838317" y="227942"/>
                        <a:pt x="831878" y="225366"/>
                      </a:cubicBezTo>
                      <a:cubicBezTo>
                        <a:pt x="840892" y="226654"/>
                        <a:pt x="855058" y="226654"/>
                        <a:pt x="864073" y="221503"/>
                      </a:cubicBezTo>
                      <a:cubicBezTo>
                        <a:pt x="879527" y="212488"/>
                        <a:pt x="893693" y="204761"/>
                        <a:pt x="875663" y="204761"/>
                      </a:cubicBezTo>
                      <a:cubicBezTo>
                        <a:pt x="857634" y="204761"/>
                        <a:pt x="891117" y="191883"/>
                        <a:pt x="891117" y="191883"/>
                      </a:cubicBezTo>
                      <a:cubicBezTo>
                        <a:pt x="891117" y="191883"/>
                        <a:pt x="905283" y="173854"/>
                        <a:pt x="878239" y="173854"/>
                      </a:cubicBezTo>
                      <a:cubicBezTo>
                        <a:pt x="851195" y="173854"/>
                        <a:pt x="831878" y="158400"/>
                        <a:pt x="862785" y="158400"/>
                      </a:cubicBezTo>
                      <a:cubicBezTo>
                        <a:pt x="893693" y="158400"/>
                        <a:pt x="915586" y="153249"/>
                        <a:pt x="909147" y="150674"/>
                      </a:cubicBezTo>
                      <a:cubicBezTo>
                        <a:pt x="902707" y="148098"/>
                        <a:pt x="866649" y="133932"/>
                        <a:pt x="866649" y="133932"/>
                      </a:cubicBezTo>
                      <a:cubicBezTo>
                        <a:pt x="866649" y="133932"/>
                        <a:pt x="865361" y="126205"/>
                        <a:pt x="913010" y="113327"/>
                      </a:cubicBezTo>
                      <a:cubicBezTo>
                        <a:pt x="960659" y="100449"/>
                        <a:pt x="970961" y="81132"/>
                        <a:pt x="982551" y="81132"/>
                      </a:cubicBezTo>
                      <a:cubicBezTo>
                        <a:pt x="994142" y="81132"/>
                        <a:pt x="1004444" y="75981"/>
                        <a:pt x="1021186" y="74693"/>
                      </a:cubicBezTo>
                      <a:cubicBezTo>
                        <a:pt x="1037927" y="73405"/>
                        <a:pt x="1048230" y="64390"/>
                        <a:pt x="1048230" y="64390"/>
                      </a:cubicBezTo>
                      <a:cubicBezTo>
                        <a:pt x="1048230" y="64390"/>
                        <a:pt x="1049518" y="54088"/>
                        <a:pt x="1012171" y="54088"/>
                      </a:cubicBezTo>
                      <a:cubicBezTo>
                        <a:pt x="974824" y="54088"/>
                        <a:pt x="945205" y="57951"/>
                        <a:pt x="936190" y="59239"/>
                      </a:cubicBezTo>
                      <a:cubicBezTo>
                        <a:pt x="927176" y="60527"/>
                        <a:pt x="891117" y="61815"/>
                        <a:pt x="887254" y="61815"/>
                      </a:cubicBezTo>
                      <a:cubicBezTo>
                        <a:pt x="883390" y="61815"/>
                        <a:pt x="907859" y="54088"/>
                        <a:pt x="891117" y="45073"/>
                      </a:cubicBezTo>
                      <a:cubicBezTo>
                        <a:pt x="889829" y="43785"/>
                        <a:pt x="888542" y="43785"/>
                        <a:pt x="887254" y="42498"/>
                      </a:cubicBezTo>
                      <a:lnTo>
                        <a:pt x="887254" y="42498"/>
                      </a:lnTo>
                      <a:cubicBezTo>
                        <a:pt x="887254" y="42498"/>
                        <a:pt x="880815" y="30907"/>
                        <a:pt x="878239" y="29620"/>
                      </a:cubicBezTo>
                      <a:cubicBezTo>
                        <a:pt x="876951" y="28332"/>
                        <a:pt x="865361" y="24468"/>
                        <a:pt x="865361" y="24468"/>
                      </a:cubicBezTo>
                      <a:lnTo>
                        <a:pt x="853771" y="14166"/>
                      </a:lnTo>
                      <a:cubicBezTo>
                        <a:pt x="853771" y="14166"/>
                        <a:pt x="835741" y="16742"/>
                        <a:pt x="831878" y="16742"/>
                      </a:cubicBezTo>
                      <a:cubicBezTo>
                        <a:pt x="828014" y="15454"/>
                        <a:pt x="817712" y="12878"/>
                        <a:pt x="813849" y="11590"/>
                      </a:cubicBezTo>
                      <a:cubicBezTo>
                        <a:pt x="809985" y="10302"/>
                        <a:pt x="794531" y="5151"/>
                        <a:pt x="794531" y="5151"/>
                      </a:cubicBezTo>
                      <a:lnTo>
                        <a:pt x="776502" y="11590"/>
                      </a:lnTo>
                      <a:lnTo>
                        <a:pt x="773926" y="5151"/>
                      </a:lnTo>
                      <a:lnTo>
                        <a:pt x="761048" y="6439"/>
                      </a:lnTo>
                      <a:lnTo>
                        <a:pt x="741731" y="3863"/>
                      </a:lnTo>
                      <a:lnTo>
                        <a:pt x="728853" y="6439"/>
                      </a:lnTo>
                      <a:lnTo>
                        <a:pt x="728853" y="3863"/>
                      </a:lnTo>
                      <a:lnTo>
                        <a:pt x="719839" y="2576"/>
                      </a:lnTo>
                      <a:lnTo>
                        <a:pt x="703097" y="5151"/>
                      </a:lnTo>
                      <a:lnTo>
                        <a:pt x="683780" y="6439"/>
                      </a:lnTo>
                      <a:lnTo>
                        <a:pt x="681204" y="2576"/>
                      </a:lnTo>
                      <a:lnTo>
                        <a:pt x="664463" y="0"/>
                      </a:lnTo>
                      <a:lnTo>
                        <a:pt x="646434" y="6439"/>
                      </a:lnTo>
                      <a:lnTo>
                        <a:pt x="636131" y="9015"/>
                      </a:lnTo>
                      <a:lnTo>
                        <a:pt x="629692" y="3863"/>
                      </a:lnTo>
                      <a:lnTo>
                        <a:pt x="607799" y="3863"/>
                      </a:lnTo>
                      <a:lnTo>
                        <a:pt x="600072" y="11590"/>
                      </a:lnTo>
                      <a:lnTo>
                        <a:pt x="596209" y="7727"/>
                      </a:lnTo>
                      <a:lnTo>
                        <a:pt x="578180" y="6439"/>
                      </a:lnTo>
                      <a:lnTo>
                        <a:pt x="565302" y="14166"/>
                      </a:lnTo>
                      <a:lnTo>
                        <a:pt x="549848" y="21893"/>
                      </a:lnTo>
                      <a:lnTo>
                        <a:pt x="540833" y="18029"/>
                      </a:lnTo>
                      <a:lnTo>
                        <a:pt x="520228" y="19317"/>
                      </a:lnTo>
                      <a:lnTo>
                        <a:pt x="513789" y="18029"/>
                      </a:lnTo>
                      <a:lnTo>
                        <a:pt x="497048" y="29620"/>
                      </a:lnTo>
                      <a:lnTo>
                        <a:pt x="489321" y="29620"/>
                      </a:lnTo>
                      <a:lnTo>
                        <a:pt x="479018" y="33483"/>
                      </a:lnTo>
                      <a:lnTo>
                        <a:pt x="466140" y="33483"/>
                      </a:lnTo>
                      <a:lnTo>
                        <a:pt x="463565" y="29620"/>
                      </a:lnTo>
                      <a:lnTo>
                        <a:pt x="449399" y="33483"/>
                      </a:lnTo>
                      <a:lnTo>
                        <a:pt x="428794" y="37346"/>
                      </a:lnTo>
                      <a:lnTo>
                        <a:pt x="414628" y="51512"/>
                      </a:lnTo>
                      <a:lnTo>
                        <a:pt x="394023" y="54088"/>
                      </a:lnTo>
                      <a:cubicBezTo>
                        <a:pt x="394023" y="54088"/>
                        <a:pt x="410765" y="47649"/>
                        <a:pt x="373418" y="47649"/>
                      </a:cubicBezTo>
                      <a:cubicBezTo>
                        <a:pt x="336072" y="47649"/>
                        <a:pt x="311603" y="47649"/>
                        <a:pt x="301301" y="47649"/>
                      </a:cubicBezTo>
                      <a:cubicBezTo>
                        <a:pt x="290998" y="47649"/>
                        <a:pt x="260091" y="56664"/>
                        <a:pt x="257515" y="60527"/>
                      </a:cubicBezTo>
                      <a:cubicBezTo>
                        <a:pt x="254940" y="64390"/>
                        <a:pt x="227896" y="65678"/>
                        <a:pt x="227896" y="65678"/>
                      </a:cubicBezTo>
                      <a:cubicBezTo>
                        <a:pt x="227896" y="65678"/>
                        <a:pt x="118432" y="86283"/>
                        <a:pt x="140325" y="90147"/>
                      </a:cubicBezTo>
                      <a:cubicBezTo>
                        <a:pt x="162218" y="94010"/>
                        <a:pt x="171232" y="108176"/>
                        <a:pt x="141613" y="108176"/>
                      </a:cubicBezTo>
                      <a:cubicBezTo>
                        <a:pt x="111993" y="108176"/>
                        <a:pt x="83661" y="124917"/>
                        <a:pt x="45027" y="124917"/>
                      </a:cubicBezTo>
                      <a:cubicBezTo>
                        <a:pt x="6393" y="124917"/>
                        <a:pt x="-18076" y="144235"/>
                        <a:pt x="16695" y="144235"/>
                      </a:cubicBezTo>
                      <a:cubicBezTo>
                        <a:pt x="51466" y="144235"/>
                        <a:pt x="92676" y="146810"/>
                        <a:pt x="92676" y="146810"/>
                      </a:cubicBezTo>
                      <a:cubicBezTo>
                        <a:pt x="92676" y="146810"/>
                        <a:pt x="-2622" y="166127"/>
                        <a:pt x="36012" y="173854"/>
                      </a:cubicBezTo>
                      <a:cubicBezTo>
                        <a:pt x="74647" y="181581"/>
                        <a:pt x="66920" y="185444"/>
                        <a:pt x="96539" y="185444"/>
                      </a:cubicBezTo>
                      <a:cubicBezTo>
                        <a:pt x="126159" y="185444"/>
                        <a:pt x="133886" y="166127"/>
                        <a:pt x="166081" y="180293"/>
                      </a:cubicBezTo>
                      <a:cubicBezTo>
                        <a:pt x="198276" y="194459"/>
                        <a:pt x="204715" y="191883"/>
                        <a:pt x="206003" y="209913"/>
                      </a:cubicBezTo>
                      <a:cubicBezTo>
                        <a:pt x="207291" y="227942"/>
                        <a:pt x="221457" y="247259"/>
                        <a:pt x="208579" y="260137"/>
                      </a:cubicBezTo>
                      <a:cubicBezTo>
                        <a:pt x="195701" y="273015"/>
                        <a:pt x="171232" y="275591"/>
                        <a:pt x="171232" y="275591"/>
                      </a:cubicBezTo>
                      <a:cubicBezTo>
                        <a:pt x="171232" y="275591"/>
                        <a:pt x="164793" y="293620"/>
                        <a:pt x="189262" y="291045"/>
                      </a:cubicBezTo>
                      <a:cubicBezTo>
                        <a:pt x="213730" y="288469"/>
                        <a:pt x="230471" y="271728"/>
                        <a:pt x="231759" y="280742"/>
                      </a:cubicBezTo>
                      <a:cubicBezTo>
                        <a:pt x="233047" y="289757"/>
                        <a:pt x="248501" y="314225"/>
                        <a:pt x="248501" y="314225"/>
                      </a:cubicBezTo>
                      <a:cubicBezTo>
                        <a:pt x="248501" y="314225"/>
                        <a:pt x="224032" y="302635"/>
                        <a:pt x="209866" y="302635"/>
                      </a:cubicBezTo>
                      <a:cubicBezTo>
                        <a:pt x="195701" y="302635"/>
                        <a:pt x="177671" y="309074"/>
                        <a:pt x="193125" y="316801"/>
                      </a:cubicBezTo>
                      <a:cubicBezTo>
                        <a:pt x="208579" y="324528"/>
                        <a:pt x="235623" y="328391"/>
                        <a:pt x="239486" y="328391"/>
                      </a:cubicBezTo>
                      <a:cubicBezTo>
                        <a:pt x="243349" y="328391"/>
                        <a:pt x="233047" y="346420"/>
                        <a:pt x="222744" y="347708"/>
                      </a:cubicBezTo>
                      <a:cubicBezTo>
                        <a:pt x="212442" y="348996"/>
                        <a:pt x="176383" y="361874"/>
                        <a:pt x="176383" y="361874"/>
                      </a:cubicBezTo>
                      <a:cubicBezTo>
                        <a:pt x="176383" y="361874"/>
                        <a:pt x="142900" y="379903"/>
                        <a:pt x="145476" y="412099"/>
                      </a:cubicBezTo>
                      <a:cubicBezTo>
                        <a:pt x="148052" y="444294"/>
                        <a:pt x="151915" y="452021"/>
                        <a:pt x="153203" y="470050"/>
                      </a:cubicBezTo>
                      <a:cubicBezTo>
                        <a:pt x="154491" y="488079"/>
                        <a:pt x="145476" y="521562"/>
                        <a:pt x="157066" y="531865"/>
                      </a:cubicBezTo>
                      <a:cubicBezTo>
                        <a:pt x="168657" y="542167"/>
                        <a:pt x="168657" y="553758"/>
                        <a:pt x="187974" y="558909"/>
                      </a:cubicBezTo>
                      <a:cubicBezTo>
                        <a:pt x="207291" y="564060"/>
                        <a:pt x="220169" y="562772"/>
                        <a:pt x="224032" y="562772"/>
                      </a:cubicBezTo>
                      <a:cubicBezTo>
                        <a:pt x="227896" y="562772"/>
                        <a:pt x="230471" y="571787"/>
                        <a:pt x="236910" y="579514"/>
                      </a:cubicBezTo>
                      <a:cubicBezTo>
                        <a:pt x="243349" y="587241"/>
                        <a:pt x="251076" y="587241"/>
                        <a:pt x="272969" y="587241"/>
                      </a:cubicBezTo>
                      <a:lnTo>
                        <a:pt x="293574" y="571787"/>
                      </a:lnTo>
                      <a:cubicBezTo>
                        <a:pt x="302589" y="561484"/>
                        <a:pt x="318042" y="537016"/>
                        <a:pt x="318042" y="537016"/>
                      </a:cubicBezTo>
                      <a:cubicBezTo>
                        <a:pt x="318042" y="537016"/>
                        <a:pt x="332208" y="522850"/>
                        <a:pt x="329633" y="512548"/>
                      </a:cubicBezTo>
                      <a:cubicBezTo>
                        <a:pt x="327057" y="502245"/>
                        <a:pt x="328345" y="518987"/>
                        <a:pt x="354101" y="502245"/>
                      </a:cubicBezTo>
                      <a:cubicBezTo>
                        <a:pt x="379857" y="485504"/>
                        <a:pt x="385008" y="482928"/>
                        <a:pt x="385008" y="470050"/>
                      </a:cubicBezTo>
                      <a:cubicBezTo>
                        <a:pt x="385008" y="457172"/>
                        <a:pt x="379857" y="449445"/>
                        <a:pt x="385008" y="449445"/>
                      </a:cubicBezTo>
                      <a:cubicBezTo>
                        <a:pt x="390160" y="449445"/>
                        <a:pt x="399174" y="435279"/>
                        <a:pt x="419779" y="435279"/>
                      </a:cubicBezTo>
                      <a:cubicBezTo>
                        <a:pt x="440384" y="435279"/>
                        <a:pt x="430082" y="449445"/>
                        <a:pt x="472579" y="432704"/>
                      </a:cubicBezTo>
                      <a:cubicBezTo>
                        <a:pt x="515077" y="415962"/>
                        <a:pt x="515077" y="414674"/>
                        <a:pt x="535682" y="403084"/>
                      </a:cubicBezTo>
                      <a:cubicBezTo>
                        <a:pt x="556287" y="391494"/>
                        <a:pt x="539545" y="385055"/>
                        <a:pt x="566589" y="379903"/>
                      </a:cubicBezTo>
                      <a:cubicBezTo>
                        <a:pt x="593633" y="374752"/>
                        <a:pt x="591058" y="377328"/>
                        <a:pt x="619389" y="370889"/>
                      </a:cubicBezTo>
                      <a:cubicBezTo>
                        <a:pt x="647721" y="364450"/>
                        <a:pt x="659312" y="355435"/>
                        <a:pt x="670902" y="355435"/>
                      </a:cubicBezTo>
                      <a:cubicBezTo>
                        <a:pt x="682492" y="355435"/>
                        <a:pt x="726278" y="338694"/>
                        <a:pt x="764912" y="329679"/>
                      </a:cubicBezTo>
                      <a:cubicBezTo>
                        <a:pt x="803546" y="320664"/>
                        <a:pt x="795819" y="323240"/>
                        <a:pt x="789380" y="32324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grpSp>
      </p:grpSp>
      <p:grpSp>
        <p:nvGrpSpPr>
          <p:cNvPr id="1264" name="Google Shape;1264;p211"/>
          <p:cNvGrpSpPr/>
          <p:nvPr/>
        </p:nvGrpSpPr>
        <p:grpSpPr>
          <a:xfrm>
            <a:off x="2844205" y="3837505"/>
            <a:ext cx="1594150" cy="2406855"/>
            <a:chOff x="2796005" y="3644008"/>
            <a:chExt cx="1594150" cy="2406855"/>
          </a:xfrm>
        </p:grpSpPr>
        <p:sp>
          <p:nvSpPr>
            <p:cNvPr id="1265" name="Google Shape;1265;p211"/>
            <p:cNvSpPr/>
            <p:nvPr/>
          </p:nvSpPr>
          <p:spPr>
            <a:xfrm>
              <a:off x="2796005" y="3644008"/>
              <a:ext cx="1594150" cy="2406855"/>
            </a:xfrm>
            <a:custGeom>
              <a:rect b="b" l="l" r="r" t="t"/>
              <a:pathLst>
                <a:path extrusionOk="0" h="1983224" w="1313564">
                  <a:moveTo>
                    <a:pt x="1309701" y="518422"/>
                  </a:moveTo>
                  <a:cubicBezTo>
                    <a:pt x="1290384" y="518422"/>
                    <a:pt x="1294247" y="530012"/>
                    <a:pt x="1269779" y="513271"/>
                  </a:cubicBezTo>
                  <a:cubicBezTo>
                    <a:pt x="1245311" y="496529"/>
                    <a:pt x="1235008" y="483651"/>
                    <a:pt x="1228569" y="478500"/>
                  </a:cubicBezTo>
                  <a:cubicBezTo>
                    <a:pt x="1222130" y="473349"/>
                    <a:pt x="1201525" y="450168"/>
                    <a:pt x="1189935" y="448880"/>
                  </a:cubicBezTo>
                  <a:cubicBezTo>
                    <a:pt x="1178345" y="447593"/>
                    <a:pt x="1173193" y="447593"/>
                    <a:pt x="1160315" y="447593"/>
                  </a:cubicBezTo>
                  <a:cubicBezTo>
                    <a:pt x="1147437" y="447593"/>
                    <a:pt x="1135847" y="452744"/>
                    <a:pt x="1126832" y="447593"/>
                  </a:cubicBezTo>
                  <a:cubicBezTo>
                    <a:pt x="1117818" y="442441"/>
                    <a:pt x="1101076" y="424412"/>
                    <a:pt x="1075320" y="448880"/>
                  </a:cubicBezTo>
                  <a:cubicBezTo>
                    <a:pt x="1071457" y="452744"/>
                    <a:pt x="1068881" y="455319"/>
                    <a:pt x="1066305" y="457895"/>
                  </a:cubicBezTo>
                  <a:cubicBezTo>
                    <a:pt x="1067593" y="450168"/>
                    <a:pt x="1068881" y="437290"/>
                    <a:pt x="1068881" y="429563"/>
                  </a:cubicBezTo>
                  <a:cubicBezTo>
                    <a:pt x="1068881" y="416685"/>
                    <a:pt x="1067593" y="416685"/>
                    <a:pt x="1045700" y="406383"/>
                  </a:cubicBezTo>
                  <a:cubicBezTo>
                    <a:pt x="1023807" y="396080"/>
                    <a:pt x="1010929" y="388353"/>
                    <a:pt x="999339" y="384490"/>
                  </a:cubicBezTo>
                  <a:cubicBezTo>
                    <a:pt x="987749" y="380626"/>
                    <a:pt x="976159" y="385778"/>
                    <a:pt x="969720" y="393504"/>
                  </a:cubicBezTo>
                  <a:cubicBezTo>
                    <a:pt x="967144" y="396080"/>
                    <a:pt x="964568" y="399944"/>
                    <a:pt x="961993" y="402519"/>
                  </a:cubicBezTo>
                  <a:cubicBezTo>
                    <a:pt x="967144" y="396080"/>
                    <a:pt x="971007" y="388353"/>
                    <a:pt x="968432" y="381914"/>
                  </a:cubicBezTo>
                  <a:cubicBezTo>
                    <a:pt x="964568" y="367748"/>
                    <a:pt x="954266" y="369036"/>
                    <a:pt x="945251" y="369036"/>
                  </a:cubicBezTo>
                  <a:cubicBezTo>
                    <a:pt x="936237" y="369036"/>
                    <a:pt x="915632" y="366461"/>
                    <a:pt x="915632" y="366461"/>
                  </a:cubicBezTo>
                  <a:cubicBezTo>
                    <a:pt x="915632" y="366461"/>
                    <a:pt x="902754" y="353583"/>
                    <a:pt x="918207" y="347143"/>
                  </a:cubicBezTo>
                  <a:cubicBezTo>
                    <a:pt x="933661" y="340704"/>
                    <a:pt x="936237" y="338129"/>
                    <a:pt x="934949" y="325251"/>
                  </a:cubicBezTo>
                  <a:cubicBezTo>
                    <a:pt x="933661" y="312373"/>
                    <a:pt x="938812" y="322675"/>
                    <a:pt x="920783" y="309797"/>
                  </a:cubicBezTo>
                  <a:cubicBezTo>
                    <a:pt x="902754" y="296919"/>
                    <a:pt x="910481" y="293056"/>
                    <a:pt x="906617" y="278890"/>
                  </a:cubicBezTo>
                  <a:cubicBezTo>
                    <a:pt x="902754" y="264724"/>
                    <a:pt x="893739" y="241543"/>
                    <a:pt x="893739" y="241543"/>
                  </a:cubicBezTo>
                  <a:lnTo>
                    <a:pt x="884724" y="235104"/>
                  </a:lnTo>
                  <a:lnTo>
                    <a:pt x="880861" y="232528"/>
                  </a:lnTo>
                  <a:cubicBezTo>
                    <a:pt x="880861" y="232528"/>
                    <a:pt x="837075" y="199046"/>
                    <a:pt x="825485" y="199046"/>
                  </a:cubicBezTo>
                  <a:cubicBezTo>
                    <a:pt x="824197" y="199046"/>
                    <a:pt x="822910" y="199046"/>
                    <a:pt x="821622" y="199046"/>
                  </a:cubicBezTo>
                  <a:cubicBezTo>
                    <a:pt x="810031" y="197758"/>
                    <a:pt x="795865" y="190031"/>
                    <a:pt x="779124" y="190031"/>
                  </a:cubicBezTo>
                  <a:cubicBezTo>
                    <a:pt x="761095" y="190031"/>
                    <a:pt x="748217" y="190031"/>
                    <a:pt x="748217" y="190031"/>
                  </a:cubicBezTo>
                  <a:cubicBezTo>
                    <a:pt x="748217" y="190031"/>
                    <a:pt x="746929" y="188743"/>
                    <a:pt x="745641" y="187455"/>
                  </a:cubicBezTo>
                  <a:cubicBezTo>
                    <a:pt x="739202" y="181016"/>
                    <a:pt x="722460" y="162987"/>
                    <a:pt x="714734" y="164275"/>
                  </a:cubicBezTo>
                  <a:cubicBezTo>
                    <a:pt x="704431" y="165562"/>
                    <a:pt x="696704" y="116626"/>
                    <a:pt x="677387" y="117914"/>
                  </a:cubicBezTo>
                  <a:cubicBezTo>
                    <a:pt x="677387" y="117914"/>
                    <a:pt x="676099" y="117914"/>
                    <a:pt x="676099" y="117914"/>
                  </a:cubicBezTo>
                  <a:cubicBezTo>
                    <a:pt x="658070" y="117914"/>
                    <a:pt x="638753" y="108899"/>
                    <a:pt x="638753" y="108899"/>
                  </a:cubicBezTo>
                  <a:cubicBezTo>
                    <a:pt x="638753" y="108899"/>
                    <a:pt x="661933" y="94733"/>
                    <a:pt x="654207" y="87006"/>
                  </a:cubicBezTo>
                  <a:cubicBezTo>
                    <a:pt x="646480" y="79279"/>
                    <a:pt x="645192" y="85718"/>
                    <a:pt x="628450" y="76704"/>
                  </a:cubicBezTo>
                  <a:cubicBezTo>
                    <a:pt x="611709" y="67689"/>
                    <a:pt x="584665" y="57387"/>
                    <a:pt x="606558" y="57387"/>
                  </a:cubicBezTo>
                  <a:cubicBezTo>
                    <a:pt x="628450" y="57387"/>
                    <a:pt x="623299" y="53523"/>
                    <a:pt x="623299" y="53523"/>
                  </a:cubicBezTo>
                  <a:lnTo>
                    <a:pt x="566636" y="45796"/>
                  </a:lnTo>
                  <a:cubicBezTo>
                    <a:pt x="566636" y="45796"/>
                    <a:pt x="553757" y="62538"/>
                    <a:pt x="543455" y="65113"/>
                  </a:cubicBezTo>
                  <a:cubicBezTo>
                    <a:pt x="533153" y="67689"/>
                    <a:pt x="525426" y="49660"/>
                    <a:pt x="507396" y="49660"/>
                  </a:cubicBezTo>
                  <a:cubicBezTo>
                    <a:pt x="489367" y="49660"/>
                    <a:pt x="488079" y="58674"/>
                    <a:pt x="471338" y="58674"/>
                  </a:cubicBezTo>
                  <a:cubicBezTo>
                    <a:pt x="454596" y="58674"/>
                    <a:pt x="455884" y="43221"/>
                    <a:pt x="455884" y="43221"/>
                  </a:cubicBezTo>
                  <a:cubicBezTo>
                    <a:pt x="455884" y="43221"/>
                    <a:pt x="452021" y="30343"/>
                    <a:pt x="443006" y="30343"/>
                  </a:cubicBezTo>
                  <a:cubicBezTo>
                    <a:pt x="433991" y="30343"/>
                    <a:pt x="412099" y="30343"/>
                    <a:pt x="403084" y="30343"/>
                  </a:cubicBezTo>
                  <a:cubicBezTo>
                    <a:pt x="394069" y="30343"/>
                    <a:pt x="360586" y="49660"/>
                    <a:pt x="372177" y="65113"/>
                  </a:cubicBezTo>
                  <a:cubicBezTo>
                    <a:pt x="383767" y="80567"/>
                    <a:pt x="392781" y="97309"/>
                    <a:pt x="379903" y="97309"/>
                  </a:cubicBezTo>
                  <a:cubicBezTo>
                    <a:pt x="367025" y="97309"/>
                    <a:pt x="352859" y="93445"/>
                    <a:pt x="354147" y="76704"/>
                  </a:cubicBezTo>
                  <a:cubicBezTo>
                    <a:pt x="355435" y="59962"/>
                    <a:pt x="374752" y="48372"/>
                    <a:pt x="367025" y="36782"/>
                  </a:cubicBezTo>
                  <a:cubicBezTo>
                    <a:pt x="363162" y="30343"/>
                    <a:pt x="360586" y="27767"/>
                    <a:pt x="361874" y="25191"/>
                  </a:cubicBezTo>
                  <a:cubicBezTo>
                    <a:pt x="361874" y="22616"/>
                    <a:pt x="364450" y="21328"/>
                    <a:pt x="367025" y="18752"/>
                  </a:cubicBezTo>
                  <a:cubicBezTo>
                    <a:pt x="374752" y="14889"/>
                    <a:pt x="383767" y="9738"/>
                    <a:pt x="383767" y="9738"/>
                  </a:cubicBezTo>
                  <a:cubicBezTo>
                    <a:pt x="383767" y="9738"/>
                    <a:pt x="395357" y="-3140"/>
                    <a:pt x="377328" y="723"/>
                  </a:cubicBezTo>
                  <a:cubicBezTo>
                    <a:pt x="359299" y="4586"/>
                    <a:pt x="359299" y="4586"/>
                    <a:pt x="351572" y="12313"/>
                  </a:cubicBezTo>
                  <a:cubicBezTo>
                    <a:pt x="343845" y="20040"/>
                    <a:pt x="338694" y="27767"/>
                    <a:pt x="325815" y="27767"/>
                  </a:cubicBezTo>
                  <a:cubicBezTo>
                    <a:pt x="312937" y="27767"/>
                    <a:pt x="309074" y="32918"/>
                    <a:pt x="307786" y="39357"/>
                  </a:cubicBezTo>
                  <a:cubicBezTo>
                    <a:pt x="306498" y="45796"/>
                    <a:pt x="300059" y="49660"/>
                    <a:pt x="300059" y="49660"/>
                  </a:cubicBezTo>
                  <a:cubicBezTo>
                    <a:pt x="300059" y="49660"/>
                    <a:pt x="296196" y="26479"/>
                    <a:pt x="288469" y="34206"/>
                  </a:cubicBezTo>
                  <a:cubicBezTo>
                    <a:pt x="280742" y="41933"/>
                    <a:pt x="258849" y="43221"/>
                    <a:pt x="258849" y="57387"/>
                  </a:cubicBezTo>
                  <a:cubicBezTo>
                    <a:pt x="258849" y="71552"/>
                    <a:pt x="258849" y="92157"/>
                    <a:pt x="258849" y="92157"/>
                  </a:cubicBezTo>
                  <a:cubicBezTo>
                    <a:pt x="258849" y="92157"/>
                    <a:pt x="222791" y="94733"/>
                    <a:pt x="222791" y="115338"/>
                  </a:cubicBezTo>
                  <a:cubicBezTo>
                    <a:pt x="222791" y="135943"/>
                    <a:pt x="202186" y="148821"/>
                    <a:pt x="202186" y="148821"/>
                  </a:cubicBezTo>
                  <a:cubicBezTo>
                    <a:pt x="202186" y="148821"/>
                    <a:pt x="230518" y="111475"/>
                    <a:pt x="207337" y="97309"/>
                  </a:cubicBezTo>
                  <a:cubicBezTo>
                    <a:pt x="184157" y="83143"/>
                    <a:pt x="188020" y="77991"/>
                    <a:pt x="167415" y="79279"/>
                  </a:cubicBezTo>
                  <a:cubicBezTo>
                    <a:pt x="146810" y="80567"/>
                    <a:pt x="145522" y="98596"/>
                    <a:pt x="131356" y="98596"/>
                  </a:cubicBezTo>
                  <a:cubicBezTo>
                    <a:pt x="126205" y="98596"/>
                    <a:pt x="123630" y="99884"/>
                    <a:pt x="119766" y="101172"/>
                  </a:cubicBezTo>
                  <a:cubicBezTo>
                    <a:pt x="113327" y="102460"/>
                    <a:pt x="108176" y="102460"/>
                    <a:pt x="91434" y="88294"/>
                  </a:cubicBezTo>
                  <a:cubicBezTo>
                    <a:pt x="68254" y="68977"/>
                    <a:pt x="66966" y="70265"/>
                    <a:pt x="66966" y="59962"/>
                  </a:cubicBezTo>
                  <a:cubicBezTo>
                    <a:pt x="63103" y="56099"/>
                    <a:pt x="52800" y="47084"/>
                    <a:pt x="47649" y="47084"/>
                  </a:cubicBezTo>
                  <a:cubicBezTo>
                    <a:pt x="41210" y="47084"/>
                    <a:pt x="41210" y="43221"/>
                    <a:pt x="29620" y="43221"/>
                  </a:cubicBezTo>
                  <a:cubicBezTo>
                    <a:pt x="19317" y="43221"/>
                    <a:pt x="2576" y="38070"/>
                    <a:pt x="0" y="40645"/>
                  </a:cubicBezTo>
                  <a:cubicBezTo>
                    <a:pt x="1288" y="56099"/>
                    <a:pt x="3863" y="83143"/>
                    <a:pt x="24468" y="88294"/>
                  </a:cubicBezTo>
                  <a:cubicBezTo>
                    <a:pt x="52800" y="96021"/>
                    <a:pt x="50225" y="97309"/>
                    <a:pt x="57951" y="108899"/>
                  </a:cubicBezTo>
                  <a:cubicBezTo>
                    <a:pt x="65678" y="120489"/>
                    <a:pt x="70829" y="121777"/>
                    <a:pt x="84995" y="121777"/>
                  </a:cubicBezTo>
                  <a:cubicBezTo>
                    <a:pt x="99161" y="121777"/>
                    <a:pt x="119766" y="130792"/>
                    <a:pt x="119766" y="142382"/>
                  </a:cubicBezTo>
                  <a:cubicBezTo>
                    <a:pt x="119766" y="153972"/>
                    <a:pt x="148098" y="162987"/>
                    <a:pt x="142947" y="144958"/>
                  </a:cubicBezTo>
                  <a:cubicBezTo>
                    <a:pt x="140371" y="135943"/>
                    <a:pt x="135220" y="133367"/>
                    <a:pt x="133932" y="132080"/>
                  </a:cubicBezTo>
                  <a:cubicBezTo>
                    <a:pt x="133932" y="132080"/>
                    <a:pt x="133932" y="130792"/>
                    <a:pt x="133932" y="130792"/>
                  </a:cubicBezTo>
                  <a:cubicBezTo>
                    <a:pt x="133932" y="129504"/>
                    <a:pt x="136508" y="129504"/>
                    <a:pt x="139083" y="126928"/>
                  </a:cubicBezTo>
                  <a:cubicBezTo>
                    <a:pt x="150674" y="117914"/>
                    <a:pt x="151961" y="112762"/>
                    <a:pt x="158400" y="110187"/>
                  </a:cubicBezTo>
                  <a:cubicBezTo>
                    <a:pt x="164839" y="107611"/>
                    <a:pt x="182869" y="101172"/>
                    <a:pt x="188020" y="112762"/>
                  </a:cubicBezTo>
                  <a:cubicBezTo>
                    <a:pt x="193171" y="124353"/>
                    <a:pt x="193171" y="137231"/>
                    <a:pt x="193171" y="143670"/>
                  </a:cubicBezTo>
                  <a:cubicBezTo>
                    <a:pt x="193171" y="150109"/>
                    <a:pt x="206049" y="156548"/>
                    <a:pt x="208625" y="165562"/>
                  </a:cubicBezTo>
                  <a:cubicBezTo>
                    <a:pt x="211201" y="174577"/>
                    <a:pt x="208625" y="250558"/>
                    <a:pt x="208625" y="255709"/>
                  </a:cubicBezTo>
                  <a:cubicBezTo>
                    <a:pt x="208625" y="260860"/>
                    <a:pt x="208625" y="286617"/>
                    <a:pt x="191883" y="291768"/>
                  </a:cubicBezTo>
                  <a:cubicBezTo>
                    <a:pt x="175142" y="296919"/>
                    <a:pt x="168703" y="295631"/>
                    <a:pt x="169991" y="309797"/>
                  </a:cubicBezTo>
                  <a:cubicBezTo>
                    <a:pt x="171278" y="323963"/>
                    <a:pt x="177717" y="320099"/>
                    <a:pt x="171278" y="323963"/>
                  </a:cubicBezTo>
                  <a:cubicBezTo>
                    <a:pt x="169991" y="323963"/>
                    <a:pt x="169991" y="325251"/>
                    <a:pt x="168703" y="325251"/>
                  </a:cubicBezTo>
                  <a:cubicBezTo>
                    <a:pt x="163552" y="330402"/>
                    <a:pt x="157113" y="340704"/>
                    <a:pt x="151961" y="340704"/>
                  </a:cubicBezTo>
                  <a:cubicBezTo>
                    <a:pt x="145522" y="340704"/>
                    <a:pt x="130069" y="338129"/>
                    <a:pt x="135220" y="358734"/>
                  </a:cubicBezTo>
                  <a:cubicBezTo>
                    <a:pt x="140371" y="379339"/>
                    <a:pt x="130069" y="383202"/>
                    <a:pt x="126205" y="387065"/>
                  </a:cubicBezTo>
                  <a:cubicBezTo>
                    <a:pt x="122342" y="390929"/>
                    <a:pt x="117191" y="393504"/>
                    <a:pt x="118478" y="412822"/>
                  </a:cubicBezTo>
                  <a:cubicBezTo>
                    <a:pt x="119766" y="432139"/>
                    <a:pt x="118478" y="454032"/>
                    <a:pt x="136508" y="448880"/>
                  </a:cubicBezTo>
                  <a:cubicBezTo>
                    <a:pt x="154537" y="443729"/>
                    <a:pt x="140371" y="463046"/>
                    <a:pt x="137795" y="470773"/>
                  </a:cubicBezTo>
                  <a:cubicBezTo>
                    <a:pt x="136508" y="474636"/>
                    <a:pt x="127493" y="474636"/>
                    <a:pt x="127493" y="478500"/>
                  </a:cubicBezTo>
                  <a:cubicBezTo>
                    <a:pt x="122342" y="483651"/>
                    <a:pt x="117191" y="495241"/>
                    <a:pt x="117191" y="528724"/>
                  </a:cubicBezTo>
                  <a:cubicBezTo>
                    <a:pt x="117191" y="536451"/>
                    <a:pt x="101737" y="554480"/>
                    <a:pt x="123630" y="560920"/>
                  </a:cubicBezTo>
                  <a:cubicBezTo>
                    <a:pt x="145522" y="567359"/>
                    <a:pt x="157113" y="576373"/>
                    <a:pt x="169991" y="602130"/>
                  </a:cubicBezTo>
                  <a:cubicBezTo>
                    <a:pt x="182869" y="627886"/>
                    <a:pt x="195747" y="652354"/>
                    <a:pt x="199610" y="679398"/>
                  </a:cubicBezTo>
                  <a:cubicBezTo>
                    <a:pt x="203474" y="706442"/>
                    <a:pt x="227942" y="729622"/>
                    <a:pt x="235669" y="743788"/>
                  </a:cubicBezTo>
                  <a:cubicBezTo>
                    <a:pt x="243396" y="757954"/>
                    <a:pt x="248547" y="772120"/>
                    <a:pt x="248547" y="772120"/>
                  </a:cubicBezTo>
                  <a:cubicBezTo>
                    <a:pt x="248547" y="772120"/>
                    <a:pt x="252410" y="794013"/>
                    <a:pt x="276879" y="812042"/>
                  </a:cubicBezTo>
                  <a:cubicBezTo>
                    <a:pt x="301347" y="830072"/>
                    <a:pt x="316801" y="841662"/>
                    <a:pt x="330967" y="849389"/>
                  </a:cubicBezTo>
                  <a:cubicBezTo>
                    <a:pt x="345133" y="857115"/>
                    <a:pt x="372177" y="854540"/>
                    <a:pt x="381191" y="868706"/>
                  </a:cubicBezTo>
                  <a:cubicBezTo>
                    <a:pt x="390206" y="882872"/>
                    <a:pt x="401796" y="902189"/>
                    <a:pt x="409523" y="904764"/>
                  </a:cubicBezTo>
                  <a:cubicBezTo>
                    <a:pt x="410811" y="904764"/>
                    <a:pt x="412099" y="906052"/>
                    <a:pt x="413386" y="907340"/>
                  </a:cubicBezTo>
                  <a:cubicBezTo>
                    <a:pt x="418538" y="912491"/>
                    <a:pt x="422401" y="920218"/>
                    <a:pt x="424977" y="916355"/>
                  </a:cubicBezTo>
                  <a:cubicBezTo>
                    <a:pt x="427552" y="911203"/>
                    <a:pt x="437855" y="1027106"/>
                    <a:pt x="437855" y="1064453"/>
                  </a:cubicBezTo>
                  <a:cubicBezTo>
                    <a:pt x="437855" y="1101799"/>
                    <a:pt x="445582" y="1215126"/>
                    <a:pt x="445582" y="1215126"/>
                  </a:cubicBezTo>
                  <a:cubicBezTo>
                    <a:pt x="445582" y="1215126"/>
                    <a:pt x="458460" y="1274365"/>
                    <a:pt x="448157" y="1266638"/>
                  </a:cubicBezTo>
                  <a:cubicBezTo>
                    <a:pt x="437855" y="1258912"/>
                    <a:pt x="453309" y="1285956"/>
                    <a:pt x="455884" y="1297546"/>
                  </a:cubicBezTo>
                  <a:cubicBezTo>
                    <a:pt x="458460" y="1309136"/>
                    <a:pt x="461035" y="1307848"/>
                    <a:pt x="461035" y="1331029"/>
                  </a:cubicBezTo>
                  <a:cubicBezTo>
                    <a:pt x="461035" y="1354209"/>
                    <a:pt x="463611" y="1388980"/>
                    <a:pt x="463611" y="1400571"/>
                  </a:cubicBezTo>
                  <a:cubicBezTo>
                    <a:pt x="463611" y="1412161"/>
                    <a:pt x="461035" y="1467536"/>
                    <a:pt x="461035" y="1467536"/>
                  </a:cubicBezTo>
                  <a:cubicBezTo>
                    <a:pt x="461035" y="1467536"/>
                    <a:pt x="443006" y="1464961"/>
                    <a:pt x="454596" y="1485566"/>
                  </a:cubicBezTo>
                  <a:cubicBezTo>
                    <a:pt x="466187" y="1506171"/>
                    <a:pt x="488079" y="1517761"/>
                    <a:pt x="486791" y="1533215"/>
                  </a:cubicBezTo>
                  <a:cubicBezTo>
                    <a:pt x="485504" y="1548669"/>
                    <a:pt x="468762" y="1562835"/>
                    <a:pt x="480352" y="1578288"/>
                  </a:cubicBezTo>
                  <a:cubicBezTo>
                    <a:pt x="491943" y="1593742"/>
                    <a:pt x="485504" y="1614347"/>
                    <a:pt x="494518" y="1614347"/>
                  </a:cubicBezTo>
                  <a:cubicBezTo>
                    <a:pt x="503533" y="1614347"/>
                    <a:pt x="493231" y="1625937"/>
                    <a:pt x="497094" y="1645254"/>
                  </a:cubicBezTo>
                  <a:cubicBezTo>
                    <a:pt x="500957" y="1664571"/>
                    <a:pt x="506109" y="1672298"/>
                    <a:pt x="511260" y="1667147"/>
                  </a:cubicBezTo>
                  <a:cubicBezTo>
                    <a:pt x="516411" y="1661996"/>
                    <a:pt x="511260" y="1646542"/>
                    <a:pt x="509972" y="1632376"/>
                  </a:cubicBezTo>
                  <a:cubicBezTo>
                    <a:pt x="508684" y="1618210"/>
                    <a:pt x="508684" y="1604044"/>
                    <a:pt x="515123" y="1607908"/>
                  </a:cubicBezTo>
                  <a:cubicBezTo>
                    <a:pt x="521562" y="1611771"/>
                    <a:pt x="526714" y="1631088"/>
                    <a:pt x="526714" y="1636239"/>
                  </a:cubicBezTo>
                  <a:cubicBezTo>
                    <a:pt x="526714" y="1641390"/>
                    <a:pt x="529289" y="1656844"/>
                    <a:pt x="531865" y="1672298"/>
                  </a:cubicBezTo>
                  <a:cubicBezTo>
                    <a:pt x="534440" y="1687752"/>
                    <a:pt x="533153" y="1705781"/>
                    <a:pt x="533153" y="1705781"/>
                  </a:cubicBezTo>
                  <a:lnTo>
                    <a:pt x="524138" y="1719947"/>
                  </a:lnTo>
                  <a:cubicBezTo>
                    <a:pt x="524138" y="1719947"/>
                    <a:pt x="511260" y="1713508"/>
                    <a:pt x="511260" y="1722523"/>
                  </a:cubicBezTo>
                  <a:cubicBezTo>
                    <a:pt x="511260" y="1731537"/>
                    <a:pt x="506109" y="1750854"/>
                    <a:pt x="506109" y="1750854"/>
                  </a:cubicBezTo>
                  <a:cubicBezTo>
                    <a:pt x="506109" y="1750854"/>
                    <a:pt x="528001" y="1752142"/>
                    <a:pt x="535728" y="1753430"/>
                  </a:cubicBezTo>
                  <a:cubicBezTo>
                    <a:pt x="543455" y="1754718"/>
                    <a:pt x="555045" y="1752142"/>
                    <a:pt x="555045" y="1756006"/>
                  </a:cubicBezTo>
                  <a:cubicBezTo>
                    <a:pt x="555045" y="1759869"/>
                    <a:pt x="546031" y="1779186"/>
                    <a:pt x="539592" y="1779186"/>
                  </a:cubicBezTo>
                  <a:cubicBezTo>
                    <a:pt x="533153" y="1779186"/>
                    <a:pt x="524138" y="1801079"/>
                    <a:pt x="524138" y="1801079"/>
                  </a:cubicBezTo>
                  <a:cubicBezTo>
                    <a:pt x="524138" y="1801079"/>
                    <a:pt x="538304" y="1828123"/>
                    <a:pt x="544743" y="1834562"/>
                  </a:cubicBezTo>
                  <a:cubicBezTo>
                    <a:pt x="551182" y="1841001"/>
                    <a:pt x="569211" y="1860318"/>
                    <a:pt x="569211" y="1866757"/>
                  </a:cubicBezTo>
                  <a:cubicBezTo>
                    <a:pt x="569211" y="1866757"/>
                    <a:pt x="569211" y="1866757"/>
                    <a:pt x="569211" y="1866757"/>
                  </a:cubicBezTo>
                  <a:cubicBezTo>
                    <a:pt x="570499" y="1868045"/>
                    <a:pt x="571787" y="1870621"/>
                    <a:pt x="575650" y="1879635"/>
                  </a:cubicBezTo>
                  <a:cubicBezTo>
                    <a:pt x="585953" y="1902816"/>
                    <a:pt x="596255" y="1910543"/>
                    <a:pt x="596255" y="1910543"/>
                  </a:cubicBezTo>
                  <a:cubicBezTo>
                    <a:pt x="596255" y="1910543"/>
                    <a:pt x="602694" y="1907967"/>
                    <a:pt x="607846" y="1916982"/>
                  </a:cubicBezTo>
                  <a:cubicBezTo>
                    <a:pt x="612997" y="1925996"/>
                    <a:pt x="625875" y="1933723"/>
                    <a:pt x="625875" y="1933723"/>
                  </a:cubicBezTo>
                  <a:cubicBezTo>
                    <a:pt x="625875" y="1933723"/>
                    <a:pt x="627163" y="1941450"/>
                    <a:pt x="631026" y="1944025"/>
                  </a:cubicBezTo>
                  <a:cubicBezTo>
                    <a:pt x="634889" y="1946601"/>
                    <a:pt x="646480" y="1951752"/>
                    <a:pt x="646480" y="1951752"/>
                  </a:cubicBezTo>
                  <a:cubicBezTo>
                    <a:pt x="646480" y="1951752"/>
                    <a:pt x="670948" y="1974933"/>
                    <a:pt x="676099" y="1974933"/>
                  </a:cubicBezTo>
                  <a:cubicBezTo>
                    <a:pt x="681251" y="1974933"/>
                    <a:pt x="700568" y="1974933"/>
                    <a:pt x="710870" y="1980084"/>
                  </a:cubicBezTo>
                  <a:cubicBezTo>
                    <a:pt x="721173" y="1985235"/>
                    <a:pt x="739202" y="1990387"/>
                    <a:pt x="746929" y="1990387"/>
                  </a:cubicBezTo>
                  <a:cubicBezTo>
                    <a:pt x="753368" y="1990387"/>
                    <a:pt x="776548" y="1991674"/>
                    <a:pt x="784275" y="1991674"/>
                  </a:cubicBezTo>
                  <a:cubicBezTo>
                    <a:pt x="785563" y="1991674"/>
                    <a:pt x="786851" y="1991674"/>
                    <a:pt x="786851" y="1991674"/>
                  </a:cubicBezTo>
                  <a:cubicBezTo>
                    <a:pt x="786851" y="1991674"/>
                    <a:pt x="798441" y="1987811"/>
                    <a:pt x="802305" y="1987811"/>
                  </a:cubicBezTo>
                  <a:cubicBezTo>
                    <a:pt x="806168" y="1987811"/>
                    <a:pt x="816470" y="1986523"/>
                    <a:pt x="822910" y="1987811"/>
                  </a:cubicBezTo>
                  <a:cubicBezTo>
                    <a:pt x="829349" y="1989099"/>
                    <a:pt x="843514" y="1989099"/>
                    <a:pt x="843514" y="1989099"/>
                  </a:cubicBezTo>
                  <a:lnTo>
                    <a:pt x="867983" y="1980084"/>
                  </a:lnTo>
                  <a:cubicBezTo>
                    <a:pt x="861544" y="1978796"/>
                    <a:pt x="795865" y="1983948"/>
                    <a:pt x="762383" y="1940162"/>
                  </a:cubicBezTo>
                  <a:cubicBezTo>
                    <a:pt x="728899" y="1896377"/>
                    <a:pt x="746929" y="1910543"/>
                    <a:pt x="725036" y="1889938"/>
                  </a:cubicBezTo>
                  <a:cubicBezTo>
                    <a:pt x="703143" y="1869333"/>
                    <a:pt x="688977" y="1856455"/>
                    <a:pt x="705719" y="1853879"/>
                  </a:cubicBezTo>
                  <a:cubicBezTo>
                    <a:pt x="722460" y="1851303"/>
                    <a:pt x="721173" y="1857742"/>
                    <a:pt x="723748" y="1835850"/>
                  </a:cubicBezTo>
                  <a:cubicBezTo>
                    <a:pt x="726324" y="1813957"/>
                    <a:pt x="723748" y="1807518"/>
                    <a:pt x="734051" y="1804942"/>
                  </a:cubicBezTo>
                  <a:cubicBezTo>
                    <a:pt x="744353" y="1802367"/>
                    <a:pt x="746929" y="1815245"/>
                    <a:pt x="746929" y="1785625"/>
                  </a:cubicBezTo>
                  <a:cubicBezTo>
                    <a:pt x="746929" y="1756006"/>
                    <a:pt x="736626" y="1757293"/>
                    <a:pt x="722460" y="1757293"/>
                  </a:cubicBezTo>
                  <a:cubicBezTo>
                    <a:pt x="708294" y="1757293"/>
                    <a:pt x="695416" y="1753430"/>
                    <a:pt x="688977" y="1735401"/>
                  </a:cubicBezTo>
                  <a:cubicBezTo>
                    <a:pt x="682538" y="1717371"/>
                    <a:pt x="686402" y="1700630"/>
                    <a:pt x="704431" y="1698054"/>
                  </a:cubicBezTo>
                  <a:cubicBezTo>
                    <a:pt x="722460" y="1695479"/>
                    <a:pt x="726324" y="1680025"/>
                    <a:pt x="726324" y="1673586"/>
                  </a:cubicBezTo>
                  <a:cubicBezTo>
                    <a:pt x="726324" y="1667147"/>
                    <a:pt x="709582" y="1664571"/>
                    <a:pt x="726324" y="1650405"/>
                  </a:cubicBezTo>
                  <a:cubicBezTo>
                    <a:pt x="743065" y="1636239"/>
                    <a:pt x="757231" y="1633664"/>
                    <a:pt x="743065" y="1625937"/>
                  </a:cubicBezTo>
                  <a:cubicBezTo>
                    <a:pt x="728899" y="1618210"/>
                    <a:pt x="705719" y="1619498"/>
                    <a:pt x="704431" y="1609195"/>
                  </a:cubicBezTo>
                  <a:cubicBezTo>
                    <a:pt x="703143" y="1598893"/>
                    <a:pt x="669660" y="1575713"/>
                    <a:pt x="700568" y="1577000"/>
                  </a:cubicBezTo>
                  <a:cubicBezTo>
                    <a:pt x="731475" y="1578288"/>
                    <a:pt x="743065" y="1593742"/>
                    <a:pt x="752080" y="1582152"/>
                  </a:cubicBezTo>
                  <a:cubicBezTo>
                    <a:pt x="761095" y="1570561"/>
                    <a:pt x="767534" y="1569274"/>
                    <a:pt x="758519" y="1555108"/>
                  </a:cubicBezTo>
                  <a:cubicBezTo>
                    <a:pt x="749504" y="1540942"/>
                    <a:pt x="728899" y="1519049"/>
                    <a:pt x="741778" y="1519049"/>
                  </a:cubicBezTo>
                  <a:cubicBezTo>
                    <a:pt x="754656" y="1519049"/>
                    <a:pt x="817758" y="1528064"/>
                    <a:pt x="835788" y="1507459"/>
                  </a:cubicBezTo>
                  <a:cubicBezTo>
                    <a:pt x="853817" y="1486854"/>
                    <a:pt x="856392" y="1476551"/>
                    <a:pt x="856392" y="1461097"/>
                  </a:cubicBezTo>
                  <a:cubicBezTo>
                    <a:pt x="856392" y="1445644"/>
                    <a:pt x="848666" y="1449507"/>
                    <a:pt x="838363" y="1434054"/>
                  </a:cubicBezTo>
                  <a:cubicBezTo>
                    <a:pt x="828061" y="1418600"/>
                    <a:pt x="860256" y="1416024"/>
                    <a:pt x="839651" y="1407010"/>
                  </a:cubicBezTo>
                  <a:cubicBezTo>
                    <a:pt x="819046" y="1397995"/>
                    <a:pt x="801017" y="1397995"/>
                    <a:pt x="799729" y="1387693"/>
                  </a:cubicBezTo>
                  <a:cubicBezTo>
                    <a:pt x="799729" y="1383829"/>
                    <a:pt x="799729" y="1382541"/>
                    <a:pt x="802305" y="1382541"/>
                  </a:cubicBezTo>
                  <a:cubicBezTo>
                    <a:pt x="807456" y="1381253"/>
                    <a:pt x="817758" y="1385117"/>
                    <a:pt x="834500" y="1387693"/>
                  </a:cubicBezTo>
                  <a:cubicBezTo>
                    <a:pt x="860256" y="1391556"/>
                    <a:pt x="862831" y="1408298"/>
                    <a:pt x="886012" y="1400571"/>
                  </a:cubicBezTo>
                  <a:cubicBezTo>
                    <a:pt x="909193" y="1392844"/>
                    <a:pt x="922071" y="1394132"/>
                    <a:pt x="931085" y="1381253"/>
                  </a:cubicBezTo>
                  <a:cubicBezTo>
                    <a:pt x="931085" y="1381253"/>
                    <a:pt x="931085" y="1379966"/>
                    <a:pt x="932373" y="1379966"/>
                  </a:cubicBezTo>
                  <a:cubicBezTo>
                    <a:pt x="941388" y="1365800"/>
                    <a:pt x="949115" y="1327165"/>
                    <a:pt x="950402" y="1310424"/>
                  </a:cubicBezTo>
                  <a:cubicBezTo>
                    <a:pt x="952978" y="1292395"/>
                    <a:pt x="964568" y="1270502"/>
                    <a:pt x="964568" y="1270502"/>
                  </a:cubicBezTo>
                  <a:cubicBezTo>
                    <a:pt x="964568" y="1270502"/>
                    <a:pt x="974871" y="1276941"/>
                    <a:pt x="968432" y="1292395"/>
                  </a:cubicBezTo>
                  <a:cubicBezTo>
                    <a:pt x="961993" y="1307848"/>
                    <a:pt x="973583" y="1294970"/>
                    <a:pt x="983886" y="1270502"/>
                  </a:cubicBezTo>
                  <a:cubicBezTo>
                    <a:pt x="994188" y="1246034"/>
                    <a:pt x="991612" y="1238307"/>
                    <a:pt x="1009642" y="1224141"/>
                  </a:cubicBezTo>
                  <a:cubicBezTo>
                    <a:pt x="1027671" y="1209975"/>
                    <a:pt x="1030247" y="1206112"/>
                    <a:pt x="1019944" y="1186794"/>
                  </a:cubicBezTo>
                  <a:cubicBezTo>
                    <a:pt x="1009642" y="1167477"/>
                    <a:pt x="990325" y="1149448"/>
                    <a:pt x="1004490" y="1135282"/>
                  </a:cubicBezTo>
                  <a:cubicBezTo>
                    <a:pt x="1018656" y="1121116"/>
                    <a:pt x="1041837" y="1094072"/>
                    <a:pt x="1052139" y="1085058"/>
                  </a:cubicBezTo>
                  <a:cubicBezTo>
                    <a:pt x="1062442" y="1076043"/>
                    <a:pt x="1097213" y="1046423"/>
                    <a:pt x="1113954" y="1048999"/>
                  </a:cubicBezTo>
                  <a:cubicBezTo>
                    <a:pt x="1130696" y="1051575"/>
                    <a:pt x="1168042" y="1052862"/>
                    <a:pt x="1169330" y="1048999"/>
                  </a:cubicBezTo>
                  <a:cubicBezTo>
                    <a:pt x="1170618" y="1045135"/>
                    <a:pt x="1159027" y="1029682"/>
                    <a:pt x="1175769" y="1029682"/>
                  </a:cubicBezTo>
                  <a:cubicBezTo>
                    <a:pt x="1192510" y="1029682"/>
                    <a:pt x="1193798" y="1020667"/>
                    <a:pt x="1193798" y="1020667"/>
                  </a:cubicBezTo>
                  <a:lnTo>
                    <a:pt x="1200237" y="985896"/>
                  </a:lnTo>
                  <a:cubicBezTo>
                    <a:pt x="1200237" y="985896"/>
                    <a:pt x="1214403" y="964004"/>
                    <a:pt x="1214403" y="953701"/>
                  </a:cubicBezTo>
                  <a:cubicBezTo>
                    <a:pt x="1214403" y="943399"/>
                    <a:pt x="1215691" y="933096"/>
                    <a:pt x="1215691" y="918930"/>
                  </a:cubicBezTo>
                  <a:cubicBezTo>
                    <a:pt x="1215691" y="904764"/>
                    <a:pt x="1225994" y="907340"/>
                    <a:pt x="1227281" y="888023"/>
                  </a:cubicBezTo>
                  <a:cubicBezTo>
                    <a:pt x="1228569" y="868706"/>
                    <a:pt x="1229857" y="791437"/>
                    <a:pt x="1229857" y="763106"/>
                  </a:cubicBezTo>
                  <a:cubicBezTo>
                    <a:pt x="1229857" y="734774"/>
                    <a:pt x="1242735" y="751515"/>
                    <a:pt x="1246598" y="757954"/>
                  </a:cubicBezTo>
                  <a:cubicBezTo>
                    <a:pt x="1250462" y="764393"/>
                    <a:pt x="1245311" y="754091"/>
                    <a:pt x="1255613" y="734774"/>
                  </a:cubicBezTo>
                  <a:cubicBezTo>
                    <a:pt x="1265916" y="715457"/>
                    <a:pt x="1262052" y="710305"/>
                    <a:pt x="1267203" y="701291"/>
                  </a:cubicBezTo>
                  <a:cubicBezTo>
                    <a:pt x="1272355" y="692276"/>
                    <a:pt x="1281369" y="687125"/>
                    <a:pt x="1296823" y="674247"/>
                  </a:cubicBezTo>
                  <a:cubicBezTo>
                    <a:pt x="1312277" y="661369"/>
                    <a:pt x="1326442" y="645915"/>
                    <a:pt x="1326442" y="615008"/>
                  </a:cubicBezTo>
                  <a:cubicBezTo>
                    <a:pt x="1326442" y="584100"/>
                    <a:pt x="1323867" y="568646"/>
                    <a:pt x="1317428" y="550617"/>
                  </a:cubicBezTo>
                  <a:cubicBezTo>
                    <a:pt x="1309701" y="532588"/>
                    <a:pt x="1329018" y="518422"/>
                    <a:pt x="1309701" y="5184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sp>
          <p:nvSpPr>
            <p:cNvPr id="1266" name="Google Shape;1266;p211"/>
            <p:cNvSpPr/>
            <p:nvPr/>
          </p:nvSpPr>
          <p:spPr>
            <a:xfrm>
              <a:off x="3963486" y="5793862"/>
              <a:ext cx="46886" cy="31258"/>
            </a:xfrm>
            <a:custGeom>
              <a:rect b="b" l="l" r="r" t="t"/>
              <a:pathLst>
                <a:path extrusionOk="0" h="25756" w="38634">
                  <a:moveTo>
                    <a:pt x="34771" y="2576"/>
                  </a:moveTo>
                  <a:lnTo>
                    <a:pt x="30907" y="1288"/>
                  </a:lnTo>
                  <a:lnTo>
                    <a:pt x="29619" y="2576"/>
                  </a:lnTo>
                  <a:cubicBezTo>
                    <a:pt x="29619" y="2576"/>
                    <a:pt x="29619" y="5151"/>
                    <a:pt x="29619" y="5151"/>
                  </a:cubicBezTo>
                  <a:cubicBezTo>
                    <a:pt x="29619" y="5151"/>
                    <a:pt x="28332" y="6439"/>
                    <a:pt x="28332" y="6439"/>
                  </a:cubicBezTo>
                  <a:lnTo>
                    <a:pt x="25756" y="6439"/>
                  </a:lnTo>
                  <a:lnTo>
                    <a:pt x="25756" y="3864"/>
                  </a:lnTo>
                  <a:lnTo>
                    <a:pt x="23180" y="3864"/>
                  </a:lnTo>
                  <a:lnTo>
                    <a:pt x="23180" y="0"/>
                  </a:lnTo>
                  <a:lnTo>
                    <a:pt x="15454" y="0"/>
                  </a:lnTo>
                  <a:lnTo>
                    <a:pt x="15454" y="3864"/>
                  </a:lnTo>
                  <a:lnTo>
                    <a:pt x="12878" y="3864"/>
                  </a:lnTo>
                  <a:lnTo>
                    <a:pt x="12878" y="9015"/>
                  </a:lnTo>
                  <a:lnTo>
                    <a:pt x="15454" y="10303"/>
                  </a:lnTo>
                  <a:lnTo>
                    <a:pt x="15454" y="14166"/>
                  </a:lnTo>
                  <a:lnTo>
                    <a:pt x="15454" y="16742"/>
                  </a:lnTo>
                  <a:lnTo>
                    <a:pt x="12878" y="16742"/>
                  </a:lnTo>
                  <a:lnTo>
                    <a:pt x="11590" y="15454"/>
                  </a:lnTo>
                  <a:lnTo>
                    <a:pt x="9015" y="15454"/>
                  </a:lnTo>
                  <a:lnTo>
                    <a:pt x="7727" y="18029"/>
                  </a:lnTo>
                  <a:lnTo>
                    <a:pt x="6439" y="20605"/>
                  </a:lnTo>
                  <a:cubicBezTo>
                    <a:pt x="6439" y="20605"/>
                    <a:pt x="5151" y="21893"/>
                    <a:pt x="5151" y="21893"/>
                  </a:cubicBezTo>
                  <a:cubicBezTo>
                    <a:pt x="5151" y="21893"/>
                    <a:pt x="3863" y="23181"/>
                    <a:pt x="3863" y="23181"/>
                  </a:cubicBezTo>
                  <a:lnTo>
                    <a:pt x="1288" y="24468"/>
                  </a:lnTo>
                  <a:cubicBezTo>
                    <a:pt x="1288" y="24468"/>
                    <a:pt x="0" y="27044"/>
                    <a:pt x="0" y="27044"/>
                  </a:cubicBezTo>
                  <a:cubicBezTo>
                    <a:pt x="0" y="27044"/>
                    <a:pt x="2576" y="28332"/>
                    <a:pt x="2576" y="28332"/>
                  </a:cubicBezTo>
                  <a:cubicBezTo>
                    <a:pt x="2576" y="28332"/>
                    <a:pt x="5151" y="32195"/>
                    <a:pt x="5151" y="32195"/>
                  </a:cubicBezTo>
                  <a:cubicBezTo>
                    <a:pt x="5151" y="32195"/>
                    <a:pt x="6439" y="34771"/>
                    <a:pt x="7727" y="36059"/>
                  </a:cubicBezTo>
                  <a:cubicBezTo>
                    <a:pt x="9015" y="36059"/>
                    <a:pt x="10302" y="36059"/>
                    <a:pt x="10302" y="36059"/>
                  </a:cubicBezTo>
                  <a:lnTo>
                    <a:pt x="10302" y="32195"/>
                  </a:lnTo>
                  <a:lnTo>
                    <a:pt x="9015" y="32195"/>
                  </a:lnTo>
                  <a:lnTo>
                    <a:pt x="7727" y="30907"/>
                  </a:lnTo>
                  <a:lnTo>
                    <a:pt x="10302" y="29620"/>
                  </a:lnTo>
                  <a:lnTo>
                    <a:pt x="12878" y="30907"/>
                  </a:lnTo>
                  <a:lnTo>
                    <a:pt x="14166" y="29620"/>
                  </a:lnTo>
                  <a:lnTo>
                    <a:pt x="14166" y="27044"/>
                  </a:lnTo>
                  <a:lnTo>
                    <a:pt x="14166" y="24468"/>
                  </a:lnTo>
                  <a:cubicBezTo>
                    <a:pt x="14166" y="24468"/>
                    <a:pt x="18029" y="24468"/>
                    <a:pt x="18029" y="24468"/>
                  </a:cubicBezTo>
                  <a:cubicBezTo>
                    <a:pt x="18029" y="24468"/>
                    <a:pt x="19317" y="23181"/>
                    <a:pt x="19317" y="23181"/>
                  </a:cubicBezTo>
                  <a:lnTo>
                    <a:pt x="19317" y="20605"/>
                  </a:lnTo>
                  <a:cubicBezTo>
                    <a:pt x="19317" y="20605"/>
                    <a:pt x="23180" y="21893"/>
                    <a:pt x="24468" y="21893"/>
                  </a:cubicBezTo>
                  <a:cubicBezTo>
                    <a:pt x="25756" y="21893"/>
                    <a:pt x="27044" y="21893"/>
                    <a:pt x="28332" y="21893"/>
                  </a:cubicBezTo>
                  <a:cubicBezTo>
                    <a:pt x="29619" y="21893"/>
                    <a:pt x="30907" y="19317"/>
                    <a:pt x="32195" y="19317"/>
                  </a:cubicBezTo>
                  <a:cubicBezTo>
                    <a:pt x="33483" y="19317"/>
                    <a:pt x="33483" y="18029"/>
                    <a:pt x="34771" y="18029"/>
                  </a:cubicBezTo>
                  <a:cubicBezTo>
                    <a:pt x="36058" y="18029"/>
                    <a:pt x="37346" y="16742"/>
                    <a:pt x="37346" y="16742"/>
                  </a:cubicBezTo>
                  <a:lnTo>
                    <a:pt x="38634" y="14166"/>
                  </a:lnTo>
                  <a:lnTo>
                    <a:pt x="38634" y="11590"/>
                  </a:lnTo>
                  <a:lnTo>
                    <a:pt x="36058" y="11590"/>
                  </a:lnTo>
                  <a:lnTo>
                    <a:pt x="36058" y="10303"/>
                  </a:lnTo>
                  <a:lnTo>
                    <a:pt x="39922" y="10303"/>
                  </a:lnTo>
                  <a:lnTo>
                    <a:pt x="39922" y="7727"/>
                  </a:lnTo>
                  <a:lnTo>
                    <a:pt x="39922" y="6439"/>
                  </a:lnTo>
                  <a:lnTo>
                    <a:pt x="34771" y="643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Trebuchet MS"/>
                <a:ea typeface="Trebuchet MS"/>
                <a:cs typeface="Trebuchet MS"/>
                <a:sym typeface="Trebuchet MS"/>
              </a:endParaRPr>
            </a:p>
          </p:txBody>
        </p:sp>
      </p:grpSp>
      <p:sp>
        <p:nvSpPr>
          <p:cNvPr id="1267" name="Google Shape;1267;p211"/>
          <p:cNvSpPr/>
          <p:nvPr/>
        </p:nvSpPr>
        <p:spPr>
          <a:xfrm>
            <a:off x="6296025" y="3486014"/>
            <a:ext cx="886185" cy="886185"/>
          </a:xfrm>
          <a:prstGeom prst="ellipse">
            <a:avLst/>
          </a:prstGeom>
          <a:solidFill>
            <a:schemeClr val="accent2">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8" name="Google Shape;1268;p211"/>
          <p:cNvSpPr/>
          <p:nvPr/>
        </p:nvSpPr>
        <p:spPr>
          <a:xfrm>
            <a:off x="2900476" y="2463259"/>
            <a:ext cx="585338" cy="585338"/>
          </a:xfrm>
          <a:prstGeom prst="ellipse">
            <a:avLst/>
          </a:prstGeom>
          <a:solidFill>
            <a:srgbClr val="0070C0">
              <a:alpha val="35686"/>
            </a:srgb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69" name="Google Shape;1269;p211"/>
          <p:cNvSpPr/>
          <p:nvPr/>
        </p:nvSpPr>
        <p:spPr>
          <a:xfrm>
            <a:off x="7881178" y="3029086"/>
            <a:ext cx="401098" cy="401098"/>
          </a:xfrm>
          <a:prstGeom prst="ellipse">
            <a:avLst/>
          </a:prstGeom>
          <a:solidFill>
            <a:schemeClr val="accent6">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0" name="Google Shape;1270;p211"/>
          <p:cNvSpPr/>
          <p:nvPr/>
        </p:nvSpPr>
        <p:spPr>
          <a:xfrm>
            <a:off x="6530266" y="2185879"/>
            <a:ext cx="260242" cy="260242"/>
          </a:xfrm>
          <a:prstGeom prst="ellipse">
            <a:avLst/>
          </a:prstGeom>
          <a:solidFill>
            <a:srgbClr val="FFC000">
              <a:alpha val="35686"/>
            </a:srgb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1" name="Google Shape;1271;p211"/>
          <p:cNvSpPr/>
          <p:nvPr/>
        </p:nvSpPr>
        <p:spPr>
          <a:xfrm>
            <a:off x="3792479" y="4967556"/>
            <a:ext cx="260242" cy="260242"/>
          </a:xfrm>
          <a:prstGeom prst="ellipse">
            <a:avLst/>
          </a:prstGeom>
          <a:solidFill>
            <a:schemeClr val="lt1">
              <a:alpha val="35686"/>
            </a:schemeClr>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275" name="Shape 1275"/>
        <p:cNvGrpSpPr/>
        <p:nvPr/>
      </p:nvGrpSpPr>
      <p:grpSpPr>
        <a:xfrm>
          <a:off x="0" y="0"/>
          <a:ext cx="0" cy="0"/>
          <a:chOff x="0" y="0"/>
          <a:chExt cx="0" cy="0"/>
        </a:xfrm>
      </p:grpSpPr>
      <p:sp>
        <p:nvSpPr>
          <p:cNvPr id="1276" name="Google Shape;1276;p212"/>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7" name="Google Shape;1277;p212"/>
          <p:cNvSpPr/>
          <p:nvPr/>
        </p:nvSpPr>
        <p:spPr>
          <a:xfrm>
            <a:off x="6486171" y="4095229"/>
            <a:ext cx="1224000" cy="1224000"/>
          </a:xfrm>
          <a:prstGeom prst="rect">
            <a:avLst/>
          </a:prstGeom>
          <a:solidFill>
            <a:srgbClr val="E47CA4"/>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8" name="Google Shape;1278;p212"/>
          <p:cNvSpPr/>
          <p:nvPr/>
        </p:nvSpPr>
        <p:spPr>
          <a:xfrm>
            <a:off x="1374171" y="4095229"/>
            <a:ext cx="1224000" cy="1224000"/>
          </a:xfrm>
          <a:prstGeom prst="rect">
            <a:avLst/>
          </a:prstGeom>
          <a:solidFill>
            <a:schemeClr val="accent6"/>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79" name="Google Shape;1279;p212"/>
          <p:cNvSpPr/>
          <p:nvPr/>
        </p:nvSpPr>
        <p:spPr>
          <a:xfrm>
            <a:off x="6486171" y="1586029"/>
            <a:ext cx="1224000" cy="1224000"/>
          </a:xfrm>
          <a:prstGeom prst="rect">
            <a:avLst/>
          </a:prstGeom>
          <a:solidFill>
            <a:srgbClr val="00B0F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80" name="Google Shape;1280;p212"/>
          <p:cNvSpPr/>
          <p:nvPr/>
        </p:nvSpPr>
        <p:spPr>
          <a:xfrm>
            <a:off x="1374171" y="1586029"/>
            <a:ext cx="1224000" cy="12240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Lightbulb" id="1281" name="Google Shape;1281;p212"/>
          <p:cNvPicPr preferRelativeResize="0"/>
          <p:nvPr/>
        </p:nvPicPr>
        <p:blipFill rotWithShape="1">
          <a:blip r:embed="rId3">
            <a:alphaModFix/>
          </a:blip>
          <a:srcRect b="0" l="0" r="0" t="0"/>
          <a:stretch/>
        </p:blipFill>
        <p:spPr>
          <a:xfrm>
            <a:off x="1528971" y="1740829"/>
            <a:ext cx="914400" cy="914400"/>
          </a:xfrm>
          <a:prstGeom prst="rect">
            <a:avLst/>
          </a:prstGeom>
          <a:noFill/>
          <a:ln>
            <a:noFill/>
          </a:ln>
        </p:spPr>
      </p:pic>
      <p:pic>
        <p:nvPicPr>
          <p:cNvPr descr="Bullseye" id="1282" name="Google Shape;1282;p212"/>
          <p:cNvPicPr preferRelativeResize="0"/>
          <p:nvPr/>
        </p:nvPicPr>
        <p:blipFill rotWithShape="1">
          <a:blip r:embed="rId4">
            <a:alphaModFix/>
          </a:blip>
          <a:srcRect b="0" l="0" r="0" t="0"/>
          <a:stretch/>
        </p:blipFill>
        <p:spPr>
          <a:xfrm>
            <a:off x="6666546" y="1757029"/>
            <a:ext cx="914400" cy="914400"/>
          </a:xfrm>
          <a:prstGeom prst="rect">
            <a:avLst/>
          </a:prstGeom>
          <a:noFill/>
          <a:ln>
            <a:noFill/>
          </a:ln>
        </p:spPr>
      </p:pic>
      <p:pic>
        <p:nvPicPr>
          <p:cNvPr descr="Gears" id="1283" name="Google Shape;1283;p212"/>
          <p:cNvPicPr preferRelativeResize="0"/>
          <p:nvPr/>
        </p:nvPicPr>
        <p:blipFill rotWithShape="1">
          <a:blip r:embed="rId5">
            <a:alphaModFix/>
          </a:blip>
          <a:srcRect b="0" l="0" r="0" t="0"/>
          <a:stretch/>
        </p:blipFill>
        <p:spPr>
          <a:xfrm>
            <a:off x="1528971" y="4250029"/>
            <a:ext cx="914400" cy="914400"/>
          </a:xfrm>
          <a:prstGeom prst="rect">
            <a:avLst/>
          </a:prstGeom>
          <a:noFill/>
          <a:ln>
            <a:noFill/>
          </a:ln>
        </p:spPr>
      </p:pic>
      <p:pic>
        <p:nvPicPr>
          <p:cNvPr descr="Magnifying glass" id="1284" name="Google Shape;1284;p212"/>
          <p:cNvPicPr preferRelativeResize="0"/>
          <p:nvPr/>
        </p:nvPicPr>
        <p:blipFill rotWithShape="1">
          <a:blip r:embed="rId6">
            <a:alphaModFix/>
          </a:blip>
          <a:srcRect b="0" l="0" r="0" t="0"/>
          <a:stretch/>
        </p:blipFill>
        <p:spPr>
          <a:xfrm>
            <a:off x="6702171" y="4271629"/>
            <a:ext cx="914400" cy="914400"/>
          </a:xfrm>
          <a:prstGeom prst="rect">
            <a:avLst/>
          </a:prstGeom>
          <a:noFill/>
          <a:ln>
            <a:noFill/>
          </a:ln>
        </p:spPr>
      </p:pic>
      <p:sp>
        <p:nvSpPr>
          <p:cNvPr id="1285" name="Google Shape;1285;p212"/>
          <p:cNvSpPr txBox="1"/>
          <p:nvPr/>
        </p:nvSpPr>
        <p:spPr>
          <a:xfrm>
            <a:off x="2814171" y="17552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86" name="Google Shape;1286;p212"/>
          <p:cNvSpPr txBox="1"/>
          <p:nvPr/>
        </p:nvSpPr>
        <p:spPr>
          <a:xfrm>
            <a:off x="7998171" y="17552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87" name="Google Shape;1287;p212"/>
          <p:cNvSpPr txBox="1"/>
          <p:nvPr/>
        </p:nvSpPr>
        <p:spPr>
          <a:xfrm>
            <a:off x="2814171" y="42716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88" name="Google Shape;1288;p212"/>
          <p:cNvSpPr txBox="1"/>
          <p:nvPr/>
        </p:nvSpPr>
        <p:spPr>
          <a:xfrm>
            <a:off x="7998171" y="4271629"/>
            <a:ext cx="3168000" cy="900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1400"/>
              <a:buFont typeface="Arial"/>
              <a:buNone/>
            </a:pPr>
            <a:r>
              <a:rPr b="0" i="0" lang="en-GB" sz="1400" u="none" cap="none" strike="noStrike">
                <a:solidFill>
                  <a:srgbClr val="FFFFFF"/>
                </a:solidFill>
                <a:latin typeface="Calibri"/>
                <a:ea typeface="Calibri"/>
                <a:cs typeface="Calibri"/>
                <a:sym typeface="Calibri"/>
              </a:rPr>
              <a:t>Lorem ipsum dolor sit amet, consectetur adipiscing elit. Proin auctor metus vel nunc molestie pharetra. Quisque sit amet erat arcu. Duis nec mattis augue. </a:t>
            </a:r>
            <a:endParaRPr/>
          </a:p>
        </p:txBody>
      </p:sp>
      <p:sp>
        <p:nvSpPr>
          <p:cNvPr id="1289" name="Google Shape;1289;p212"/>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276"/>
                                        </p:tgtEl>
                                        <p:attrNameLst>
                                          <p:attrName>style.visibility</p:attrName>
                                        </p:attrNameLst>
                                      </p:cBhvr>
                                      <p:to>
                                        <p:strVal val="visible"/>
                                      </p:to>
                                    </p:set>
                                    <p:animEffect filter="fade" transition="in">
                                      <p:cBhvr>
                                        <p:cTn dur="500"/>
                                        <p:tgtEl>
                                          <p:spTgt spid="1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93" name="Shape 1293"/>
        <p:cNvGrpSpPr/>
        <p:nvPr/>
      </p:nvGrpSpPr>
      <p:grpSpPr>
        <a:xfrm>
          <a:off x="0" y="0"/>
          <a:ext cx="0" cy="0"/>
          <a:chOff x="0" y="0"/>
          <a:chExt cx="0" cy="0"/>
        </a:xfrm>
      </p:grpSpPr>
      <p:sp>
        <p:nvSpPr>
          <p:cNvPr id="1294" name="Google Shape;1294;p213"/>
          <p:cNvSpPr/>
          <p:nvPr/>
        </p:nvSpPr>
        <p:spPr>
          <a:xfrm>
            <a:off x="-1204904" y="-4072291"/>
            <a:ext cx="14637423" cy="14950647"/>
          </a:xfrm>
          <a:prstGeom prst="ellipse">
            <a:avLst/>
          </a:prstGeom>
          <a:solidFill>
            <a:srgbClr val="00B0F0"/>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5" name="Google Shape;1295;p213"/>
          <p:cNvSpPr/>
          <p:nvPr/>
        </p:nvSpPr>
        <p:spPr>
          <a:xfrm>
            <a:off x="-375906" y="-3195004"/>
            <a:ext cx="12919606" cy="13196074"/>
          </a:xfrm>
          <a:prstGeom prst="ellipse">
            <a:avLst/>
          </a:prstGeom>
          <a:solidFill>
            <a:schemeClr val="accent6"/>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6" name="Google Shape;1296;p213"/>
          <p:cNvSpPr/>
          <p:nvPr/>
        </p:nvSpPr>
        <p:spPr>
          <a:xfrm>
            <a:off x="726388" y="-2092755"/>
            <a:ext cx="10774838" cy="11005410"/>
          </a:xfrm>
          <a:prstGeom prst="ellipse">
            <a:avLst/>
          </a:prstGeom>
          <a:solidFill>
            <a:srgbClr val="FFC000"/>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297" name="Google Shape;1297;p213"/>
          <p:cNvSpPr/>
          <p:nvPr/>
        </p:nvSpPr>
        <p:spPr>
          <a:xfrm>
            <a:off x="1575060" y="-1243411"/>
            <a:ext cx="9111740" cy="9306722"/>
          </a:xfrm>
          <a:prstGeom prst="ellipse">
            <a:avLst/>
          </a:prstGeom>
          <a:solidFill>
            <a:schemeClr val="lt1"/>
          </a:solidFill>
          <a:ln>
            <a:noFill/>
          </a:ln>
          <a:effectLst>
            <a:outerShdw blurRad="292100" rotWithShape="0" algn="tr" dir="8100000" dist="38100">
              <a:srgbClr val="000000">
                <a:alpha val="4392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person looking at the camera&#10;&#10;Description automatically generated" id="1298" name="Google Shape;1298;p213"/>
          <p:cNvPicPr preferRelativeResize="0"/>
          <p:nvPr>
            <p:ph idx="2" type="pic"/>
          </p:nvPr>
        </p:nvPicPr>
        <p:blipFill rotWithShape="1">
          <a:blip r:embed="rId3">
            <a:alphaModFix/>
          </a:blip>
          <a:srcRect b="12509" l="0" r="0" t="12509"/>
          <a:stretch/>
        </p:blipFill>
        <p:spPr>
          <a:xfrm>
            <a:off x="2261479" y="-449060"/>
            <a:ext cx="7756126" cy="7756120"/>
          </a:xfrm>
          <a:prstGeom prst="flowChartConnector">
            <a:avLst/>
          </a:prstGeom>
          <a:solidFill>
            <a:schemeClr val="lt1"/>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302" name="Shape 1302"/>
        <p:cNvGrpSpPr/>
        <p:nvPr/>
      </p:nvGrpSpPr>
      <p:grpSpPr>
        <a:xfrm>
          <a:off x="0" y="0"/>
          <a:ext cx="0" cy="0"/>
          <a:chOff x="0" y="0"/>
          <a:chExt cx="0" cy="0"/>
        </a:xfrm>
      </p:grpSpPr>
      <p:grpSp>
        <p:nvGrpSpPr>
          <p:cNvPr id="1303" name="Google Shape;1303;p214"/>
          <p:cNvGrpSpPr/>
          <p:nvPr/>
        </p:nvGrpSpPr>
        <p:grpSpPr>
          <a:xfrm>
            <a:off x="0" y="0"/>
            <a:ext cx="3990107" cy="6858000"/>
            <a:chOff x="0" y="0"/>
            <a:chExt cx="3990107" cy="6858000"/>
          </a:xfrm>
        </p:grpSpPr>
        <p:sp>
          <p:nvSpPr>
            <p:cNvPr id="1304" name="Google Shape;1304;p214"/>
            <p:cNvSpPr/>
            <p:nvPr/>
          </p:nvSpPr>
          <p:spPr>
            <a:xfrm>
              <a:off x="0" y="0"/>
              <a:ext cx="997527" cy="685800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05" name="Google Shape;1305;p214"/>
            <p:cNvSpPr/>
            <p:nvPr/>
          </p:nvSpPr>
          <p:spPr>
            <a:xfrm>
              <a:off x="997527" y="0"/>
              <a:ext cx="997527" cy="6858000"/>
            </a:xfrm>
            <a:prstGeom prst="rect">
              <a:avLst/>
            </a:prstGeom>
            <a:solidFill>
              <a:srgbClr val="D9ED1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06" name="Google Shape;1306;p214"/>
            <p:cNvSpPr/>
            <p:nvPr/>
          </p:nvSpPr>
          <p:spPr>
            <a:xfrm>
              <a:off x="1995054" y="0"/>
              <a:ext cx="997527"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07" name="Google Shape;1307;p214"/>
            <p:cNvSpPr/>
            <p:nvPr/>
          </p:nvSpPr>
          <p:spPr>
            <a:xfrm>
              <a:off x="2992580" y="0"/>
              <a:ext cx="997527"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308" name="Google Shape;1308;p21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09" name="Google Shape;1309;p214"/>
          <p:cNvSpPr/>
          <p:nvPr/>
        </p:nvSpPr>
        <p:spPr>
          <a:xfrm rot="10800000">
            <a:off x="429258" y="3978135"/>
            <a:ext cx="3114042" cy="2285702"/>
          </a:xfrm>
          <a:prstGeom prst="wedgeRectCallout">
            <a:avLst>
              <a:gd fmla="val -20833" name="adj1"/>
              <a:gd fmla="val 62500" name="adj2"/>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0" name="Google Shape;1310;p214"/>
          <p:cNvSpPr txBox="1"/>
          <p:nvPr/>
        </p:nvSpPr>
        <p:spPr>
          <a:xfrm>
            <a:off x="4934170" y="1196064"/>
            <a:ext cx="5413157"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9600"/>
              <a:buFont typeface="Aharoni"/>
              <a:buNone/>
            </a:pPr>
            <a:r>
              <a:rPr b="0" i="0" lang="en-GB" sz="9600" u="none" cap="none" strike="noStrike">
                <a:solidFill>
                  <a:srgbClr val="FFFFFF"/>
                </a:solidFill>
                <a:latin typeface="Aharoni"/>
                <a:ea typeface="Aharoni"/>
                <a:cs typeface="Aharoni"/>
                <a:sym typeface="Aharoni"/>
              </a:rPr>
              <a:t>Title</a:t>
            </a:r>
            <a:endParaRPr b="0" i="0" sz="9600" u="none" cap="none" strike="noStrike">
              <a:solidFill>
                <a:srgbClr val="FFFFFF"/>
              </a:solidFill>
              <a:latin typeface="Aharoni"/>
              <a:ea typeface="Aharoni"/>
              <a:cs typeface="Aharoni"/>
              <a:sym typeface="Aharoni"/>
            </a:endParaRPr>
          </a:p>
        </p:txBody>
      </p:sp>
      <p:sp>
        <p:nvSpPr>
          <p:cNvPr id="1311" name="Google Shape;1311;p214"/>
          <p:cNvSpPr txBox="1"/>
          <p:nvPr/>
        </p:nvSpPr>
        <p:spPr>
          <a:xfrm>
            <a:off x="6471153" y="2228819"/>
            <a:ext cx="5849500"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9600"/>
              <a:buFont typeface="Aharoni"/>
              <a:buNone/>
            </a:pPr>
            <a:r>
              <a:rPr b="0" i="0" lang="en-GB" sz="9600" u="none" cap="none" strike="noStrike">
                <a:solidFill>
                  <a:srgbClr val="FFFFFF"/>
                </a:solidFill>
                <a:latin typeface="Aharoni"/>
                <a:ea typeface="Aharoni"/>
                <a:cs typeface="Aharoni"/>
                <a:sym typeface="Aharoni"/>
              </a:rPr>
              <a:t>Here</a:t>
            </a:r>
            <a:endParaRPr b="0" i="0" sz="9600" u="none" cap="none" strike="noStrike">
              <a:solidFill>
                <a:srgbClr val="FFFFFF"/>
              </a:solidFill>
              <a:latin typeface="Aharoni"/>
              <a:ea typeface="Aharoni"/>
              <a:cs typeface="Aharoni"/>
              <a:sym typeface="Aharoni"/>
            </a:endParaRPr>
          </a:p>
        </p:txBody>
      </p:sp>
      <p:pic>
        <p:nvPicPr>
          <p:cNvPr descr="Open quotation mark" id="1312" name="Google Shape;1312;p214"/>
          <p:cNvPicPr preferRelativeResize="0"/>
          <p:nvPr/>
        </p:nvPicPr>
        <p:blipFill rotWithShape="1">
          <a:blip r:embed="rId3">
            <a:alphaModFix/>
          </a:blip>
          <a:srcRect b="0" l="0" r="0" t="0"/>
          <a:stretch/>
        </p:blipFill>
        <p:spPr>
          <a:xfrm>
            <a:off x="4476100" y="3429000"/>
            <a:ext cx="914400" cy="914400"/>
          </a:xfrm>
          <a:prstGeom prst="rect">
            <a:avLst/>
          </a:prstGeom>
          <a:noFill/>
          <a:ln>
            <a:noFill/>
          </a:ln>
        </p:spPr>
      </p:pic>
      <p:pic>
        <p:nvPicPr>
          <p:cNvPr descr="Open quotation mark" id="1313" name="Google Shape;1313;p214"/>
          <p:cNvPicPr preferRelativeResize="0"/>
          <p:nvPr/>
        </p:nvPicPr>
        <p:blipFill rotWithShape="1">
          <a:blip r:embed="rId3">
            <a:alphaModFix/>
          </a:blip>
          <a:srcRect b="0" l="0" r="0" t="0"/>
          <a:stretch/>
        </p:blipFill>
        <p:spPr>
          <a:xfrm rot="10800000">
            <a:off x="10637381" y="4901938"/>
            <a:ext cx="914400" cy="914400"/>
          </a:xfrm>
          <a:prstGeom prst="rect">
            <a:avLst/>
          </a:prstGeom>
          <a:noFill/>
          <a:ln>
            <a:noFill/>
          </a:ln>
        </p:spPr>
      </p:pic>
      <p:sp>
        <p:nvSpPr>
          <p:cNvPr id="1314" name="Google Shape;1314;p214"/>
          <p:cNvSpPr/>
          <p:nvPr/>
        </p:nvSpPr>
        <p:spPr>
          <a:xfrm>
            <a:off x="11399768" y="221796"/>
            <a:ext cx="266700" cy="266700"/>
          </a:xfrm>
          <a:prstGeom prst="ellipse">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5" name="Google Shape;1315;p214"/>
          <p:cNvSpPr/>
          <p:nvPr/>
        </p:nvSpPr>
        <p:spPr>
          <a:xfrm>
            <a:off x="11769054" y="221796"/>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16" name="Google Shape;1316;p214"/>
          <p:cNvSpPr/>
          <p:nvPr/>
        </p:nvSpPr>
        <p:spPr>
          <a:xfrm>
            <a:off x="2308511" y="6346825"/>
            <a:ext cx="266700" cy="266700"/>
          </a:xfrm>
          <a:prstGeom prst="ellipse">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317" name="Google Shape;1317;p214"/>
          <p:cNvCxnSpPr/>
          <p:nvPr/>
        </p:nvCxnSpPr>
        <p:spPr>
          <a:xfrm>
            <a:off x="2855369" y="3278468"/>
            <a:ext cx="586651" cy="0"/>
          </a:xfrm>
          <a:prstGeom prst="straightConnector1">
            <a:avLst/>
          </a:prstGeom>
          <a:noFill/>
          <a:ln cap="flat" cmpd="sng" w="38100">
            <a:solidFill>
              <a:schemeClr val="lt1"/>
            </a:solidFill>
            <a:prstDash val="solid"/>
            <a:miter lim="800000"/>
            <a:headEnd len="sm" w="sm" type="none"/>
            <a:tailEnd len="sm" w="sm" type="none"/>
          </a:ln>
        </p:spPr>
      </p:cxnSp>
      <p:cxnSp>
        <p:nvCxnSpPr>
          <p:cNvPr id="1318" name="Google Shape;1318;p214"/>
          <p:cNvCxnSpPr/>
          <p:nvPr/>
        </p:nvCxnSpPr>
        <p:spPr>
          <a:xfrm>
            <a:off x="2801580" y="3131918"/>
            <a:ext cx="360282" cy="0"/>
          </a:xfrm>
          <a:prstGeom prst="straightConnector1">
            <a:avLst/>
          </a:prstGeom>
          <a:noFill/>
          <a:ln cap="flat" cmpd="sng" w="38100">
            <a:solidFill>
              <a:schemeClr val="lt1"/>
            </a:solidFill>
            <a:prstDash val="solid"/>
            <a:miter lim="800000"/>
            <a:headEnd len="sm" w="sm" type="none"/>
            <a:tailEnd len="sm" w="sm" type="none"/>
          </a:ln>
        </p:spPr>
      </p:cxnSp>
      <p:cxnSp>
        <p:nvCxnSpPr>
          <p:cNvPr id="1319" name="Google Shape;1319;p214"/>
          <p:cNvCxnSpPr/>
          <p:nvPr/>
        </p:nvCxnSpPr>
        <p:spPr>
          <a:xfrm>
            <a:off x="429258" y="1711207"/>
            <a:ext cx="360282" cy="0"/>
          </a:xfrm>
          <a:prstGeom prst="straightConnector1">
            <a:avLst/>
          </a:prstGeom>
          <a:noFill/>
          <a:ln cap="flat" cmpd="sng" w="38100">
            <a:solidFill>
              <a:schemeClr val="lt1"/>
            </a:solidFill>
            <a:prstDash val="solid"/>
            <a:miter lim="800000"/>
            <a:headEnd len="sm" w="sm" type="none"/>
            <a:tailEnd len="sm" w="sm" type="none"/>
          </a:ln>
        </p:spPr>
      </p:cxnSp>
      <p:cxnSp>
        <p:nvCxnSpPr>
          <p:cNvPr id="1320" name="Google Shape;1320;p214"/>
          <p:cNvCxnSpPr/>
          <p:nvPr/>
        </p:nvCxnSpPr>
        <p:spPr>
          <a:xfrm>
            <a:off x="429258" y="1567772"/>
            <a:ext cx="162413" cy="0"/>
          </a:xfrm>
          <a:prstGeom prst="straightConnector1">
            <a:avLst/>
          </a:prstGeom>
          <a:noFill/>
          <a:ln cap="flat" cmpd="sng" w="38100">
            <a:solidFill>
              <a:schemeClr val="lt1"/>
            </a:solidFill>
            <a:prstDash val="solid"/>
            <a:miter lim="800000"/>
            <a:headEnd len="sm" w="sm" type="none"/>
            <a:tailEnd len="sm" w="sm" type="none"/>
          </a:ln>
        </p:spPr>
      </p:cxnSp>
      <p:sp>
        <p:nvSpPr>
          <p:cNvPr id="1321" name="Google Shape;1321;p214"/>
          <p:cNvSpPr txBox="1"/>
          <p:nvPr/>
        </p:nvSpPr>
        <p:spPr>
          <a:xfrm>
            <a:off x="618613" y="4222610"/>
            <a:ext cx="2924687" cy="1754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1" i="0" lang="en-GB" sz="1800" u="none" cap="none" strike="noStrike">
                <a:solidFill>
                  <a:srgbClr val="000000"/>
                </a:solidFill>
                <a:latin typeface="Calibri"/>
                <a:ea typeface="Calibri"/>
                <a:cs typeface="Calibri"/>
                <a:sym typeface="Calibri"/>
              </a:rPr>
              <a:t>Date</a:t>
            </a:r>
            <a:r>
              <a:rPr b="0" i="0" lang="en-GB" sz="1800" u="none" cap="none" strike="noStrike">
                <a:solidFill>
                  <a:srgbClr val="000000"/>
                </a:solidFill>
                <a:latin typeface="Calibri"/>
                <a:ea typeface="Calibri"/>
                <a:cs typeface="Calibri"/>
                <a:sym typeface="Calibri"/>
              </a:rPr>
              <a:t> : 16 April 1889</a:t>
            </a:r>
            <a:br>
              <a:rPr b="0" i="0" lang="en-GB" sz="1800" u="none" cap="none" strike="noStrike">
                <a:solidFill>
                  <a:srgbClr val="000000"/>
                </a:solidFill>
                <a:latin typeface="Calibri"/>
                <a:ea typeface="Calibri"/>
                <a:cs typeface="Calibri"/>
                <a:sym typeface="Calibri"/>
              </a:rPr>
            </a:br>
            <a:r>
              <a:rPr b="1" i="0" lang="en-GB" sz="1800" u="none" cap="none" strike="noStrike">
                <a:solidFill>
                  <a:srgbClr val="000000"/>
                </a:solidFill>
                <a:latin typeface="Calibri"/>
                <a:ea typeface="Calibri"/>
                <a:cs typeface="Calibri"/>
                <a:sym typeface="Calibri"/>
              </a:rPr>
              <a:t>Info</a:t>
            </a:r>
            <a:r>
              <a:rPr b="0" i="0" lang="en-GB" sz="1800" u="none" cap="none" strike="noStrike">
                <a:solidFill>
                  <a:srgbClr val="000000"/>
                </a:solidFill>
                <a:latin typeface="Calibri"/>
                <a:ea typeface="Calibri"/>
                <a:cs typeface="Calibri"/>
                <a:sym typeface="Calibri"/>
              </a:rPr>
              <a:t> : Interdum et malesda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1" i="0" lang="en-GB" sz="1800" u="none" cap="none" strike="noStrike">
                <a:solidFill>
                  <a:srgbClr val="000000"/>
                </a:solidFill>
                <a:latin typeface="Calibri"/>
                <a:ea typeface="Calibri"/>
                <a:cs typeface="Calibri"/>
                <a:sym typeface="Calibri"/>
              </a:rPr>
              <a:t>More Info </a:t>
            </a:r>
            <a:r>
              <a:rPr b="0" i="0" lang="en-GB" sz="1800" u="none" cap="none" strike="noStrike">
                <a:solidFill>
                  <a:srgbClr val="000000"/>
                </a:solidFill>
                <a:latin typeface="Calibri"/>
                <a:ea typeface="Calibri"/>
                <a:cs typeface="Calibri"/>
                <a:sym typeface="Calibri"/>
              </a:rPr>
              <a:t>: Lorem ipsum dolor sit amet, consectetur adipiscing elit. Nam vel quam nisl. Interdum et malesuada</a:t>
            </a:r>
            <a:endParaRPr b="0" i="0" sz="1800" u="none" cap="none" strike="noStrike">
              <a:solidFill>
                <a:srgbClr val="000000"/>
              </a:solidFill>
              <a:latin typeface="Calibri"/>
              <a:ea typeface="Calibri"/>
              <a:cs typeface="Calibri"/>
              <a:sym typeface="Calibri"/>
            </a:endParaRPr>
          </a:p>
        </p:txBody>
      </p:sp>
      <p:sp>
        <p:nvSpPr>
          <p:cNvPr id="1322" name="Google Shape;1322;p214"/>
          <p:cNvSpPr txBox="1"/>
          <p:nvPr/>
        </p:nvSpPr>
        <p:spPr>
          <a:xfrm>
            <a:off x="4776999" y="4222610"/>
            <a:ext cx="7046700"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Lorem ipsum dolor sit amet, consectetur adipiscing elit. Nam vel quam nisl. Interdum et malesuada fames ac ante ipsum primis in faucibus. Duis dapibus id augue quis semper</a:t>
            </a:r>
            <a:endParaRPr/>
          </a:p>
        </p:txBody>
      </p:sp>
      <p:pic>
        <p:nvPicPr>
          <p:cNvPr descr="A row of colorful blocks&#10;&#10;Description automatically generated" id="1323" name="Google Shape;1323;p214"/>
          <p:cNvPicPr preferRelativeResize="0"/>
          <p:nvPr>
            <p:ph idx="2" type="pic"/>
          </p:nvPr>
        </p:nvPicPr>
        <p:blipFill rotWithShape="1">
          <a:blip r:embed="rId4">
            <a:alphaModFix/>
          </a:blip>
          <a:srcRect b="0" l="0" r="0" t="0"/>
          <a:stretch/>
        </p:blipFill>
        <p:spPr>
          <a:xfrm>
            <a:off x="884237" y="1111250"/>
            <a:ext cx="2168525" cy="2168525"/>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310"/>
                                        </p:tgtEl>
                                        <p:attrNameLst>
                                          <p:attrName>style.visibility</p:attrName>
                                        </p:attrNameLst>
                                      </p:cBhvr>
                                      <p:to>
                                        <p:strVal val="visible"/>
                                      </p:to>
                                    </p:set>
                                    <p:anim calcmode="lin" valueType="num">
                                      <p:cBhvr additive="base">
                                        <p:cTn dur="500"/>
                                        <p:tgtEl>
                                          <p:spTgt spid="131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500"/>
                                  </p:stCondLst>
                                  <p:childTnLst>
                                    <p:set>
                                      <p:cBhvr>
                                        <p:cTn dur="1" fill="hold">
                                          <p:stCondLst>
                                            <p:cond delay="0"/>
                                          </p:stCondLst>
                                        </p:cTn>
                                        <p:tgtEl>
                                          <p:spTgt spid="1311"/>
                                        </p:tgtEl>
                                        <p:attrNameLst>
                                          <p:attrName>style.visibility</p:attrName>
                                        </p:attrNameLst>
                                      </p:cBhvr>
                                      <p:to>
                                        <p:strVal val="visible"/>
                                      </p:to>
                                    </p:set>
                                    <p:anim calcmode="lin" valueType="num">
                                      <p:cBhvr additive="base">
                                        <p:cTn dur="500"/>
                                        <p:tgtEl>
                                          <p:spTgt spid="1311"/>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250"/>
                                  </p:stCondLst>
                                  <p:childTnLst>
                                    <p:set>
                                      <p:cBhvr>
                                        <p:cTn dur="1" fill="hold">
                                          <p:stCondLst>
                                            <p:cond delay="0"/>
                                          </p:stCondLst>
                                        </p:cTn>
                                        <p:tgtEl>
                                          <p:spTgt spid="1314"/>
                                        </p:tgtEl>
                                        <p:attrNameLst>
                                          <p:attrName>style.visibility</p:attrName>
                                        </p:attrNameLst>
                                      </p:cBhvr>
                                      <p:to>
                                        <p:strVal val="visible"/>
                                      </p:to>
                                    </p:set>
                                    <p:animEffect filter="fade" transition="in">
                                      <p:cBhvr>
                                        <p:cTn dur="1000"/>
                                        <p:tgtEl>
                                          <p:spTgt spid="1314"/>
                                        </p:tgtEl>
                                      </p:cBhvr>
                                    </p:animEffect>
                                  </p:childTnLst>
                                </p:cTn>
                              </p:par>
                              <p:par>
                                <p:cTn fill="hold" nodeType="withEffect" presetClass="entr" presetID="10" presetSubtype="0">
                                  <p:stCondLst>
                                    <p:cond delay="500"/>
                                  </p:stCondLst>
                                  <p:childTnLst>
                                    <p:set>
                                      <p:cBhvr>
                                        <p:cTn dur="1" fill="hold">
                                          <p:stCondLst>
                                            <p:cond delay="0"/>
                                          </p:stCondLst>
                                        </p:cTn>
                                        <p:tgtEl>
                                          <p:spTgt spid="1315"/>
                                        </p:tgtEl>
                                        <p:attrNameLst>
                                          <p:attrName>style.visibility</p:attrName>
                                        </p:attrNameLst>
                                      </p:cBhvr>
                                      <p:to>
                                        <p:strVal val="visible"/>
                                      </p:to>
                                    </p:set>
                                    <p:animEffect filter="fade" transition="in">
                                      <p:cBhvr>
                                        <p:cTn dur="1000"/>
                                        <p:tgtEl>
                                          <p:spTgt spid="1315"/>
                                        </p:tgtEl>
                                      </p:cBhvr>
                                    </p:animEffect>
                                  </p:childTnLst>
                                </p:cTn>
                              </p:par>
                              <p:par>
                                <p:cTn fill="hold" nodeType="withEffect" presetClass="entr" presetID="10" presetSubtype="0">
                                  <p:stCondLst>
                                    <p:cond delay="750"/>
                                  </p:stCondLst>
                                  <p:childTnLst>
                                    <p:set>
                                      <p:cBhvr>
                                        <p:cTn dur="1" fill="hold">
                                          <p:stCondLst>
                                            <p:cond delay="0"/>
                                          </p:stCondLst>
                                        </p:cTn>
                                        <p:tgtEl>
                                          <p:spTgt spid="1316"/>
                                        </p:tgtEl>
                                        <p:attrNameLst>
                                          <p:attrName>style.visibility</p:attrName>
                                        </p:attrNameLst>
                                      </p:cBhvr>
                                      <p:to>
                                        <p:strVal val="visible"/>
                                      </p:to>
                                    </p:set>
                                    <p:animEffect filter="fade" transition="in">
                                      <p:cBhvr>
                                        <p:cTn dur="1000"/>
                                        <p:tgtEl>
                                          <p:spTgt spid="1316"/>
                                        </p:tgtEl>
                                      </p:cBhvr>
                                    </p:animEffect>
                                  </p:childTnLst>
                                </p:cTn>
                              </p:par>
                              <p:par>
                                <p:cTn fill="hold" nodeType="withEffect" presetClass="entr" presetID="10" presetSubtype="0">
                                  <p:stCondLst>
                                    <p:cond delay="250"/>
                                  </p:stCondLst>
                                  <p:childTnLst>
                                    <p:set>
                                      <p:cBhvr>
                                        <p:cTn dur="1" fill="hold">
                                          <p:stCondLst>
                                            <p:cond delay="0"/>
                                          </p:stCondLst>
                                        </p:cTn>
                                        <p:tgtEl>
                                          <p:spTgt spid="1308"/>
                                        </p:tgtEl>
                                        <p:attrNameLst>
                                          <p:attrName>style.visibility</p:attrName>
                                        </p:attrNameLst>
                                      </p:cBhvr>
                                      <p:to>
                                        <p:strVal val="visible"/>
                                      </p:to>
                                    </p:set>
                                    <p:animEffect filter="fade" transition="in">
                                      <p:cBhvr>
                                        <p:cTn dur="500"/>
                                        <p:tgtEl>
                                          <p:spTgt spid="1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327" name="Shape 1327"/>
        <p:cNvGrpSpPr/>
        <p:nvPr/>
      </p:nvGrpSpPr>
      <p:grpSpPr>
        <a:xfrm>
          <a:off x="0" y="0"/>
          <a:ext cx="0" cy="0"/>
          <a:chOff x="0" y="0"/>
          <a:chExt cx="0" cy="0"/>
        </a:xfrm>
      </p:grpSpPr>
      <p:sp>
        <p:nvSpPr>
          <p:cNvPr id="1328" name="Google Shape;1328;p215"/>
          <p:cNvSpPr/>
          <p:nvPr/>
        </p:nvSpPr>
        <p:spPr>
          <a:xfrm>
            <a:off x="1" y="0"/>
            <a:ext cx="10469903" cy="6858000"/>
          </a:xfrm>
          <a:custGeom>
            <a:rect b="b" l="l" r="r" t="t"/>
            <a:pathLst>
              <a:path extrusionOk="0" h="6858000" w="10469903">
                <a:moveTo>
                  <a:pt x="6509479" y="0"/>
                </a:moveTo>
                <a:lnTo>
                  <a:pt x="10469903" y="0"/>
                </a:lnTo>
                <a:lnTo>
                  <a:pt x="9191298" y="6858000"/>
                </a:lnTo>
                <a:lnTo>
                  <a:pt x="4529602" y="6858000"/>
                </a:lnTo>
                <a:lnTo>
                  <a:pt x="0" y="4751499"/>
                </a:lnTo>
                <a:lnTo>
                  <a:pt x="0" y="3352468"/>
                </a:lnTo>
                <a:close/>
              </a:path>
            </a:pathLst>
          </a:cu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29" name="Google Shape;1329;p215"/>
          <p:cNvSpPr/>
          <p:nvPr/>
        </p:nvSpPr>
        <p:spPr>
          <a:xfrm rot="334051">
            <a:off x="6037972" y="572358"/>
            <a:ext cx="4674315" cy="5774569"/>
          </a:xfrm>
          <a:prstGeom prst="rect">
            <a:avLst/>
          </a:prstGeom>
          <a:solidFill>
            <a:schemeClr val="lt1"/>
          </a:solidFill>
          <a:ln>
            <a:noFill/>
          </a:ln>
          <a:effectLst>
            <a:outerShdw blurRad="50800" sx="101000" rotWithShape="0" algn="tl" dir="2700000" dist="38100" sy="101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30" name="Google Shape;1330;p215"/>
          <p:cNvSpPr/>
          <p:nvPr/>
        </p:nvSpPr>
        <p:spPr>
          <a:xfrm rot="30057">
            <a:off x="1518405" y="402453"/>
            <a:ext cx="2415937" cy="1012810"/>
          </a:xfrm>
          <a:prstGeom prst="rect">
            <a:avLst/>
          </a:prstGeom>
          <a:solidFill>
            <a:srgbClr val="EC1C98"/>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31" name="Google Shape;1331;p215"/>
          <p:cNvSpPr/>
          <p:nvPr/>
        </p:nvSpPr>
        <p:spPr>
          <a:xfrm rot="-303613">
            <a:off x="1081587" y="1476285"/>
            <a:ext cx="3272396" cy="1012810"/>
          </a:xfrm>
          <a:prstGeom prst="rect">
            <a:avLst/>
          </a:prstGeom>
          <a:solidFill>
            <a:srgbClr val="92D05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332" name="Google Shape;1332;p215"/>
          <p:cNvPicPr preferRelativeResize="0"/>
          <p:nvPr/>
        </p:nvPicPr>
        <p:blipFill rotWithShape="1">
          <a:blip r:embed="rId3">
            <a:alphaModFix/>
          </a:blip>
          <a:srcRect b="0" l="0" r="0" t="0"/>
          <a:stretch/>
        </p:blipFill>
        <p:spPr>
          <a:xfrm>
            <a:off x="1920632" y="556142"/>
            <a:ext cx="1733562" cy="665788"/>
          </a:xfrm>
          <a:prstGeom prst="rect">
            <a:avLst/>
          </a:prstGeom>
          <a:noFill/>
          <a:ln>
            <a:noFill/>
          </a:ln>
        </p:spPr>
      </p:pic>
      <p:pic>
        <p:nvPicPr>
          <p:cNvPr id="1333" name="Google Shape;1333;p215"/>
          <p:cNvPicPr preferRelativeResize="0"/>
          <p:nvPr/>
        </p:nvPicPr>
        <p:blipFill rotWithShape="1">
          <a:blip r:embed="rId4">
            <a:alphaModFix/>
          </a:blip>
          <a:srcRect b="0" l="0" r="0" t="0"/>
          <a:stretch/>
        </p:blipFill>
        <p:spPr>
          <a:xfrm rot="-251206">
            <a:off x="1348522" y="1689448"/>
            <a:ext cx="2738524" cy="678350"/>
          </a:xfrm>
          <a:prstGeom prst="rect">
            <a:avLst/>
          </a:prstGeom>
          <a:noFill/>
          <a:ln>
            <a:noFill/>
          </a:ln>
        </p:spPr>
      </p:pic>
      <p:pic>
        <p:nvPicPr>
          <p:cNvPr descr="Books" id="1334" name="Google Shape;1334;p215"/>
          <p:cNvPicPr preferRelativeResize="0"/>
          <p:nvPr/>
        </p:nvPicPr>
        <p:blipFill rotWithShape="1">
          <a:blip r:embed="rId5">
            <a:alphaModFix/>
          </a:blip>
          <a:srcRect b="0" l="0" r="0" t="0"/>
          <a:stretch/>
        </p:blipFill>
        <p:spPr>
          <a:xfrm>
            <a:off x="4225755" y="1000761"/>
            <a:ext cx="1179249" cy="1179249"/>
          </a:xfrm>
          <a:prstGeom prst="rect">
            <a:avLst/>
          </a:prstGeom>
          <a:noFill/>
          <a:ln>
            <a:noFill/>
          </a:ln>
        </p:spPr>
      </p:pic>
      <p:sp>
        <p:nvSpPr>
          <p:cNvPr id="1335" name="Google Shape;1335;p215"/>
          <p:cNvSpPr/>
          <p:nvPr/>
        </p:nvSpPr>
        <p:spPr>
          <a:xfrm rot="-4099682">
            <a:off x="3455508" y="5623407"/>
            <a:ext cx="410849" cy="376843"/>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36" name="Google Shape;1336;p215"/>
          <p:cNvSpPr/>
          <p:nvPr/>
        </p:nvSpPr>
        <p:spPr>
          <a:xfrm rot="-5129187">
            <a:off x="2555257" y="5276968"/>
            <a:ext cx="929566" cy="8180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37" name="Google Shape;1337;p215"/>
          <p:cNvSpPr txBox="1"/>
          <p:nvPr/>
        </p:nvSpPr>
        <p:spPr>
          <a:xfrm>
            <a:off x="468817" y="2254250"/>
            <a:ext cx="5882301"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400"/>
              <a:buFont typeface="Raleway"/>
              <a:buNone/>
            </a:pPr>
            <a:r>
              <a:rPr b="1" i="1" lang="en-GB" sz="4400" u="none" cap="none" strike="noStrike">
                <a:solidFill>
                  <a:srgbClr val="FFFFFF"/>
                </a:solidFill>
                <a:latin typeface="Raleway"/>
                <a:ea typeface="Raleway"/>
                <a:cs typeface="Raleway"/>
                <a:sym typeface="Raleway"/>
              </a:rPr>
              <a:t>“Elephants are the only animal that can't jump.”</a:t>
            </a:r>
            <a:endParaRPr/>
          </a:p>
        </p:txBody>
      </p:sp>
      <p:pic>
        <p:nvPicPr>
          <p:cNvPr descr="A picture containing object&#10;&#10;Description automatically generated" id="1338" name="Google Shape;1338;p215"/>
          <p:cNvPicPr preferRelativeResize="0"/>
          <p:nvPr>
            <p:ph idx="2" type="pic"/>
          </p:nvPr>
        </p:nvPicPr>
        <p:blipFill rotWithShape="1">
          <a:blip r:embed="rId6">
            <a:alphaModFix/>
          </a:blip>
          <a:srcRect b="0" l="10327" r="10326" t="0"/>
          <a:stretch/>
        </p:blipFill>
        <p:spPr>
          <a:xfrm rot="325581">
            <a:off x="6213068" y="707958"/>
            <a:ext cx="4318000" cy="54420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D050"/>
        </a:solidFill>
      </p:bgPr>
    </p:bg>
    <p:spTree>
      <p:nvGrpSpPr>
        <p:cNvPr id="983" name="Shape 983"/>
        <p:cNvGrpSpPr/>
        <p:nvPr/>
      </p:nvGrpSpPr>
      <p:grpSpPr>
        <a:xfrm>
          <a:off x="0" y="0"/>
          <a:ext cx="0" cy="0"/>
          <a:chOff x="0" y="0"/>
          <a:chExt cx="0" cy="0"/>
        </a:xfrm>
      </p:grpSpPr>
      <p:sp>
        <p:nvSpPr>
          <p:cNvPr id="984" name="Google Shape;984;p198"/>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5" name="Google Shape;985;p198"/>
          <p:cNvSpPr txBox="1"/>
          <p:nvPr/>
        </p:nvSpPr>
        <p:spPr>
          <a:xfrm>
            <a:off x="5324576" y="2657475"/>
            <a:ext cx="6253875" cy="1543050"/>
          </a:xfrm>
          <a:prstGeom prst="rect">
            <a:avLst/>
          </a:prstGeom>
          <a:noFill/>
          <a:ln>
            <a:noFill/>
          </a:ln>
        </p:spPr>
        <p:txBody>
          <a:bodyPr anchorCtr="0" anchor="ctr" bIns="45700" lIns="91425" spcFirstLastPara="1" rIns="91425" wrap="square" tIns="45700">
            <a:noAutofit/>
          </a:bodyPr>
          <a:lstStyle/>
          <a:p>
            <a:pPr indent="0" lvl="0" marL="0" marR="0" rtl="0" algn="ctr">
              <a:lnSpc>
                <a:spcPct val="70000"/>
              </a:lnSpc>
              <a:spcBef>
                <a:spcPts val="0"/>
              </a:spcBef>
              <a:spcAft>
                <a:spcPts val="0"/>
              </a:spcAft>
              <a:buClr>
                <a:srgbClr val="FFFFFF"/>
              </a:buClr>
              <a:buSzPts val="6480"/>
              <a:buFont typeface="Raleway"/>
              <a:buNone/>
            </a:pPr>
            <a:r>
              <a:rPr b="1" i="0" lang="en-GB" sz="6480" u="none" cap="none" strike="noStrike">
                <a:solidFill>
                  <a:srgbClr val="FFFFFF"/>
                </a:solidFill>
                <a:latin typeface="Raleway"/>
                <a:ea typeface="Raleway"/>
                <a:cs typeface="Raleway"/>
                <a:sym typeface="Raleway"/>
              </a:rPr>
              <a:t>Presentation Main Points</a:t>
            </a:r>
            <a:endParaRPr/>
          </a:p>
        </p:txBody>
      </p:sp>
      <p:sp>
        <p:nvSpPr>
          <p:cNvPr id="986" name="Google Shape;986;p198"/>
          <p:cNvSpPr txBox="1"/>
          <p:nvPr/>
        </p:nvSpPr>
        <p:spPr>
          <a:xfrm>
            <a:off x="1226094" y="1077603"/>
            <a:ext cx="4869906" cy="5016758"/>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Introduction</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Etymology</a:t>
            </a:r>
            <a:endParaRPr b="1" i="0" sz="32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History</a:t>
            </a:r>
            <a:endParaRPr b="1" i="0" sz="32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Preparation</a:t>
            </a:r>
            <a:endParaRPr b="1" i="0" sz="32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Varieties</a:t>
            </a:r>
            <a:endParaRPr b="1" i="0" sz="32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Health concerns </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Nutrition</a:t>
            </a:r>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Gallery</a:t>
            </a:r>
            <a:endParaRPr b="1" i="0" sz="32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3200"/>
              <a:buFont typeface="Noto Sans Symbols"/>
              <a:buChar char="✔"/>
            </a:pPr>
            <a:r>
              <a:rPr b="1" i="0" lang="en-GB" sz="3200" u="none" cap="none" strike="noStrike">
                <a:solidFill>
                  <a:srgbClr val="FFFFFF"/>
                </a:solidFill>
                <a:latin typeface="Raleway"/>
                <a:ea typeface="Raleway"/>
                <a:cs typeface="Raleway"/>
                <a:sym typeface="Raleway"/>
              </a:rPr>
              <a:t>  Summary</a:t>
            </a:r>
            <a:endParaRPr/>
          </a:p>
          <a:p>
            <a:pPr indent="-82550" lvl="0" marL="285750" marR="0" rtl="0" algn="l">
              <a:lnSpc>
                <a:spcPct val="100000"/>
              </a:lnSpc>
              <a:spcBef>
                <a:spcPts val="0"/>
              </a:spcBef>
              <a:spcAft>
                <a:spcPts val="0"/>
              </a:spcAft>
              <a:buClr>
                <a:schemeClr val="dk1"/>
              </a:buClr>
              <a:buSzPts val="3200"/>
              <a:buFont typeface="Noto Sans Symbols"/>
              <a:buNone/>
            </a:pPr>
            <a:r>
              <a:t/>
            </a:r>
            <a:endParaRPr b="1" i="0" sz="3200" u="none" cap="none" strike="noStrike">
              <a:solidFill>
                <a:srgbClr val="FFFFFF"/>
              </a:solidFill>
              <a:latin typeface="Raleway"/>
              <a:ea typeface="Raleway"/>
              <a:cs typeface="Raleway"/>
              <a:sym typeface="Raleway"/>
            </a:endParaRPr>
          </a:p>
        </p:txBody>
      </p:sp>
      <p:sp>
        <p:nvSpPr>
          <p:cNvPr id="987" name="Google Shape;987;p198"/>
          <p:cNvSpPr/>
          <p:nvPr/>
        </p:nvSpPr>
        <p:spPr>
          <a:xfrm>
            <a:off x="7451186" y="4643437"/>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8" name="Google Shape;988;p198"/>
          <p:cNvSpPr/>
          <p:nvPr/>
        </p:nvSpPr>
        <p:spPr>
          <a:xfrm>
            <a:off x="7820472" y="4643437"/>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9" name="Google Shape;989;p198"/>
          <p:cNvSpPr/>
          <p:nvPr/>
        </p:nvSpPr>
        <p:spPr>
          <a:xfrm>
            <a:off x="8184814" y="4643437"/>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90" name="Google Shape;990;p198"/>
          <p:cNvPicPr preferRelativeResize="0"/>
          <p:nvPr/>
        </p:nvPicPr>
        <p:blipFill rotWithShape="1">
          <a:blip r:embed="rId3">
            <a:alphaModFix/>
          </a:blip>
          <a:srcRect b="0" l="0" r="0" t="0"/>
          <a:stretch/>
        </p:blipFill>
        <p:spPr>
          <a:xfrm>
            <a:off x="5191982" y="1327932"/>
            <a:ext cx="904018" cy="139080"/>
          </a:xfrm>
          <a:prstGeom prst="rect">
            <a:avLst/>
          </a:prstGeom>
          <a:noFill/>
          <a:ln>
            <a:noFill/>
          </a:ln>
        </p:spPr>
      </p:pic>
      <p:sp>
        <p:nvSpPr>
          <p:cNvPr id="991" name="Google Shape;991;p198"/>
          <p:cNvSpPr/>
          <p:nvPr/>
        </p:nvSpPr>
        <p:spPr>
          <a:xfrm rot="-1944089">
            <a:off x="8157217" y="1346048"/>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92" name="Google Shape;992;p198"/>
          <p:cNvSpPr/>
          <p:nvPr/>
        </p:nvSpPr>
        <p:spPr>
          <a:xfrm rot="-1944089">
            <a:off x="8415266" y="1169185"/>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93" name="Google Shape;993;p198"/>
          <p:cNvPicPr preferRelativeResize="0"/>
          <p:nvPr/>
        </p:nvPicPr>
        <p:blipFill rotWithShape="1">
          <a:blip r:embed="rId4">
            <a:alphaModFix/>
          </a:blip>
          <a:srcRect b="0" l="0" r="0" t="0"/>
          <a:stretch/>
        </p:blipFill>
        <p:spPr>
          <a:xfrm rot="-6354153">
            <a:off x="9814682" y="4711341"/>
            <a:ext cx="2044907" cy="25218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987"/>
                                        </p:tgtEl>
                                        <p:attrNameLst>
                                          <p:attrName>style.visibility</p:attrName>
                                        </p:attrNameLst>
                                      </p:cBhvr>
                                      <p:to>
                                        <p:strVal val="visible"/>
                                      </p:to>
                                    </p:set>
                                    <p:animEffect filter="fade" transition="in">
                                      <p:cBhvr>
                                        <p:cTn dur="1000"/>
                                        <p:tgtEl>
                                          <p:spTgt spid="987"/>
                                        </p:tgtEl>
                                      </p:cBhvr>
                                    </p:animEffect>
                                  </p:childTnLst>
                                </p:cTn>
                              </p:par>
                              <p:par>
                                <p:cTn fill="hold" nodeType="withEffect" presetClass="entr" presetID="10" presetSubtype="0">
                                  <p:stCondLst>
                                    <p:cond delay="500"/>
                                  </p:stCondLst>
                                  <p:childTnLst>
                                    <p:set>
                                      <p:cBhvr>
                                        <p:cTn dur="1" fill="hold">
                                          <p:stCondLst>
                                            <p:cond delay="0"/>
                                          </p:stCondLst>
                                        </p:cTn>
                                        <p:tgtEl>
                                          <p:spTgt spid="988"/>
                                        </p:tgtEl>
                                        <p:attrNameLst>
                                          <p:attrName>style.visibility</p:attrName>
                                        </p:attrNameLst>
                                      </p:cBhvr>
                                      <p:to>
                                        <p:strVal val="visible"/>
                                      </p:to>
                                    </p:set>
                                    <p:animEffect filter="fade" transition="in">
                                      <p:cBhvr>
                                        <p:cTn dur="1000"/>
                                        <p:tgtEl>
                                          <p:spTgt spid="988"/>
                                        </p:tgtEl>
                                      </p:cBhvr>
                                    </p:animEffect>
                                  </p:childTnLst>
                                </p:cTn>
                              </p:par>
                              <p:par>
                                <p:cTn fill="hold" nodeType="withEffect" presetClass="entr" presetID="10" presetSubtype="0">
                                  <p:stCondLst>
                                    <p:cond delay="750"/>
                                  </p:stCondLst>
                                  <p:childTnLst>
                                    <p:set>
                                      <p:cBhvr>
                                        <p:cTn dur="1" fill="hold">
                                          <p:stCondLst>
                                            <p:cond delay="0"/>
                                          </p:stCondLst>
                                        </p:cTn>
                                        <p:tgtEl>
                                          <p:spTgt spid="989"/>
                                        </p:tgtEl>
                                        <p:attrNameLst>
                                          <p:attrName>style.visibility</p:attrName>
                                        </p:attrNameLst>
                                      </p:cBhvr>
                                      <p:to>
                                        <p:strVal val="visible"/>
                                      </p:to>
                                    </p:set>
                                    <p:animEffect filter="fade" transition="in">
                                      <p:cBhvr>
                                        <p:cTn dur="1000"/>
                                        <p:tgtEl>
                                          <p:spTgt spid="989"/>
                                        </p:tgtEl>
                                      </p:cBhvr>
                                    </p:animEffect>
                                  </p:childTnLst>
                                </p:cTn>
                              </p:par>
                              <p:par>
                                <p:cTn fill="hold" nodeType="withEffect" presetClass="entr" presetID="10" presetSubtype="0">
                                  <p:stCondLst>
                                    <p:cond delay="250"/>
                                  </p:stCondLst>
                                  <p:childTnLst>
                                    <p:set>
                                      <p:cBhvr>
                                        <p:cTn dur="1" fill="hold">
                                          <p:stCondLst>
                                            <p:cond delay="0"/>
                                          </p:stCondLst>
                                        </p:cTn>
                                        <p:tgtEl>
                                          <p:spTgt spid="990"/>
                                        </p:tgtEl>
                                        <p:attrNameLst>
                                          <p:attrName>style.visibility</p:attrName>
                                        </p:attrNameLst>
                                      </p:cBhvr>
                                      <p:to>
                                        <p:strVal val="visible"/>
                                      </p:to>
                                    </p:set>
                                    <p:animEffect filter="fade" transition="in">
                                      <p:cBhvr>
                                        <p:cTn dur="500"/>
                                        <p:tgtEl>
                                          <p:spTgt spid="990"/>
                                        </p:tgtEl>
                                      </p:cBhvr>
                                    </p:animEffect>
                                  </p:childTnLst>
                                </p:cTn>
                              </p:par>
                              <p:par>
                                <p:cTn fill="hold" nodeType="withEffect" presetClass="entr" presetID="10" presetSubtype="0">
                                  <p:stCondLst>
                                    <p:cond delay="250"/>
                                  </p:stCondLst>
                                  <p:childTnLst>
                                    <p:set>
                                      <p:cBhvr>
                                        <p:cTn dur="1" fill="hold">
                                          <p:stCondLst>
                                            <p:cond delay="0"/>
                                          </p:stCondLst>
                                        </p:cTn>
                                        <p:tgtEl>
                                          <p:spTgt spid="984"/>
                                        </p:tgtEl>
                                        <p:attrNameLst>
                                          <p:attrName>style.visibility</p:attrName>
                                        </p:attrNameLst>
                                      </p:cBhvr>
                                      <p:to>
                                        <p:strVal val="visible"/>
                                      </p:to>
                                    </p:set>
                                    <p:animEffect filter="fade" transition="in">
                                      <p:cBhvr>
                                        <p:cTn dur="500"/>
                                        <p:tgtEl>
                                          <p:spTgt spid="9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2" name="Shape 1342"/>
        <p:cNvGrpSpPr/>
        <p:nvPr/>
      </p:nvGrpSpPr>
      <p:grpSpPr>
        <a:xfrm>
          <a:off x="0" y="0"/>
          <a:ext cx="0" cy="0"/>
          <a:chOff x="0" y="0"/>
          <a:chExt cx="0" cy="0"/>
        </a:xfrm>
      </p:grpSpPr>
      <p:pic>
        <p:nvPicPr>
          <p:cNvPr id="1343" name="Google Shape;1343;p216"/>
          <p:cNvPicPr preferRelativeResize="0"/>
          <p:nvPr/>
        </p:nvPicPr>
        <p:blipFill rotWithShape="1">
          <a:blip r:embed="rId3">
            <a:alphaModFix/>
          </a:blip>
          <a:srcRect b="0" l="0" r="0" t="0"/>
          <a:stretch/>
        </p:blipFill>
        <p:spPr>
          <a:xfrm>
            <a:off x="1047577" y="1408083"/>
            <a:ext cx="6152641" cy="3144683"/>
          </a:xfrm>
          <a:prstGeom prst="rect">
            <a:avLst/>
          </a:prstGeom>
          <a:noFill/>
          <a:ln>
            <a:noFill/>
          </a:ln>
        </p:spPr>
      </p:pic>
      <p:pic>
        <p:nvPicPr>
          <p:cNvPr id="1344" name="Google Shape;1344;p216"/>
          <p:cNvPicPr preferRelativeResize="0"/>
          <p:nvPr/>
        </p:nvPicPr>
        <p:blipFill rotWithShape="1">
          <a:blip r:embed="rId4">
            <a:alphaModFix/>
          </a:blip>
          <a:srcRect b="0" l="0" r="0" t="0"/>
          <a:stretch/>
        </p:blipFill>
        <p:spPr>
          <a:xfrm>
            <a:off x="6426764" y="1079105"/>
            <a:ext cx="5054600" cy="5080790"/>
          </a:xfrm>
          <a:prstGeom prst="rect">
            <a:avLst/>
          </a:prstGeom>
          <a:noFill/>
          <a:ln>
            <a:noFill/>
          </a:ln>
        </p:spPr>
      </p:pic>
      <p:grpSp>
        <p:nvGrpSpPr>
          <p:cNvPr id="1345" name="Google Shape;1345;p216"/>
          <p:cNvGrpSpPr/>
          <p:nvPr/>
        </p:nvGrpSpPr>
        <p:grpSpPr>
          <a:xfrm rot="5400000">
            <a:off x="3585881" y="2603584"/>
            <a:ext cx="188425" cy="3726570"/>
            <a:chOff x="6132021" y="1798326"/>
            <a:chExt cx="188425" cy="3726570"/>
          </a:xfrm>
        </p:grpSpPr>
        <p:sp>
          <p:nvSpPr>
            <p:cNvPr id="1346" name="Google Shape;1346;p216"/>
            <p:cNvSpPr/>
            <p:nvPr/>
          </p:nvSpPr>
          <p:spPr>
            <a:xfrm>
              <a:off x="6192982" y="2327565"/>
              <a:ext cx="83127" cy="265176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47" name="Google Shape;1347;p216"/>
            <p:cNvSpPr/>
            <p:nvPr/>
          </p:nvSpPr>
          <p:spPr>
            <a:xfrm>
              <a:off x="6137565" y="2069871"/>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48" name="Google Shape;1348;p216"/>
            <p:cNvSpPr/>
            <p:nvPr/>
          </p:nvSpPr>
          <p:spPr>
            <a:xfrm>
              <a:off x="6132021" y="1798326"/>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49" name="Google Shape;1349;p216"/>
            <p:cNvSpPr/>
            <p:nvPr/>
          </p:nvSpPr>
          <p:spPr>
            <a:xfrm>
              <a:off x="6140337" y="5366954"/>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50" name="Google Shape;1350;p216"/>
            <p:cNvSpPr/>
            <p:nvPr/>
          </p:nvSpPr>
          <p:spPr>
            <a:xfrm>
              <a:off x="6134793" y="5095409"/>
              <a:ext cx="180109" cy="157942"/>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351" name="Google Shape;1351;p216"/>
          <p:cNvSpPr txBox="1"/>
          <p:nvPr/>
        </p:nvSpPr>
        <p:spPr>
          <a:xfrm>
            <a:off x="6584155" y="1776170"/>
            <a:ext cx="5139711"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6000"/>
              <a:buFont typeface="Raleway"/>
              <a:buNone/>
            </a:pPr>
            <a:r>
              <a:rPr b="1" i="1" lang="en-GB" sz="6000" u="none" cap="none" strike="noStrike">
                <a:solidFill>
                  <a:srgbClr val="000000"/>
                </a:solidFill>
                <a:latin typeface="Raleway"/>
                <a:ea typeface="Raleway"/>
                <a:cs typeface="Raleway"/>
                <a:sym typeface="Raleway"/>
              </a:rPr>
              <a:t>Your text Here</a:t>
            </a:r>
            <a:endParaRPr b="1" i="1" sz="6000" u="none" cap="none" strike="noStrike">
              <a:solidFill>
                <a:srgbClr val="000000"/>
              </a:solidFill>
              <a:latin typeface="Raleway"/>
              <a:ea typeface="Raleway"/>
              <a:cs typeface="Raleway"/>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5" name="Shape 1355"/>
        <p:cNvGrpSpPr/>
        <p:nvPr/>
      </p:nvGrpSpPr>
      <p:grpSpPr>
        <a:xfrm>
          <a:off x="0" y="0"/>
          <a:ext cx="0" cy="0"/>
          <a:chOff x="0" y="0"/>
          <a:chExt cx="0" cy="0"/>
        </a:xfrm>
      </p:grpSpPr>
      <p:pic>
        <p:nvPicPr>
          <p:cNvPr descr="Africa" id="1356" name="Google Shape;1356;p217"/>
          <p:cNvPicPr preferRelativeResize="0"/>
          <p:nvPr/>
        </p:nvPicPr>
        <p:blipFill rotWithShape="1">
          <a:blip r:embed="rId3">
            <a:alphaModFix/>
          </a:blip>
          <a:srcRect b="0" l="0" r="0" t="0"/>
          <a:stretch/>
        </p:blipFill>
        <p:spPr>
          <a:xfrm>
            <a:off x="7159611" y="561927"/>
            <a:ext cx="2300389" cy="2300389"/>
          </a:xfrm>
          <a:prstGeom prst="rect">
            <a:avLst/>
          </a:prstGeom>
          <a:noFill/>
          <a:ln>
            <a:noFill/>
          </a:ln>
        </p:spPr>
      </p:pic>
      <p:pic>
        <p:nvPicPr>
          <p:cNvPr descr="Antarctica" id="1357" name="Google Shape;1357;p217"/>
          <p:cNvPicPr preferRelativeResize="0"/>
          <p:nvPr/>
        </p:nvPicPr>
        <p:blipFill rotWithShape="1">
          <a:blip r:embed="rId4">
            <a:alphaModFix/>
          </a:blip>
          <a:srcRect b="0" l="0" r="0" t="0"/>
          <a:stretch/>
        </p:blipFill>
        <p:spPr>
          <a:xfrm>
            <a:off x="9772314" y="561927"/>
            <a:ext cx="2137902" cy="2137902"/>
          </a:xfrm>
          <a:prstGeom prst="rect">
            <a:avLst/>
          </a:prstGeom>
          <a:noFill/>
          <a:ln>
            <a:noFill/>
          </a:ln>
        </p:spPr>
      </p:pic>
      <p:pic>
        <p:nvPicPr>
          <p:cNvPr descr="Asia" id="1358" name="Google Shape;1358;p217"/>
          <p:cNvPicPr preferRelativeResize="0"/>
          <p:nvPr/>
        </p:nvPicPr>
        <p:blipFill rotWithShape="1">
          <a:blip r:embed="rId5">
            <a:alphaModFix/>
          </a:blip>
          <a:srcRect b="0" l="0" r="0" t="0"/>
          <a:stretch/>
        </p:blipFill>
        <p:spPr>
          <a:xfrm>
            <a:off x="4537007" y="3633859"/>
            <a:ext cx="3117985" cy="3117985"/>
          </a:xfrm>
          <a:prstGeom prst="rect">
            <a:avLst/>
          </a:prstGeom>
          <a:noFill/>
          <a:ln>
            <a:noFill/>
          </a:ln>
        </p:spPr>
      </p:pic>
      <p:pic>
        <p:nvPicPr>
          <p:cNvPr descr="Australia" id="1359" name="Google Shape;1359;p217"/>
          <p:cNvPicPr preferRelativeResize="0"/>
          <p:nvPr/>
        </p:nvPicPr>
        <p:blipFill rotWithShape="1">
          <a:blip r:embed="rId6">
            <a:alphaModFix/>
          </a:blip>
          <a:srcRect b="0" l="0" r="0" t="0"/>
          <a:stretch/>
        </p:blipFill>
        <p:spPr>
          <a:xfrm>
            <a:off x="8558150" y="3633859"/>
            <a:ext cx="3226756" cy="3226756"/>
          </a:xfrm>
          <a:prstGeom prst="rect">
            <a:avLst/>
          </a:prstGeom>
          <a:noFill/>
          <a:ln>
            <a:noFill/>
          </a:ln>
        </p:spPr>
      </p:pic>
      <p:pic>
        <p:nvPicPr>
          <p:cNvPr descr="Europe" id="1360" name="Google Shape;1360;p217"/>
          <p:cNvPicPr preferRelativeResize="0"/>
          <p:nvPr/>
        </p:nvPicPr>
        <p:blipFill rotWithShape="1">
          <a:blip r:embed="rId7">
            <a:alphaModFix/>
          </a:blip>
          <a:srcRect b="0" l="0" r="0" t="0"/>
          <a:stretch/>
        </p:blipFill>
        <p:spPr>
          <a:xfrm>
            <a:off x="699656" y="3559325"/>
            <a:ext cx="3117985" cy="3117985"/>
          </a:xfrm>
          <a:prstGeom prst="rect">
            <a:avLst/>
          </a:prstGeom>
          <a:noFill/>
          <a:ln>
            <a:noFill/>
          </a:ln>
        </p:spPr>
      </p:pic>
      <p:pic>
        <p:nvPicPr>
          <p:cNvPr descr="North America" id="1361" name="Google Shape;1361;p217"/>
          <p:cNvPicPr preferRelativeResize="0"/>
          <p:nvPr/>
        </p:nvPicPr>
        <p:blipFill rotWithShape="1">
          <a:blip r:embed="rId8">
            <a:alphaModFix/>
          </a:blip>
          <a:srcRect b="0" l="0" r="0" t="0"/>
          <a:stretch/>
        </p:blipFill>
        <p:spPr>
          <a:xfrm>
            <a:off x="407094" y="-328268"/>
            <a:ext cx="4313705" cy="4313705"/>
          </a:xfrm>
          <a:prstGeom prst="rect">
            <a:avLst/>
          </a:prstGeom>
          <a:noFill/>
          <a:ln>
            <a:noFill/>
          </a:ln>
        </p:spPr>
      </p:pic>
      <p:pic>
        <p:nvPicPr>
          <p:cNvPr descr="South America" id="1362" name="Google Shape;1362;p217"/>
          <p:cNvPicPr preferRelativeResize="0"/>
          <p:nvPr/>
        </p:nvPicPr>
        <p:blipFill rotWithShape="1">
          <a:blip r:embed="rId9">
            <a:alphaModFix/>
          </a:blip>
          <a:srcRect b="0" l="0" r="0" t="0"/>
          <a:stretch/>
        </p:blipFill>
        <p:spPr>
          <a:xfrm>
            <a:off x="4537007" y="561927"/>
            <a:ext cx="2533313" cy="253331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366" name="Shape 1366"/>
        <p:cNvGrpSpPr/>
        <p:nvPr/>
      </p:nvGrpSpPr>
      <p:grpSpPr>
        <a:xfrm>
          <a:off x="0" y="0"/>
          <a:ext cx="0" cy="0"/>
          <a:chOff x="0" y="0"/>
          <a:chExt cx="0" cy="0"/>
        </a:xfrm>
      </p:grpSpPr>
      <p:pic>
        <p:nvPicPr>
          <p:cNvPr descr="Bookmark" id="1367" name="Google Shape;1367;p218"/>
          <p:cNvPicPr preferRelativeResize="0"/>
          <p:nvPr/>
        </p:nvPicPr>
        <p:blipFill rotWithShape="1">
          <a:blip r:embed="rId3">
            <a:alphaModFix/>
          </a:blip>
          <a:srcRect b="0" l="0" r="0" t="0"/>
          <a:stretch/>
        </p:blipFill>
        <p:spPr>
          <a:xfrm>
            <a:off x="593939" y="34754"/>
            <a:ext cx="1430709" cy="1430709"/>
          </a:xfrm>
          <a:prstGeom prst="rect">
            <a:avLst/>
          </a:prstGeom>
          <a:noFill/>
          <a:ln>
            <a:noFill/>
          </a:ln>
        </p:spPr>
      </p:pic>
      <p:pic>
        <p:nvPicPr>
          <p:cNvPr id="1368" name="Google Shape;1368;p218"/>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369" name="Google Shape;1369;p218"/>
          <p:cNvSpPr/>
          <p:nvPr/>
        </p:nvSpPr>
        <p:spPr>
          <a:xfrm>
            <a:off x="10683663" y="5758790"/>
            <a:ext cx="335149" cy="335149"/>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70" name="Google Shape;1370;p218"/>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71" name="Google Shape;1371;p218"/>
          <p:cNvSpPr/>
          <p:nvPr/>
        </p:nvSpPr>
        <p:spPr>
          <a:xfrm>
            <a:off x="802737" y="4426524"/>
            <a:ext cx="247092" cy="24709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72" name="Google Shape;1372;p218"/>
          <p:cNvSpPr txBox="1"/>
          <p:nvPr>
            <p:ph type="title"/>
          </p:nvPr>
        </p:nvSpPr>
        <p:spPr>
          <a:xfrm>
            <a:off x="748892" y="877515"/>
            <a:ext cx="10515600" cy="8617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Quote Slide</a:t>
            </a:r>
            <a:endParaRPr b="1" sz="5000">
              <a:solidFill>
                <a:srgbClr val="FFFFFF"/>
              </a:solidFill>
              <a:latin typeface="Raleway"/>
              <a:ea typeface="Raleway"/>
              <a:cs typeface="Raleway"/>
              <a:sym typeface="Raleway"/>
            </a:endParaRPr>
          </a:p>
        </p:txBody>
      </p:sp>
      <p:pic>
        <p:nvPicPr>
          <p:cNvPr id="1373" name="Google Shape;1373;p218"/>
          <p:cNvPicPr preferRelativeResize="0"/>
          <p:nvPr/>
        </p:nvPicPr>
        <p:blipFill rotWithShape="1">
          <a:blip r:embed="rId5">
            <a:alphaModFix/>
          </a:blip>
          <a:srcRect b="0" l="0" r="0" t="0"/>
          <a:stretch/>
        </p:blipFill>
        <p:spPr>
          <a:xfrm>
            <a:off x="9332246" y="5436975"/>
            <a:ext cx="1491528" cy="866049"/>
          </a:xfrm>
          <a:prstGeom prst="rect">
            <a:avLst/>
          </a:prstGeom>
          <a:noFill/>
          <a:ln>
            <a:noFill/>
          </a:ln>
        </p:spPr>
      </p:pic>
      <p:pic>
        <p:nvPicPr>
          <p:cNvPr id="1374" name="Google Shape;1374;p218"/>
          <p:cNvPicPr preferRelativeResize="0"/>
          <p:nvPr/>
        </p:nvPicPr>
        <p:blipFill rotWithShape="1">
          <a:blip r:embed="rId6">
            <a:alphaModFix/>
          </a:blip>
          <a:srcRect b="0" l="0" r="0" t="0"/>
          <a:stretch/>
        </p:blipFill>
        <p:spPr>
          <a:xfrm>
            <a:off x="10114794" y="1408218"/>
            <a:ext cx="904018" cy="139080"/>
          </a:xfrm>
          <a:prstGeom prst="rect">
            <a:avLst/>
          </a:prstGeom>
          <a:noFill/>
          <a:ln>
            <a:noFill/>
          </a:ln>
        </p:spPr>
      </p:pic>
      <p:grpSp>
        <p:nvGrpSpPr>
          <p:cNvPr id="1375" name="Google Shape;1375;p218"/>
          <p:cNvGrpSpPr/>
          <p:nvPr/>
        </p:nvGrpSpPr>
        <p:grpSpPr>
          <a:xfrm>
            <a:off x="346339" y="4040782"/>
            <a:ext cx="3201315" cy="2703901"/>
            <a:chOff x="99164" y="3056183"/>
            <a:chExt cx="4688406" cy="3959931"/>
          </a:xfrm>
        </p:grpSpPr>
        <p:sp>
          <p:nvSpPr>
            <p:cNvPr id="1376" name="Google Shape;1376;p218"/>
            <p:cNvSpPr/>
            <p:nvPr/>
          </p:nvSpPr>
          <p:spPr>
            <a:xfrm>
              <a:off x="99164" y="3056183"/>
              <a:ext cx="3315823" cy="2706016"/>
            </a:xfrm>
            <a:custGeom>
              <a:rect b="b" l="l" r="r" t="t"/>
              <a:pathLst>
                <a:path extrusionOk="0" h="2706016" w="3315823">
                  <a:moveTo>
                    <a:pt x="847" y="556448"/>
                  </a:moveTo>
                  <a:cubicBezTo>
                    <a:pt x="847" y="556448"/>
                    <a:pt x="-6776" y="541203"/>
                    <a:pt x="23715" y="533581"/>
                  </a:cubicBezTo>
                  <a:cubicBezTo>
                    <a:pt x="42771" y="529769"/>
                    <a:pt x="2691619" y="0"/>
                    <a:pt x="2691619" y="0"/>
                  </a:cubicBezTo>
                  <a:lnTo>
                    <a:pt x="3324293" y="1825608"/>
                  </a:lnTo>
                  <a:cubicBezTo>
                    <a:pt x="3324293" y="1825608"/>
                    <a:pt x="3328104" y="1837042"/>
                    <a:pt x="3320482" y="1840853"/>
                  </a:cubicBezTo>
                  <a:cubicBezTo>
                    <a:pt x="3312859" y="1844665"/>
                    <a:pt x="755483" y="2713639"/>
                    <a:pt x="755483" y="2713639"/>
                  </a:cubicBezTo>
                  <a:cubicBezTo>
                    <a:pt x="755483" y="2713639"/>
                    <a:pt x="740237" y="2721262"/>
                    <a:pt x="736426" y="2709828"/>
                  </a:cubicBezTo>
                  <a:cubicBezTo>
                    <a:pt x="728804" y="2702205"/>
                    <a:pt x="847" y="556448"/>
                    <a:pt x="847" y="556448"/>
                  </a:cubicBezTo>
                  <a:close/>
                </a:path>
              </a:pathLst>
            </a:custGeom>
            <a:solidFill>
              <a:srgbClr val="DCDCE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7" name="Google Shape;1377;p218"/>
            <p:cNvSpPr/>
            <p:nvPr/>
          </p:nvSpPr>
          <p:spPr>
            <a:xfrm>
              <a:off x="99401" y="3596776"/>
              <a:ext cx="724145" cy="2172436"/>
            </a:xfrm>
            <a:custGeom>
              <a:rect b="b" l="l" r="r" t="t"/>
              <a:pathLst>
                <a:path extrusionOk="0" h="2172435" w="724145">
                  <a:moveTo>
                    <a:pt x="740000" y="2146366"/>
                  </a:moveTo>
                  <a:lnTo>
                    <a:pt x="751434" y="2176857"/>
                  </a:lnTo>
                  <a:cubicBezTo>
                    <a:pt x="751434" y="2176857"/>
                    <a:pt x="740000" y="2180668"/>
                    <a:pt x="736189" y="2173045"/>
                  </a:cubicBezTo>
                  <a:cubicBezTo>
                    <a:pt x="732378" y="2165423"/>
                    <a:pt x="610" y="15855"/>
                    <a:pt x="610" y="15855"/>
                  </a:cubicBezTo>
                  <a:cubicBezTo>
                    <a:pt x="610" y="15855"/>
                    <a:pt x="-3201" y="8232"/>
                    <a:pt x="8232" y="610"/>
                  </a:cubicBezTo>
                  <a:cubicBezTo>
                    <a:pt x="8232" y="610"/>
                    <a:pt x="8232" y="-3201"/>
                    <a:pt x="12044" y="8232"/>
                  </a:cubicBezTo>
                  <a:lnTo>
                    <a:pt x="740000" y="2146366"/>
                  </a:lnTo>
                  <a:close/>
                </a:path>
              </a:pathLst>
            </a:custGeom>
            <a:solidFill>
              <a:srgbClr val="B4B3B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8" name="Google Shape;1378;p218"/>
            <p:cNvSpPr/>
            <p:nvPr/>
          </p:nvSpPr>
          <p:spPr>
            <a:xfrm>
              <a:off x="218161" y="3128598"/>
              <a:ext cx="3049033" cy="2363000"/>
            </a:xfrm>
            <a:custGeom>
              <a:rect b="b" l="l" r="r" t="t"/>
              <a:pathLst>
                <a:path extrusionOk="0" h="2363000" w="3049032">
                  <a:moveTo>
                    <a:pt x="0" y="514524"/>
                  </a:moveTo>
                  <a:lnTo>
                    <a:pt x="2515452" y="0"/>
                  </a:lnTo>
                  <a:lnTo>
                    <a:pt x="3064278" y="1585497"/>
                  </a:lnTo>
                  <a:lnTo>
                    <a:pt x="636486" y="2382057"/>
                  </a:lnTo>
                  <a:close/>
                </a:path>
              </a:pathLst>
            </a:custGeom>
            <a:solidFill>
              <a:srgbClr val="3AA8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9" name="Google Shape;1379;p218"/>
            <p:cNvSpPr/>
            <p:nvPr/>
          </p:nvSpPr>
          <p:spPr>
            <a:xfrm>
              <a:off x="854647" y="4714094"/>
              <a:ext cx="2439226" cy="800371"/>
            </a:xfrm>
            <a:custGeom>
              <a:rect b="b" l="l" r="r" t="t"/>
              <a:pathLst>
                <a:path extrusionOk="0" h="800370" w="2439226">
                  <a:moveTo>
                    <a:pt x="3811" y="811805"/>
                  </a:moveTo>
                  <a:lnTo>
                    <a:pt x="0" y="796560"/>
                  </a:lnTo>
                  <a:lnTo>
                    <a:pt x="2427793" y="0"/>
                  </a:lnTo>
                  <a:lnTo>
                    <a:pt x="2443038" y="11434"/>
                  </a:lnTo>
                  <a:close/>
                </a:path>
              </a:pathLst>
            </a:custGeom>
            <a:solidFill>
              <a:srgbClr val="BDB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0" name="Google Shape;1380;p218"/>
            <p:cNvSpPr/>
            <p:nvPr/>
          </p:nvSpPr>
          <p:spPr>
            <a:xfrm>
              <a:off x="2733613" y="3124786"/>
              <a:ext cx="533581" cy="1562629"/>
            </a:xfrm>
            <a:custGeom>
              <a:rect b="b" l="l" r="r" t="t"/>
              <a:pathLst>
                <a:path extrusionOk="0" h="1562629" w="533580">
                  <a:moveTo>
                    <a:pt x="548826" y="1589308"/>
                  </a:moveTo>
                  <a:lnTo>
                    <a:pt x="564071" y="1600742"/>
                  </a:lnTo>
                  <a:lnTo>
                    <a:pt x="15245" y="0"/>
                  </a:lnTo>
                  <a:lnTo>
                    <a:pt x="0" y="3811"/>
                  </a:lnTo>
                  <a:close/>
                </a:path>
              </a:pathLst>
            </a:custGeom>
            <a:solidFill>
              <a:srgbClr val="8F8E9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1" name="Google Shape;1381;p218"/>
            <p:cNvSpPr/>
            <p:nvPr/>
          </p:nvSpPr>
          <p:spPr>
            <a:xfrm>
              <a:off x="1060456" y="5594502"/>
              <a:ext cx="38113" cy="114339"/>
            </a:xfrm>
            <a:custGeom>
              <a:rect b="b" l="l" r="r" t="t"/>
              <a:pathLst>
                <a:path extrusionOk="0" h="114338" w="38112">
                  <a:moveTo>
                    <a:pt x="0" y="0"/>
                  </a:moveTo>
                  <a:lnTo>
                    <a:pt x="26679" y="15245"/>
                  </a:lnTo>
                  <a:lnTo>
                    <a:pt x="45735" y="41924"/>
                  </a:lnTo>
                  <a:lnTo>
                    <a:pt x="57169" y="72415"/>
                  </a:lnTo>
                  <a:lnTo>
                    <a:pt x="72415" y="133395"/>
                  </a:lnTo>
                  <a:lnTo>
                    <a:pt x="41924" y="110527"/>
                  </a:lnTo>
                  <a:lnTo>
                    <a:pt x="41924" y="95282"/>
                  </a:lnTo>
                  <a:lnTo>
                    <a:pt x="34302" y="68603"/>
                  </a:lnTo>
                  <a:lnTo>
                    <a:pt x="19056" y="57169"/>
                  </a:lnTo>
                  <a:close/>
                </a:path>
              </a:pathLst>
            </a:custGeom>
            <a:solidFill>
              <a:srgbClr val="A3A3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2" name="Google Shape;1382;p218"/>
            <p:cNvSpPr/>
            <p:nvPr/>
          </p:nvSpPr>
          <p:spPr>
            <a:xfrm>
              <a:off x="1060456" y="5503031"/>
              <a:ext cx="304903" cy="76226"/>
            </a:xfrm>
            <a:custGeom>
              <a:rect b="b" l="l" r="r" t="t"/>
              <a:pathLst>
                <a:path extrusionOk="0" h="76225" w="304903">
                  <a:moveTo>
                    <a:pt x="304903" y="11434"/>
                  </a:moveTo>
                  <a:lnTo>
                    <a:pt x="26679" y="106716"/>
                  </a:lnTo>
                  <a:lnTo>
                    <a:pt x="0" y="91471"/>
                  </a:lnTo>
                  <a:lnTo>
                    <a:pt x="278224" y="0"/>
                  </a:lnTo>
                  <a:cubicBezTo>
                    <a:pt x="278224" y="0"/>
                    <a:pt x="301092" y="7623"/>
                    <a:pt x="304903" y="11434"/>
                  </a:cubicBezTo>
                  <a:close/>
                </a:path>
              </a:pathLst>
            </a:custGeom>
            <a:solidFill>
              <a:srgbClr val="CDCCD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3" name="Google Shape;1383;p218"/>
            <p:cNvSpPr/>
            <p:nvPr/>
          </p:nvSpPr>
          <p:spPr>
            <a:xfrm>
              <a:off x="1087135" y="5518277"/>
              <a:ext cx="266790" cy="114339"/>
            </a:xfrm>
            <a:custGeom>
              <a:rect b="b" l="l" r="r" t="t"/>
              <a:pathLst>
                <a:path extrusionOk="0" h="114338" w="266790">
                  <a:moveTo>
                    <a:pt x="19056" y="118150"/>
                  </a:moveTo>
                  <a:lnTo>
                    <a:pt x="297281" y="22868"/>
                  </a:lnTo>
                  <a:cubicBezTo>
                    <a:pt x="297281" y="22868"/>
                    <a:pt x="293469" y="7623"/>
                    <a:pt x="278224" y="0"/>
                  </a:cubicBezTo>
                  <a:lnTo>
                    <a:pt x="0" y="91471"/>
                  </a:lnTo>
                  <a:lnTo>
                    <a:pt x="19056" y="118150"/>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4" name="Google Shape;1384;p218"/>
            <p:cNvSpPr/>
            <p:nvPr/>
          </p:nvSpPr>
          <p:spPr>
            <a:xfrm>
              <a:off x="1106192" y="5541144"/>
              <a:ext cx="266790" cy="114339"/>
            </a:xfrm>
            <a:custGeom>
              <a:rect b="b" l="l" r="r" t="t"/>
              <a:pathLst>
                <a:path extrusionOk="0" h="114338" w="266790">
                  <a:moveTo>
                    <a:pt x="15245" y="129584"/>
                  </a:moveTo>
                  <a:lnTo>
                    <a:pt x="293469" y="34302"/>
                  </a:lnTo>
                  <a:cubicBezTo>
                    <a:pt x="293469" y="34302"/>
                    <a:pt x="282036" y="3812"/>
                    <a:pt x="278224" y="0"/>
                  </a:cubicBezTo>
                  <a:lnTo>
                    <a:pt x="0" y="95282"/>
                  </a:lnTo>
                  <a:lnTo>
                    <a:pt x="15245" y="129584"/>
                  </a:lnTo>
                  <a:close/>
                </a:path>
              </a:pathLst>
            </a:custGeom>
            <a:solidFill>
              <a:srgbClr val="D9DA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5" name="Google Shape;1385;p218"/>
            <p:cNvSpPr/>
            <p:nvPr/>
          </p:nvSpPr>
          <p:spPr>
            <a:xfrm>
              <a:off x="2985158" y="4965639"/>
              <a:ext cx="38113" cy="114339"/>
            </a:xfrm>
            <a:custGeom>
              <a:rect b="b" l="l" r="r" t="t"/>
              <a:pathLst>
                <a:path extrusionOk="0" h="114338" w="38112">
                  <a:moveTo>
                    <a:pt x="0" y="0"/>
                  </a:moveTo>
                  <a:lnTo>
                    <a:pt x="26679" y="11434"/>
                  </a:lnTo>
                  <a:lnTo>
                    <a:pt x="45736" y="34302"/>
                  </a:lnTo>
                  <a:lnTo>
                    <a:pt x="53358" y="68603"/>
                  </a:lnTo>
                  <a:lnTo>
                    <a:pt x="64792" y="121961"/>
                  </a:lnTo>
                  <a:lnTo>
                    <a:pt x="38113" y="99094"/>
                  </a:lnTo>
                  <a:lnTo>
                    <a:pt x="41924" y="83848"/>
                  </a:lnTo>
                  <a:lnTo>
                    <a:pt x="34302" y="60981"/>
                  </a:lnTo>
                  <a:lnTo>
                    <a:pt x="19056" y="49547"/>
                  </a:lnTo>
                  <a:close/>
                </a:path>
              </a:pathLst>
            </a:custGeom>
            <a:solidFill>
              <a:srgbClr val="A3A3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6" name="Google Shape;1386;p218"/>
            <p:cNvSpPr/>
            <p:nvPr/>
          </p:nvSpPr>
          <p:spPr>
            <a:xfrm>
              <a:off x="2985158" y="4877980"/>
              <a:ext cx="266790" cy="76226"/>
            </a:xfrm>
            <a:custGeom>
              <a:rect b="b" l="l" r="r" t="t"/>
              <a:pathLst>
                <a:path extrusionOk="0" h="76225" w="266790">
                  <a:moveTo>
                    <a:pt x="282036" y="11434"/>
                  </a:moveTo>
                  <a:lnTo>
                    <a:pt x="26679" y="99094"/>
                  </a:lnTo>
                  <a:lnTo>
                    <a:pt x="0" y="83848"/>
                  </a:lnTo>
                  <a:lnTo>
                    <a:pt x="259168" y="0"/>
                  </a:lnTo>
                  <a:cubicBezTo>
                    <a:pt x="259168" y="0"/>
                    <a:pt x="278224" y="7623"/>
                    <a:pt x="282036" y="11434"/>
                  </a:cubicBezTo>
                  <a:close/>
                </a:path>
              </a:pathLst>
            </a:custGeom>
            <a:solidFill>
              <a:srgbClr val="CDCCD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7" name="Google Shape;1387;p218"/>
            <p:cNvSpPr/>
            <p:nvPr/>
          </p:nvSpPr>
          <p:spPr>
            <a:xfrm>
              <a:off x="3011837" y="4889414"/>
              <a:ext cx="266790" cy="76226"/>
            </a:xfrm>
            <a:custGeom>
              <a:rect b="b" l="l" r="r" t="t"/>
              <a:pathLst>
                <a:path extrusionOk="0" h="76225" w="266790">
                  <a:moveTo>
                    <a:pt x="19056" y="110527"/>
                  </a:moveTo>
                  <a:lnTo>
                    <a:pt x="274413" y="22868"/>
                  </a:lnTo>
                  <a:cubicBezTo>
                    <a:pt x="274413" y="22868"/>
                    <a:pt x="270602" y="11434"/>
                    <a:pt x="255356" y="0"/>
                  </a:cubicBezTo>
                  <a:lnTo>
                    <a:pt x="0" y="87660"/>
                  </a:lnTo>
                  <a:lnTo>
                    <a:pt x="19056" y="110527"/>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8" name="Google Shape;1388;p218"/>
            <p:cNvSpPr/>
            <p:nvPr/>
          </p:nvSpPr>
          <p:spPr>
            <a:xfrm>
              <a:off x="3030894" y="4908470"/>
              <a:ext cx="266790" cy="114339"/>
            </a:xfrm>
            <a:custGeom>
              <a:rect b="b" l="l" r="r" t="t"/>
              <a:pathLst>
                <a:path extrusionOk="0" h="114338" w="266790">
                  <a:moveTo>
                    <a:pt x="11434" y="125773"/>
                  </a:moveTo>
                  <a:lnTo>
                    <a:pt x="270602" y="34302"/>
                  </a:lnTo>
                  <a:cubicBezTo>
                    <a:pt x="270602" y="34302"/>
                    <a:pt x="259168" y="3811"/>
                    <a:pt x="255356" y="0"/>
                  </a:cubicBezTo>
                  <a:lnTo>
                    <a:pt x="0" y="91471"/>
                  </a:lnTo>
                  <a:lnTo>
                    <a:pt x="11434" y="125773"/>
                  </a:lnTo>
                  <a:close/>
                </a:path>
              </a:pathLst>
            </a:custGeom>
            <a:solidFill>
              <a:srgbClr val="D9DAE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9" name="Google Shape;1389;p218"/>
            <p:cNvSpPr/>
            <p:nvPr/>
          </p:nvSpPr>
          <p:spPr>
            <a:xfrm>
              <a:off x="1121437" y="5575446"/>
              <a:ext cx="266790" cy="152452"/>
            </a:xfrm>
            <a:custGeom>
              <a:rect b="b" l="l" r="r" t="t"/>
              <a:pathLst>
                <a:path extrusionOk="0" h="152451" w="266790">
                  <a:moveTo>
                    <a:pt x="11434" y="152452"/>
                  </a:moveTo>
                  <a:lnTo>
                    <a:pt x="289658" y="57169"/>
                  </a:lnTo>
                  <a:lnTo>
                    <a:pt x="282036" y="11434"/>
                  </a:lnTo>
                  <a:lnTo>
                    <a:pt x="278224" y="0"/>
                  </a:lnTo>
                  <a:lnTo>
                    <a:pt x="0" y="95282"/>
                  </a:lnTo>
                  <a:lnTo>
                    <a:pt x="0" y="106716"/>
                  </a:lnTo>
                  <a:close/>
                </a:path>
              </a:pathLst>
            </a:custGeom>
            <a:solidFill>
              <a:srgbClr val="C4C5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0" name="Google Shape;1390;p218"/>
            <p:cNvSpPr/>
            <p:nvPr/>
          </p:nvSpPr>
          <p:spPr>
            <a:xfrm>
              <a:off x="3042328" y="4946583"/>
              <a:ext cx="266790" cy="114339"/>
            </a:xfrm>
            <a:custGeom>
              <a:rect b="b" l="l" r="r" t="t"/>
              <a:pathLst>
                <a:path extrusionOk="0" h="114338" w="266790">
                  <a:moveTo>
                    <a:pt x="7623" y="141018"/>
                  </a:moveTo>
                  <a:lnTo>
                    <a:pt x="270602" y="53358"/>
                  </a:lnTo>
                  <a:lnTo>
                    <a:pt x="262979" y="11434"/>
                  </a:lnTo>
                  <a:lnTo>
                    <a:pt x="259168" y="0"/>
                  </a:lnTo>
                  <a:lnTo>
                    <a:pt x="0" y="87660"/>
                  </a:lnTo>
                  <a:lnTo>
                    <a:pt x="0" y="95282"/>
                  </a:lnTo>
                  <a:close/>
                </a:path>
              </a:pathLst>
            </a:custGeom>
            <a:solidFill>
              <a:srgbClr val="C4C5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1" name="Google Shape;1391;p218"/>
            <p:cNvSpPr/>
            <p:nvPr/>
          </p:nvSpPr>
          <p:spPr>
            <a:xfrm>
              <a:off x="866081" y="4915652"/>
              <a:ext cx="3887517" cy="1943758"/>
            </a:xfrm>
            <a:custGeom>
              <a:rect b="b" l="l" r="r" t="t"/>
              <a:pathLst>
                <a:path extrusionOk="0" h="1943758" w="3887516">
                  <a:moveTo>
                    <a:pt x="0" y="884660"/>
                  </a:moveTo>
                  <a:lnTo>
                    <a:pt x="1208179" y="1944199"/>
                  </a:lnTo>
                  <a:lnTo>
                    <a:pt x="3921819" y="739831"/>
                  </a:lnTo>
                  <a:cubicBezTo>
                    <a:pt x="3921819" y="739831"/>
                    <a:pt x="3918007" y="732209"/>
                    <a:pt x="3898951" y="720775"/>
                  </a:cubicBezTo>
                  <a:lnTo>
                    <a:pt x="2568810" y="8064"/>
                  </a:lnTo>
                  <a:cubicBezTo>
                    <a:pt x="2568810" y="8064"/>
                    <a:pt x="2553565" y="-7182"/>
                    <a:pt x="2523075" y="4252"/>
                  </a:cubicBezTo>
                  <a:lnTo>
                    <a:pt x="2157191" y="130025"/>
                  </a:lnTo>
                  <a:lnTo>
                    <a:pt x="541203" y="682662"/>
                  </a:lnTo>
                  <a:lnTo>
                    <a:pt x="255356" y="781756"/>
                  </a:lnTo>
                  <a:lnTo>
                    <a:pt x="30490" y="857981"/>
                  </a:lnTo>
                  <a:cubicBezTo>
                    <a:pt x="26679" y="857981"/>
                    <a:pt x="15245" y="857981"/>
                    <a:pt x="0" y="884660"/>
                  </a:cubicBezTo>
                  <a:close/>
                </a:path>
              </a:pathLst>
            </a:custGeom>
            <a:solidFill>
              <a:srgbClr val="DBDB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2" name="Google Shape;1392;p218"/>
            <p:cNvSpPr/>
            <p:nvPr/>
          </p:nvSpPr>
          <p:spPr>
            <a:xfrm>
              <a:off x="861940" y="4915652"/>
              <a:ext cx="3925630" cy="2096210"/>
            </a:xfrm>
            <a:custGeom>
              <a:rect b="b" l="l" r="r" t="t"/>
              <a:pathLst>
                <a:path extrusionOk="0" h="2096209" w="3925629">
                  <a:moveTo>
                    <a:pt x="236630" y="785567"/>
                  </a:moveTo>
                  <a:lnTo>
                    <a:pt x="27009" y="857981"/>
                  </a:lnTo>
                  <a:cubicBezTo>
                    <a:pt x="27009" y="857981"/>
                    <a:pt x="-3482" y="869415"/>
                    <a:pt x="330" y="911339"/>
                  </a:cubicBezTo>
                  <a:cubicBezTo>
                    <a:pt x="4141" y="953264"/>
                    <a:pt x="7952" y="998999"/>
                    <a:pt x="7952" y="998999"/>
                  </a:cubicBezTo>
                  <a:cubicBezTo>
                    <a:pt x="7952" y="998999"/>
                    <a:pt x="7952" y="1010433"/>
                    <a:pt x="23197" y="1025678"/>
                  </a:cubicBezTo>
                  <a:cubicBezTo>
                    <a:pt x="38443" y="1040923"/>
                    <a:pt x="1181830" y="2081406"/>
                    <a:pt x="1181830" y="2081406"/>
                  </a:cubicBezTo>
                  <a:cubicBezTo>
                    <a:pt x="1181830" y="2081406"/>
                    <a:pt x="1212320" y="2111896"/>
                    <a:pt x="1250433" y="2096651"/>
                  </a:cubicBezTo>
                  <a:cubicBezTo>
                    <a:pt x="1288546" y="2081406"/>
                    <a:pt x="3887847" y="915151"/>
                    <a:pt x="3887847" y="915151"/>
                  </a:cubicBezTo>
                  <a:cubicBezTo>
                    <a:pt x="3887847" y="915151"/>
                    <a:pt x="3929771" y="899906"/>
                    <a:pt x="3933582" y="861793"/>
                  </a:cubicBezTo>
                  <a:cubicBezTo>
                    <a:pt x="3937394" y="823680"/>
                    <a:pt x="3941205" y="777944"/>
                    <a:pt x="3941205" y="777944"/>
                  </a:cubicBezTo>
                  <a:cubicBezTo>
                    <a:pt x="3941205" y="777944"/>
                    <a:pt x="3948827" y="743643"/>
                    <a:pt x="3914526" y="728398"/>
                  </a:cubicBezTo>
                  <a:cubicBezTo>
                    <a:pt x="3880224" y="709341"/>
                    <a:pt x="2576763" y="8064"/>
                    <a:pt x="2576763" y="8064"/>
                  </a:cubicBezTo>
                  <a:cubicBezTo>
                    <a:pt x="2576763" y="8064"/>
                    <a:pt x="2561517" y="-7182"/>
                    <a:pt x="2531027" y="4252"/>
                  </a:cubicBezTo>
                  <a:cubicBezTo>
                    <a:pt x="2496725" y="15686"/>
                    <a:pt x="236630" y="785567"/>
                    <a:pt x="236630" y="785567"/>
                  </a:cubicBezTo>
                  <a:close/>
                </a:path>
              </a:pathLst>
            </a:custGeom>
            <a:solidFill>
              <a:srgbClr val="DBDBE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3" name="Google Shape;1393;p218"/>
            <p:cNvSpPr/>
            <p:nvPr/>
          </p:nvSpPr>
          <p:spPr>
            <a:xfrm>
              <a:off x="2893687" y="5792385"/>
              <a:ext cx="800371" cy="381129"/>
            </a:xfrm>
            <a:custGeom>
              <a:rect b="b" l="l" r="r" t="t"/>
              <a:pathLst>
                <a:path extrusionOk="0" h="381129" w="800371">
                  <a:moveTo>
                    <a:pt x="0" y="198492"/>
                  </a:moveTo>
                  <a:lnTo>
                    <a:pt x="480223" y="4116"/>
                  </a:lnTo>
                  <a:cubicBezTo>
                    <a:pt x="480223" y="4116"/>
                    <a:pt x="514524" y="-7318"/>
                    <a:pt x="533581" y="7927"/>
                  </a:cubicBezTo>
                  <a:lnTo>
                    <a:pt x="823239" y="190870"/>
                  </a:lnTo>
                  <a:cubicBezTo>
                    <a:pt x="823239" y="190870"/>
                    <a:pt x="827050" y="194681"/>
                    <a:pt x="819428" y="198492"/>
                  </a:cubicBezTo>
                  <a:cubicBezTo>
                    <a:pt x="811805" y="202303"/>
                    <a:pt x="312526" y="415735"/>
                    <a:pt x="312526" y="415735"/>
                  </a:cubicBezTo>
                  <a:lnTo>
                    <a:pt x="0" y="198492"/>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4" name="Google Shape;1394;p218"/>
            <p:cNvSpPr/>
            <p:nvPr/>
          </p:nvSpPr>
          <p:spPr>
            <a:xfrm>
              <a:off x="2886065" y="5986113"/>
              <a:ext cx="800371" cy="228677"/>
            </a:xfrm>
            <a:custGeom>
              <a:rect b="b" l="l" r="r" t="t"/>
              <a:pathLst>
                <a:path extrusionOk="0" h="228677" w="800371">
                  <a:moveTo>
                    <a:pt x="0" y="27632"/>
                  </a:moveTo>
                  <a:lnTo>
                    <a:pt x="3811" y="953"/>
                  </a:lnTo>
                  <a:lnTo>
                    <a:pt x="316337" y="218196"/>
                  </a:lnTo>
                  <a:lnTo>
                    <a:pt x="823239" y="4764"/>
                  </a:lnTo>
                  <a:lnTo>
                    <a:pt x="827050" y="953"/>
                  </a:lnTo>
                  <a:cubicBezTo>
                    <a:pt x="827050" y="953"/>
                    <a:pt x="830862" y="-2858"/>
                    <a:pt x="830862" y="4764"/>
                  </a:cubicBezTo>
                  <a:cubicBezTo>
                    <a:pt x="830862" y="12387"/>
                    <a:pt x="834673" y="23820"/>
                    <a:pt x="827050" y="27632"/>
                  </a:cubicBezTo>
                  <a:cubicBezTo>
                    <a:pt x="819428" y="31443"/>
                    <a:pt x="331583" y="237253"/>
                    <a:pt x="331583" y="237253"/>
                  </a:cubicBezTo>
                  <a:cubicBezTo>
                    <a:pt x="331583" y="237253"/>
                    <a:pt x="320149" y="244875"/>
                    <a:pt x="297281" y="229630"/>
                  </a:cubicBezTo>
                  <a:cubicBezTo>
                    <a:pt x="278224" y="218196"/>
                    <a:pt x="0" y="27632"/>
                    <a:pt x="0" y="27632"/>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5" name="Google Shape;1395;p218"/>
            <p:cNvSpPr/>
            <p:nvPr/>
          </p:nvSpPr>
          <p:spPr>
            <a:xfrm>
              <a:off x="1280900" y="5358626"/>
              <a:ext cx="2096210" cy="990936"/>
            </a:xfrm>
            <a:custGeom>
              <a:rect b="b" l="l" r="r" t="t"/>
              <a:pathLst>
                <a:path extrusionOk="0" h="990935" w="2096210">
                  <a:moveTo>
                    <a:pt x="393175" y="975267"/>
                  </a:moveTo>
                  <a:lnTo>
                    <a:pt x="419854" y="998135"/>
                  </a:lnTo>
                  <a:cubicBezTo>
                    <a:pt x="419854" y="998135"/>
                    <a:pt x="446533" y="1013380"/>
                    <a:pt x="465589" y="1001946"/>
                  </a:cubicBezTo>
                  <a:cubicBezTo>
                    <a:pt x="488457" y="990512"/>
                    <a:pt x="602796" y="944776"/>
                    <a:pt x="602796" y="944776"/>
                  </a:cubicBezTo>
                  <a:cubicBezTo>
                    <a:pt x="602796" y="944776"/>
                    <a:pt x="618041" y="937154"/>
                    <a:pt x="614230" y="925720"/>
                  </a:cubicBezTo>
                  <a:cubicBezTo>
                    <a:pt x="614230" y="925720"/>
                    <a:pt x="637097" y="937154"/>
                    <a:pt x="659965" y="925720"/>
                  </a:cubicBezTo>
                  <a:cubicBezTo>
                    <a:pt x="682833" y="914286"/>
                    <a:pt x="785738" y="868551"/>
                    <a:pt x="785738" y="868551"/>
                  </a:cubicBezTo>
                  <a:cubicBezTo>
                    <a:pt x="785738" y="868551"/>
                    <a:pt x="804794" y="860928"/>
                    <a:pt x="800983" y="853306"/>
                  </a:cubicBezTo>
                  <a:cubicBezTo>
                    <a:pt x="800983" y="853306"/>
                    <a:pt x="820039" y="860928"/>
                    <a:pt x="842907" y="853306"/>
                  </a:cubicBezTo>
                  <a:cubicBezTo>
                    <a:pt x="865775" y="841872"/>
                    <a:pt x="961057" y="803759"/>
                    <a:pt x="961057" y="803759"/>
                  </a:cubicBezTo>
                  <a:cubicBezTo>
                    <a:pt x="961057" y="803759"/>
                    <a:pt x="987736" y="792325"/>
                    <a:pt x="983925" y="784702"/>
                  </a:cubicBezTo>
                  <a:cubicBezTo>
                    <a:pt x="983925" y="784702"/>
                    <a:pt x="1006793" y="792325"/>
                    <a:pt x="1025849" y="780891"/>
                  </a:cubicBezTo>
                  <a:cubicBezTo>
                    <a:pt x="1044906" y="773268"/>
                    <a:pt x="1593732" y="552214"/>
                    <a:pt x="1593732" y="552214"/>
                  </a:cubicBezTo>
                  <a:cubicBezTo>
                    <a:pt x="1593732" y="552214"/>
                    <a:pt x="1620410" y="540780"/>
                    <a:pt x="1616599" y="533157"/>
                  </a:cubicBezTo>
                  <a:cubicBezTo>
                    <a:pt x="1616599" y="533157"/>
                    <a:pt x="1635656" y="540780"/>
                    <a:pt x="1658523" y="529346"/>
                  </a:cubicBezTo>
                  <a:cubicBezTo>
                    <a:pt x="1677580" y="517912"/>
                    <a:pt x="1769051" y="483610"/>
                    <a:pt x="1769051" y="483610"/>
                  </a:cubicBezTo>
                  <a:cubicBezTo>
                    <a:pt x="1769051" y="483610"/>
                    <a:pt x="1788107" y="475988"/>
                    <a:pt x="1784296" y="468365"/>
                  </a:cubicBezTo>
                  <a:cubicBezTo>
                    <a:pt x="1784296" y="468365"/>
                    <a:pt x="1807164" y="475988"/>
                    <a:pt x="1826220" y="468365"/>
                  </a:cubicBezTo>
                  <a:cubicBezTo>
                    <a:pt x="1841465" y="460743"/>
                    <a:pt x="1925314" y="426441"/>
                    <a:pt x="1925314" y="426441"/>
                  </a:cubicBezTo>
                  <a:cubicBezTo>
                    <a:pt x="1925314" y="426441"/>
                    <a:pt x="1948181" y="418819"/>
                    <a:pt x="1944370" y="407385"/>
                  </a:cubicBezTo>
                  <a:cubicBezTo>
                    <a:pt x="1944370" y="407385"/>
                    <a:pt x="1967238" y="411196"/>
                    <a:pt x="1982483" y="407385"/>
                  </a:cubicBezTo>
                  <a:cubicBezTo>
                    <a:pt x="1997728" y="399762"/>
                    <a:pt x="2081577" y="365460"/>
                    <a:pt x="2081577" y="365460"/>
                  </a:cubicBezTo>
                  <a:lnTo>
                    <a:pt x="2096822" y="357838"/>
                  </a:lnTo>
                  <a:cubicBezTo>
                    <a:pt x="2096822" y="357838"/>
                    <a:pt x="2112067" y="350215"/>
                    <a:pt x="2100633" y="334970"/>
                  </a:cubicBezTo>
                  <a:lnTo>
                    <a:pt x="1997728" y="266367"/>
                  </a:lnTo>
                  <a:cubicBezTo>
                    <a:pt x="1997728" y="266367"/>
                    <a:pt x="1993917" y="262556"/>
                    <a:pt x="1990106" y="262556"/>
                  </a:cubicBezTo>
                  <a:lnTo>
                    <a:pt x="2054898" y="239688"/>
                  </a:lnTo>
                  <a:cubicBezTo>
                    <a:pt x="2054898" y="239688"/>
                    <a:pt x="2070143" y="232065"/>
                    <a:pt x="2062520" y="220631"/>
                  </a:cubicBezTo>
                  <a:cubicBezTo>
                    <a:pt x="2054898" y="209198"/>
                    <a:pt x="2001540" y="178707"/>
                    <a:pt x="2001540" y="178707"/>
                  </a:cubicBezTo>
                  <a:cubicBezTo>
                    <a:pt x="2001540" y="178707"/>
                    <a:pt x="1982483" y="167273"/>
                    <a:pt x="1974861" y="171085"/>
                  </a:cubicBezTo>
                  <a:cubicBezTo>
                    <a:pt x="1974861" y="171085"/>
                    <a:pt x="1971049" y="171085"/>
                    <a:pt x="1971049" y="167273"/>
                  </a:cubicBezTo>
                  <a:cubicBezTo>
                    <a:pt x="1971049" y="167273"/>
                    <a:pt x="1974861" y="163462"/>
                    <a:pt x="1971049" y="155839"/>
                  </a:cubicBezTo>
                  <a:cubicBezTo>
                    <a:pt x="1967238" y="152028"/>
                    <a:pt x="1910069" y="113915"/>
                    <a:pt x="1910069" y="113915"/>
                  </a:cubicBezTo>
                  <a:cubicBezTo>
                    <a:pt x="1910069" y="113915"/>
                    <a:pt x="1898635" y="106293"/>
                    <a:pt x="1887201" y="110104"/>
                  </a:cubicBezTo>
                  <a:cubicBezTo>
                    <a:pt x="1887201" y="110104"/>
                    <a:pt x="1894823" y="102481"/>
                    <a:pt x="1887201" y="94859"/>
                  </a:cubicBezTo>
                  <a:cubicBezTo>
                    <a:pt x="1879578" y="87236"/>
                    <a:pt x="1830031" y="60557"/>
                    <a:pt x="1830031" y="60557"/>
                  </a:cubicBezTo>
                  <a:cubicBezTo>
                    <a:pt x="1830031" y="60557"/>
                    <a:pt x="1818597" y="52935"/>
                    <a:pt x="1810975" y="52935"/>
                  </a:cubicBezTo>
                  <a:cubicBezTo>
                    <a:pt x="1810975" y="52935"/>
                    <a:pt x="1807164" y="52935"/>
                    <a:pt x="1807164" y="49123"/>
                  </a:cubicBezTo>
                  <a:cubicBezTo>
                    <a:pt x="1807164" y="45312"/>
                    <a:pt x="1807164" y="45312"/>
                    <a:pt x="1803353" y="41501"/>
                  </a:cubicBezTo>
                  <a:cubicBezTo>
                    <a:pt x="1799541" y="37690"/>
                    <a:pt x="1746183" y="3388"/>
                    <a:pt x="1746183" y="3388"/>
                  </a:cubicBezTo>
                  <a:cubicBezTo>
                    <a:pt x="1746183" y="3388"/>
                    <a:pt x="1723315" y="-4235"/>
                    <a:pt x="1704259" y="3388"/>
                  </a:cubicBezTo>
                  <a:cubicBezTo>
                    <a:pt x="1685202" y="11010"/>
                    <a:pt x="1540373" y="64368"/>
                    <a:pt x="1540373" y="64368"/>
                  </a:cubicBezTo>
                  <a:cubicBezTo>
                    <a:pt x="1540373" y="64368"/>
                    <a:pt x="1532751" y="68180"/>
                    <a:pt x="1532751" y="75802"/>
                  </a:cubicBezTo>
                  <a:lnTo>
                    <a:pt x="1525128" y="71991"/>
                  </a:lnTo>
                  <a:cubicBezTo>
                    <a:pt x="1525128" y="71991"/>
                    <a:pt x="1513694" y="68180"/>
                    <a:pt x="1502260" y="71991"/>
                  </a:cubicBezTo>
                  <a:cubicBezTo>
                    <a:pt x="1490827" y="75802"/>
                    <a:pt x="1422223" y="94859"/>
                    <a:pt x="1429846" y="106293"/>
                  </a:cubicBezTo>
                  <a:cubicBezTo>
                    <a:pt x="1429846" y="106293"/>
                    <a:pt x="1422223" y="106293"/>
                    <a:pt x="1422223" y="110104"/>
                  </a:cubicBezTo>
                  <a:cubicBezTo>
                    <a:pt x="1422223" y="110104"/>
                    <a:pt x="1406978" y="102481"/>
                    <a:pt x="1391733" y="110104"/>
                  </a:cubicBezTo>
                  <a:cubicBezTo>
                    <a:pt x="1376488" y="117727"/>
                    <a:pt x="1323130" y="136783"/>
                    <a:pt x="1323130" y="136783"/>
                  </a:cubicBezTo>
                  <a:cubicBezTo>
                    <a:pt x="1323130" y="136783"/>
                    <a:pt x="1319318" y="140594"/>
                    <a:pt x="1323130" y="140594"/>
                  </a:cubicBezTo>
                  <a:cubicBezTo>
                    <a:pt x="1323130" y="140594"/>
                    <a:pt x="1315507" y="144405"/>
                    <a:pt x="1315507" y="144405"/>
                  </a:cubicBezTo>
                  <a:cubicBezTo>
                    <a:pt x="1315507" y="144405"/>
                    <a:pt x="1304073" y="136783"/>
                    <a:pt x="1292639" y="144405"/>
                  </a:cubicBezTo>
                  <a:cubicBezTo>
                    <a:pt x="1277394" y="152028"/>
                    <a:pt x="1216414" y="174896"/>
                    <a:pt x="1216414" y="174896"/>
                  </a:cubicBezTo>
                  <a:cubicBezTo>
                    <a:pt x="1216414" y="174896"/>
                    <a:pt x="1212602" y="178707"/>
                    <a:pt x="1212602" y="182518"/>
                  </a:cubicBezTo>
                  <a:cubicBezTo>
                    <a:pt x="1212602" y="182518"/>
                    <a:pt x="1204980" y="182518"/>
                    <a:pt x="1208791" y="186330"/>
                  </a:cubicBezTo>
                  <a:cubicBezTo>
                    <a:pt x="1208791" y="186330"/>
                    <a:pt x="1197357" y="178707"/>
                    <a:pt x="1185923" y="186330"/>
                  </a:cubicBezTo>
                  <a:cubicBezTo>
                    <a:pt x="1170678" y="190141"/>
                    <a:pt x="1105886" y="213009"/>
                    <a:pt x="1105886" y="213009"/>
                  </a:cubicBezTo>
                  <a:cubicBezTo>
                    <a:pt x="1105886" y="213009"/>
                    <a:pt x="1098264" y="216820"/>
                    <a:pt x="1102075" y="220631"/>
                  </a:cubicBezTo>
                  <a:cubicBezTo>
                    <a:pt x="1102075" y="220631"/>
                    <a:pt x="1094452" y="220631"/>
                    <a:pt x="1094452" y="224443"/>
                  </a:cubicBezTo>
                  <a:cubicBezTo>
                    <a:pt x="1094452" y="224443"/>
                    <a:pt x="1079207" y="216820"/>
                    <a:pt x="1063962" y="224443"/>
                  </a:cubicBezTo>
                  <a:cubicBezTo>
                    <a:pt x="1048717" y="232065"/>
                    <a:pt x="995359" y="251122"/>
                    <a:pt x="995359" y="251122"/>
                  </a:cubicBezTo>
                  <a:cubicBezTo>
                    <a:pt x="995359" y="251122"/>
                    <a:pt x="987736" y="254933"/>
                    <a:pt x="991547" y="262556"/>
                  </a:cubicBezTo>
                  <a:cubicBezTo>
                    <a:pt x="991547" y="262556"/>
                    <a:pt x="987736" y="262556"/>
                    <a:pt x="983925" y="266367"/>
                  </a:cubicBezTo>
                  <a:cubicBezTo>
                    <a:pt x="983925" y="266367"/>
                    <a:pt x="972491" y="258744"/>
                    <a:pt x="953434" y="266367"/>
                  </a:cubicBezTo>
                  <a:cubicBezTo>
                    <a:pt x="938189" y="273989"/>
                    <a:pt x="881020" y="293046"/>
                    <a:pt x="881020" y="293046"/>
                  </a:cubicBezTo>
                  <a:cubicBezTo>
                    <a:pt x="881020" y="293046"/>
                    <a:pt x="869586" y="296857"/>
                    <a:pt x="873397" y="304480"/>
                  </a:cubicBezTo>
                  <a:cubicBezTo>
                    <a:pt x="873397" y="304480"/>
                    <a:pt x="869586" y="304480"/>
                    <a:pt x="865775" y="308291"/>
                  </a:cubicBezTo>
                  <a:cubicBezTo>
                    <a:pt x="865775" y="308291"/>
                    <a:pt x="854341" y="296857"/>
                    <a:pt x="835285" y="308291"/>
                  </a:cubicBezTo>
                  <a:cubicBezTo>
                    <a:pt x="816228" y="315914"/>
                    <a:pt x="759059" y="338782"/>
                    <a:pt x="759059" y="338782"/>
                  </a:cubicBezTo>
                  <a:cubicBezTo>
                    <a:pt x="759059" y="338782"/>
                    <a:pt x="747625" y="346404"/>
                    <a:pt x="751436" y="350215"/>
                  </a:cubicBezTo>
                  <a:cubicBezTo>
                    <a:pt x="751436" y="350215"/>
                    <a:pt x="747625" y="354026"/>
                    <a:pt x="747625" y="354026"/>
                  </a:cubicBezTo>
                  <a:cubicBezTo>
                    <a:pt x="747625" y="354026"/>
                    <a:pt x="728568" y="342593"/>
                    <a:pt x="713323" y="354026"/>
                  </a:cubicBezTo>
                  <a:cubicBezTo>
                    <a:pt x="694267" y="361649"/>
                    <a:pt x="640909" y="380706"/>
                    <a:pt x="640909" y="380706"/>
                  </a:cubicBezTo>
                  <a:cubicBezTo>
                    <a:pt x="640909" y="380706"/>
                    <a:pt x="629475" y="384517"/>
                    <a:pt x="633286" y="392139"/>
                  </a:cubicBezTo>
                  <a:cubicBezTo>
                    <a:pt x="633286" y="392139"/>
                    <a:pt x="629475" y="392139"/>
                    <a:pt x="625664" y="395951"/>
                  </a:cubicBezTo>
                  <a:cubicBezTo>
                    <a:pt x="625664" y="395951"/>
                    <a:pt x="606607" y="388328"/>
                    <a:pt x="595173" y="395951"/>
                  </a:cubicBezTo>
                  <a:cubicBezTo>
                    <a:pt x="579928" y="403573"/>
                    <a:pt x="518947" y="426441"/>
                    <a:pt x="518947" y="426441"/>
                  </a:cubicBezTo>
                  <a:cubicBezTo>
                    <a:pt x="518947" y="426441"/>
                    <a:pt x="507513" y="430252"/>
                    <a:pt x="511325" y="437875"/>
                  </a:cubicBezTo>
                  <a:cubicBezTo>
                    <a:pt x="511325" y="437875"/>
                    <a:pt x="503702" y="437875"/>
                    <a:pt x="503702" y="441686"/>
                  </a:cubicBezTo>
                  <a:cubicBezTo>
                    <a:pt x="503702" y="441686"/>
                    <a:pt x="488457" y="434064"/>
                    <a:pt x="473212" y="441686"/>
                  </a:cubicBezTo>
                  <a:cubicBezTo>
                    <a:pt x="457967" y="449309"/>
                    <a:pt x="396986" y="472177"/>
                    <a:pt x="396986" y="472177"/>
                  </a:cubicBezTo>
                  <a:cubicBezTo>
                    <a:pt x="396986" y="472177"/>
                    <a:pt x="381741" y="479799"/>
                    <a:pt x="381741" y="487422"/>
                  </a:cubicBezTo>
                  <a:cubicBezTo>
                    <a:pt x="381741" y="487422"/>
                    <a:pt x="377930" y="487422"/>
                    <a:pt x="377930" y="491233"/>
                  </a:cubicBezTo>
                  <a:cubicBezTo>
                    <a:pt x="377930" y="491233"/>
                    <a:pt x="362684" y="479799"/>
                    <a:pt x="347439" y="491233"/>
                  </a:cubicBezTo>
                  <a:cubicBezTo>
                    <a:pt x="332194" y="498856"/>
                    <a:pt x="271213" y="521723"/>
                    <a:pt x="271213" y="521723"/>
                  </a:cubicBezTo>
                  <a:cubicBezTo>
                    <a:pt x="271213" y="521723"/>
                    <a:pt x="259779" y="529346"/>
                    <a:pt x="263591" y="533157"/>
                  </a:cubicBezTo>
                  <a:cubicBezTo>
                    <a:pt x="263591" y="533157"/>
                    <a:pt x="259779" y="533157"/>
                    <a:pt x="255968" y="536969"/>
                  </a:cubicBezTo>
                  <a:cubicBezTo>
                    <a:pt x="255968" y="536969"/>
                    <a:pt x="240723" y="529346"/>
                    <a:pt x="225478" y="536969"/>
                  </a:cubicBezTo>
                  <a:cubicBezTo>
                    <a:pt x="210233" y="544591"/>
                    <a:pt x="141629" y="567459"/>
                    <a:pt x="141629" y="567459"/>
                  </a:cubicBezTo>
                  <a:cubicBezTo>
                    <a:pt x="141629" y="567459"/>
                    <a:pt x="130196" y="571270"/>
                    <a:pt x="134007" y="578893"/>
                  </a:cubicBezTo>
                  <a:cubicBezTo>
                    <a:pt x="134007" y="578893"/>
                    <a:pt x="130196" y="578893"/>
                    <a:pt x="126384" y="582704"/>
                  </a:cubicBezTo>
                  <a:cubicBezTo>
                    <a:pt x="126384" y="582704"/>
                    <a:pt x="111139" y="571270"/>
                    <a:pt x="88271" y="582704"/>
                  </a:cubicBezTo>
                  <a:cubicBezTo>
                    <a:pt x="65404" y="590327"/>
                    <a:pt x="12046" y="613194"/>
                    <a:pt x="12046" y="613194"/>
                  </a:cubicBezTo>
                  <a:cubicBezTo>
                    <a:pt x="12046" y="613194"/>
                    <a:pt x="-3200" y="620817"/>
                    <a:pt x="612" y="632251"/>
                  </a:cubicBezTo>
                  <a:cubicBezTo>
                    <a:pt x="8234" y="643685"/>
                    <a:pt x="53970" y="685609"/>
                    <a:pt x="53970" y="685609"/>
                  </a:cubicBezTo>
                  <a:cubicBezTo>
                    <a:pt x="53970" y="685609"/>
                    <a:pt x="69215" y="693231"/>
                    <a:pt x="76838" y="689420"/>
                  </a:cubicBezTo>
                  <a:cubicBezTo>
                    <a:pt x="76838" y="689420"/>
                    <a:pt x="73026" y="697043"/>
                    <a:pt x="80649" y="704665"/>
                  </a:cubicBezTo>
                  <a:cubicBezTo>
                    <a:pt x="88271" y="712288"/>
                    <a:pt x="134007" y="750401"/>
                    <a:pt x="134007" y="750401"/>
                  </a:cubicBezTo>
                  <a:cubicBezTo>
                    <a:pt x="134007" y="750401"/>
                    <a:pt x="145441" y="758023"/>
                    <a:pt x="156875" y="754212"/>
                  </a:cubicBezTo>
                  <a:cubicBezTo>
                    <a:pt x="156875" y="754212"/>
                    <a:pt x="153063" y="761835"/>
                    <a:pt x="160686" y="769457"/>
                  </a:cubicBezTo>
                  <a:cubicBezTo>
                    <a:pt x="168309" y="777080"/>
                    <a:pt x="214044" y="815193"/>
                    <a:pt x="214044" y="815193"/>
                  </a:cubicBezTo>
                  <a:cubicBezTo>
                    <a:pt x="214044" y="815193"/>
                    <a:pt x="229289" y="826627"/>
                    <a:pt x="240723" y="822815"/>
                  </a:cubicBezTo>
                  <a:cubicBezTo>
                    <a:pt x="240723" y="822815"/>
                    <a:pt x="233100" y="830438"/>
                    <a:pt x="236912" y="838061"/>
                  </a:cubicBezTo>
                  <a:cubicBezTo>
                    <a:pt x="240723" y="845683"/>
                    <a:pt x="290270" y="887607"/>
                    <a:pt x="290270" y="887607"/>
                  </a:cubicBezTo>
                  <a:cubicBezTo>
                    <a:pt x="290270" y="887607"/>
                    <a:pt x="305515" y="899041"/>
                    <a:pt x="316949" y="895230"/>
                  </a:cubicBezTo>
                  <a:cubicBezTo>
                    <a:pt x="316949" y="895230"/>
                    <a:pt x="313138" y="902852"/>
                    <a:pt x="324571" y="918098"/>
                  </a:cubicBezTo>
                  <a:cubicBezTo>
                    <a:pt x="343628" y="933343"/>
                    <a:pt x="393175" y="975267"/>
                    <a:pt x="393175" y="975267"/>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6" name="Google Shape;1396;p218"/>
            <p:cNvSpPr/>
            <p:nvPr/>
          </p:nvSpPr>
          <p:spPr>
            <a:xfrm>
              <a:off x="1613703" y="6188623"/>
              <a:ext cx="266790" cy="152452"/>
            </a:xfrm>
            <a:custGeom>
              <a:rect b="b" l="l" r="r" t="t"/>
              <a:pathLst>
                <a:path extrusionOk="0" h="152451" w="266790">
                  <a:moveTo>
                    <a:pt x="14635" y="57610"/>
                  </a:moveTo>
                  <a:cubicBezTo>
                    <a:pt x="14635" y="57610"/>
                    <a:pt x="-8232" y="69044"/>
                    <a:pt x="3201" y="80478"/>
                  </a:cubicBezTo>
                  <a:cubicBezTo>
                    <a:pt x="14635" y="91912"/>
                    <a:pt x="94673" y="156704"/>
                    <a:pt x="94673" y="156704"/>
                  </a:cubicBezTo>
                  <a:cubicBezTo>
                    <a:pt x="94673" y="156704"/>
                    <a:pt x="113729" y="164326"/>
                    <a:pt x="136597" y="152892"/>
                  </a:cubicBezTo>
                  <a:cubicBezTo>
                    <a:pt x="159465" y="141459"/>
                    <a:pt x="262369" y="103346"/>
                    <a:pt x="262369" y="103346"/>
                  </a:cubicBezTo>
                  <a:cubicBezTo>
                    <a:pt x="262369" y="103346"/>
                    <a:pt x="285237" y="91912"/>
                    <a:pt x="273803" y="80478"/>
                  </a:cubicBezTo>
                  <a:cubicBezTo>
                    <a:pt x="262369" y="69044"/>
                    <a:pt x="186143" y="8064"/>
                    <a:pt x="186143" y="8064"/>
                  </a:cubicBezTo>
                  <a:cubicBezTo>
                    <a:pt x="186143" y="8064"/>
                    <a:pt x="170898" y="-7182"/>
                    <a:pt x="144219" y="4252"/>
                  </a:cubicBezTo>
                  <a:cubicBezTo>
                    <a:pt x="121352" y="15686"/>
                    <a:pt x="14635" y="57610"/>
                    <a:pt x="14635" y="5761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7" name="Google Shape;1397;p218"/>
            <p:cNvSpPr/>
            <p:nvPr/>
          </p:nvSpPr>
          <p:spPr>
            <a:xfrm>
              <a:off x="1806040" y="6123831"/>
              <a:ext cx="266790" cy="114339"/>
            </a:xfrm>
            <a:custGeom>
              <a:rect b="b" l="l" r="r" t="t"/>
              <a:pathLst>
                <a:path extrusionOk="0" h="114338" w="266790">
                  <a:moveTo>
                    <a:pt x="12863" y="49988"/>
                  </a:moveTo>
                  <a:cubicBezTo>
                    <a:pt x="12863" y="49988"/>
                    <a:pt x="-10005" y="61422"/>
                    <a:pt x="5241" y="72856"/>
                  </a:cubicBezTo>
                  <a:cubicBezTo>
                    <a:pt x="16674" y="84289"/>
                    <a:pt x="92900" y="149081"/>
                    <a:pt x="92900" y="149081"/>
                  </a:cubicBezTo>
                  <a:cubicBezTo>
                    <a:pt x="92900" y="149081"/>
                    <a:pt x="111957" y="156704"/>
                    <a:pt x="134824" y="145270"/>
                  </a:cubicBezTo>
                  <a:cubicBezTo>
                    <a:pt x="157692" y="133836"/>
                    <a:pt x="256786" y="95723"/>
                    <a:pt x="256786" y="95723"/>
                  </a:cubicBezTo>
                  <a:cubicBezTo>
                    <a:pt x="256786" y="95723"/>
                    <a:pt x="275842" y="84289"/>
                    <a:pt x="268220" y="76667"/>
                  </a:cubicBezTo>
                  <a:cubicBezTo>
                    <a:pt x="256786" y="65233"/>
                    <a:pt x="184371" y="8063"/>
                    <a:pt x="184371" y="8063"/>
                  </a:cubicBezTo>
                  <a:cubicBezTo>
                    <a:pt x="184371" y="8063"/>
                    <a:pt x="169126" y="-7181"/>
                    <a:pt x="146258" y="4252"/>
                  </a:cubicBezTo>
                  <a:cubicBezTo>
                    <a:pt x="115768" y="8063"/>
                    <a:pt x="12863" y="49988"/>
                    <a:pt x="12863" y="499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8" name="Google Shape;1398;p218"/>
            <p:cNvSpPr/>
            <p:nvPr/>
          </p:nvSpPr>
          <p:spPr>
            <a:xfrm>
              <a:off x="1992793" y="6051416"/>
              <a:ext cx="266790" cy="114339"/>
            </a:xfrm>
            <a:custGeom>
              <a:rect b="b" l="l" r="r" t="t"/>
              <a:pathLst>
                <a:path extrusionOk="0" h="114338" w="266790">
                  <a:moveTo>
                    <a:pt x="12863" y="49988"/>
                  </a:moveTo>
                  <a:cubicBezTo>
                    <a:pt x="12863" y="49988"/>
                    <a:pt x="-10005" y="61422"/>
                    <a:pt x="5240" y="72855"/>
                  </a:cubicBezTo>
                  <a:cubicBezTo>
                    <a:pt x="16674" y="84289"/>
                    <a:pt x="92900" y="149081"/>
                    <a:pt x="92900" y="149081"/>
                  </a:cubicBezTo>
                  <a:cubicBezTo>
                    <a:pt x="92900" y="149081"/>
                    <a:pt x="111957" y="156704"/>
                    <a:pt x="134824" y="145270"/>
                  </a:cubicBezTo>
                  <a:cubicBezTo>
                    <a:pt x="157692" y="133836"/>
                    <a:pt x="256786" y="95723"/>
                    <a:pt x="256786" y="95723"/>
                  </a:cubicBezTo>
                  <a:cubicBezTo>
                    <a:pt x="256786" y="95723"/>
                    <a:pt x="275842" y="84289"/>
                    <a:pt x="268220" y="76667"/>
                  </a:cubicBezTo>
                  <a:cubicBezTo>
                    <a:pt x="256786" y="69044"/>
                    <a:pt x="184371" y="8064"/>
                    <a:pt x="184371" y="8064"/>
                  </a:cubicBezTo>
                  <a:cubicBezTo>
                    <a:pt x="184371" y="8064"/>
                    <a:pt x="172937" y="-7182"/>
                    <a:pt x="146258" y="4252"/>
                  </a:cubicBezTo>
                  <a:cubicBezTo>
                    <a:pt x="115768" y="8064"/>
                    <a:pt x="12863" y="49988"/>
                    <a:pt x="12863" y="499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9" name="Google Shape;1399;p218"/>
            <p:cNvSpPr/>
            <p:nvPr/>
          </p:nvSpPr>
          <p:spPr>
            <a:xfrm>
              <a:off x="1529151" y="6078960"/>
              <a:ext cx="343016" cy="152452"/>
            </a:xfrm>
            <a:custGeom>
              <a:rect b="b" l="l" r="r" t="t"/>
              <a:pathLst>
                <a:path extrusionOk="0" h="152451" w="343016">
                  <a:moveTo>
                    <a:pt x="22962" y="91047"/>
                  </a:moveTo>
                  <a:cubicBezTo>
                    <a:pt x="22962" y="91047"/>
                    <a:pt x="-11339" y="102481"/>
                    <a:pt x="3906" y="117727"/>
                  </a:cubicBezTo>
                  <a:lnTo>
                    <a:pt x="53453" y="159651"/>
                  </a:lnTo>
                  <a:cubicBezTo>
                    <a:pt x="53453" y="159651"/>
                    <a:pt x="68698" y="171085"/>
                    <a:pt x="91566" y="159651"/>
                  </a:cubicBezTo>
                  <a:cubicBezTo>
                    <a:pt x="114433" y="148217"/>
                    <a:pt x="335488" y="64368"/>
                    <a:pt x="335488" y="64368"/>
                  </a:cubicBezTo>
                  <a:cubicBezTo>
                    <a:pt x="335488" y="64368"/>
                    <a:pt x="350733" y="56746"/>
                    <a:pt x="339299" y="45312"/>
                  </a:cubicBezTo>
                  <a:cubicBezTo>
                    <a:pt x="327866" y="33878"/>
                    <a:pt x="289753" y="3388"/>
                    <a:pt x="289753" y="3388"/>
                  </a:cubicBezTo>
                  <a:cubicBezTo>
                    <a:pt x="289753" y="3388"/>
                    <a:pt x="274508" y="-4235"/>
                    <a:pt x="251640" y="3388"/>
                  </a:cubicBezTo>
                  <a:cubicBezTo>
                    <a:pt x="228772" y="14822"/>
                    <a:pt x="22962" y="91047"/>
                    <a:pt x="22962" y="9104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0" name="Google Shape;1400;p218"/>
            <p:cNvSpPr/>
            <p:nvPr/>
          </p:nvSpPr>
          <p:spPr>
            <a:xfrm>
              <a:off x="1448767" y="6033992"/>
              <a:ext cx="266790" cy="114339"/>
            </a:xfrm>
            <a:custGeom>
              <a:rect b="b" l="l" r="r" t="t"/>
              <a:pathLst>
                <a:path extrusionOk="0" h="114338" w="266790">
                  <a:moveTo>
                    <a:pt x="8063" y="71224"/>
                  </a:moveTo>
                  <a:cubicBezTo>
                    <a:pt x="8063" y="71224"/>
                    <a:pt x="-7182" y="82658"/>
                    <a:pt x="4252" y="94091"/>
                  </a:cubicBezTo>
                  <a:cubicBezTo>
                    <a:pt x="15686" y="105525"/>
                    <a:pt x="49988" y="136015"/>
                    <a:pt x="49988" y="136015"/>
                  </a:cubicBezTo>
                  <a:cubicBezTo>
                    <a:pt x="49988" y="136015"/>
                    <a:pt x="61422" y="143638"/>
                    <a:pt x="91912" y="132204"/>
                  </a:cubicBezTo>
                  <a:cubicBezTo>
                    <a:pt x="122402" y="120770"/>
                    <a:pt x="267231" y="63601"/>
                    <a:pt x="267231" y="63601"/>
                  </a:cubicBezTo>
                  <a:cubicBezTo>
                    <a:pt x="267231" y="63601"/>
                    <a:pt x="278665" y="55978"/>
                    <a:pt x="267231" y="44545"/>
                  </a:cubicBezTo>
                  <a:cubicBezTo>
                    <a:pt x="255797" y="33111"/>
                    <a:pt x="221496" y="6432"/>
                    <a:pt x="221496" y="6432"/>
                  </a:cubicBezTo>
                  <a:cubicBezTo>
                    <a:pt x="221496" y="6432"/>
                    <a:pt x="206251" y="-5002"/>
                    <a:pt x="187194" y="2620"/>
                  </a:cubicBezTo>
                  <a:cubicBezTo>
                    <a:pt x="171949" y="10243"/>
                    <a:pt x="8063" y="71224"/>
                    <a:pt x="8063" y="7122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1" name="Google Shape;1401;p218"/>
            <p:cNvSpPr/>
            <p:nvPr/>
          </p:nvSpPr>
          <p:spPr>
            <a:xfrm>
              <a:off x="1367265" y="5978172"/>
              <a:ext cx="228677" cy="114339"/>
            </a:xfrm>
            <a:custGeom>
              <a:rect b="b" l="l" r="r" t="t"/>
              <a:pathLst>
                <a:path extrusionOk="0" h="114338" w="228677">
                  <a:moveTo>
                    <a:pt x="238206" y="62251"/>
                  </a:moveTo>
                  <a:lnTo>
                    <a:pt x="81943" y="123232"/>
                  </a:lnTo>
                  <a:cubicBezTo>
                    <a:pt x="81943" y="123232"/>
                    <a:pt x="62886" y="127043"/>
                    <a:pt x="51452" y="119420"/>
                  </a:cubicBezTo>
                  <a:cubicBezTo>
                    <a:pt x="40019" y="111798"/>
                    <a:pt x="1906" y="77496"/>
                    <a:pt x="1906" y="77496"/>
                  </a:cubicBezTo>
                  <a:cubicBezTo>
                    <a:pt x="1906" y="77496"/>
                    <a:pt x="-5717" y="66062"/>
                    <a:pt x="9528" y="58440"/>
                  </a:cubicBezTo>
                  <a:cubicBezTo>
                    <a:pt x="24773" y="50817"/>
                    <a:pt x="154357" y="5082"/>
                    <a:pt x="154357" y="5082"/>
                  </a:cubicBezTo>
                  <a:cubicBezTo>
                    <a:pt x="154357" y="5082"/>
                    <a:pt x="181036" y="-6352"/>
                    <a:pt x="192470" y="5082"/>
                  </a:cubicBezTo>
                  <a:cubicBezTo>
                    <a:pt x="203904" y="16515"/>
                    <a:pt x="238206" y="43195"/>
                    <a:pt x="238206" y="43195"/>
                  </a:cubicBezTo>
                  <a:cubicBezTo>
                    <a:pt x="238206" y="43195"/>
                    <a:pt x="257262" y="54628"/>
                    <a:pt x="238206" y="6225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2" name="Google Shape;1402;p218"/>
            <p:cNvSpPr/>
            <p:nvPr/>
          </p:nvSpPr>
          <p:spPr>
            <a:xfrm>
              <a:off x="1291992" y="5936566"/>
              <a:ext cx="152452" cy="76226"/>
            </a:xfrm>
            <a:custGeom>
              <a:rect b="b" l="l" r="r" t="t"/>
              <a:pathLst>
                <a:path extrusionOk="0" h="76225" w="152451">
                  <a:moveTo>
                    <a:pt x="119103" y="4764"/>
                  </a:moveTo>
                  <a:lnTo>
                    <a:pt x="164838" y="46688"/>
                  </a:lnTo>
                  <a:cubicBezTo>
                    <a:pt x="164838" y="46688"/>
                    <a:pt x="176272" y="58122"/>
                    <a:pt x="164838" y="61933"/>
                  </a:cubicBezTo>
                  <a:cubicBezTo>
                    <a:pt x="153404" y="69556"/>
                    <a:pt x="77179" y="96235"/>
                    <a:pt x="77179" y="96235"/>
                  </a:cubicBezTo>
                  <a:cubicBezTo>
                    <a:pt x="77179" y="96235"/>
                    <a:pt x="58122" y="100046"/>
                    <a:pt x="46688" y="92424"/>
                  </a:cubicBezTo>
                  <a:cubicBezTo>
                    <a:pt x="35254" y="80990"/>
                    <a:pt x="953" y="50500"/>
                    <a:pt x="953" y="50500"/>
                  </a:cubicBezTo>
                  <a:cubicBezTo>
                    <a:pt x="953" y="50500"/>
                    <a:pt x="-2858" y="42877"/>
                    <a:pt x="4764" y="35254"/>
                  </a:cubicBezTo>
                  <a:lnTo>
                    <a:pt x="84801" y="953"/>
                  </a:lnTo>
                  <a:cubicBezTo>
                    <a:pt x="84801" y="953"/>
                    <a:pt x="100046" y="-2858"/>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3" name="Google Shape;1403;p218"/>
            <p:cNvSpPr/>
            <p:nvPr/>
          </p:nvSpPr>
          <p:spPr>
            <a:xfrm>
              <a:off x="1417765" y="5887972"/>
              <a:ext cx="152452" cy="76226"/>
            </a:xfrm>
            <a:custGeom>
              <a:rect b="b" l="l" r="r" t="t"/>
              <a:pathLst>
                <a:path extrusionOk="0" h="76225" w="152451">
                  <a:moveTo>
                    <a:pt x="122914" y="7622"/>
                  </a:moveTo>
                  <a:lnTo>
                    <a:pt x="168650" y="49547"/>
                  </a:lnTo>
                  <a:cubicBezTo>
                    <a:pt x="168650" y="49547"/>
                    <a:pt x="180084" y="60981"/>
                    <a:pt x="168650" y="64792"/>
                  </a:cubicBezTo>
                  <a:cubicBezTo>
                    <a:pt x="157216" y="72414"/>
                    <a:pt x="77179" y="99093"/>
                    <a:pt x="77179" y="99093"/>
                  </a:cubicBezTo>
                  <a:cubicBezTo>
                    <a:pt x="77179" y="99093"/>
                    <a:pt x="58122" y="102905"/>
                    <a:pt x="46688" y="91471"/>
                  </a:cubicBezTo>
                  <a:cubicBezTo>
                    <a:pt x="35254" y="80037"/>
                    <a:pt x="953" y="45735"/>
                    <a:pt x="953" y="45735"/>
                  </a:cubicBezTo>
                  <a:cubicBezTo>
                    <a:pt x="953" y="45735"/>
                    <a:pt x="-2858" y="38113"/>
                    <a:pt x="4764" y="30490"/>
                  </a:cubicBezTo>
                  <a:lnTo>
                    <a:pt x="88613" y="0"/>
                  </a:lnTo>
                  <a:cubicBezTo>
                    <a:pt x="88613" y="3811"/>
                    <a:pt x="107669" y="-3812"/>
                    <a:pt x="122914"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4" name="Google Shape;1404;p218"/>
            <p:cNvSpPr/>
            <p:nvPr/>
          </p:nvSpPr>
          <p:spPr>
            <a:xfrm>
              <a:off x="1543538" y="5842236"/>
              <a:ext cx="152452" cy="76226"/>
            </a:xfrm>
            <a:custGeom>
              <a:rect b="b" l="l" r="r" t="t"/>
              <a:pathLst>
                <a:path extrusionOk="0" h="76225" w="152451">
                  <a:moveTo>
                    <a:pt x="119103" y="7623"/>
                  </a:moveTo>
                  <a:lnTo>
                    <a:pt x="164838" y="49547"/>
                  </a:lnTo>
                  <a:cubicBezTo>
                    <a:pt x="164838" y="49547"/>
                    <a:pt x="176272" y="60981"/>
                    <a:pt x="164838" y="64792"/>
                  </a:cubicBezTo>
                  <a:cubicBezTo>
                    <a:pt x="153405" y="72415"/>
                    <a:pt x="77179" y="99093"/>
                    <a:pt x="77179" y="99093"/>
                  </a:cubicBezTo>
                  <a:cubicBezTo>
                    <a:pt x="77179" y="99093"/>
                    <a:pt x="58122" y="102905"/>
                    <a:pt x="46688" y="91471"/>
                  </a:cubicBezTo>
                  <a:cubicBezTo>
                    <a:pt x="35254" y="80037"/>
                    <a:pt x="953" y="45736"/>
                    <a:pt x="953" y="45736"/>
                  </a:cubicBezTo>
                  <a:cubicBezTo>
                    <a:pt x="953" y="45736"/>
                    <a:pt x="-2859" y="38113"/>
                    <a:pt x="4764" y="30490"/>
                  </a:cubicBezTo>
                  <a:lnTo>
                    <a:pt x="84801" y="0"/>
                  </a:lnTo>
                  <a:cubicBezTo>
                    <a:pt x="88613" y="3811"/>
                    <a:pt x="103858" y="-3811"/>
                    <a:pt x="119103"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5" name="Google Shape;1405;p218"/>
            <p:cNvSpPr/>
            <p:nvPr/>
          </p:nvSpPr>
          <p:spPr>
            <a:xfrm>
              <a:off x="1570216" y="5932754"/>
              <a:ext cx="152452" cy="76226"/>
            </a:xfrm>
            <a:custGeom>
              <a:rect b="b" l="l" r="r" t="t"/>
              <a:pathLst>
                <a:path extrusionOk="0" h="76225" w="152451">
                  <a:moveTo>
                    <a:pt x="119103" y="4764"/>
                  </a:moveTo>
                  <a:lnTo>
                    <a:pt x="164838" y="46688"/>
                  </a:lnTo>
                  <a:cubicBezTo>
                    <a:pt x="164838" y="46688"/>
                    <a:pt x="176272" y="58122"/>
                    <a:pt x="164838" y="61933"/>
                  </a:cubicBezTo>
                  <a:cubicBezTo>
                    <a:pt x="153404" y="65745"/>
                    <a:pt x="77179" y="92424"/>
                    <a:pt x="77179" y="92424"/>
                  </a:cubicBezTo>
                  <a:cubicBezTo>
                    <a:pt x="77179" y="92424"/>
                    <a:pt x="58122" y="96235"/>
                    <a:pt x="46688" y="88613"/>
                  </a:cubicBezTo>
                  <a:cubicBezTo>
                    <a:pt x="35254" y="77179"/>
                    <a:pt x="953" y="46688"/>
                    <a:pt x="953" y="46688"/>
                  </a:cubicBezTo>
                  <a:cubicBezTo>
                    <a:pt x="953" y="46688"/>
                    <a:pt x="-2858" y="39066"/>
                    <a:pt x="4764" y="31443"/>
                  </a:cubicBezTo>
                  <a:lnTo>
                    <a:pt x="88613" y="953"/>
                  </a:lnTo>
                  <a:cubicBezTo>
                    <a:pt x="88613" y="953"/>
                    <a:pt x="103858" y="-2858"/>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6" name="Google Shape;1406;p218"/>
            <p:cNvSpPr/>
            <p:nvPr/>
          </p:nvSpPr>
          <p:spPr>
            <a:xfrm>
              <a:off x="1695989" y="5884160"/>
              <a:ext cx="152452" cy="76226"/>
            </a:xfrm>
            <a:custGeom>
              <a:rect b="b" l="l" r="r" t="t"/>
              <a:pathLst>
                <a:path extrusionOk="0" h="76225" w="152451">
                  <a:moveTo>
                    <a:pt x="119103" y="7623"/>
                  </a:moveTo>
                  <a:lnTo>
                    <a:pt x="164838" y="45736"/>
                  </a:lnTo>
                  <a:cubicBezTo>
                    <a:pt x="164838" y="45736"/>
                    <a:pt x="176272" y="57169"/>
                    <a:pt x="164838" y="60981"/>
                  </a:cubicBezTo>
                  <a:cubicBezTo>
                    <a:pt x="153405" y="64792"/>
                    <a:pt x="77179" y="91471"/>
                    <a:pt x="77179" y="91471"/>
                  </a:cubicBezTo>
                  <a:cubicBezTo>
                    <a:pt x="77179" y="91471"/>
                    <a:pt x="58122" y="95282"/>
                    <a:pt x="46688" y="87660"/>
                  </a:cubicBezTo>
                  <a:cubicBezTo>
                    <a:pt x="35254" y="76226"/>
                    <a:pt x="953" y="45736"/>
                    <a:pt x="953" y="45736"/>
                  </a:cubicBezTo>
                  <a:cubicBezTo>
                    <a:pt x="953" y="45736"/>
                    <a:pt x="-2859" y="38113"/>
                    <a:pt x="4764" y="30490"/>
                  </a:cubicBezTo>
                  <a:lnTo>
                    <a:pt x="88613" y="0"/>
                  </a:lnTo>
                  <a:cubicBezTo>
                    <a:pt x="88613" y="3812"/>
                    <a:pt x="103858" y="0"/>
                    <a:pt x="119103"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7" name="Google Shape;1407;p218"/>
            <p:cNvSpPr/>
            <p:nvPr/>
          </p:nvSpPr>
          <p:spPr>
            <a:xfrm>
              <a:off x="1817950" y="5838425"/>
              <a:ext cx="152452" cy="76226"/>
            </a:xfrm>
            <a:custGeom>
              <a:rect b="b" l="l" r="r" t="t"/>
              <a:pathLst>
                <a:path extrusionOk="0" h="76225" w="152451">
                  <a:moveTo>
                    <a:pt x="119103" y="7622"/>
                  </a:moveTo>
                  <a:lnTo>
                    <a:pt x="164838" y="45735"/>
                  </a:lnTo>
                  <a:cubicBezTo>
                    <a:pt x="164838" y="45735"/>
                    <a:pt x="176272" y="57169"/>
                    <a:pt x="164838" y="60981"/>
                  </a:cubicBezTo>
                  <a:cubicBezTo>
                    <a:pt x="153404" y="64792"/>
                    <a:pt x="77179" y="91471"/>
                    <a:pt x="77179" y="91471"/>
                  </a:cubicBezTo>
                  <a:cubicBezTo>
                    <a:pt x="77179" y="91471"/>
                    <a:pt x="58122" y="95282"/>
                    <a:pt x="46688" y="87660"/>
                  </a:cubicBezTo>
                  <a:cubicBezTo>
                    <a:pt x="35254" y="76226"/>
                    <a:pt x="953" y="45735"/>
                    <a:pt x="953" y="45735"/>
                  </a:cubicBezTo>
                  <a:cubicBezTo>
                    <a:pt x="953" y="45735"/>
                    <a:pt x="-2858" y="38113"/>
                    <a:pt x="4764" y="30490"/>
                  </a:cubicBezTo>
                  <a:lnTo>
                    <a:pt x="88613" y="0"/>
                  </a:lnTo>
                  <a:cubicBezTo>
                    <a:pt x="88613" y="3811"/>
                    <a:pt x="103858" y="0"/>
                    <a:pt x="119103"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8" name="Google Shape;1408;p218"/>
            <p:cNvSpPr/>
            <p:nvPr/>
          </p:nvSpPr>
          <p:spPr>
            <a:xfrm>
              <a:off x="1939912" y="5792690"/>
              <a:ext cx="152452" cy="76226"/>
            </a:xfrm>
            <a:custGeom>
              <a:rect b="b" l="l" r="r" t="t"/>
              <a:pathLst>
                <a:path extrusionOk="0" h="76225" w="152451">
                  <a:moveTo>
                    <a:pt x="119103" y="7622"/>
                  </a:moveTo>
                  <a:lnTo>
                    <a:pt x="164838" y="45735"/>
                  </a:lnTo>
                  <a:cubicBezTo>
                    <a:pt x="164838" y="45735"/>
                    <a:pt x="176272" y="57169"/>
                    <a:pt x="164838" y="60981"/>
                  </a:cubicBezTo>
                  <a:cubicBezTo>
                    <a:pt x="153404" y="64792"/>
                    <a:pt x="77179" y="91471"/>
                    <a:pt x="77179" y="91471"/>
                  </a:cubicBezTo>
                  <a:cubicBezTo>
                    <a:pt x="77179" y="91471"/>
                    <a:pt x="58122" y="95282"/>
                    <a:pt x="46688" y="87660"/>
                  </a:cubicBezTo>
                  <a:cubicBezTo>
                    <a:pt x="35254" y="76226"/>
                    <a:pt x="953" y="45735"/>
                    <a:pt x="953" y="45735"/>
                  </a:cubicBezTo>
                  <a:cubicBezTo>
                    <a:pt x="953" y="45735"/>
                    <a:pt x="-2858" y="38113"/>
                    <a:pt x="4764" y="30490"/>
                  </a:cubicBezTo>
                  <a:lnTo>
                    <a:pt x="88612" y="0"/>
                  </a:lnTo>
                  <a:cubicBezTo>
                    <a:pt x="88612" y="3811"/>
                    <a:pt x="103858" y="0"/>
                    <a:pt x="119103"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9" name="Google Shape;1409;p218"/>
            <p:cNvSpPr/>
            <p:nvPr/>
          </p:nvSpPr>
          <p:spPr>
            <a:xfrm>
              <a:off x="2061873" y="5753624"/>
              <a:ext cx="152452" cy="76226"/>
            </a:xfrm>
            <a:custGeom>
              <a:rect b="b" l="l" r="r" t="t"/>
              <a:pathLst>
                <a:path extrusionOk="0" h="76225" w="152451">
                  <a:moveTo>
                    <a:pt x="119103" y="4764"/>
                  </a:moveTo>
                  <a:lnTo>
                    <a:pt x="161027" y="39066"/>
                  </a:lnTo>
                  <a:cubicBezTo>
                    <a:pt x="161027" y="39066"/>
                    <a:pt x="172461" y="50500"/>
                    <a:pt x="161027" y="54311"/>
                  </a:cubicBezTo>
                  <a:cubicBezTo>
                    <a:pt x="149593" y="58122"/>
                    <a:pt x="77179" y="84801"/>
                    <a:pt x="77179" y="84801"/>
                  </a:cubicBezTo>
                  <a:cubicBezTo>
                    <a:pt x="77179" y="84801"/>
                    <a:pt x="58122" y="88612"/>
                    <a:pt x="46688" y="80990"/>
                  </a:cubicBezTo>
                  <a:cubicBezTo>
                    <a:pt x="35254" y="73367"/>
                    <a:pt x="953" y="39066"/>
                    <a:pt x="953" y="39066"/>
                  </a:cubicBezTo>
                  <a:cubicBezTo>
                    <a:pt x="953" y="39066"/>
                    <a:pt x="-2858" y="31443"/>
                    <a:pt x="4764" y="27632"/>
                  </a:cubicBezTo>
                  <a:lnTo>
                    <a:pt x="84801" y="953"/>
                  </a:lnTo>
                  <a:cubicBezTo>
                    <a:pt x="88612" y="953"/>
                    <a:pt x="103858" y="-2859"/>
                    <a:pt x="11910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0" name="Google Shape;1410;p218"/>
            <p:cNvSpPr/>
            <p:nvPr/>
          </p:nvSpPr>
          <p:spPr>
            <a:xfrm>
              <a:off x="2183834" y="5708231"/>
              <a:ext cx="152452" cy="76226"/>
            </a:xfrm>
            <a:custGeom>
              <a:rect b="b" l="l" r="r" t="t"/>
              <a:pathLst>
                <a:path extrusionOk="0" h="76225" w="152451">
                  <a:moveTo>
                    <a:pt x="107669" y="8233"/>
                  </a:moveTo>
                  <a:lnTo>
                    <a:pt x="153405" y="42534"/>
                  </a:lnTo>
                  <a:cubicBezTo>
                    <a:pt x="153405" y="42534"/>
                    <a:pt x="164838" y="50157"/>
                    <a:pt x="157216" y="57779"/>
                  </a:cubicBezTo>
                  <a:cubicBezTo>
                    <a:pt x="145782" y="65402"/>
                    <a:pt x="73367" y="88270"/>
                    <a:pt x="73367" y="88270"/>
                  </a:cubicBezTo>
                  <a:cubicBezTo>
                    <a:pt x="73367" y="88270"/>
                    <a:pt x="58122" y="92081"/>
                    <a:pt x="46688" y="80647"/>
                  </a:cubicBezTo>
                  <a:cubicBezTo>
                    <a:pt x="35254" y="73024"/>
                    <a:pt x="953" y="38723"/>
                    <a:pt x="953" y="38723"/>
                  </a:cubicBezTo>
                  <a:cubicBezTo>
                    <a:pt x="953" y="38723"/>
                    <a:pt x="-2859" y="31100"/>
                    <a:pt x="4764" y="27289"/>
                  </a:cubicBezTo>
                  <a:lnTo>
                    <a:pt x="84801" y="610"/>
                  </a:lnTo>
                  <a:cubicBezTo>
                    <a:pt x="84801" y="610"/>
                    <a:pt x="92424" y="-3201"/>
                    <a:pt x="107669" y="823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1" name="Google Shape;1411;p218"/>
            <p:cNvSpPr/>
            <p:nvPr/>
          </p:nvSpPr>
          <p:spPr>
            <a:xfrm>
              <a:off x="2301984" y="5663106"/>
              <a:ext cx="152452" cy="76226"/>
            </a:xfrm>
            <a:custGeom>
              <a:rect b="b" l="l" r="r" t="t"/>
              <a:pathLst>
                <a:path extrusionOk="0" h="76225" w="152451">
                  <a:moveTo>
                    <a:pt x="107669" y="7622"/>
                  </a:moveTo>
                  <a:lnTo>
                    <a:pt x="153404" y="41924"/>
                  </a:lnTo>
                  <a:cubicBezTo>
                    <a:pt x="153404" y="41924"/>
                    <a:pt x="164838" y="49547"/>
                    <a:pt x="157216" y="57169"/>
                  </a:cubicBezTo>
                  <a:cubicBezTo>
                    <a:pt x="145782" y="64792"/>
                    <a:pt x="73367" y="87660"/>
                    <a:pt x="73367" y="87660"/>
                  </a:cubicBezTo>
                  <a:cubicBezTo>
                    <a:pt x="73367" y="87660"/>
                    <a:pt x="58122" y="91471"/>
                    <a:pt x="46688" y="80037"/>
                  </a:cubicBezTo>
                  <a:cubicBezTo>
                    <a:pt x="35254" y="72415"/>
                    <a:pt x="953" y="38113"/>
                    <a:pt x="953" y="38113"/>
                  </a:cubicBezTo>
                  <a:cubicBezTo>
                    <a:pt x="953" y="38113"/>
                    <a:pt x="-2858" y="30490"/>
                    <a:pt x="4764" y="26679"/>
                  </a:cubicBezTo>
                  <a:lnTo>
                    <a:pt x="84801" y="0"/>
                  </a:lnTo>
                  <a:cubicBezTo>
                    <a:pt x="80990" y="3811"/>
                    <a:pt x="92424" y="0"/>
                    <a:pt x="107669"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2" name="Google Shape;1412;p218"/>
            <p:cNvSpPr/>
            <p:nvPr/>
          </p:nvSpPr>
          <p:spPr>
            <a:xfrm>
              <a:off x="2420134" y="5621182"/>
              <a:ext cx="152452" cy="76226"/>
            </a:xfrm>
            <a:custGeom>
              <a:rect b="b" l="l" r="r" t="t"/>
              <a:pathLst>
                <a:path extrusionOk="0" h="76225" w="152451">
                  <a:moveTo>
                    <a:pt x="103858" y="7622"/>
                  </a:moveTo>
                  <a:lnTo>
                    <a:pt x="149593" y="41924"/>
                  </a:lnTo>
                  <a:cubicBezTo>
                    <a:pt x="149593" y="41924"/>
                    <a:pt x="164838" y="53358"/>
                    <a:pt x="157216" y="57169"/>
                  </a:cubicBezTo>
                  <a:cubicBezTo>
                    <a:pt x="145782" y="64792"/>
                    <a:pt x="73367" y="87660"/>
                    <a:pt x="73367" y="87660"/>
                  </a:cubicBezTo>
                  <a:cubicBezTo>
                    <a:pt x="73367" y="87660"/>
                    <a:pt x="58122" y="91471"/>
                    <a:pt x="46688" y="80037"/>
                  </a:cubicBezTo>
                  <a:cubicBezTo>
                    <a:pt x="35254" y="72414"/>
                    <a:pt x="953" y="38113"/>
                    <a:pt x="953" y="38113"/>
                  </a:cubicBezTo>
                  <a:cubicBezTo>
                    <a:pt x="953" y="38113"/>
                    <a:pt x="-2859" y="30490"/>
                    <a:pt x="4764" y="26679"/>
                  </a:cubicBezTo>
                  <a:lnTo>
                    <a:pt x="84801" y="0"/>
                  </a:lnTo>
                  <a:cubicBezTo>
                    <a:pt x="80990" y="3811"/>
                    <a:pt x="88613" y="0"/>
                    <a:pt x="103858"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3" name="Google Shape;1413;p218"/>
            <p:cNvSpPr/>
            <p:nvPr/>
          </p:nvSpPr>
          <p:spPr>
            <a:xfrm>
              <a:off x="2530662" y="5579257"/>
              <a:ext cx="152452" cy="76226"/>
            </a:xfrm>
            <a:custGeom>
              <a:rect b="b" l="l" r="r" t="t"/>
              <a:pathLst>
                <a:path extrusionOk="0" h="76225" w="152451">
                  <a:moveTo>
                    <a:pt x="103858" y="7623"/>
                  </a:moveTo>
                  <a:lnTo>
                    <a:pt x="149593" y="41924"/>
                  </a:lnTo>
                  <a:cubicBezTo>
                    <a:pt x="149593" y="41924"/>
                    <a:pt x="164838" y="53358"/>
                    <a:pt x="157216" y="57169"/>
                  </a:cubicBezTo>
                  <a:cubicBezTo>
                    <a:pt x="145782" y="64792"/>
                    <a:pt x="73367" y="87660"/>
                    <a:pt x="73367" y="87660"/>
                  </a:cubicBezTo>
                  <a:cubicBezTo>
                    <a:pt x="73367" y="87660"/>
                    <a:pt x="58122" y="91471"/>
                    <a:pt x="46688" y="80037"/>
                  </a:cubicBezTo>
                  <a:cubicBezTo>
                    <a:pt x="35254" y="72415"/>
                    <a:pt x="953" y="38113"/>
                    <a:pt x="953" y="38113"/>
                  </a:cubicBezTo>
                  <a:cubicBezTo>
                    <a:pt x="953" y="38113"/>
                    <a:pt x="-2858" y="30490"/>
                    <a:pt x="4764" y="26679"/>
                  </a:cubicBezTo>
                  <a:lnTo>
                    <a:pt x="84801" y="0"/>
                  </a:lnTo>
                  <a:cubicBezTo>
                    <a:pt x="80990" y="0"/>
                    <a:pt x="88612" y="0"/>
                    <a:pt x="103858"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4" name="Google Shape;1414;p218"/>
            <p:cNvSpPr/>
            <p:nvPr/>
          </p:nvSpPr>
          <p:spPr>
            <a:xfrm>
              <a:off x="2635842" y="5542728"/>
              <a:ext cx="152452" cy="76226"/>
            </a:xfrm>
            <a:custGeom>
              <a:rect b="b" l="l" r="r" t="t"/>
              <a:pathLst>
                <a:path extrusionOk="0" h="76225" w="152451">
                  <a:moveTo>
                    <a:pt x="105394" y="6039"/>
                  </a:moveTo>
                  <a:lnTo>
                    <a:pt x="158752" y="40341"/>
                  </a:lnTo>
                  <a:cubicBezTo>
                    <a:pt x="158752" y="40341"/>
                    <a:pt x="166375" y="47963"/>
                    <a:pt x="158752" y="55585"/>
                  </a:cubicBezTo>
                  <a:cubicBezTo>
                    <a:pt x="147318" y="63208"/>
                    <a:pt x="78715" y="86076"/>
                    <a:pt x="78715" y="86076"/>
                  </a:cubicBezTo>
                  <a:cubicBezTo>
                    <a:pt x="78715" y="86076"/>
                    <a:pt x="63470" y="89887"/>
                    <a:pt x="52036" y="82265"/>
                  </a:cubicBezTo>
                  <a:cubicBezTo>
                    <a:pt x="40602" y="74642"/>
                    <a:pt x="2489" y="44152"/>
                    <a:pt x="2489" y="44152"/>
                  </a:cubicBezTo>
                  <a:cubicBezTo>
                    <a:pt x="2489" y="44152"/>
                    <a:pt x="-5133" y="36529"/>
                    <a:pt x="6300" y="32718"/>
                  </a:cubicBezTo>
                  <a:lnTo>
                    <a:pt x="82526" y="6039"/>
                  </a:lnTo>
                  <a:cubicBezTo>
                    <a:pt x="86338" y="2228"/>
                    <a:pt x="90149" y="-5395"/>
                    <a:pt x="105394" y="603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5" name="Google Shape;1415;p218"/>
            <p:cNvSpPr/>
            <p:nvPr/>
          </p:nvSpPr>
          <p:spPr>
            <a:xfrm>
              <a:off x="2747905" y="5501337"/>
              <a:ext cx="152452" cy="76226"/>
            </a:xfrm>
            <a:custGeom>
              <a:rect b="b" l="l" r="r" t="t"/>
              <a:pathLst>
                <a:path extrusionOk="0" h="76225" w="152451">
                  <a:moveTo>
                    <a:pt x="100046" y="1694"/>
                  </a:moveTo>
                  <a:lnTo>
                    <a:pt x="153404" y="35996"/>
                  </a:lnTo>
                  <a:cubicBezTo>
                    <a:pt x="153404" y="35996"/>
                    <a:pt x="161027" y="43618"/>
                    <a:pt x="153404" y="51241"/>
                  </a:cubicBezTo>
                  <a:cubicBezTo>
                    <a:pt x="141970" y="58863"/>
                    <a:pt x="77179" y="81731"/>
                    <a:pt x="77179" y="81731"/>
                  </a:cubicBezTo>
                  <a:cubicBezTo>
                    <a:pt x="77179" y="81731"/>
                    <a:pt x="61933" y="85542"/>
                    <a:pt x="50500" y="77920"/>
                  </a:cubicBezTo>
                  <a:cubicBezTo>
                    <a:pt x="39066" y="70297"/>
                    <a:pt x="953" y="39807"/>
                    <a:pt x="953" y="39807"/>
                  </a:cubicBezTo>
                  <a:cubicBezTo>
                    <a:pt x="953" y="39807"/>
                    <a:pt x="-2858" y="32184"/>
                    <a:pt x="4764" y="28373"/>
                  </a:cubicBezTo>
                  <a:lnTo>
                    <a:pt x="80990" y="1694"/>
                  </a:lnTo>
                  <a:cubicBezTo>
                    <a:pt x="80990" y="1694"/>
                    <a:pt x="88613" y="-2117"/>
                    <a:pt x="100046"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6" name="Google Shape;1416;p218"/>
            <p:cNvSpPr/>
            <p:nvPr/>
          </p:nvSpPr>
          <p:spPr>
            <a:xfrm>
              <a:off x="2866055" y="5548177"/>
              <a:ext cx="152452" cy="76226"/>
            </a:xfrm>
            <a:custGeom>
              <a:rect b="b" l="l" r="r" t="t"/>
              <a:pathLst>
                <a:path extrusionOk="0" h="76225" w="152451">
                  <a:moveTo>
                    <a:pt x="100046" y="4401"/>
                  </a:moveTo>
                  <a:lnTo>
                    <a:pt x="153404" y="38703"/>
                  </a:lnTo>
                  <a:cubicBezTo>
                    <a:pt x="153404" y="38703"/>
                    <a:pt x="161027" y="46325"/>
                    <a:pt x="153404" y="53948"/>
                  </a:cubicBezTo>
                  <a:cubicBezTo>
                    <a:pt x="141971" y="61570"/>
                    <a:pt x="80990" y="84438"/>
                    <a:pt x="80990" y="84438"/>
                  </a:cubicBezTo>
                  <a:cubicBezTo>
                    <a:pt x="80990" y="84438"/>
                    <a:pt x="61933" y="88249"/>
                    <a:pt x="50500" y="76815"/>
                  </a:cubicBezTo>
                  <a:cubicBezTo>
                    <a:pt x="39066" y="69193"/>
                    <a:pt x="953" y="42514"/>
                    <a:pt x="953" y="42514"/>
                  </a:cubicBezTo>
                  <a:cubicBezTo>
                    <a:pt x="953" y="42514"/>
                    <a:pt x="-2858" y="34891"/>
                    <a:pt x="4764" y="31080"/>
                  </a:cubicBezTo>
                  <a:lnTo>
                    <a:pt x="80990" y="4401"/>
                  </a:lnTo>
                  <a:cubicBezTo>
                    <a:pt x="80990" y="590"/>
                    <a:pt x="84801" y="-3222"/>
                    <a:pt x="100046"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7" name="Google Shape;1417;p218"/>
            <p:cNvSpPr/>
            <p:nvPr/>
          </p:nvSpPr>
          <p:spPr>
            <a:xfrm>
              <a:off x="2754575" y="5589738"/>
              <a:ext cx="152452" cy="76226"/>
            </a:xfrm>
            <a:custGeom>
              <a:rect b="b" l="l" r="r" t="t"/>
              <a:pathLst>
                <a:path extrusionOk="0" h="76225" w="152451">
                  <a:moveTo>
                    <a:pt x="100999" y="4764"/>
                  </a:moveTo>
                  <a:lnTo>
                    <a:pt x="154357" y="39066"/>
                  </a:lnTo>
                  <a:cubicBezTo>
                    <a:pt x="154357" y="39066"/>
                    <a:pt x="161980" y="46688"/>
                    <a:pt x="154357" y="54311"/>
                  </a:cubicBezTo>
                  <a:cubicBezTo>
                    <a:pt x="142924" y="61933"/>
                    <a:pt x="81943" y="84801"/>
                    <a:pt x="81943" y="84801"/>
                  </a:cubicBezTo>
                  <a:cubicBezTo>
                    <a:pt x="81943" y="84801"/>
                    <a:pt x="62886" y="88613"/>
                    <a:pt x="51452" y="80990"/>
                  </a:cubicBezTo>
                  <a:cubicBezTo>
                    <a:pt x="40018" y="73367"/>
                    <a:pt x="1906" y="42877"/>
                    <a:pt x="1906" y="42877"/>
                  </a:cubicBezTo>
                  <a:cubicBezTo>
                    <a:pt x="1906" y="42877"/>
                    <a:pt x="-5717" y="35254"/>
                    <a:pt x="9528" y="27632"/>
                  </a:cubicBezTo>
                  <a:lnTo>
                    <a:pt x="85754" y="953"/>
                  </a:lnTo>
                  <a:cubicBezTo>
                    <a:pt x="81943" y="953"/>
                    <a:pt x="89565"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8" name="Google Shape;1418;p218"/>
            <p:cNvSpPr/>
            <p:nvPr/>
          </p:nvSpPr>
          <p:spPr>
            <a:xfrm>
              <a:off x="2647859" y="5631662"/>
              <a:ext cx="152452" cy="76226"/>
            </a:xfrm>
            <a:custGeom>
              <a:rect b="b" l="l" r="r" t="t"/>
              <a:pathLst>
                <a:path extrusionOk="0" h="76225" w="152451">
                  <a:moveTo>
                    <a:pt x="100999" y="4764"/>
                  </a:moveTo>
                  <a:lnTo>
                    <a:pt x="154357" y="39066"/>
                  </a:lnTo>
                  <a:cubicBezTo>
                    <a:pt x="154357" y="39066"/>
                    <a:pt x="161980" y="46688"/>
                    <a:pt x="154357" y="54311"/>
                  </a:cubicBezTo>
                  <a:cubicBezTo>
                    <a:pt x="142923" y="61933"/>
                    <a:pt x="81943" y="84801"/>
                    <a:pt x="81943" y="84801"/>
                  </a:cubicBezTo>
                  <a:cubicBezTo>
                    <a:pt x="81943" y="84801"/>
                    <a:pt x="62886" y="88613"/>
                    <a:pt x="51452" y="80990"/>
                  </a:cubicBezTo>
                  <a:cubicBezTo>
                    <a:pt x="40019" y="73367"/>
                    <a:pt x="1906" y="42877"/>
                    <a:pt x="1906" y="42877"/>
                  </a:cubicBezTo>
                  <a:cubicBezTo>
                    <a:pt x="1906" y="42877"/>
                    <a:pt x="-5717" y="35254"/>
                    <a:pt x="9528" y="27632"/>
                  </a:cubicBezTo>
                  <a:lnTo>
                    <a:pt x="85754" y="953"/>
                  </a:lnTo>
                  <a:cubicBezTo>
                    <a:pt x="81943" y="953"/>
                    <a:pt x="85754"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9" name="Google Shape;1419;p218"/>
            <p:cNvSpPr/>
            <p:nvPr/>
          </p:nvSpPr>
          <p:spPr>
            <a:xfrm>
              <a:off x="2529709" y="5673587"/>
              <a:ext cx="152452" cy="76226"/>
            </a:xfrm>
            <a:custGeom>
              <a:rect b="b" l="l" r="r" t="t"/>
              <a:pathLst>
                <a:path extrusionOk="0" h="76225" w="152451">
                  <a:moveTo>
                    <a:pt x="100999" y="4764"/>
                  </a:moveTo>
                  <a:lnTo>
                    <a:pt x="154357" y="39066"/>
                  </a:lnTo>
                  <a:cubicBezTo>
                    <a:pt x="154357" y="39066"/>
                    <a:pt x="161980" y="46688"/>
                    <a:pt x="154357" y="54311"/>
                  </a:cubicBezTo>
                  <a:cubicBezTo>
                    <a:pt x="142923" y="61934"/>
                    <a:pt x="81943" y="84801"/>
                    <a:pt x="81943" y="84801"/>
                  </a:cubicBezTo>
                  <a:cubicBezTo>
                    <a:pt x="81943" y="84801"/>
                    <a:pt x="62886" y="88613"/>
                    <a:pt x="51452" y="80990"/>
                  </a:cubicBezTo>
                  <a:cubicBezTo>
                    <a:pt x="40019" y="73367"/>
                    <a:pt x="1906" y="42877"/>
                    <a:pt x="1906" y="42877"/>
                  </a:cubicBezTo>
                  <a:cubicBezTo>
                    <a:pt x="1906" y="42877"/>
                    <a:pt x="-5717" y="35254"/>
                    <a:pt x="9528" y="27632"/>
                  </a:cubicBezTo>
                  <a:lnTo>
                    <a:pt x="85754" y="953"/>
                  </a:lnTo>
                  <a:cubicBezTo>
                    <a:pt x="81943" y="953"/>
                    <a:pt x="89565" y="-2858"/>
                    <a:pt x="100999"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0" name="Google Shape;1420;p218"/>
            <p:cNvSpPr/>
            <p:nvPr/>
          </p:nvSpPr>
          <p:spPr>
            <a:xfrm>
              <a:off x="2414787" y="5718581"/>
              <a:ext cx="152452" cy="76226"/>
            </a:xfrm>
            <a:custGeom>
              <a:rect b="b" l="l" r="r" t="t"/>
              <a:pathLst>
                <a:path extrusionOk="0" h="76225" w="152451">
                  <a:moveTo>
                    <a:pt x="105394" y="1694"/>
                  </a:moveTo>
                  <a:lnTo>
                    <a:pt x="154941" y="39807"/>
                  </a:lnTo>
                  <a:cubicBezTo>
                    <a:pt x="154941" y="39807"/>
                    <a:pt x="166374" y="47429"/>
                    <a:pt x="154941" y="55052"/>
                  </a:cubicBezTo>
                  <a:cubicBezTo>
                    <a:pt x="143507" y="58863"/>
                    <a:pt x="82526" y="85542"/>
                    <a:pt x="82526" y="85542"/>
                  </a:cubicBezTo>
                  <a:cubicBezTo>
                    <a:pt x="82526" y="85542"/>
                    <a:pt x="63470" y="89353"/>
                    <a:pt x="52036" y="81731"/>
                  </a:cubicBezTo>
                  <a:cubicBezTo>
                    <a:pt x="40602" y="74108"/>
                    <a:pt x="2489" y="43618"/>
                    <a:pt x="2489" y="43618"/>
                  </a:cubicBezTo>
                  <a:cubicBezTo>
                    <a:pt x="2489" y="43618"/>
                    <a:pt x="-5134" y="32184"/>
                    <a:pt x="6300" y="28373"/>
                  </a:cubicBezTo>
                  <a:lnTo>
                    <a:pt x="82526" y="1694"/>
                  </a:lnTo>
                  <a:cubicBezTo>
                    <a:pt x="82526" y="1694"/>
                    <a:pt x="93960" y="-2117"/>
                    <a:pt x="105394"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1" name="Google Shape;1421;p218"/>
            <p:cNvSpPr/>
            <p:nvPr/>
          </p:nvSpPr>
          <p:spPr>
            <a:xfrm>
              <a:off x="2297220" y="5757798"/>
              <a:ext cx="152452" cy="76226"/>
            </a:xfrm>
            <a:custGeom>
              <a:rect b="b" l="l" r="r" t="t"/>
              <a:pathLst>
                <a:path extrusionOk="0" h="76225" w="152451">
                  <a:moveTo>
                    <a:pt x="108622" y="4401"/>
                  </a:moveTo>
                  <a:lnTo>
                    <a:pt x="158169" y="42514"/>
                  </a:lnTo>
                  <a:cubicBezTo>
                    <a:pt x="158169" y="42514"/>
                    <a:pt x="169602" y="53948"/>
                    <a:pt x="158169" y="57759"/>
                  </a:cubicBezTo>
                  <a:cubicBezTo>
                    <a:pt x="146735" y="61570"/>
                    <a:pt x="85754" y="88249"/>
                    <a:pt x="85754" y="88249"/>
                  </a:cubicBezTo>
                  <a:cubicBezTo>
                    <a:pt x="85754" y="88249"/>
                    <a:pt x="59075" y="92061"/>
                    <a:pt x="51452" y="84438"/>
                  </a:cubicBezTo>
                  <a:cubicBezTo>
                    <a:pt x="40019" y="76815"/>
                    <a:pt x="1906" y="46325"/>
                    <a:pt x="1906" y="46325"/>
                  </a:cubicBezTo>
                  <a:cubicBezTo>
                    <a:pt x="1906" y="46325"/>
                    <a:pt x="-5717" y="38703"/>
                    <a:pt x="9528" y="31080"/>
                  </a:cubicBezTo>
                  <a:lnTo>
                    <a:pt x="85754" y="4401"/>
                  </a:lnTo>
                  <a:cubicBezTo>
                    <a:pt x="85754" y="590"/>
                    <a:pt x="97188" y="-3222"/>
                    <a:pt x="108622"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2" name="Google Shape;1422;p218"/>
            <p:cNvSpPr/>
            <p:nvPr/>
          </p:nvSpPr>
          <p:spPr>
            <a:xfrm>
              <a:off x="2179070" y="5806241"/>
              <a:ext cx="152452" cy="76226"/>
            </a:xfrm>
            <a:custGeom>
              <a:rect b="b" l="l" r="r" t="t"/>
              <a:pathLst>
                <a:path extrusionOk="0" h="76225" w="152451">
                  <a:moveTo>
                    <a:pt x="108622" y="1694"/>
                  </a:moveTo>
                  <a:lnTo>
                    <a:pt x="158169" y="39807"/>
                  </a:lnTo>
                  <a:cubicBezTo>
                    <a:pt x="158169" y="39807"/>
                    <a:pt x="169602" y="51241"/>
                    <a:pt x="158169" y="55052"/>
                  </a:cubicBezTo>
                  <a:cubicBezTo>
                    <a:pt x="146735" y="58863"/>
                    <a:pt x="85754" y="85542"/>
                    <a:pt x="85754" y="85542"/>
                  </a:cubicBezTo>
                  <a:cubicBezTo>
                    <a:pt x="85754" y="85542"/>
                    <a:pt x="59075" y="89354"/>
                    <a:pt x="51453" y="81731"/>
                  </a:cubicBezTo>
                  <a:cubicBezTo>
                    <a:pt x="40019" y="74108"/>
                    <a:pt x="1906" y="43618"/>
                    <a:pt x="1906" y="43618"/>
                  </a:cubicBezTo>
                  <a:cubicBezTo>
                    <a:pt x="1906" y="43618"/>
                    <a:pt x="-5717" y="35996"/>
                    <a:pt x="9528" y="28373"/>
                  </a:cubicBezTo>
                  <a:lnTo>
                    <a:pt x="85754" y="1694"/>
                  </a:lnTo>
                  <a:cubicBezTo>
                    <a:pt x="81943" y="1694"/>
                    <a:pt x="97188" y="-2117"/>
                    <a:pt x="108622"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3" name="Google Shape;1423;p218"/>
            <p:cNvSpPr/>
            <p:nvPr/>
          </p:nvSpPr>
          <p:spPr>
            <a:xfrm>
              <a:off x="2057109" y="5849269"/>
              <a:ext cx="152452" cy="76226"/>
            </a:xfrm>
            <a:custGeom>
              <a:rect b="b" l="l" r="r" t="t"/>
              <a:pathLst>
                <a:path extrusionOk="0" h="76225" w="152451">
                  <a:moveTo>
                    <a:pt x="108622" y="4401"/>
                  </a:moveTo>
                  <a:lnTo>
                    <a:pt x="158169" y="42514"/>
                  </a:lnTo>
                  <a:cubicBezTo>
                    <a:pt x="158169" y="42514"/>
                    <a:pt x="169602" y="53948"/>
                    <a:pt x="158169" y="57759"/>
                  </a:cubicBezTo>
                  <a:cubicBezTo>
                    <a:pt x="146735" y="61570"/>
                    <a:pt x="85754" y="88249"/>
                    <a:pt x="85754" y="88249"/>
                  </a:cubicBezTo>
                  <a:cubicBezTo>
                    <a:pt x="85754" y="88249"/>
                    <a:pt x="59075" y="92060"/>
                    <a:pt x="51452" y="84438"/>
                  </a:cubicBezTo>
                  <a:cubicBezTo>
                    <a:pt x="40019" y="76816"/>
                    <a:pt x="1906" y="46325"/>
                    <a:pt x="1906" y="46325"/>
                  </a:cubicBezTo>
                  <a:cubicBezTo>
                    <a:pt x="1906" y="46325"/>
                    <a:pt x="-5717" y="38703"/>
                    <a:pt x="9528" y="31080"/>
                  </a:cubicBezTo>
                  <a:lnTo>
                    <a:pt x="85754" y="4401"/>
                  </a:lnTo>
                  <a:cubicBezTo>
                    <a:pt x="85754" y="590"/>
                    <a:pt x="97188" y="-3222"/>
                    <a:pt x="108622"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4" name="Google Shape;1424;p218"/>
            <p:cNvSpPr/>
            <p:nvPr/>
          </p:nvSpPr>
          <p:spPr>
            <a:xfrm>
              <a:off x="1930383" y="5891194"/>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4329"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5" name="Google Shape;1425;p218"/>
            <p:cNvSpPr/>
            <p:nvPr/>
          </p:nvSpPr>
          <p:spPr>
            <a:xfrm>
              <a:off x="1804611" y="5939636"/>
              <a:ext cx="152452" cy="76226"/>
            </a:xfrm>
            <a:custGeom>
              <a:rect b="b" l="l" r="r" t="t"/>
              <a:pathLst>
                <a:path extrusionOk="0" h="76225" w="152451">
                  <a:moveTo>
                    <a:pt x="117197" y="1694"/>
                  </a:moveTo>
                  <a:lnTo>
                    <a:pt x="166744" y="39807"/>
                  </a:lnTo>
                  <a:cubicBezTo>
                    <a:pt x="166744" y="39807"/>
                    <a:pt x="178178" y="55052"/>
                    <a:pt x="166744" y="58863"/>
                  </a:cubicBezTo>
                  <a:cubicBezTo>
                    <a:pt x="155310" y="62675"/>
                    <a:pt x="90518" y="89354"/>
                    <a:pt x="90518" y="89354"/>
                  </a:cubicBezTo>
                  <a:cubicBezTo>
                    <a:pt x="90518" y="89354"/>
                    <a:pt x="63839" y="96976"/>
                    <a:pt x="48594" y="85542"/>
                  </a:cubicBezTo>
                  <a:cubicBezTo>
                    <a:pt x="37160" y="77920"/>
                    <a:pt x="2858" y="47430"/>
                    <a:pt x="2858" y="47430"/>
                  </a:cubicBezTo>
                  <a:cubicBezTo>
                    <a:pt x="2858" y="47430"/>
                    <a:pt x="-8575" y="35996"/>
                    <a:pt x="14292" y="28373"/>
                  </a:cubicBezTo>
                  <a:lnTo>
                    <a:pt x="90518" y="1694"/>
                  </a:lnTo>
                  <a:cubicBezTo>
                    <a:pt x="94330" y="1694"/>
                    <a:pt x="105763" y="-2117"/>
                    <a:pt x="117197"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6" name="Google Shape;1426;p218"/>
            <p:cNvSpPr/>
            <p:nvPr/>
          </p:nvSpPr>
          <p:spPr>
            <a:xfrm>
              <a:off x="1678838" y="5986476"/>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0518"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7" name="Google Shape;1427;p218"/>
            <p:cNvSpPr/>
            <p:nvPr/>
          </p:nvSpPr>
          <p:spPr>
            <a:xfrm>
              <a:off x="1823667" y="6033224"/>
              <a:ext cx="152452" cy="76226"/>
            </a:xfrm>
            <a:custGeom>
              <a:rect b="b" l="l" r="r" t="t"/>
              <a:pathLst>
                <a:path extrusionOk="0" h="76225" w="152451">
                  <a:moveTo>
                    <a:pt x="117197" y="3388"/>
                  </a:moveTo>
                  <a:lnTo>
                    <a:pt x="166744" y="41501"/>
                  </a:lnTo>
                  <a:cubicBezTo>
                    <a:pt x="166744" y="41501"/>
                    <a:pt x="178178" y="56746"/>
                    <a:pt x="166744" y="60557"/>
                  </a:cubicBezTo>
                  <a:cubicBezTo>
                    <a:pt x="155310" y="64369"/>
                    <a:pt x="90518" y="91048"/>
                    <a:pt x="90518" y="91048"/>
                  </a:cubicBezTo>
                  <a:cubicBezTo>
                    <a:pt x="90518" y="91048"/>
                    <a:pt x="63839" y="98670"/>
                    <a:pt x="48594" y="87236"/>
                  </a:cubicBezTo>
                  <a:cubicBezTo>
                    <a:pt x="37160" y="79614"/>
                    <a:pt x="2858" y="49123"/>
                    <a:pt x="2858" y="49123"/>
                  </a:cubicBezTo>
                  <a:cubicBezTo>
                    <a:pt x="2858" y="49123"/>
                    <a:pt x="-8575" y="37689"/>
                    <a:pt x="14292" y="30067"/>
                  </a:cubicBezTo>
                  <a:lnTo>
                    <a:pt x="90518" y="3388"/>
                  </a:lnTo>
                  <a:cubicBezTo>
                    <a:pt x="94330" y="3388"/>
                    <a:pt x="105763" y="-4235"/>
                    <a:pt x="117197"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8" name="Google Shape;1428;p218"/>
            <p:cNvSpPr/>
            <p:nvPr/>
          </p:nvSpPr>
          <p:spPr>
            <a:xfrm>
              <a:off x="1953251" y="5985371"/>
              <a:ext cx="152452" cy="76226"/>
            </a:xfrm>
            <a:custGeom>
              <a:rect b="b" l="l" r="r" t="t"/>
              <a:pathLst>
                <a:path extrusionOk="0" h="76225" w="152451">
                  <a:moveTo>
                    <a:pt x="113386" y="1694"/>
                  </a:moveTo>
                  <a:lnTo>
                    <a:pt x="162933" y="39807"/>
                  </a:lnTo>
                  <a:cubicBezTo>
                    <a:pt x="162933" y="39807"/>
                    <a:pt x="174367" y="55052"/>
                    <a:pt x="162933" y="58863"/>
                  </a:cubicBezTo>
                  <a:cubicBezTo>
                    <a:pt x="151499" y="62674"/>
                    <a:pt x="90518" y="89353"/>
                    <a:pt x="90518" y="89353"/>
                  </a:cubicBezTo>
                  <a:cubicBezTo>
                    <a:pt x="90518" y="89353"/>
                    <a:pt x="63839" y="96976"/>
                    <a:pt x="48594" y="85542"/>
                  </a:cubicBezTo>
                  <a:cubicBezTo>
                    <a:pt x="37160" y="77920"/>
                    <a:pt x="2858" y="47429"/>
                    <a:pt x="2858" y="47429"/>
                  </a:cubicBezTo>
                  <a:cubicBezTo>
                    <a:pt x="2858" y="47429"/>
                    <a:pt x="-8575" y="35996"/>
                    <a:pt x="14292" y="28373"/>
                  </a:cubicBezTo>
                  <a:lnTo>
                    <a:pt x="90518" y="1694"/>
                  </a:lnTo>
                  <a:cubicBezTo>
                    <a:pt x="86707" y="1694"/>
                    <a:pt x="101952" y="-2117"/>
                    <a:pt x="113386"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29" name="Google Shape;1429;p218"/>
            <p:cNvSpPr/>
            <p:nvPr/>
          </p:nvSpPr>
          <p:spPr>
            <a:xfrm>
              <a:off x="2075213" y="5940740"/>
              <a:ext cx="152452" cy="76226"/>
            </a:xfrm>
            <a:custGeom>
              <a:rect b="b" l="l" r="r" t="t"/>
              <a:pathLst>
                <a:path extrusionOk="0" h="76225" w="152451">
                  <a:moveTo>
                    <a:pt x="117197" y="4401"/>
                  </a:moveTo>
                  <a:lnTo>
                    <a:pt x="166744" y="42514"/>
                  </a:lnTo>
                  <a:cubicBezTo>
                    <a:pt x="166744" y="42514"/>
                    <a:pt x="178178" y="57759"/>
                    <a:pt x="166744" y="61570"/>
                  </a:cubicBezTo>
                  <a:cubicBezTo>
                    <a:pt x="155310" y="65382"/>
                    <a:pt x="90518" y="92061"/>
                    <a:pt x="90518" y="92061"/>
                  </a:cubicBezTo>
                  <a:cubicBezTo>
                    <a:pt x="90518" y="92061"/>
                    <a:pt x="63839" y="99683"/>
                    <a:pt x="48594" y="88249"/>
                  </a:cubicBezTo>
                  <a:cubicBezTo>
                    <a:pt x="37160" y="80627"/>
                    <a:pt x="2859" y="50136"/>
                    <a:pt x="2859" y="50136"/>
                  </a:cubicBezTo>
                  <a:cubicBezTo>
                    <a:pt x="2859" y="50136"/>
                    <a:pt x="-8575" y="38702"/>
                    <a:pt x="14292" y="31080"/>
                  </a:cubicBezTo>
                  <a:lnTo>
                    <a:pt x="90518" y="4401"/>
                  </a:lnTo>
                  <a:cubicBezTo>
                    <a:pt x="94329" y="590"/>
                    <a:pt x="105763"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0" name="Google Shape;1430;p218"/>
            <p:cNvSpPr/>
            <p:nvPr/>
          </p:nvSpPr>
          <p:spPr>
            <a:xfrm>
              <a:off x="2197174" y="5891194"/>
              <a:ext cx="152452" cy="76226"/>
            </a:xfrm>
            <a:custGeom>
              <a:rect b="b" l="l" r="r" t="t"/>
              <a:pathLst>
                <a:path extrusionOk="0" h="76225" w="152451">
                  <a:moveTo>
                    <a:pt x="117197" y="4401"/>
                  </a:moveTo>
                  <a:lnTo>
                    <a:pt x="166744" y="42514"/>
                  </a:lnTo>
                  <a:cubicBezTo>
                    <a:pt x="166744" y="42514"/>
                    <a:pt x="178178" y="57759"/>
                    <a:pt x="166744" y="61570"/>
                  </a:cubicBezTo>
                  <a:cubicBezTo>
                    <a:pt x="155310" y="65381"/>
                    <a:pt x="90518" y="92061"/>
                    <a:pt x="90518" y="92061"/>
                  </a:cubicBezTo>
                  <a:cubicBezTo>
                    <a:pt x="90518" y="92061"/>
                    <a:pt x="63839" y="99683"/>
                    <a:pt x="48594" y="88249"/>
                  </a:cubicBezTo>
                  <a:cubicBezTo>
                    <a:pt x="37160" y="80627"/>
                    <a:pt x="2858" y="50136"/>
                    <a:pt x="2858" y="50136"/>
                  </a:cubicBezTo>
                  <a:cubicBezTo>
                    <a:pt x="2858" y="50136"/>
                    <a:pt x="-8575" y="38703"/>
                    <a:pt x="14292" y="31080"/>
                  </a:cubicBezTo>
                  <a:lnTo>
                    <a:pt x="90518" y="4401"/>
                  </a:lnTo>
                  <a:cubicBezTo>
                    <a:pt x="90518" y="590"/>
                    <a:pt x="101952" y="-3222"/>
                    <a:pt x="117197"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1" name="Google Shape;1431;p218"/>
            <p:cNvSpPr/>
            <p:nvPr/>
          </p:nvSpPr>
          <p:spPr>
            <a:xfrm>
              <a:off x="2319135" y="5845458"/>
              <a:ext cx="152452" cy="76226"/>
            </a:xfrm>
            <a:custGeom>
              <a:rect b="b" l="l" r="r" t="t"/>
              <a:pathLst>
                <a:path extrusionOk="0" h="76225" w="152451">
                  <a:moveTo>
                    <a:pt x="113386" y="4401"/>
                  </a:moveTo>
                  <a:lnTo>
                    <a:pt x="162933" y="42514"/>
                  </a:lnTo>
                  <a:cubicBezTo>
                    <a:pt x="162933" y="42514"/>
                    <a:pt x="178178" y="53948"/>
                    <a:pt x="166744" y="61570"/>
                  </a:cubicBezTo>
                  <a:cubicBezTo>
                    <a:pt x="155310" y="65382"/>
                    <a:pt x="90518" y="92061"/>
                    <a:pt x="90518" y="92061"/>
                  </a:cubicBezTo>
                  <a:cubicBezTo>
                    <a:pt x="90518" y="92061"/>
                    <a:pt x="63839" y="99683"/>
                    <a:pt x="48594" y="88249"/>
                  </a:cubicBezTo>
                  <a:cubicBezTo>
                    <a:pt x="37160" y="80627"/>
                    <a:pt x="2858" y="50136"/>
                    <a:pt x="2858" y="50136"/>
                  </a:cubicBezTo>
                  <a:cubicBezTo>
                    <a:pt x="2858" y="50136"/>
                    <a:pt x="-8575" y="38702"/>
                    <a:pt x="14292" y="31080"/>
                  </a:cubicBezTo>
                  <a:lnTo>
                    <a:pt x="90518" y="4401"/>
                  </a:lnTo>
                  <a:cubicBezTo>
                    <a:pt x="90518" y="590"/>
                    <a:pt x="101952" y="-3222"/>
                    <a:pt x="113386"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2" name="Google Shape;1432;p218"/>
            <p:cNvSpPr/>
            <p:nvPr/>
          </p:nvSpPr>
          <p:spPr>
            <a:xfrm>
              <a:off x="2433474" y="5801265"/>
              <a:ext cx="152452" cy="76226"/>
            </a:xfrm>
            <a:custGeom>
              <a:rect b="b" l="l" r="r" t="t"/>
              <a:pathLst>
                <a:path extrusionOk="0" h="76225" w="152451">
                  <a:moveTo>
                    <a:pt x="113386" y="2858"/>
                  </a:moveTo>
                  <a:lnTo>
                    <a:pt x="162933" y="40971"/>
                  </a:lnTo>
                  <a:cubicBezTo>
                    <a:pt x="162933" y="40971"/>
                    <a:pt x="181989" y="52405"/>
                    <a:pt x="166744" y="60028"/>
                  </a:cubicBezTo>
                  <a:cubicBezTo>
                    <a:pt x="155310" y="63839"/>
                    <a:pt x="90518" y="90518"/>
                    <a:pt x="90518" y="90518"/>
                  </a:cubicBezTo>
                  <a:cubicBezTo>
                    <a:pt x="90518" y="90518"/>
                    <a:pt x="63839" y="98141"/>
                    <a:pt x="48594" y="86707"/>
                  </a:cubicBezTo>
                  <a:cubicBezTo>
                    <a:pt x="37160" y="79084"/>
                    <a:pt x="2858" y="48594"/>
                    <a:pt x="2858" y="48594"/>
                  </a:cubicBezTo>
                  <a:cubicBezTo>
                    <a:pt x="2858" y="48594"/>
                    <a:pt x="-8575" y="37160"/>
                    <a:pt x="14292" y="29538"/>
                  </a:cubicBezTo>
                  <a:lnTo>
                    <a:pt x="90518" y="2858"/>
                  </a:lnTo>
                  <a:cubicBezTo>
                    <a:pt x="94330" y="-953"/>
                    <a:pt x="101952" y="-953"/>
                    <a:pt x="113386" y="285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3" name="Google Shape;1433;p218"/>
            <p:cNvSpPr/>
            <p:nvPr/>
          </p:nvSpPr>
          <p:spPr>
            <a:xfrm>
              <a:off x="2551624" y="5755530"/>
              <a:ext cx="152452" cy="76226"/>
            </a:xfrm>
            <a:custGeom>
              <a:rect b="b" l="l" r="r" t="t"/>
              <a:pathLst>
                <a:path extrusionOk="0" h="76225" w="152451">
                  <a:moveTo>
                    <a:pt x="113386" y="2858"/>
                  </a:moveTo>
                  <a:lnTo>
                    <a:pt x="162933" y="40971"/>
                  </a:lnTo>
                  <a:cubicBezTo>
                    <a:pt x="162933" y="40971"/>
                    <a:pt x="181989" y="52405"/>
                    <a:pt x="166744" y="60028"/>
                  </a:cubicBezTo>
                  <a:cubicBezTo>
                    <a:pt x="155310" y="63839"/>
                    <a:pt x="90518" y="90518"/>
                    <a:pt x="90518" y="90518"/>
                  </a:cubicBezTo>
                  <a:cubicBezTo>
                    <a:pt x="90518" y="90518"/>
                    <a:pt x="63839" y="98141"/>
                    <a:pt x="48594" y="86707"/>
                  </a:cubicBezTo>
                  <a:cubicBezTo>
                    <a:pt x="37160" y="79084"/>
                    <a:pt x="2859" y="48594"/>
                    <a:pt x="2859" y="48594"/>
                  </a:cubicBezTo>
                  <a:cubicBezTo>
                    <a:pt x="2859" y="48594"/>
                    <a:pt x="-8575" y="37160"/>
                    <a:pt x="14292" y="29537"/>
                  </a:cubicBezTo>
                  <a:lnTo>
                    <a:pt x="90518" y="2858"/>
                  </a:lnTo>
                  <a:cubicBezTo>
                    <a:pt x="94330" y="-953"/>
                    <a:pt x="101952" y="-953"/>
                    <a:pt x="113386" y="285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4" name="Google Shape;1434;p218"/>
            <p:cNvSpPr/>
            <p:nvPr/>
          </p:nvSpPr>
          <p:spPr>
            <a:xfrm>
              <a:off x="2673585" y="5712652"/>
              <a:ext cx="152452" cy="76226"/>
            </a:xfrm>
            <a:custGeom>
              <a:rect b="b" l="l" r="r" t="t"/>
              <a:pathLst>
                <a:path extrusionOk="0" h="76225" w="152451">
                  <a:moveTo>
                    <a:pt x="105763" y="3812"/>
                  </a:moveTo>
                  <a:lnTo>
                    <a:pt x="155310" y="38113"/>
                  </a:lnTo>
                  <a:cubicBezTo>
                    <a:pt x="155310" y="38113"/>
                    <a:pt x="170555" y="49547"/>
                    <a:pt x="155310" y="57169"/>
                  </a:cubicBezTo>
                  <a:cubicBezTo>
                    <a:pt x="143876" y="60981"/>
                    <a:pt x="90518" y="83849"/>
                    <a:pt x="90518" y="83849"/>
                  </a:cubicBezTo>
                  <a:cubicBezTo>
                    <a:pt x="90518" y="83849"/>
                    <a:pt x="63839" y="91471"/>
                    <a:pt x="48594" y="80037"/>
                  </a:cubicBezTo>
                  <a:cubicBezTo>
                    <a:pt x="37160" y="72415"/>
                    <a:pt x="2858" y="41924"/>
                    <a:pt x="2858" y="41924"/>
                  </a:cubicBezTo>
                  <a:cubicBezTo>
                    <a:pt x="2858" y="41924"/>
                    <a:pt x="-8575" y="30490"/>
                    <a:pt x="14292" y="22868"/>
                  </a:cubicBezTo>
                  <a:lnTo>
                    <a:pt x="82895" y="0"/>
                  </a:lnTo>
                  <a:cubicBezTo>
                    <a:pt x="82895" y="0"/>
                    <a:pt x="94329" y="0"/>
                    <a:pt x="105763" y="38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5" name="Google Shape;1435;p218"/>
            <p:cNvSpPr/>
            <p:nvPr/>
          </p:nvSpPr>
          <p:spPr>
            <a:xfrm>
              <a:off x="2784113" y="5669775"/>
              <a:ext cx="152452" cy="76226"/>
            </a:xfrm>
            <a:custGeom>
              <a:rect b="b" l="l" r="r" t="t"/>
              <a:pathLst>
                <a:path extrusionOk="0" h="76225" w="152451">
                  <a:moveTo>
                    <a:pt x="105763" y="4764"/>
                  </a:moveTo>
                  <a:lnTo>
                    <a:pt x="151499" y="39066"/>
                  </a:lnTo>
                  <a:cubicBezTo>
                    <a:pt x="151499" y="39066"/>
                    <a:pt x="166744" y="50500"/>
                    <a:pt x="155310" y="58122"/>
                  </a:cubicBezTo>
                  <a:cubicBezTo>
                    <a:pt x="143876" y="61933"/>
                    <a:pt x="90518" y="84801"/>
                    <a:pt x="90518" y="84801"/>
                  </a:cubicBezTo>
                  <a:cubicBezTo>
                    <a:pt x="90518" y="84801"/>
                    <a:pt x="63839" y="92424"/>
                    <a:pt x="48594" y="80990"/>
                  </a:cubicBezTo>
                  <a:cubicBezTo>
                    <a:pt x="37160" y="73367"/>
                    <a:pt x="2858" y="42877"/>
                    <a:pt x="2858" y="42877"/>
                  </a:cubicBezTo>
                  <a:cubicBezTo>
                    <a:pt x="2858" y="42877"/>
                    <a:pt x="-8575" y="31443"/>
                    <a:pt x="14292" y="23820"/>
                  </a:cubicBezTo>
                  <a:lnTo>
                    <a:pt x="82896" y="953"/>
                  </a:lnTo>
                  <a:cubicBezTo>
                    <a:pt x="82896" y="953"/>
                    <a:pt x="94330" y="-2858"/>
                    <a:pt x="10576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6" name="Google Shape;1436;p218"/>
            <p:cNvSpPr/>
            <p:nvPr/>
          </p:nvSpPr>
          <p:spPr>
            <a:xfrm>
              <a:off x="2898451" y="5627851"/>
              <a:ext cx="152452" cy="76226"/>
            </a:xfrm>
            <a:custGeom>
              <a:rect b="b" l="l" r="r" t="t"/>
              <a:pathLst>
                <a:path extrusionOk="0" h="76225" w="152451">
                  <a:moveTo>
                    <a:pt x="105763" y="4764"/>
                  </a:moveTo>
                  <a:lnTo>
                    <a:pt x="155310" y="39066"/>
                  </a:lnTo>
                  <a:cubicBezTo>
                    <a:pt x="155310" y="39066"/>
                    <a:pt x="170555" y="50500"/>
                    <a:pt x="155310" y="58122"/>
                  </a:cubicBezTo>
                  <a:cubicBezTo>
                    <a:pt x="143876" y="61933"/>
                    <a:pt x="90518" y="84801"/>
                    <a:pt x="90518" y="84801"/>
                  </a:cubicBezTo>
                  <a:cubicBezTo>
                    <a:pt x="90518" y="84801"/>
                    <a:pt x="63839" y="92424"/>
                    <a:pt x="48594" y="80990"/>
                  </a:cubicBezTo>
                  <a:cubicBezTo>
                    <a:pt x="37160" y="73367"/>
                    <a:pt x="2858" y="42877"/>
                    <a:pt x="2858" y="42877"/>
                  </a:cubicBezTo>
                  <a:cubicBezTo>
                    <a:pt x="2858" y="42877"/>
                    <a:pt x="-8575" y="31443"/>
                    <a:pt x="14292" y="23820"/>
                  </a:cubicBezTo>
                  <a:lnTo>
                    <a:pt x="82896" y="953"/>
                  </a:lnTo>
                  <a:cubicBezTo>
                    <a:pt x="79084" y="953"/>
                    <a:pt x="90518" y="-2858"/>
                    <a:pt x="105763"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7" name="Google Shape;1437;p218"/>
            <p:cNvSpPr/>
            <p:nvPr/>
          </p:nvSpPr>
          <p:spPr>
            <a:xfrm>
              <a:off x="2858433" y="5463340"/>
              <a:ext cx="152452" cy="76226"/>
            </a:xfrm>
            <a:custGeom>
              <a:rect b="b" l="l" r="r" t="t"/>
              <a:pathLst>
                <a:path extrusionOk="0" h="76225" w="152451">
                  <a:moveTo>
                    <a:pt x="96235" y="1579"/>
                  </a:moveTo>
                  <a:lnTo>
                    <a:pt x="149593" y="39691"/>
                  </a:lnTo>
                  <a:cubicBezTo>
                    <a:pt x="149593" y="39691"/>
                    <a:pt x="161027" y="51125"/>
                    <a:pt x="149593" y="54937"/>
                  </a:cubicBezTo>
                  <a:cubicBezTo>
                    <a:pt x="138159" y="58748"/>
                    <a:pt x="77179" y="81616"/>
                    <a:pt x="77179" y="81616"/>
                  </a:cubicBezTo>
                  <a:cubicBezTo>
                    <a:pt x="77179" y="81616"/>
                    <a:pt x="61933" y="85427"/>
                    <a:pt x="50499" y="77804"/>
                  </a:cubicBezTo>
                  <a:cubicBezTo>
                    <a:pt x="39066" y="70182"/>
                    <a:pt x="953" y="39691"/>
                    <a:pt x="953" y="39691"/>
                  </a:cubicBezTo>
                  <a:cubicBezTo>
                    <a:pt x="953" y="39691"/>
                    <a:pt x="-2858" y="32069"/>
                    <a:pt x="4764" y="28258"/>
                  </a:cubicBezTo>
                  <a:lnTo>
                    <a:pt x="73367" y="5390"/>
                  </a:lnTo>
                  <a:cubicBezTo>
                    <a:pt x="73367" y="1579"/>
                    <a:pt x="84801" y="-2233"/>
                    <a:pt x="96235" y="157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8" name="Google Shape;1438;p218"/>
            <p:cNvSpPr/>
            <p:nvPr/>
          </p:nvSpPr>
          <p:spPr>
            <a:xfrm>
              <a:off x="1665499" y="5796501"/>
              <a:ext cx="152452" cy="76226"/>
            </a:xfrm>
            <a:custGeom>
              <a:rect b="b" l="l" r="r" t="t"/>
              <a:pathLst>
                <a:path extrusionOk="0" h="76225" w="152451">
                  <a:moveTo>
                    <a:pt x="122914" y="7622"/>
                  </a:moveTo>
                  <a:lnTo>
                    <a:pt x="168650" y="49547"/>
                  </a:lnTo>
                  <a:cubicBezTo>
                    <a:pt x="168650" y="49547"/>
                    <a:pt x="180084" y="60981"/>
                    <a:pt x="168650" y="64792"/>
                  </a:cubicBezTo>
                  <a:cubicBezTo>
                    <a:pt x="157216" y="72415"/>
                    <a:pt x="77179" y="99093"/>
                    <a:pt x="77179" y="99093"/>
                  </a:cubicBezTo>
                  <a:cubicBezTo>
                    <a:pt x="77179" y="99093"/>
                    <a:pt x="58122" y="102905"/>
                    <a:pt x="46688" y="91471"/>
                  </a:cubicBezTo>
                  <a:cubicBezTo>
                    <a:pt x="35254" y="80037"/>
                    <a:pt x="953" y="45735"/>
                    <a:pt x="953" y="45735"/>
                  </a:cubicBezTo>
                  <a:cubicBezTo>
                    <a:pt x="953" y="45735"/>
                    <a:pt x="-2858" y="38113"/>
                    <a:pt x="4764" y="30490"/>
                  </a:cubicBezTo>
                  <a:lnTo>
                    <a:pt x="88613" y="0"/>
                  </a:lnTo>
                  <a:cubicBezTo>
                    <a:pt x="92424" y="3811"/>
                    <a:pt x="107669" y="0"/>
                    <a:pt x="122914" y="762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39" name="Google Shape;1439;p218"/>
            <p:cNvSpPr/>
            <p:nvPr/>
          </p:nvSpPr>
          <p:spPr>
            <a:xfrm>
              <a:off x="1791271" y="5753987"/>
              <a:ext cx="152452" cy="76226"/>
            </a:xfrm>
            <a:custGeom>
              <a:rect b="b" l="l" r="r" t="t"/>
              <a:pathLst>
                <a:path extrusionOk="0" h="76225" w="152451">
                  <a:moveTo>
                    <a:pt x="119103" y="4401"/>
                  </a:moveTo>
                  <a:lnTo>
                    <a:pt x="164838" y="46325"/>
                  </a:lnTo>
                  <a:cubicBezTo>
                    <a:pt x="164838" y="46325"/>
                    <a:pt x="176272" y="57759"/>
                    <a:pt x="164838" y="61570"/>
                  </a:cubicBezTo>
                  <a:cubicBezTo>
                    <a:pt x="153405" y="69193"/>
                    <a:pt x="77179" y="95872"/>
                    <a:pt x="77179" y="95872"/>
                  </a:cubicBezTo>
                  <a:cubicBezTo>
                    <a:pt x="77179" y="95872"/>
                    <a:pt x="58122" y="99683"/>
                    <a:pt x="46688" y="92060"/>
                  </a:cubicBezTo>
                  <a:cubicBezTo>
                    <a:pt x="35254" y="80627"/>
                    <a:pt x="953" y="50136"/>
                    <a:pt x="953" y="50136"/>
                  </a:cubicBezTo>
                  <a:cubicBezTo>
                    <a:pt x="953" y="50136"/>
                    <a:pt x="-2859" y="42514"/>
                    <a:pt x="4764" y="34891"/>
                  </a:cubicBezTo>
                  <a:lnTo>
                    <a:pt x="84801" y="4401"/>
                  </a:lnTo>
                  <a:cubicBezTo>
                    <a:pt x="88613"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0" name="Google Shape;1440;p218"/>
            <p:cNvSpPr/>
            <p:nvPr/>
          </p:nvSpPr>
          <p:spPr>
            <a:xfrm>
              <a:off x="1909421" y="5712063"/>
              <a:ext cx="152452" cy="76226"/>
            </a:xfrm>
            <a:custGeom>
              <a:rect b="b" l="l" r="r" t="t"/>
              <a:pathLst>
                <a:path extrusionOk="0" h="76225" w="152451">
                  <a:moveTo>
                    <a:pt x="119103" y="4401"/>
                  </a:moveTo>
                  <a:lnTo>
                    <a:pt x="164838" y="42514"/>
                  </a:lnTo>
                  <a:cubicBezTo>
                    <a:pt x="164838" y="42514"/>
                    <a:pt x="176272" y="53948"/>
                    <a:pt x="164838" y="57759"/>
                  </a:cubicBezTo>
                  <a:cubicBezTo>
                    <a:pt x="153404" y="65382"/>
                    <a:pt x="77179" y="88249"/>
                    <a:pt x="77179" y="88249"/>
                  </a:cubicBezTo>
                  <a:cubicBezTo>
                    <a:pt x="77179" y="88249"/>
                    <a:pt x="58122" y="92061"/>
                    <a:pt x="46688" y="84438"/>
                  </a:cubicBezTo>
                  <a:cubicBezTo>
                    <a:pt x="35254" y="76815"/>
                    <a:pt x="953" y="46325"/>
                    <a:pt x="953" y="46325"/>
                  </a:cubicBezTo>
                  <a:cubicBezTo>
                    <a:pt x="953" y="46325"/>
                    <a:pt x="-2858" y="38702"/>
                    <a:pt x="4764" y="34891"/>
                  </a:cubicBezTo>
                  <a:lnTo>
                    <a:pt x="84801" y="4401"/>
                  </a:lnTo>
                  <a:cubicBezTo>
                    <a:pt x="88612"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1" name="Google Shape;1441;p218"/>
            <p:cNvSpPr/>
            <p:nvPr/>
          </p:nvSpPr>
          <p:spPr>
            <a:xfrm>
              <a:off x="2031383" y="5669775"/>
              <a:ext cx="152452" cy="76226"/>
            </a:xfrm>
            <a:custGeom>
              <a:rect b="b" l="l" r="r" t="t"/>
              <a:pathLst>
                <a:path extrusionOk="0" h="76225" w="152451">
                  <a:moveTo>
                    <a:pt x="115292" y="4764"/>
                  </a:moveTo>
                  <a:lnTo>
                    <a:pt x="157216" y="42877"/>
                  </a:lnTo>
                  <a:cubicBezTo>
                    <a:pt x="157216" y="42877"/>
                    <a:pt x="164838" y="50500"/>
                    <a:pt x="161027" y="54311"/>
                  </a:cubicBezTo>
                  <a:cubicBezTo>
                    <a:pt x="149593" y="61933"/>
                    <a:pt x="77179" y="84801"/>
                    <a:pt x="77179" y="84801"/>
                  </a:cubicBezTo>
                  <a:cubicBezTo>
                    <a:pt x="77179" y="84801"/>
                    <a:pt x="61933" y="88613"/>
                    <a:pt x="50500" y="80990"/>
                  </a:cubicBezTo>
                  <a:cubicBezTo>
                    <a:pt x="39066" y="73367"/>
                    <a:pt x="953" y="42877"/>
                    <a:pt x="953" y="42877"/>
                  </a:cubicBezTo>
                  <a:cubicBezTo>
                    <a:pt x="953" y="42877"/>
                    <a:pt x="-2859" y="35254"/>
                    <a:pt x="4764" y="31443"/>
                  </a:cubicBezTo>
                  <a:lnTo>
                    <a:pt x="84801" y="953"/>
                  </a:lnTo>
                  <a:cubicBezTo>
                    <a:pt x="80990" y="953"/>
                    <a:pt x="100046" y="-2858"/>
                    <a:pt x="115292"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2" name="Google Shape;1442;p218"/>
            <p:cNvSpPr/>
            <p:nvPr/>
          </p:nvSpPr>
          <p:spPr>
            <a:xfrm>
              <a:off x="2145721" y="5628214"/>
              <a:ext cx="152452" cy="76226"/>
            </a:xfrm>
            <a:custGeom>
              <a:rect b="b" l="l" r="r" t="t"/>
              <a:pathLst>
                <a:path extrusionOk="0" h="76225" w="152451">
                  <a:moveTo>
                    <a:pt x="119103" y="4401"/>
                  </a:moveTo>
                  <a:lnTo>
                    <a:pt x="161027" y="42514"/>
                  </a:lnTo>
                  <a:cubicBezTo>
                    <a:pt x="161027" y="42514"/>
                    <a:pt x="172461" y="53948"/>
                    <a:pt x="161027" y="57759"/>
                  </a:cubicBezTo>
                  <a:cubicBezTo>
                    <a:pt x="149593" y="65381"/>
                    <a:pt x="77179" y="88249"/>
                    <a:pt x="77179" y="88249"/>
                  </a:cubicBezTo>
                  <a:cubicBezTo>
                    <a:pt x="77179" y="88249"/>
                    <a:pt x="58122" y="92061"/>
                    <a:pt x="46688" y="84438"/>
                  </a:cubicBezTo>
                  <a:cubicBezTo>
                    <a:pt x="35254" y="76815"/>
                    <a:pt x="953" y="46325"/>
                    <a:pt x="953" y="46325"/>
                  </a:cubicBezTo>
                  <a:cubicBezTo>
                    <a:pt x="953" y="46325"/>
                    <a:pt x="-2859" y="38703"/>
                    <a:pt x="4764" y="34891"/>
                  </a:cubicBezTo>
                  <a:lnTo>
                    <a:pt x="84801" y="4401"/>
                  </a:lnTo>
                  <a:cubicBezTo>
                    <a:pt x="84801" y="590"/>
                    <a:pt x="103858" y="-3222"/>
                    <a:pt x="119103" y="44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3" name="Google Shape;1443;p218"/>
            <p:cNvSpPr/>
            <p:nvPr/>
          </p:nvSpPr>
          <p:spPr>
            <a:xfrm>
              <a:off x="2262335" y="5585927"/>
              <a:ext cx="152452" cy="76226"/>
            </a:xfrm>
            <a:custGeom>
              <a:rect b="b" l="l" r="r" t="t"/>
              <a:pathLst>
                <a:path extrusionOk="0" h="76225" w="152451">
                  <a:moveTo>
                    <a:pt x="109205" y="4764"/>
                  </a:moveTo>
                  <a:lnTo>
                    <a:pt x="154941" y="39066"/>
                  </a:lnTo>
                  <a:cubicBezTo>
                    <a:pt x="154941" y="39066"/>
                    <a:pt x="170186" y="46688"/>
                    <a:pt x="151129" y="58122"/>
                  </a:cubicBezTo>
                  <a:cubicBezTo>
                    <a:pt x="139696" y="61933"/>
                    <a:pt x="74904" y="84801"/>
                    <a:pt x="74904" y="84801"/>
                  </a:cubicBezTo>
                  <a:cubicBezTo>
                    <a:pt x="74904" y="84801"/>
                    <a:pt x="55847" y="88612"/>
                    <a:pt x="44413" y="80990"/>
                  </a:cubicBezTo>
                  <a:cubicBezTo>
                    <a:pt x="32979" y="73367"/>
                    <a:pt x="2489" y="42877"/>
                    <a:pt x="2489" y="42877"/>
                  </a:cubicBezTo>
                  <a:cubicBezTo>
                    <a:pt x="2489" y="42877"/>
                    <a:pt x="-5134" y="39066"/>
                    <a:pt x="6300" y="31443"/>
                  </a:cubicBezTo>
                  <a:lnTo>
                    <a:pt x="82526" y="953"/>
                  </a:lnTo>
                  <a:cubicBezTo>
                    <a:pt x="82526" y="953"/>
                    <a:pt x="97771" y="-2858"/>
                    <a:pt x="10920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4" name="Google Shape;1444;p218"/>
            <p:cNvSpPr/>
            <p:nvPr/>
          </p:nvSpPr>
          <p:spPr>
            <a:xfrm>
              <a:off x="2376674" y="5541144"/>
              <a:ext cx="152452" cy="76226"/>
            </a:xfrm>
            <a:custGeom>
              <a:rect b="b" l="l" r="r" t="t"/>
              <a:pathLst>
                <a:path extrusionOk="0" h="76225" w="152451">
                  <a:moveTo>
                    <a:pt x="109205"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5"/>
                    <a:pt x="2489" y="41924"/>
                    <a:pt x="2489" y="41924"/>
                  </a:cubicBezTo>
                  <a:cubicBezTo>
                    <a:pt x="2489" y="41924"/>
                    <a:pt x="-5134" y="38113"/>
                    <a:pt x="6300" y="30490"/>
                  </a:cubicBezTo>
                  <a:lnTo>
                    <a:pt x="82526" y="0"/>
                  </a:lnTo>
                  <a:cubicBezTo>
                    <a:pt x="82526" y="7623"/>
                    <a:pt x="97771" y="0"/>
                    <a:pt x="109205"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5" name="Google Shape;1445;p218"/>
            <p:cNvSpPr/>
            <p:nvPr/>
          </p:nvSpPr>
          <p:spPr>
            <a:xfrm>
              <a:off x="2487201" y="5503031"/>
              <a:ext cx="152452" cy="76226"/>
            </a:xfrm>
            <a:custGeom>
              <a:rect b="b" l="l" r="r" t="t"/>
              <a:pathLst>
                <a:path extrusionOk="0" h="76225" w="152451">
                  <a:moveTo>
                    <a:pt x="109205"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5"/>
                    <a:pt x="2489" y="41924"/>
                    <a:pt x="2489" y="41924"/>
                  </a:cubicBezTo>
                  <a:cubicBezTo>
                    <a:pt x="2489" y="41924"/>
                    <a:pt x="-5134" y="38113"/>
                    <a:pt x="6300" y="30490"/>
                  </a:cubicBezTo>
                  <a:lnTo>
                    <a:pt x="82526" y="0"/>
                  </a:lnTo>
                  <a:cubicBezTo>
                    <a:pt x="82526" y="3812"/>
                    <a:pt x="97771" y="0"/>
                    <a:pt x="109205"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6" name="Google Shape;1446;p218"/>
            <p:cNvSpPr/>
            <p:nvPr/>
          </p:nvSpPr>
          <p:spPr>
            <a:xfrm>
              <a:off x="2601540" y="5464919"/>
              <a:ext cx="152452" cy="76226"/>
            </a:xfrm>
            <a:custGeom>
              <a:rect b="b" l="l" r="r" t="t"/>
              <a:pathLst>
                <a:path extrusionOk="0" h="76225" w="152451">
                  <a:moveTo>
                    <a:pt x="105394" y="7623"/>
                  </a:moveTo>
                  <a:lnTo>
                    <a:pt x="154941" y="41924"/>
                  </a:lnTo>
                  <a:cubicBezTo>
                    <a:pt x="154941" y="41924"/>
                    <a:pt x="170186" y="49547"/>
                    <a:pt x="151129" y="60981"/>
                  </a:cubicBezTo>
                  <a:cubicBezTo>
                    <a:pt x="139696" y="64792"/>
                    <a:pt x="78715" y="87660"/>
                    <a:pt x="78715" y="87660"/>
                  </a:cubicBezTo>
                  <a:cubicBezTo>
                    <a:pt x="78715" y="87660"/>
                    <a:pt x="59658" y="87660"/>
                    <a:pt x="48225" y="80037"/>
                  </a:cubicBezTo>
                  <a:cubicBezTo>
                    <a:pt x="36791" y="72414"/>
                    <a:pt x="2489" y="41924"/>
                    <a:pt x="2489" y="41924"/>
                  </a:cubicBezTo>
                  <a:cubicBezTo>
                    <a:pt x="2489" y="41924"/>
                    <a:pt x="-5134" y="38113"/>
                    <a:pt x="6300" y="30490"/>
                  </a:cubicBezTo>
                  <a:lnTo>
                    <a:pt x="82526" y="0"/>
                  </a:lnTo>
                  <a:cubicBezTo>
                    <a:pt x="78715" y="3811"/>
                    <a:pt x="90149" y="0"/>
                    <a:pt x="105394"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7" name="Google Shape;1447;p218"/>
            <p:cNvSpPr/>
            <p:nvPr/>
          </p:nvSpPr>
          <p:spPr>
            <a:xfrm>
              <a:off x="2708256" y="5426806"/>
              <a:ext cx="152452" cy="76226"/>
            </a:xfrm>
            <a:custGeom>
              <a:rect b="b" l="l" r="r" t="t"/>
              <a:pathLst>
                <a:path extrusionOk="0" h="76225" w="152451">
                  <a:moveTo>
                    <a:pt x="105394" y="7623"/>
                  </a:moveTo>
                  <a:lnTo>
                    <a:pt x="154941" y="41924"/>
                  </a:lnTo>
                  <a:cubicBezTo>
                    <a:pt x="154941" y="41924"/>
                    <a:pt x="170186" y="49547"/>
                    <a:pt x="151129" y="60981"/>
                  </a:cubicBezTo>
                  <a:cubicBezTo>
                    <a:pt x="139695" y="64792"/>
                    <a:pt x="78715" y="87660"/>
                    <a:pt x="78715" y="87660"/>
                  </a:cubicBezTo>
                  <a:cubicBezTo>
                    <a:pt x="78715" y="87660"/>
                    <a:pt x="59658" y="87660"/>
                    <a:pt x="48224" y="80037"/>
                  </a:cubicBezTo>
                  <a:cubicBezTo>
                    <a:pt x="36791" y="72414"/>
                    <a:pt x="2489" y="41924"/>
                    <a:pt x="2489" y="41924"/>
                  </a:cubicBezTo>
                  <a:cubicBezTo>
                    <a:pt x="2489" y="41924"/>
                    <a:pt x="-5133" y="38113"/>
                    <a:pt x="6300" y="30490"/>
                  </a:cubicBezTo>
                  <a:lnTo>
                    <a:pt x="82526" y="0"/>
                  </a:lnTo>
                  <a:cubicBezTo>
                    <a:pt x="82526" y="0"/>
                    <a:pt x="93960" y="0"/>
                    <a:pt x="105394" y="762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8" name="Google Shape;1448;p218"/>
            <p:cNvSpPr/>
            <p:nvPr/>
          </p:nvSpPr>
          <p:spPr>
            <a:xfrm>
              <a:off x="2809839" y="5355582"/>
              <a:ext cx="266790" cy="76226"/>
            </a:xfrm>
            <a:custGeom>
              <a:rect b="b" l="l" r="r" t="t"/>
              <a:pathLst>
                <a:path extrusionOk="0" h="76225" w="266790">
                  <a:moveTo>
                    <a:pt x="0" y="67412"/>
                  </a:moveTo>
                  <a:lnTo>
                    <a:pt x="64792" y="109336"/>
                  </a:lnTo>
                  <a:cubicBezTo>
                    <a:pt x="64792" y="109336"/>
                    <a:pt x="80037" y="116959"/>
                    <a:pt x="95282" y="113148"/>
                  </a:cubicBezTo>
                  <a:cubicBezTo>
                    <a:pt x="110528" y="105525"/>
                    <a:pt x="270602" y="48356"/>
                    <a:pt x="270602" y="48356"/>
                  </a:cubicBezTo>
                  <a:cubicBezTo>
                    <a:pt x="270602" y="48356"/>
                    <a:pt x="270602" y="40733"/>
                    <a:pt x="259168" y="36922"/>
                  </a:cubicBezTo>
                  <a:lnTo>
                    <a:pt x="213432" y="6432"/>
                  </a:lnTo>
                  <a:cubicBezTo>
                    <a:pt x="213432" y="6432"/>
                    <a:pt x="194376" y="-5002"/>
                    <a:pt x="171508" y="2620"/>
                  </a:cubicBezTo>
                  <a:cubicBezTo>
                    <a:pt x="148640" y="10243"/>
                    <a:pt x="3811" y="63601"/>
                    <a:pt x="3811" y="63601"/>
                  </a:cubicBezTo>
                  <a:cubicBezTo>
                    <a:pt x="3811" y="63601"/>
                    <a:pt x="0" y="67412"/>
                    <a:pt x="0" y="674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9" name="Google Shape;1449;p218"/>
            <p:cNvSpPr/>
            <p:nvPr/>
          </p:nvSpPr>
          <p:spPr>
            <a:xfrm>
              <a:off x="2957209" y="5403938"/>
              <a:ext cx="190565" cy="76226"/>
            </a:xfrm>
            <a:custGeom>
              <a:rect b="b" l="l" r="r" t="t"/>
              <a:pathLst>
                <a:path extrusionOk="0" h="76225" w="190564">
                  <a:moveTo>
                    <a:pt x="130854" y="0"/>
                  </a:moveTo>
                  <a:lnTo>
                    <a:pt x="5082" y="45736"/>
                  </a:lnTo>
                  <a:cubicBezTo>
                    <a:pt x="5082" y="45736"/>
                    <a:pt x="-6352" y="53358"/>
                    <a:pt x="5082" y="60981"/>
                  </a:cubicBezTo>
                  <a:cubicBezTo>
                    <a:pt x="16516" y="68603"/>
                    <a:pt x="58440" y="95282"/>
                    <a:pt x="58440" y="95282"/>
                  </a:cubicBezTo>
                  <a:cubicBezTo>
                    <a:pt x="58440" y="95282"/>
                    <a:pt x="77496" y="102905"/>
                    <a:pt x="92741" y="95282"/>
                  </a:cubicBezTo>
                  <a:cubicBezTo>
                    <a:pt x="111798" y="87660"/>
                    <a:pt x="207080" y="49547"/>
                    <a:pt x="207080" y="49547"/>
                  </a:cubicBezTo>
                  <a:cubicBezTo>
                    <a:pt x="207080" y="49547"/>
                    <a:pt x="210891" y="45736"/>
                    <a:pt x="199457" y="38113"/>
                  </a:cubicBezTo>
                  <a:cubicBezTo>
                    <a:pt x="188024" y="30490"/>
                    <a:pt x="142288" y="3811"/>
                    <a:pt x="130854" y="0"/>
                  </a:cubicBezTo>
                  <a:lnTo>
                    <a:pt x="130854" y="0"/>
                  </a:ln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0" name="Google Shape;1450;p218"/>
            <p:cNvSpPr/>
            <p:nvPr/>
          </p:nvSpPr>
          <p:spPr>
            <a:xfrm>
              <a:off x="2970760" y="5459413"/>
              <a:ext cx="266790" cy="114339"/>
            </a:xfrm>
            <a:custGeom>
              <a:rect b="b" l="l" r="r" t="t"/>
              <a:pathLst>
                <a:path extrusionOk="0" h="114338" w="266790">
                  <a:moveTo>
                    <a:pt x="201151" y="1694"/>
                  </a:moveTo>
                  <a:lnTo>
                    <a:pt x="6776" y="77920"/>
                  </a:lnTo>
                  <a:cubicBezTo>
                    <a:pt x="6776" y="77920"/>
                    <a:pt x="-8470" y="85542"/>
                    <a:pt x="6776" y="93165"/>
                  </a:cubicBezTo>
                  <a:cubicBezTo>
                    <a:pt x="18210" y="100787"/>
                    <a:pt x="60134" y="127467"/>
                    <a:pt x="60134" y="127467"/>
                  </a:cubicBezTo>
                  <a:cubicBezTo>
                    <a:pt x="60134" y="127467"/>
                    <a:pt x="75379" y="138900"/>
                    <a:pt x="90624" y="131278"/>
                  </a:cubicBezTo>
                  <a:cubicBezTo>
                    <a:pt x="105869" y="123655"/>
                    <a:pt x="281189" y="55052"/>
                    <a:pt x="281189" y="55052"/>
                  </a:cubicBezTo>
                  <a:cubicBezTo>
                    <a:pt x="281189" y="55052"/>
                    <a:pt x="285000" y="47430"/>
                    <a:pt x="277377" y="43618"/>
                  </a:cubicBezTo>
                  <a:lnTo>
                    <a:pt x="208774" y="1694"/>
                  </a:lnTo>
                  <a:cubicBezTo>
                    <a:pt x="212585" y="1694"/>
                    <a:pt x="204963" y="-2117"/>
                    <a:pt x="201151"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1" name="Google Shape;1451;p218"/>
            <p:cNvSpPr/>
            <p:nvPr/>
          </p:nvSpPr>
          <p:spPr>
            <a:xfrm>
              <a:off x="3007585" y="5518082"/>
              <a:ext cx="304903" cy="152452"/>
            </a:xfrm>
            <a:custGeom>
              <a:rect b="b" l="l" r="r" t="t"/>
              <a:pathLst>
                <a:path extrusionOk="0" h="152451" w="304903">
                  <a:moveTo>
                    <a:pt x="8064" y="95477"/>
                  </a:moveTo>
                  <a:cubicBezTo>
                    <a:pt x="8064" y="95477"/>
                    <a:pt x="-7182" y="103100"/>
                    <a:pt x="4252" y="114534"/>
                  </a:cubicBezTo>
                  <a:cubicBezTo>
                    <a:pt x="15686" y="125968"/>
                    <a:pt x="53799" y="148835"/>
                    <a:pt x="53799" y="148835"/>
                  </a:cubicBezTo>
                  <a:cubicBezTo>
                    <a:pt x="53799" y="148835"/>
                    <a:pt x="72855" y="164080"/>
                    <a:pt x="91912" y="152646"/>
                  </a:cubicBezTo>
                  <a:cubicBezTo>
                    <a:pt x="110968" y="141213"/>
                    <a:pt x="290099" y="76421"/>
                    <a:pt x="290099" y="76421"/>
                  </a:cubicBezTo>
                  <a:cubicBezTo>
                    <a:pt x="290099" y="76421"/>
                    <a:pt x="343457" y="57364"/>
                    <a:pt x="335835" y="49742"/>
                  </a:cubicBezTo>
                  <a:cubicBezTo>
                    <a:pt x="335835" y="49742"/>
                    <a:pt x="271043" y="-3616"/>
                    <a:pt x="259609" y="195"/>
                  </a:cubicBezTo>
                  <a:cubicBezTo>
                    <a:pt x="259609" y="195"/>
                    <a:pt x="251986" y="195"/>
                    <a:pt x="244363" y="4006"/>
                  </a:cubicBezTo>
                  <a:cubicBezTo>
                    <a:pt x="236741" y="7818"/>
                    <a:pt x="8064" y="95477"/>
                    <a:pt x="8064" y="9547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2" name="Google Shape;1452;p218"/>
            <p:cNvSpPr/>
            <p:nvPr/>
          </p:nvSpPr>
          <p:spPr>
            <a:xfrm>
              <a:off x="3133358" y="5612949"/>
              <a:ext cx="228677" cy="114339"/>
            </a:xfrm>
            <a:custGeom>
              <a:rect b="b" l="l" r="r" t="t"/>
              <a:pathLst>
                <a:path extrusionOk="0" h="114338" w="228677">
                  <a:moveTo>
                    <a:pt x="145270" y="610"/>
                  </a:moveTo>
                  <a:cubicBezTo>
                    <a:pt x="145270" y="610"/>
                    <a:pt x="137647" y="-3201"/>
                    <a:pt x="114780" y="8233"/>
                  </a:cubicBezTo>
                  <a:cubicBezTo>
                    <a:pt x="91912" y="15855"/>
                    <a:pt x="8064" y="50157"/>
                    <a:pt x="8064" y="50157"/>
                  </a:cubicBezTo>
                  <a:cubicBezTo>
                    <a:pt x="8064" y="50157"/>
                    <a:pt x="-7182" y="57779"/>
                    <a:pt x="4252" y="65402"/>
                  </a:cubicBezTo>
                  <a:cubicBezTo>
                    <a:pt x="15686" y="76836"/>
                    <a:pt x="95723" y="126382"/>
                    <a:pt x="95723" y="126382"/>
                  </a:cubicBezTo>
                  <a:cubicBezTo>
                    <a:pt x="95723" y="126382"/>
                    <a:pt x="114780" y="137816"/>
                    <a:pt x="141459" y="126382"/>
                  </a:cubicBezTo>
                  <a:cubicBezTo>
                    <a:pt x="168138" y="114948"/>
                    <a:pt x="240552" y="88270"/>
                    <a:pt x="240552" y="88270"/>
                  </a:cubicBezTo>
                  <a:cubicBezTo>
                    <a:pt x="240552" y="88270"/>
                    <a:pt x="263420" y="76836"/>
                    <a:pt x="255798" y="69213"/>
                  </a:cubicBezTo>
                  <a:cubicBezTo>
                    <a:pt x="240552" y="61590"/>
                    <a:pt x="145270" y="610"/>
                    <a:pt x="145270" y="61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3" name="Google Shape;1453;p218"/>
            <p:cNvSpPr/>
            <p:nvPr/>
          </p:nvSpPr>
          <p:spPr>
            <a:xfrm>
              <a:off x="2970323" y="5678774"/>
              <a:ext cx="228677" cy="114339"/>
            </a:xfrm>
            <a:custGeom>
              <a:rect b="b" l="l" r="r" t="t"/>
              <a:pathLst>
                <a:path extrusionOk="0" h="114338" w="228677">
                  <a:moveTo>
                    <a:pt x="152042" y="3388"/>
                  </a:moveTo>
                  <a:lnTo>
                    <a:pt x="247325" y="64368"/>
                  </a:lnTo>
                  <a:cubicBezTo>
                    <a:pt x="247325" y="64368"/>
                    <a:pt x="266381" y="71991"/>
                    <a:pt x="251136" y="83425"/>
                  </a:cubicBezTo>
                  <a:cubicBezTo>
                    <a:pt x="235891" y="91047"/>
                    <a:pt x="140608" y="129160"/>
                    <a:pt x="140608" y="129160"/>
                  </a:cubicBezTo>
                  <a:cubicBezTo>
                    <a:pt x="140608" y="129160"/>
                    <a:pt x="121552" y="140594"/>
                    <a:pt x="91061" y="121538"/>
                  </a:cubicBezTo>
                  <a:cubicBezTo>
                    <a:pt x="60571" y="102481"/>
                    <a:pt x="3402" y="64368"/>
                    <a:pt x="3402" y="64368"/>
                  </a:cubicBezTo>
                  <a:cubicBezTo>
                    <a:pt x="3402" y="64368"/>
                    <a:pt x="-8032" y="52934"/>
                    <a:pt x="11024" y="45312"/>
                  </a:cubicBezTo>
                  <a:cubicBezTo>
                    <a:pt x="26270" y="37690"/>
                    <a:pt x="121552" y="3388"/>
                    <a:pt x="121552" y="3388"/>
                  </a:cubicBezTo>
                  <a:cubicBezTo>
                    <a:pt x="121552" y="3388"/>
                    <a:pt x="144420" y="-4235"/>
                    <a:pt x="152042"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4" name="Google Shape;1454;p218"/>
            <p:cNvSpPr/>
            <p:nvPr/>
          </p:nvSpPr>
          <p:spPr>
            <a:xfrm>
              <a:off x="2807350" y="5739755"/>
              <a:ext cx="228677" cy="114339"/>
            </a:xfrm>
            <a:custGeom>
              <a:rect b="b" l="l" r="r" t="t"/>
              <a:pathLst>
                <a:path extrusionOk="0" h="114338" w="228677">
                  <a:moveTo>
                    <a:pt x="246412" y="60557"/>
                  </a:moveTo>
                  <a:cubicBezTo>
                    <a:pt x="246412" y="60557"/>
                    <a:pt x="269279" y="71991"/>
                    <a:pt x="254034" y="83425"/>
                  </a:cubicBezTo>
                  <a:cubicBezTo>
                    <a:pt x="238789" y="91048"/>
                    <a:pt x="139695" y="129160"/>
                    <a:pt x="139695" y="129160"/>
                  </a:cubicBezTo>
                  <a:cubicBezTo>
                    <a:pt x="139695" y="129160"/>
                    <a:pt x="105394" y="140594"/>
                    <a:pt x="90149" y="129160"/>
                  </a:cubicBezTo>
                  <a:cubicBezTo>
                    <a:pt x="74904" y="113915"/>
                    <a:pt x="2489" y="68180"/>
                    <a:pt x="2489" y="68180"/>
                  </a:cubicBezTo>
                  <a:cubicBezTo>
                    <a:pt x="2489" y="68180"/>
                    <a:pt x="-5133" y="56746"/>
                    <a:pt x="6300" y="49123"/>
                  </a:cubicBezTo>
                  <a:cubicBezTo>
                    <a:pt x="17734" y="45312"/>
                    <a:pt x="120639" y="3388"/>
                    <a:pt x="120639" y="3388"/>
                  </a:cubicBezTo>
                  <a:cubicBezTo>
                    <a:pt x="120639" y="3388"/>
                    <a:pt x="147318" y="-4235"/>
                    <a:pt x="158752" y="3388"/>
                  </a:cubicBezTo>
                  <a:cubicBezTo>
                    <a:pt x="170186" y="14822"/>
                    <a:pt x="246412" y="60557"/>
                    <a:pt x="246412" y="60557"/>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5" name="Google Shape;1455;p218"/>
            <p:cNvSpPr/>
            <p:nvPr/>
          </p:nvSpPr>
          <p:spPr>
            <a:xfrm>
              <a:off x="2175945" y="5803682"/>
              <a:ext cx="686032" cy="304903"/>
            </a:xfrm>
            <a:custGeom>
              <a:rect b="b" l="l" r="r" t="t"/>
              <a:pathLst>
                <a:path extrusionOk="0" h="304903" w="686032">
                  <a:moveTo>
                    <a:pt x="626271" y="4252"/>
                  </a:moveTo>
                  <a:lnTo>
                    <a:pt x="713931" y="69044"/>
                  </a:lnTo>
                  <a:cubicBezTo>
                    <a:pt x="713931" y="69044"/>
                    <a:pt x="732987" y="80478"/>
                    <a:pt x="717742" y="88101"/>
                  </a:cubicBezTo>
                  <a:lnTo>
                    <a:pt x="134615" y="316778"/>
                  </a:lnTo>
                  <a:cubicBezTo>
                    <a:pt x="134615" y="316778"/>
                    <a:pt x="107936" y="328212"/>
                    <a:pt x="88879" y="312967"/>
                  </a:cubicBezTo>
                  <a:cubicBezTo>
                    <a:pt x="69823" y="297722"/>
                    <a:pt x="1220" y="244364"/>
                    <a:pt x="1220" y="244364"/>
                  </a:cubicBezTo>
                  <a:cubicBezTo>
                    <a:pt x="1220" y="244364"/>
                    <a:pt x="-6403" y="232930"/>
                    <a:pt x="16465" y="221496"/>
                  </a:cubicBezTo>
                  <a:cubicBezTo>
                    <a:pt x="39333" y="213873"/>
                    <a:pt x="569102" y="8064"/>
                    <a:pt x="569102" y="8064"/>
                  </a:cubicBezTo>
                  <a:cubicBezTo>
                    <a:pt x="569102" y="8064"/>
                    <a:pt x="607215" y="-7182"/>
                    <a:pt x="626271" y="425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6" name="Google Shape;1456;p218"/>
            <p:cNvSpPr/>
            <p:nvPr/>
          </p:nvSpPr>
          <p:spPr>
            <a:xfrm>
              <a:off x="3029827" y="5271865"/>
              <a:ext cx="419242" cy="228677"/>
            </a:xfrm>
            <a:custGeom>
              <a:rect b="b" l="l" r="r" t="t"/>
              <a:pathLst>
                <a:path extrusionOk="0" h="228677" w="419242">
                  <a:moveTo>
                    <a:pt x="439366" y="139695"/>
                  </a:moveTo>
                  <a:cubicBezTo>
                    <a:pt x="439366" y="139695"/>
                    <a:pt x="469856" y="158752"/>
                    <a:pt x="450799" y="170186"/>
                  </a:cubicBezTo>
                  <a:cubicBezTo>
                    <a:pt x="431743" y="181620"/>
                    <a:pt x="378385" y="200676"/>
                    <a:pt x="378385" y="200676"/>
                  </a:cubicBezTo>
                  <a:cubicBezTo>
                    <a:pt x="378385" y="200676"/>
                    <a:pt x="366951" y="204487"/>
                    <a:pt x="355517" y="200676"/>
                  </a:cubicBezTo>
                  <a:cubicBezTo>
                    <a:pt x="355517" y="200676"/>
                    <a:pt x="347895" y="212110"/>
                    <a:pt x="332649" y="215921"/>
                  </a:cubicBezTo>
                  <a:cubicBezTo>
                    <a:pt x="317404" y="223544"/>
                    <a:pt x="279291" y="234978"/>
                    <a:pt x="279291" y="234978"/>
                  </a:cubicBezTo>
                  <a:cubicBezTo>
                    <a:pt x="279291" y="234978"/>
                    <a:pt x="252612" y="242600"/>
                    <a:pt x="237367" y="231166"/>
                  </a:cubicBezTo>
                  <a:cubicBezTo>
                    <a:pt x="222122" y="219733"/>
                    <a:pt x="180198" y="193054"/>
                    <a:pt x="180198" y="193054"/>
                  </a:cubicBezTo>
                  <a:cubicBezTo>
                    <a:pt x="180198" y="193054"/>
                    <a:pt x="176386" y="189242"/>
                    <a:pt x="176386" y="181620"/>
                  </a:cubicBezTo>
                  <a:cubicBezTo>
                    <a:pt x="176386" y="181620"/>
                    <a:pt x="164952" y="185431"/>
                    <a:pt x="153519" y="177808"/>
                  </a:cubicBezTo>
                  <a:cubicBezTo>
                    <a:pt x="142085" y="170186"/>
                    <a:pt x="92538" y="139695"/>
                    <a:pt x="92538" y="139695"/>
                  </a:cubicBezTo>
                  <a:cubicBezTo>
                    <a:pt x="92538" y="139695"/>
                    <a:pt x="88727" y="132073"/>
                    <a:pt x="88727" y="128262"/>
                  </a:cubicBezTo>
                  <a:cubicBezTo>
                    <a:pt x="88727" y="128262"/>
                    <a:pt x="73482" y="132073"/>
                    <a:pt x="62048" y="124450"/>
                  </a:cubicBezTo>
                  <a:cubicBezTo>
                    <a:pt x="54425" y="116828"/>
                    <a:pt x="4878" y="86337"/>
                    <a:pt x="4878" y="86337"/>
                  </a:cubicBezTo>
                  <a:cubicBezTo>
                    <a:pt x="4878" y="86337"/>
                    <a:pt x="-2744" y="78715"/>
                    <a:pt x="1067" y="71092"/>
                  </a:cubicBezTo>
                  <a:cubicBezTo>
                    <a:pt x="8690" y="63470"/>
                    <a:pt x="77293" y="40602"/>
                    <a:pt x="77293" y="40602"/>
                  </a:cubicBezTo>
                  <a:cubicBezTo>
                    <a:pt x="77293" y="40602"/>
                    <a:pt x="92538" y="36791"/>
                    <a:pt x="100161" y="44413"/>
                  </a:cubicBezTo>
                  <a:cubicBezTo>
                    <a:pt x="100161" y="44413"/>
                    <a:pt x="100161" y="36791"/>
                    <a:pt x="103972" y="40602"/>
                  </a:cubicBezTo>
                  <a:cubicBezTo>
                    <a:pt x="103972" y="40602"/>
                    <a:pt x="100161" y="32979"/>
                    <a:pt x="107783" y="29168"/>
                  </a:cubicBezTo>
                  <a:cubicBezTo>
                    <a:pt x="115406" y="25357"/>
                    <a:pt x="172575" y="2489"/>
                    <a:pt x="172575" y="2489"/>
                  </a:cubicBezTo>
                  <a:cubicBezTo>
                    <a:pt x="172575" y="2489"/>
                    <a:pt x="191632" y="-5134"/>
                    <a:pt x="203065" y="6300"/>
                  </a:cubicBezTo>
                  <a:cubicBezTo>
                    <a:pt x="218311" y="17734"/>
                    <a:pt x="260235" y="40602"/>
                    <a:pt x="260235" y="40602"/>
                  </a:cubicBezTo>
                  <a:cubicBezTo>
                    <a:pt x="260235" y="40602"/>
                    <a:pt x="271669" y="48225"/>
                    <a:pt x="271669" y="55847"/>
                  </a:cubicBezTo>
                  <a:cubicBezTo>
                    <a:pt x="271669" y="55847"/>
                    <a:pt x="286914" y="52036"/>
                    <a:pt x="298348" y="59658"/>
                  </a:cubicBezTo>
                  <a:cubicBezTo>
                    <a:pt x="309782" y="67281"/>
                    <a:pt x="347895" y="93960"/>
                    <a:pt x="347895" y="93960"/>
                  </a:cubicBezTo>
                  <a:cubicBezTo>
                    <a:pt x="347895" y="93960"/>
                    <a:pt x="359329" y="101583"/>
                    <a:pt x="359329" y="113016"/>
                  </a:cubicBezTo>
                  <a:cubicBezTo>
                    <a:pt x="359329" y="113016"/>
                    <a:pt x="378385" y="105394"/>
                    <a:pt x="389819" y="116828"/>
                  </a:cubicBezTo>
                  <a:cubicBezTo>
                    <a:pt x="408875" y="120639"/>
                    <a:pt x="439366" y="139695"/>
                    <a:pt x="439366" y="139695"/>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7" name="Google Shape;1457;p218"/>
            <p:cNvSpPr/>
            <p:nvPr/>
          </p:nvSpPr>
          <p:spPr>
            <a:xfrm>
              <a:off x="3216377" y="5415795"/>
              <a:ext cx="152452" cy="76226"/>
            </a:xfrm>
            <a:custGeom>
              <a:rect b="b" l="l" r="r" t="t"/>
              <a:pathLst>
                <a:path extrusionOk="0" h="76225" w="152451">
                  <a:moveTo>
                    <a:pt x="73685" y="3388"/>
                  </a:moveTo>
                  <a:lnTo>
                    <a:pt x="5082" y="30067"/>
                  </a:lnTo>
                  <a:cubicBezTo>
                    <a:pt x="5082" y="30067"/>
                    <a:pt x="-6352" y="33878"/>
                    <a:pt x="5082" y="45312"/>
                  </a:cubicBezTo>
                  <a:cubicBezTo>
                    <a:pt x="16515" y="52935"/>
                    <a:pt x="54628" y="75802"/>
                    <a:pt x="54628" y="75802"/>
                  </a:cubicBezTo>
                  <a:cubicBezTo>
                    <a:pt x="54628" y="75802"/>
                    <a:pt x="73685" y="87236"/>
                    <a:pt x="92741" y="79614"/>
                  </a:cubicBezTo>
                  <a:cubicBezTo>
                    <a:pt x="111798" y="71991"/>
                    <a:pt x="153722" y="52935"/>
                    <a:pt x="153722" y="52935"/>
                  </a:cubicBezTo>
                  <a:cubicBezTo>
                    <a:pt x="153722" y="52935"/>
                    <a:pt x="165156" y="45312"/>
                    <a:pt x="157533" y="37690"/>
                  </a:cubicBezTo>
                  <a:cubicBezTo>
                    <a:pt x="146099" y="30067"/>
                    <a:pt x="104175" y="3388"/>
                    <a:pt x="104175" y="3388"/>
                  </a:cubicBezTo>
                  <a:cubicBezTo>
                    <a:pt x="104175" y="3388"/>
                    <a:pt x="88930" y="-4235"/>
                    <a:pt x="73685"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8" name="Google Shape;1458;p218"/>
            <p:cNvSpPr/>
            <p:nvPr/>
          </p:nvSpPr>
          <p:spPr>
            <a:xfrm>
              <a:off x="3319282" y="5375565"/>
              <a:ext cx="152452" cy="76226"/>
            </a:xfrm>
            <a:custGeom>
              <a:rect b="b" l="l" r="r" t="t"/>
              <a:pathLst>
                <a:path extrusionOk="0" h="76225" w="152451">
                  <a:moveTo>
                    <a:pt x="73685" y="1694"/>
                  </a:moveTo>
                  <a:lnTo>
                    <a:pt x="5082" y="28373"/>
                  </a:lnTo>
                  <a:cubicBezTo>
                    <a:pt x="5082" y="28373"/>
                    <a:pt x="-6352" y="32184"/>
                    <a:pt x="5082" y="43618"/>
                  </a:cubicBezTo>
                  <a:cubicBezTo>
                    <a:pt x="16516" y="51241"/>
                    <a:pt x="54629" y="74108"/>
                    <a:pt x="54629" y="74108"/>
                  </a:cubicBezTo>
                  <a:cubicBezTo>
                    <a:pt x="54629" y="74108"/>
                    <a:pt x="73685" y="85542"/>
                    <a:pt x="92741" y="77920"/>
                  </a:cubicBezTo>
                  <a:cubicBezTo>
                    <a:pt x="111798" y="70297"/>
                    <a:pt x="153722" y="51241"/>
                    <a:pt x="153722" y="51241"/>
                  </a:cubicBezTo>
                  <a:cubicBezTo>
                    <a:pt x="153722" y="51241"/>
                    <a:pt x="165156" y="43618"/>
                    <a:pt x="157533" y="35995"/>
                  </a:cubicBezTo>
                  <a:cubicBezTo>
                    <a:pt x="146100" y="28373"/>
                    <a:pt x="104175" y="1694"/>
                    <a:pt x="104175" y="1694"/>
                  </a:cubicBezTo>
                  <a:cubicBezTo>
                    <a:pt x="104175" y="1694"/>
                    <a:pt x="88930" y="-2117"/>
                    <a:pt x="73685" y="169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9" name="Google Shape;1459;p218"/>
            <p:cNvSpPr/>
            <p:nvPr/>
          </p:nvSpPr>
          <p:spPr>
            <a:xfrm>
              <a:off x="3234215" y="5321766"/>
              <a:ext cx="152452" cy="76226"/>
            </a:xfrm>
            <a:custGeom>
              <a:rect b="b" l="l" r="r" t="t"/>
              <a:pathLst>
                <a:path extrusionOk="0" h="76225" w="152451">
                  <a:moveTo>
                    <a:pt x="71092" y="2134"/>
                  </a:moveTo>
                  <a:lnTo>
                    <a:pt x="2489" y="32625"/>
                  </a:lnTo>
                  <a:cubicBezTo>
                    <a:pt x="2489" y="32625"/>
                    <a:pt x="-5134" y="36436"/>
                    <a:pt x="6300" y="44058"/>
                  </a:cubicBezTo>
                  <a:cubicBezTo>
                    <a:pt x="17734" y="51681"/>
                    <a:pt x="55847" y="74549"/>
                    <a:pt x="55847" y="74549"/>
                  </a:cubicBezTo>
                  <a:cubicBezTo>
                    <a:pt x="55847" y="74549"/>
                    <a:pt x="67281" y="85983"/>
                    <a:pt x="90149" y="78360"/>
                  </a:cubicBezTo>
                  <a:cubicBezTo>
                    <a:pt x="109205" y="70738"/>
                    <a:pt x="151129" y="55492"/>
                    <a:pt x="151129" y="55492"/>
                  </a:cubicBezTo>
                  <a:cubicBezTo>
                    <a:pt x="151129" y="55492"/>
                    <a:pt x="166374" y="51681"/>
                    <a:pt x="154941" y="44058"/>
                  </a:cubicBezTo>
                  <a:cubicBezTo>
                    <a:pt x="143507" y="36436"/>
                    <a:pt x="105394" y="9757"/>
                    <a:pt x="105394" y="9757"/>
                  </a:cubicBezTo>
                  <a:cubicBezTo>
                    <a:pt x="105394" y="9757"/>
                    <a:pt x="90149" y="-5488"/>
                    <a:pt x="71092" y="213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0" name="Google Shape;1460;p218"/>
            <p:cNvSpPr/>
            <p:nvPr/>
          </p:nvSpPr>
          <p:spPr>
            <a:xfrm>
              <a:off x="3140151" y="5266731"/>
              <a:ext cx="152452" cy="76226"/>
            </a:xfrm>
            <a:custGeom>
              <a:rect b="b" l="l" r="r" t="t"/>
              <a:pathLst>
                <a:path extrusionOk="0" h="76225" w="152451">
                  <a:moveTo>
                    <a:pt x="73685" y="3811"/>
                  </a:moveTo>
                  <a:lnTo>
                    <a:pt x="5082" y="30490"/>
                  </a:lnTo>
                  <a:cubicBezTo>
                    <a:pt x="5082" y="30490"/>
                    <a:pt x="-6352" y="34302"/>
                    <a:pt x="5082" y="41924"/>
                  </a:cubicBezTo>
                  <a:cubicBezTo>
                    <a:pt x="16515" y="49547"/>
                    <a:pt x="54628" y="72415"/>
                    <a:pt x="54628" y="72415"/>
                  </a:cubicBezTo>
                  <a:cubicBezTo>
                    <a:pt x="54628" y="72415"/>
                    <a:pt x="73685" y="83848"/>
                    <a:pt x="92741" y="76226"/>
                  </a:cubicBezTo>
                  <a:cubicBezTo>
                    <a:pt x="111798" y="68603"/>
                    <a:pt x="153722" y="49547"/>
                    <a:pt x="153722" y="49547"/>
                  </a:cubicBezTo>
                  <a:cubicBezTo>
                    <a:pt x="153722" y="49547"/>
                    <a:pt x="165156" y="41924"/>
                    <a:pt x="157533" y="34302"/>
                  </a:cubicBezTo>
                  <a:cubicBezTo>
                    <a:pt x="146099" y="26679"/>
                    <a:pt x="104175" y="0"/>
                    <a:pt x="104175" y="0"/>
                  </a:cubicBezTo>
                  <a:cubicBezTo>
                    <a:pt x="104175" y="0"/>
                    <a:pt x="88930" y="0"/>
                    <a:pt x="73685" y="381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1" name="Google Shape;1461;p218"/>
            <p:cNvSpPr/>
            <p:nvPr/>
          </p:nvSpPr>
          <p:spPr>
            <a:xfrm>
              <a:off x="3042023" y="5307703"/>
              <a:ext cx="152452" cy="76226"/>
            </a:xfrm>
            <a:custGeom>
              <a:rect b="b" l="l" r="r" t="t"/>
              <a:pathLst>
                <a:path extrusionOk="0" h="76225" w="152451">
                  <a:moveTo>
                    <a:pt x="68908" y="4764"/>
                  </a:moveTo>
                  <a:lnTo>
                    <a:pt x="4116" y="27632"/>
                  </a:lnTo>
                  <a:cubicBezTo>
                    <a:pt x="4116" y="27632"/>
                    <a:pt x="-7318" y="35254"/>
                    <a:pt x="7927" y="46688"/>
                  </a:cubicBezTo>
                  <a:cubicBezTo>
                    <a:pt x="19361" y="54311"/>
                    <a:pt x="53663" y="73367"/>
                    <a:pt x="53663" y="73367"/>
                  </a:cubicBezTo>
                  <a:cubicBezTo>
                    <a:pt x="53663" y="73367"/>
                    <a:pt x="72719" y="84801"/>
                    <a:pt x="91776" y="77179"/>
                  </a:cubicBezTo>
                  <a:cubicBezTo>
                    <a:pt x="110832" y="69556"/>
                    <a:pt x="152756" y="50500"/>
                    <a:pt x="152756" y="50500"/>
                  </a:cubicBezTo>
                  <a:cubicBezTo>
                    <a:pt x="152756" y="50500"/>
                    <a:pt x="164190" y="42877"/>
                    <a:pt x="152756" y="35254"/>
                  </a:cubicBezTo>
                  <a:cubicBezTo>
                    <a:pt x="141323" y="27632"/>
                    <a:pt x="99399" y="953"/>
                    <a:pt x="99399" y="953"/>
                  </a:cubicBezTo>
                  <a:cubicBezTo>
                    <a:pt x="99399" y="953"/>
                    <a:pt x="84153" y="-2858"/>
                    <a:pt x="68908"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2" name="Google Shape;1462;p218"/>
            <p:cNvSpPr/>
            <p:nvPr/>
          </p:nvSpPr>
          <p:spPr>
            <a:xfrm>
              <a:off x="3128717" y="5361061"/>
              <a:ext cx="152452" cy="38113"/>
            </a:xfrm>
            <a:custGeom>
              <a:rect b="b" l="l" r="r" t="t"/>
              <a:pathLst>
                <a:path extrusionOk="0" h="38112" w="152451">
                  <a:moveTo>
                    <a:pt x="73685" y="4764"/>
                  </a:moveTo>
                  <a:lnTo>
                    <a:pt x="5082" y="27632"/>
                  </a:lnTo>
                  <a:cubicBezTo>
                    <a:pt x="5082" y="27632"/>
                    <a:pt x="-6352" y="35254"/>
                    <a:pt x="5082" y="42877"/>
                  </a:cubicBezTo>
                  <a:cubicBezTo>
                    <a:pt x="16516" y="50500"/>
                    <a:pt x="50817" y="69556"/>
                    <a:pt x="50817" y="69556"/>
                  </a:cubicBezTo>
                  <a:cubicBezTo>
                    <a:pt x="50817" y="69556"/>
                    <a:pt x="69874" y="80990"/>
                    <a:pt x="88930" y="73367"/>
                  </a:cubicBezTo>
                  <a:cubicBezTo>
                    <a:pt x="107987" y="65745"/>
                    <a:pt x="149911" y="46688"/>
                    <a:pt x="149911" y="46688"/>
                  </a:cubicBezTo>
                  <a:cubicBezTo>
                    <a:pt x="149911" y="46688"/>
                    <a:pt x="161345" y="39066"/>
                    <a:pt x="149911" y="31443"/>
                  </a:cubicBezTo>
                  <a:cubicBezTo>
                    <a:pt x="138477" y="23820"/>
                    <a:pt x="96553" y="953"/>
                    <a:pt x="96553" y="953"/>
                  </a:cubicBezTo>
                  <a:cubicBezTo>
                    <a:pt x="96553" y="953"/>
                    <a:pt x="88930" y="-2858"/>
                    <a:pt x="7368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3" name="Google Shape;1463;p218"/>
            <p:cNvSpPr/>
            <p:nvPr/>
          </p:nvSpPr>
          <p:spPr>
            <a:xfrm>
              <a:off x="3404558" y="5485297"/>
              <a:ext cx="381129" cy="190565"/>
            </a:xfrm>
            <a:custGeom>
              <a:rect b="b" l="l" r="r" t="t"/>
              <a:pathLst>
                <a:path extrusionOk="0" h="190564" w="381129">
                  <a:moveTo>
                    <a:pt x="83691" y="101583"/>
                  </a:moveTo>
                  <a:lnTo>
                    <a:pt x="11276" y="128262"/>
                  </a:lnTo>
                  <a:cubicBezTo>
                    <a:pt x="11276" y="128262"/>
                    <a:pt x="-7780" y="139696"/>
                    <a:pt x="3653" y="151129"/>
                  </a:cubicBezTo>
                  <a:cubicBezTo>
                    <a:pt x="15087" y="162563"/>
                    <a:pt x="60823" y="193054"/>
                    <a:pt x="60823" y="193054"/>
                  </a:cubicBezTo>
                  <a:cubicBezTo>
                    <a:pt x="60823" y="193054"/>
                    <a:pt x="83691" y="208299"/>
                    <a:pt x="106558" y="196865"/>
                  </a:cubicBezTo>
                  <a:cubicBezTo>
                    <a:pt x="121803" y="189242"/>
                    <a:pt x="175162" y="166374"/>
                    <a:pt x="175162" y="166374"/>
                  </a:cubicBezTo>
                  <a:cubicBezTo>
                    <a:pt x="175162" y="166374"/>
                    <a:pt x="182784" y="162563"/>
                    <a:pt x="178973" y="158752"/>
                  </a:cubicBezTo>
                  <a:cubicBezTo>
                    <a:pt x="178973" y="158752"/>
                    <a:pt x="198029" y="162563"/>
                    <a:pt x="213275" y="154941"/>
                  </a:cubicBezTo>
                  <a:cubicBezTo>
                    <a:pt x="232331" y="147318"/>
                    <a:pt x="278066" y="124450"/>
                    <a:pt x="278066" y="124450"/>
                  </a:cubicBezTo>
                  <a:cubicBezTo>
                    <a:pt x="278066" y="124450"/>
                    <a:pt x="285689" y="120639"/>
                    <a:pt x="281878" y="116828"/>
                  </a:cubicBezTo>
                  <a:cubicBezTo>
                    <a:pt x="281878" y="116828"/>
                    <a:pt x="297123" y="120639"/>
                    <a:pt x="308557" y="116828"/>
                  </a:cubicBezTo>
                  <a:cubicBezTo>
                    <a:pt x="319990" y="109205"/>
                    <a:pt x="373349" y="90149"/>
                    <a:pt x="373349" y="90149"/>
                  </a:cubicBezTo>
                  <a:cubicBezTo>
                    <a:pt x="373349" y="90149"/>
                    <a:pt x="388594" y="78715"/>
                    <a:pt x="380971" y="67281"/>
                  </a:cubicBezTo>
                  <a:cubicBezTo>
                    <a:pt x="369537" y="55847"/>
                    <a:pt x="312368" y="21546"/>
                    <a:pt x="312368" y="21546"/>
                  </a:cubicBezTo>
                  <a:cubicBezTo>
                    <a:pt x="312368" y="21546"/>
                    <a:pt x="289500" y="10112"/>
                    <a:pt x="266632" y="21546"/>
                  </a:cubicBezTo>
                  <a:cubicBezTo>
                    <a:pt x="243765" y="32979"/>
                    <a:pt x="213275" y="44413"/>
                    <a:pt x="213275" y="44413"/>
                  </a:cubicBezTo>
                  <a:cubicBezTo>
                    <a:pt x="213275" y="44413"/>
                    <a:pt x="201841" y="48225"/>
                    <a:pt x="205652" y="59659"/>
                  </a:cubicBezTo>
                  <a:cubicBezTo>
                    <a:pt x="205652" y="59659"/>
                    <a:pt x="198029" y="55847"/>
                    <a:pt x="186595" y="59659"/>
                  </a:cubicBezTo>
                  <a:cubicBezTo>
                    <a:pt x="186595" y="59659"/>
                    <a:pt x="186595" y="55847"/>
                    <a:pt x="178973" y="48225"/>
                  </a:cubicBezTo>
                  <a:cubicBezTo>
                    <a:pt x="171350" y="40602"/>
                    <a:pt x="110369" y="2489"/>
                    <a:pt x="110369" y="2489"/>
                  </a:cubicBezTo>
                  <a:cubicBezTo>
                    <a:pt x="110369" y="2489"/>
                    <a:pt x="98936" y="-5134"/>
                    <a:pt x="79879" y="6300"/>
                  </a:cubicBezTo>
                  <a:cubicBezTo>
                    <a:pt x="60823" y="17734"/>
                    <a:pt x="18898" y="32979"/>
                    <a:pt x="18898" y="32979"/>
                  </a:cubicBezTo>
                  <a:cubicBezTo>
                    <a:pt x="18898" y="32979"/>
                    <a:pt x="-158" y="44413"/>
                    <a:pt x="15087" y="55847"/>
                  </a:cubicBezTo>
                  <a:cubicBezTo>
                    <a:pt x="26521" y="71092"/>
                    <a:pt x="83691" y="101583"/>
                    <a:pt x="83691" y="10158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4" name="Google Shape;1464;p218"/>
            <p:cNvSpPr/>
            <p:nvPr/>
          </p:nvSpPr>
          <p:spPr>
            <a:xfrm>
              <a:off x="3420968" y="5487345"/>
              <a:ext cx="152452" cy="76226"/>
            </a:xfrm>
            <a:custGeom>
              <a:rect b="b" l="l" r="r" t="t"/>
              <a:pathLst>
                <a:path extrusionOk="0" h="76225" w="152451">
                  <a:moveTo>
                    <a:pt x="67281" y="4252"/>
                  </a:moveTo>
                  <a:lnTo>
                    <a:pt x="2489" y="30931"/>
                  </a:lnTo>
                  <a:cubicBezTo>
                    <a:pt x="2489" y="30931"/>
                    <a:pt x="-5134" y="38554"/>
                    <a:pt x="6300" y="46176"/>
                  </a:cubicBezTo>
                  <a:cubicBezTo>
                    <a:pt x="17734" y="53799"/>
                    <a:pt x="55847" y="80478"/>
                    <a:pt x="55847" y="80478"/>
                  </a:cubicBezTo>
                  <a:cubicBezTo>
                    <a:pt x="55847" y="80478"/>
                    <a:pt x="74904" y="95723"/>
                    <a:pt x="93960" y="88101"/>
                  </a:cubicBezTo>
                  <a:cubicBezTo>
                    <a:pt x="113016" y="80478"/>
                    <a:pt x="154941" y="61422"/>
                    <a:pt x="154941" y="61422"/>
                  </a:cubicBezTo>
                  <a:cubicBezTo>
                    <a:pt x="154941" y="61422"/>
                    <a:pt x="177809" y="53799"/>
                    <a:pt x="166375" y="46176"/>
                  </a:cubicBezTo>
                  <a:cubicBezTo>
                    <a:pt x="154941" y="38554"/>
                    <a:pt x="105394" y="8064"/>
                    <a:pt x="105394" y="8064"/>
                  </a:cubicBezTo>
                  <a:cubicBezTo>
                    <a:pt x="105394" y="8064"/>
                    <a:pt x="86337" y="-7182"/>
                    <a:pt x="67281" y="425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5" name="Google Shape;1465;p218"/>
            <p:cNvSpPr/>
            <p:nvPr/>
          </p:nvSpPr>
          <p:spPr>
            <a:xfrm>
              <a:off x="3517469" y="5549190"/>
              <a:ext cx="152452" cy="76226"/>
            </a:xfrm>
            <a:custGeom>
              <a:rect b="b" l="l" r="r" t="t"/>
              <a:pathLst>
                <a:path extrusionOk="0" h="76225" w="152451">
                  <a:moveTo>
                    <a:pt x="73685" y="3388"/>
                  </a:moveTo>
                  <a:lnTo>
                    <a:pt x="5082" y="30067"/>
                  </a:lnTo>
                  <a:cubicBezTo>
                    <a:pt x="5082" y="30067"/>
                    <a:pt x="-6352" y="33878"/>
                    <a:pt x="5082" y="45312"/>
                  </a:cubicBezTo>
                  <a:cubicBezTo>
                    <a:pt x="16515" y="52935"/>
                    <a:pt x="54628" y="75802"/>
                    <a:pt x="54628" y="75802"/>
                  </a:cubicBezTo>
                  <a:cubicBezTo>
                    <a:pt x="54628" y="75802"/>
                    <a:pt x="73685" y="87236"/>
                    <a:pt x="92741" y="79614"/>
                  </a:cubicBezTo>
                  <a:cubicBezTo>
                    <a:pt x="111798" y="71991"/>
                    <a:pt x="153722" y="52935"/>
                    <a:pt x="153722" y="52935"/>
                  </a:cubicBezTo>
                  <a:cubicBezTo>
                    <a:pt x="153722" y="52935"/>
                    <a:pt x="165156" y="45312"/>
                    <a:pt x="157533" y="37689"/>
                  </a:cubicBezTo>
                  <a:cubicBezTo>
                    <a:pt x="146099" y="30067"/>
                    <a:pt x="104175" y="3388"/>
                    <a:pt x="104175" y="3388"/>
                  </a:cubicBezTo>
                  <a:cubicBezTo>
                    <a:pt x="104175" y="3388"/>
                    <a:pt x="88930" y="-4235"/>
                    <a:pt x="73685" y="338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6" name="Google Shape;1466;p218"/>
            <p:cNvSpPr/>
            <p:nvPr/>
          </p:nvSpPr>
          <p:spPr>
            <a:xfrm>
              <a:off x="3410752" y="5589738"/>
              <a:ext cx="152452" cy="76226"/>
            </a:xfrm>
            <a:custGeom>
              <a:rect b="b" l="l" r="r" t="t"/>
              <a:pathLst>
                <a:path extrusionOk="0" h="76225" w="152451">
                  <a:moveTo>
                    <a:pt x="73685" y="4764"/>
                  </a:moveTo>
                  <a:lnTo>
                    <a:pt x="5082" y="27632"/>
                  </a:lnTo>
                  <a:cubicBezTo>
                    <a:pt x="5082" y="27632"/>
                    <a:pt x="-6352" y="31443"/>
                    <a:pt x="5082" y="42877"/>
                  </a:cubicBezTo>
                  <a:cubicBezTo>
                    <a:pt x="16516" y="50500"/>
                    <a:pt x="54629" y="73367"/>
                    <a:pt x="54629" y="73367"/>
                  </a:cubicBezTo>
                  <a:cubicBezTo>
                    <a:pt x="54629" y="73367"/>
                    <a:pt x="73685" y="84801"/>
                    <a:pt x="92742" y="77179"/>
                  </a:cubicBezTo>
                  <a:cubicBezTo>
                    <a:pt x="111798" y="69556"/>
                    <a:pt x="153722" y="50500"/>
                    <a:pt x="153722" y="50500"/>
                  </a:cubicBezTo>
                  <a:cubicBezTo>
                    <a:pt x="153722" y="50500"/>
                    <a:pt x="165156" y="42877"/>
                    <a:pt x="157533" y="35254"/>
                  </a:cubicBezTo>
                  <a:cubicBezTo>
                    <a:pt x="146099" y="27632"/>
                    <a:pt x="104175" y="953"/>
                    <a:pt x="104175" y="953"/>
                  </a:cubicBezTo>
                  <a:cubicBezTo>
                    <a:pt x="104175" y="953"/>
                    <a:pt x="88930" y="-2858"/>
                    <a:pt x="73685" y="476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7" name="Google Shape;1467;p218"/>
            <p:cNvSpPr/>
            <p:nvPr/>
          </p:nvSpPr>
          <p:spPr>
            <a:xfrm>
              <a:off x="3611532" y="5500411"/>
              <a:ext cx="152452" cy="76226"/>
            </a:xfrm>
            <a:custGeom>
              <a:rect b="b" l="l" r="r" t="t"/>
              <a:pathLst>
                <a:path extrusionOk="0" h="76225" w="152451">
                  <a:moveTo>
                    <a:pt x="67281" y="2620"/>
                  </a:moveTo>
                  <a:lnTo>
                    <a:pt x="2489" y="29299"/>
                  </a:lnTo>
                  <a:cubicBezTo>
                    <a:pt x="2489" y="29299"/>
                    <a:pt x="-5134" y="36922"/>
                    <a:pt x="6300" y="48356"/>
                  </a:cubicBezTo>
                  <a:cubicBezTo>
                    <a:pt x="17734" y="55978"/>
                    <a:pt x="55847" y="78846"/>
                    <a:pt x="55847" y="78846"/>
                  </a:cubicBezTo>
                  <a:cubicBezTo>
                    <a:pt x="55847" y="78846"/>
                    <a:pt x="74904" y="90280"/>
                    <a:pt x="93960" y="82658"/>
                  </a:cubicBezTo>
                  <a:cubicBezTo>
                    <a:pt x="113016" y="75035"/>
                    <a:pt x="154941" y="55978"/>
                    <a:pt x="154941" y="55978"/>
                  </a:cubicBezTo>
                  <a:cubicBezTo>
                    <a:pt x="154941" y="55978"/>
                    <a:pt x="170186" y="48356"/>
                    <a:pt x="158752" y="40733"/>
                  </a:cubicBezTo>
                  <a:cubicBezTo>
                    <a:pt x="147318" y="33111"/>
                    <a:pt x="105394" y="6432"/>
                    <a:pt x="105394" y="6432"/>
                  </a:cubicBezTo>
                  <a:cubicBezTo>
                    <a:pt x="105394" y="6432"/>
                    <a:pt x="86337" y="-5002"/>
                    <a:pt x="67281" y="262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8" name="Google Shape;1468;p218"/>
            <p:cNvSpPr/>
            <p:nvPr/>
          </p:nvSpPr>
          <p:spPr>
            <a:xfrm>
              <a:off x="3321162" y="5098082"/>
              <a:ext cx="800371" cy="381129"/>
            </a:xfrm>
            <a:custGeom>
              <a:rect b="b" l="l" r="r" t="t"/>
              <a:pathLst>
                <a:path extrusionOk="0" h="381129" w="800371">
                  <a:moveTo>
                    <a:pt x="350029" y="355403"/>
                  </a:moveTo>
                  <a:cubicBezTo>
                    <a:pt x="350029" y="355403"/>
                    <a:pt x="342406" y="359214"/>
                    <a:pt x="357652" y="370648"/>
                  </a:cubicBezTo>
                  <a:cubicBezTo>
                    <a:pt x="372897" y="382082"/>
                    <a:pt x="414821" y="404950"/>
                    <a:pt x="414821" y="404950"/>
                  </a:cubicBezTo>
                  <a:cubicBezTo>
                    <a:pt x="414821" y="404950"/>
                    <a:pt x="437689" y="420195"/>
                    <a:pt x="464368" y="408761"/>
                  </a:cubicBezTo>
                  <a:cubicBezTo>
                    <a:pt x="491047" y="397327"/>
                    <a:pt x="601574" y="351592"/>
                    <a:pt x="601574" y="351592"/>
                  </a:cubicBezTo>
                  <a:cubicBezTo>
                    <a:pt x="601574" y="351592"/>
                    <a:pt x="628253" y="340158"/>
                    <a:pt x="624442" y="332535"/>
                  </a:cubicBezTo>
                  <a:cubicBezTo>
                    <a:pt x="624442" y="332535"/>
                    <a:pt x="635876" y="336346"/>
                    <a:pt x="658744" y="328724"/>
                  </a:cubicBezTo>
                  <a:cubicBezTo>
                    <a:pt x="681611" y="321101"/>
                    <a:pt x="712102" y="305856"/>
                    <a:pt x="712102" y="305856"/>
                  </a:cubicBezTo>
                  <a:cubicBezTo>
                    <a:pt x="712102" y="305856"/>
                    <a:pt x="727347" y="302045"/>
                    <a:pt x="723536" y="294422"/>
                  </a:cubicBezTo>
                  <a:cubicBezTo>
                    <a:pt x="723536" y="294422"/>
                    <a:pt x="738781" y="298234"/>
                    <a:pt x="754026" y="290611"/>
                  </a:cubicBezTo>
                  <a:cubicBezTo>
                    <a:pt x="769271" y="286800"/>
                    <a:pt x="815007" y="263932"/>
                    <a:pt x="815007" y="263932"/>
                  </a:cubicBezTo>
                  <a:cubicBezTo>
                    <a:pt x="815007" y="263932"/>
                    <a:pt x="826440" y="252498"/>
                    <a:pt x="818818" y="244875"/>
                  </a:cubicBezTo>
                  <a:cubicBezTo>
                    <a:pt x="807384" y="233442"/>
                    <a:pt x="651121" y="153404"/>
                    <a:pt x="651121" y="153404"/>
                  </a:cubicBezTo>
                  <a:cubicBezTo>
                    <a:pt x="651121" y="153404"/>
                    <a:pt x="643498" y="149593"/>
                    <a:pt x="635876" y="153404"/>
                  </a:cubicBezTo>
                  <a:cubicBezTo>
                    <a:pt x="635876" y="153404"/>
                    <a:pt x="639687" y="149593"/>
                    <a:pt x="628253" y="138159"/>
                  </a:cubicBezTo>
                  <a:cubicBezTo>
                    <a:pt x="616819" y="126725"/>
                    <a:pt x="471990" y="50500"/>
                    <a:pt x="471990" y="50500"/>
                  </a:cubicBezTo>
                  <a:cubicBezTo>
                    <a:pt x="471990" y="50500"/>
                    <a:pt x="464368" y="46688"/>
                    <a:pt x="456745" y="50500"/>
                  </a:cubicBezTo>
                  <a:cubicBezTo>
                    <a:pt x="456745" y="50500"/>
                    <a:pt x="460556" y="42877"/>
                    <a:pt x="449123" y="35254"/>
                  </a:cubicBezTo>
                  <a:cubicBezTo>
                    <a:pt x="437689" y="27632"/>
                    <a:pt x="380519" y="953"/>
                    <a:pt x="380519" y="953"/>
                  </a:cubicBezTo>
                  <a:cubicBezTo>
                    <a:pt x="380519" y="953"/>
                    <a:pt x="376708" y="-2858"/>
                    <a:pt x="357652" y="4764"/>
                  </a:cubicBezTo>
                  <a:cubicBezTo>
                    <a:pt x="338595" y="12387"/>
                    <a:pt x="300482" y="27632"/>
                    <a:pt x="300482" y="27632"/>
                  </a:cubicBezTo>
                  <a:cubicBezTo>
                    <a:pt x="300482" y="27632"/>
                    <a:pt x="296671" y="31443"/>
                    <a:pt x="296671" y="35254"/>
                  </a:cubicBezTo>
                  <a:cubicBezTo>
                    <a:pt x="296671" y="35254"/>
                    <a:pt x="289048" y="27632"/>
                    <a:pt x="269992" y="31443"/>
                  </a:cubicBezTo>
                  <a:cubicBezTo>
                    <a:pt x="250935" y="35254"/>
                    <a:pt x="209011" y="54311"/>
                    <a:pt x="209011" y="54311"/>
                  </a:cubicBezTo>
                  <a:cubicBezTo>
                    <a:pt x="209011" y="54311"/>
                    <a:pt x="193766" y="58122"/>
                    <a:pt x="197577" y="69556"/>
                  </a:cubicBezTo>
                  <a:cubicBezTo>
                    <a:pt x="197577" y="69556"/>
                    <a:pt x="186144" y="61934"/>
                    <a:pt x="163276" y="69556"/>
                  </a:cubicBezTo>
                  <a:cubicBezTo>
                    <a:pt x="140408" y="77179"/>
                    <a:pt x="106106" y="92424"/>
                    <a:pt x="106106" y="92424"/>
                  </a:cubicBezTo>
                  <a:cubicBezTo>
                    <a:pt x="106106" y="92424"/>
                    <a:pt x="94672" y="100046"/>
                    <a:pt x="98484" y="107669"/>
                  </a:cubicBezTo>
                  <a:cubicBezTo>
                    <a:pt x="98484" y="107669"/>
                    <a:pt x="90861" y="96235"/>
                    <a:pt x="75616" y="103858"/>
                  </a:cubicBezTo>
                  <a:cubicBezTo>
                    <a:pt x="60371" y="111480"/>
                    <a:pt x="14635" y="126725"/>
                    <a:pt x="14635" y="126725"/>
                  </a:cubicBezTo>
                  <a:cubicBezTo>
                    <a:pt x="14635" y="126725"/>
                    <a:pt x="-8232" y="134348"/>
                    <a:pt x="3201" y="149593"/>
                  </a:cubicBezTo>
                  <a:cubicBezTo>
                    <a:pt x="14635" y="161027"/>
                    <a:pt x="60371" y="187706"/>
                    <a:pt x="60371" y="187706"/>
                  </a:cubicBezTo>
                  <a:cubicBezTo>
                    <a:pt x="60371" y="187706"/>
                    <a:pt x="71805" y="195329"/>
                    <a:pt x="87050" y="191517"/>
                  </a:cubicBezTo>
                  <a:cubicBezTo>
                    <a:pt x="87050" y="191517"/>
                    <a:pt x="87050" y="199140"/>
                    <a:pt x="98484" y="206763"/>
                  </a:cubicBezTo>
                  <a:cubicBezTo>
                    <a:pt x="109918" y="214385"/>
                    <a:pt x="140408" y="229630"/>
                    <a:pt x="140408" y="229630"/>
                  </a:cubicBezTo>
                  <a:cubicBezTo>
                    <a:pt x="140408" y="229630"/>
                    <a:pt x="163276" y="244875"/>
                    <a:pt x="178521" y="241064"/>
                  </a:cubicBezTo>
                  <a:cubicBezTo>
                    <a:pt x="178521" y="241064"/>
                    <a:pt x="178521" y="252498"/>
                    <a:pt x="193766" y="260121"/>
                  </a:cubicBezTo>
                  <a:cubicBezTo>
                    <a:pt x="209011" y="267743"/>
                    <a:pt x="235690" y="286800"/>
                    <a:pt x="235690" y="286800"/>
                  </a:cubicBezTo>
                  <a:cubicBezTo>
                    <a:pt x="235690" y="286800"/>
                    <a:pt x="258558" y="298234"/>
                    <a:pt x="266181" y="294422"/>
                  </a:cubicBezTo>
                  <a:cubicBezTo>
                    <a:pt x="266181" y="294422"/>
                    <a:pt x="262369" y="302045"/>
                    <a:pt x="281426" y="309667"/>
                  </a:cubicBezTo>
                  <a:cubicBezTo>
                    <a:pt x="296671" y="317290"/>
                    <a:pt x="330972" y="340158"/>
                    <a:pt x="330972" y="340158"/>
                  </a:cubicBezTo>
                  <a:cubicBezTo>
                    <a:pt x="330972" y="340158"/>
                    <a:pt x="330972" y="363025"/>
                    <a:pt x="350029" y="35540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9" name="Google Shape;1469;p218"/>
            <p:cNvSpPr/>
            <p:nvPr/>
          </p:nvSpPr>
          <p:spPr>
            <a:xfrm>
              <a:off x="3674049" y="5378581"/>
              <a:ext cx="228677" cy="114339"/>
            </a:xfrm>
            <a:custGeom>
              <a:rect b="b" l="l" r="r" t="t"/>
              <a:pathLst>
                <a:path extrusionOk="0" h="114338" w="228677">
                  <a:moveTo>
                    <a:pt x="4764" y="67281"/>
                  </a:moveTo>
                  <a:lnTo>
                    <a:pt x="161027" y="2489"/>
                  </a:lnTo>
                  <a:cubicBezTo>
                    <a:pt x="161027" y="2489"/>
                    <a:pt x="183895" y="-5134"/>
                    <a:pt x="199140" y="6300"/>
                  </a:cubicBezTo>
                  <a:cubicBezTo>
                    <a:pt x="214385" y="17734"/>
                    <a:pt x="256309" y="40602"/>
                    <a:pt x="256309" y="40602"/>
                  </a:cubicBezTo>
                  <a:cubicBezTo>
                    <a:pt x="256309" y="40602"/>
                    <a:pt x="271555" y="48225"/>
                    <a:pt x="256309" y="55847"/>
                  </a:cubicBezTo>
                  <a:cubicBezTo>
                    <a:pt x="244875" y="63470"/>
                    <a:pt x="100046" y="120639"/>
                    <a:pt x="100046" y="120639"/>
                  </a:cubicBezTo>
                  <a:cubicBezTo>
                    <a:pt x="100046" y="120639"/>
                    <a:pt x="80990" y="128262"/>
                    <a:pt x="65745" y="120639"/>
                  </a:cubicBezTo>
                  <a:cubicBezTo>
                    <a:pt x="50500" y="113017"/>
                    <a:pt x="953" y="82526"/>
                    <a:pt x="953" y="82526"/>
                  </a:cubicBezTo>
                  <a:cubicBezTo>
                    <a:pt x="953" y="82526"/>
                    <a:pt x="-2859" y="71092"/>
                    <a:pt x="4764" y="6728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0" name="Google Shape;1470;p218"/>
            <p:cNvSpPr/>
            <p:nvPr/>
          </p:nvSpPr>
          <p:spPr>
            <a:xfrm>
              <a:off x="3875730" y="5255721"/>
              <a:ext cx="228677" cy="114339"/>
            </a:xfrm>
            <a:custGeom>
              <a:rect b="b" l="l" r="r" t="t"/>
              <a:pathLst>
                <a:path extrusionOk="0" h="114338" w="228677">
                  <a:moveTo>
                    <a:pt x="241382" y="79614"/>
                  </a:moveTo>
                  <a:cubicBezTo>
                    <a:pt x="241382" y="79614"/>
                    <a:pt x="260438" y="91047"/>
                    <a:pt x="252816" y="98670"/>
                  </a:cubicBezTo>
                  <a:cubicBezTo>
                    <a:pt x="245193" y="106293"/>
                    <a:pt x="188024" y="125349"/>
                    <a:pt x="188024" y="125349"/>
                  </a:cubicBezTo>
                  <a:cubicBezTo>
                    <a:pt x="188024" y="125349"/>
                    <a:pt x="168967" y="129160"/>
                    <a:pt x="153722" y="121538"/>
                  </a:cubicBezTo>
                  <a:cubicBezTo>
                    <a:pt x="138477" y="113915"/>
                    <a:pt x="5082" y="37690"/>
                    <a:pt x="5082" y="37690"/>
                  </a:cubicBezTo>
                  <a:cubicBezTo>
                    <a:pt x="5082" y="37690"/>
                    <a:pt x="-6352" y="30067"/>
                    <a:pt x="5082" y="26256"/>
                  </a:cubicBezTo>
                  <a:cubicBezTo>
                    <a:pt x="12704" y="22444"/>
                    <a:pt x="66063" y="3388"/>
                    <a:pt x="66063" y="3388"/>
                  </a:cubicBezTo>
                  <a:cubicBezTo>
                    <a:pt x="66063" y="3388"/>
                    <a:pt x="81307" y="-4235"/>
                    <a:pt x="92741" y="3388"/>
                  </a:cubicBezTo>
                  <a:cubicBezTo>
                    <a:pt x="107987" y="11010"/>
                    <a:pt x="241382" y="79614"/>
                    <a:pt x="241382" y="7961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1" name="Google Shape;1471;p218"/>
            <p:cNvSpPr/>
            <p:nvPr/>
          </p:nvSpPr>
          <p:spPr>
            <a:xfrm>
              <a:off x="3696599" y="5155251"/>
              <a:ext cx="228677" cy="114339"/>
            </a:xfrm>
            <a:custGeom>
              <a:rect b="b" l="l" r="r" t="t"/>
              <a:pathLst>
                <a:path extrusionOk="0" h="114338" w="228677">
                  <a:moveTo>
                    <a:pt x="233759" y="77179"/>
                  </a:moveTo>
                  <a:cubicBezTo>
                    <a:pt x="233759" y="77179"/>
                    <a:pt x="252816" y="88613"/>
                    <a:pt x="245193" y="96235"/>
                  </a:cubicBezTo>
                  <a:cubicBezTo>
                    <a:pt x="237570" y="103858"/>
                    <a:pt x="180401" y="122914"/>
                    <a:pt x="180401" y="122914"/>
                  </a:cubicBezTo>
                  <a:cubicBezTo>
                    <a:pt x="180401" y="122914"/>
                    <a:pt x="161345" y="126725"/>
                    <a:pt x="146099" y="119103"/>
                  </a:cubicBezTo>
                  <a:cubicBezTo>
                    <a:pt x="130854" y="111480"/>
                    <a:pt x="5082" y="39066"/>
                    <a:pt x="5082" y="39066"/>
                  </a:cubicBezTo>
                  <a:cubicBezTo>
                    <a:pt x="5082" y="39066"/>
                    <a:pt x="-6352" y="35254"/>
                    <a:pt x="5082" y="27632"/>
                  </a:cubicBezTo>
                  <a:cubicBezTo>
                    <a:pt x="12704" y="23821"/>
                    <a:pt x="66062" y="953"/>
                    <a:pt x="66062" y="953"/>
                  </a:cubicBezTo>
                  <a:cubicBezTo>
                    <a:pt x="66062" y="953"/>
                    <a:pt x="81308" y="-2858"/>
                    <a:pt x="96553" y="4764"/>
                  </a:cubicBezTo>
                  <a:cubicBezTo>
                    <a:pt x="111798" y="16198"/>
                    <a:pt x="233759" y="77179"/>
                    <a:pt x="233759" y="7717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2" name="Google Shape;1472;p218"/>
            <p:cNvSpPr/>
            <p:nvPr/>
          </p:nvSpPr>
          <p:spPr>
            <a:xfrm>
              <a:off x="3318063" y="5212596"/>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2" y="8400"/>
                    <a:pt x="101582" y="8400"/>
                  </a:cubicBezTo>
                  <a:cubicBezTo>
                    <a:pt x="101582" y="8400"/>
                    <a:pt x="78715"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3" name="Google Shape;1473;p218"/>
            <p:cNvSpPr/>
            <p:nvPr/>
          </p:nvSpPr>
          <p:spPr>
            <a:xfrm>
              <a:off x="3417156" y="5178294"/>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4" name="Google Shape;1474;p218"/>
            <p:cNvSpPr/>
            <p:nvPr/>
          </p:nvSpPr>
          <p:spPr>
            <a:xfrm>
              <a:off x="3512439" y="5140181"/>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5" name="Google Shape;1475;p218"/>
            <p:cNvSpPr/>
            <p:nvPr/>
          </p:nvSpPr>
          <p:spPr>
            <a:xfrm>
              <a:off x="3611532" y="5105879"/>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3" y="8400"/>
                    <a:pt x="101583" y="8400"/>
                  </a:cubicBezTo>
                  <a:cubicBezTo>
                    <a:pt x="101583" y="8400"/>
                    <a:pt x="78715"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6" name="Google Shape;1476;p218"/>
            <p:cNvSpPr/>
            <p:nvPr/>
          </p:nvSpPr>
          <p:spPr>
            <a:xfrm>
              <a:off x="3600098" y="5189728"/>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30" y="46513"/>
                    <a:pt x="151130" y="46513"/>
                  </a:cubicBezTo>
                  <a:cubicBezTo>
                    <a:pt x="151130" y="46513"/>
                    <a:pt x="166374"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7" name="Google Shape;1477;p218"/>
            <p:cNvSpPr/>
            <p:nvPr/>
          </p:nvSpPr>
          <p:spPr>
            <a:xfrm>
              <a:off x="3504816" y="5227841"/>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30" y="46513"/>
                    <a:pt x="151130" y="46513"/>
                  </a:cubicBezTo>
                  <a:cubicBezTo>
                    <a:pt x="151130" y="46513"/>
                    <a:pt x="166374"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8" name="Google Shape;1478;p218"/>
            <p:cNvSpPr/>
            <p:nvPr/>
          </p:nvSpPr>
          <p:spPr>
            <a:xfrm>
              <a:off x="3401911" y="5265954"/>
              <a:ext cx="152452" cy="38113"/>
            </a:xfrm>
            <a:custGeom>
              <a:rect b="b" l="l" r="r" t="t"/>
              <a:pathLst>
                <a:path extrusionOk="0" h="38112" w="152451">
                  <a:moveTo>
                    <a:pt x="71092" y="778"/>
                  </a:moveTo>
                  <a:lnTo>
                    <a:pt x="2489" y="23645"/>
                  </a:lnTo>
                  <a:cubicBezTo>
                    <a:pt x="2489" y="23645"/>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79" name="Google Shape;1479;p218"/>
            <p:cNvSpPr/>
            <p:nvPr/>
          </p:nvSpPr>
          <p:spPr>
            <a:xfrm>
              <a:off x="3493382" y="5315500"/>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2563" y="42702"/>
                    <a:pt x="154941" y="38891"/>
                  </a:cubicBezTo>
                  <a:cubicBezTo>
                    <a:pt x="143507" y="31268"/>
                    <a:pt x="101582" y="8400"/>
                    <a:pt x="101582" y="8400"/>
                  </a:cubicBezTo>
                  <a:cubicBezTo>
                    <a:pt x="101582"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0" name="Google Shape;1480;p218"/>
            <p:cNvSpPr/>
            <p:nvPr/>
          </p:nvSpPr>
          <p:spPr>
            <a:xfrm>
              <a:off x="3592476" y="5277387"/>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9"/>
                    <a:pt x="151129" y="46513"/>
                    <a:pt x="151129" y="46513"/>
                  </a:cubicBezTo>
                  <a:cubicBezTo>
                    <a:pt x="151129" y="46513"/>
                    <a:pt x="166375" y="42702"/>
                    <a:pt x="154941" y="38891"/>
                  </a:cubicBezTo>
                  <a:cubicBezTo>
                    <a:pt x="143507" y="31268"/>
                    <a:pt x="101583" y="8400"/>
                    <a:pt x="101583" y="8400"/>
                  </a:cubicBezTo>
                  <a:cubicBezTo>
                    <a:pt x="101583" y="8400"/>
                    <a:pt x="82526" y="-3033"/>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1" name="Google Shape;1481;p218"/>
            <p:cNvSpPr/>
            <p:nvPr/>
          </p:nvSpPr>
          <p:spPr>
            <a:xfrm>
              <a:off x="3691569" y="5239441"/>
              <a:ext cx="152452" cy="38113"/>
            </a:xfrm>
            <a:custGeom>
              <a:rect b="b" l="l" r="r" t="t"/>
              <a:pathLst>
                <a:path extrusionOk="0" h="38112" w="152451">
                  <a:moveTo>
                    <a:pt x="71092" y="612"/>
                  </a:moveTo>
                  <a:lnTo>
                    <a:pt x="2489" y="27291"/>
                  </a:lnTo>
                  <a:cubicBezTo>
                    <a:pt x="2489" y="27291"/>
                    <a:pt x="-5134" y="31102"/>
                    <a:pt x="6300" y="38725"/>
                  </a:cubicBezTo>
                  <a:cubicBezTo>
                    <a:pt x="17734" y="46347"/>
                    <a:pt x="55847" y="69215"/>
                    <a:pt x="55847" y="69215"/>
                  </a:cubicBezTo>
                  <a:cubicBezTo>
                    <a:pt x="55847" y="69215"/>
                    <a:pt x="67281" y="80649"/>
                    <a:pt x="90149" y="73026"/>
                  </a:cubicBezTo>
                  <a:cubicBezTo>
                    <a:pt x="109205" y="65404"/>
                    <a:pt x="151129" y="50158"/>
                    <a:pt x="151129" y="50158"/>
                  </a:cubicBezTo>
                  <a:cubicBezTo>
                    <a:pt x="151129" y="50158"/>
                    <a:pt x="166374" y="46347"/>
                    <a:pt x="154941" y="42536"/>
                  </a:cubicBezTo>
                  <a:cubicBezTo>
                    <a:pt x="143507" y="34913"/>
                    <a:pt x="101583" y="12046"/>
                    <a:pt x="101583" y="12046"/>
                  </a:cubicBezTo>
                  <a:cubicBezTo>
                    <a:pt x="101583" y="12046"/>
                    <a:pt x="78715" y="-3200"/>
                    <a:pt x="71092" y="61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2" name="Google Shape;1482;p218"/>
            <p:cNvSpPr/>
            <p:nvPr/>
          </p:nvSpPr>
          <p:spPr>
            <a:xfrm>
              <a:off x="3783040" y="5292633"/>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82526"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3" name="Google Shape;1483;p218"/>
            <p:cNvSpPr/>
            <p:nvPr/>
          </p:nvSpPr>
          <p:spPr>
            <a:xfrm>
              <a:off x="3687758" y="5330746"/>
              <a:ext cx="152452" cy="38113"/>
            </a:xfrm>
            <a:custGeom>
              <a:rect b="b" l="l" r="r" t="t"/>
              <a:pathLst>
                <a:path extrusionOk="0" h="38112" w="152451">
                  <a:moveTo>
                    <a:pt x="71092" y="778"/>
                  </a:moveTo>
                  <a:lnTo>
                    <a:pt x="2489" y="23646"/>
                  </a:lnTo>
                  <a:cubicBezTo>
                    <a:pt x="2489" y="23646"/>
                    <a:pt x="-5134"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3" y="8400"/>
                    <a:pt x="101583" y="8400"/>
                  </a:cubicBezTo>
                  <a:cubicBezTo>
                    <a:pt x="101583"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4" name="Google Shape;1484;p218"/>
            <p:cNvSpPr/>
            <p:nvPr/>
          </p:nvSpPr>
          <p:spPr>
            <a:xfrm>
              <a:off x="3584853" y="5368858"/>
              <a:ext cx="152452" cy="38113"/>
            </a:xfrm>
            <a:custGeom>
              <a:rect b="b" l="l" r="r" t="t"/>
              <a:pathLst>
                <a:path extrusionOk="0" h="38112" w="152451">
                  <a:moveTo>
                    <a:pt x="71092" y="778"/>
                  </a:moveTo>
                  <a:lnTo>
                    <a:pt x="2489" y="23646"/>
                  </a:lnTo>
                  <a:cubicBezTo>
                    <a:pt x="2489" y="23646"/>
                    <a:pt x="-5133" y="27457"/>
                    <a:pt x="6300" y="35079"/>
                  </a:cubicBezTo>
                  <a:cubicBezTo>
                    <a:pt x="17734" y="42702"/>
                    <a:pt x="55847" y="65570"/>
                    <a:pt x="55847" y="65570"/>
                  </a:cubicBezTo>
                  <a:cubicBezTo>
                    <a:pt x="55847" y="65570"/>
                    <a:pt x="67281" y="77004"/>
                    <a:pt x="90149" y="69381"/>
                  </a:cubicBezTo>
                  <a:cubicBezTo>
                    <a:pt x="109205" y="61758"/>
                    <a:pt x="151129" y="46513"/>
                    <a:pt x="151129" y="46513"/>
                  </a:cubicBezTo>
                  <a:cubicBezTo>
                    <a:pt x="151129" y="46513"/>
                    <a:pt x="166375" y="42702"/>
                    <a:pt x="154941" y="38891"/>
                  </a:cubicBezTo>
                  <a:cubicBezTo>
                    <a:pt x="143507" y="31268"/>
                    <a:pt x="101582" y="8400"/>
                    <a:pt x="101582" y="8400"/>
                  </a:cubicBezTo>
                  <a:cubicBezTo>
                    <a:pt x="101582" y="8400"/>
                    <a:pt x="78715" y="-3034"/>
                    <a:pt x="71092" y="778"/>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5" name="Google Shape;1485;p218"/>
            <p:cNvSpPr/>
            <p:nvPr/>
          </p:nvSpPr>
          <p:spPr>
            <a:xfrm>
              <a:off x="3875095" y="5342453"/>
              <a:ext cx="152452" cy="76226"/>
            </a:xfrm>
            <a:custGeom>
              <a:rect b="b" l="l" r="r" t="t"/>
              <a:pathLst>
                <a:path extrusionOk="0" h="76225" w="152451">
                  <a:moveTo>
                    <a:pt x="66698" y="504"/>
                  </a:moveTo>
                  <a:lnTo>
                    <a:pt x="1906" y="27183"/>
                  </a:lnTo>
                  <a:cubicBezTo>
                    <a:pt x="1906" y="27183"/>
                    <a:pt x="-5717" y="30994"/>
                    <a:pt x="9528" y="42428"/>
                  </a:cubicBezTo>
                  <a:cubicBezTo>
                    <a:pt x="20962" y="50051"/>
                    <a:pt x="59075" y="72919"/>
                    <a:pt x="59075" y="72919"/>
                  </a:cubicBezTo>
                  <a:cubicBezTo>
                    <a:pt x="59075" y="72919"/>
                    <a:pt x="70509" y="84352"/>
                    <a:pt x="93377" y="76730"/>
                  </a:cubicBezTo>
                  <a:cubicBezTo>
                    <a:pt x="112433" y="69107"/>
                    <a:pt x="154357" y="53862"/>
                    <a:pt x="154357" y="53862"/>
                  </a:cubicBezTo>
                  <a:cubicBezTo>
                    <a:pt x="154357" y="53862"/>
                    <a:pt x="169602" y="50051"/>
                    <a:pt x="158168" y="46239"/>
                  </a:cubicBezTo>
                  <a:cubicBezTo>
                    <a:pt x="146735" y="38617"/>
                    <a:pt x="104811" y="15749"/>
                    <a:pt x="104811" y="15749"/>
                  </a:cubicBezTo>
                  <a:cubicBezTo>
                    <a:pt x="104811" y="15749"/>
                    <a:pt x="78131" y="-3307"/>
                    <a:pt x="66698" y="50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6" name="Google Shape;1486;p218"/>
            <p:cNvSpPr/>
            <p:nvPr/>
          </p:nvSpPr>
          <p:spPr>
            <a:xfrm>
              <a:off x="1340986" y="5771406"/>
              <a:ext cx="152452" cy="76226"/>
            </a:xfrm>
            <a:custGeom>
              <a:rect b="b" l="l" r="r" t="t"/>
              <a:pathLst>
                <a:path extrusionOk="0" h="76225" w="152451">
                  <a:moveTo>
                    <a:pt x="131090" y="6039"/>
                  </a:moveTo>
                  <a:lnTo>
                    <a:pt x="180636" y="44152"/>
                  </a:lnTo>
                  <a:cubicBezTo>
                    <a:pt x="180636" y="44152"/>
                    <a:pt x="192070" y="63208"/>
                    <a:pt x="176825" y="70831"/>
                  </a:cubicBezTo>
                  <a:cubicBezTo>
                    <a:pt x="165391" y="74642"/>
                    <a:pt x="85354" y="105132"/>
                    <a:pt x="85354" y="105132"/>
                  </a:cubicBezTo>
                  <a:cubicBezTo>
                    <a:pt x="85354" y="105132"/>
                    <a:pt x="62486" y="108944"/>
                    <a:pt x="51053" y="101321"/>
                  </a:cubicBezTo>
                  <a:cubicBezTo>
                    <a:pt x="39619" y="93698"/>
                    <a:pt x="1506" y="59397"/>
                    <a:pt x="1506" y="59397"/>
                  </a:cubicBezTo>
                  <a:cubicBezTo>
                    <a:pt x="1506" y="59397"/>
                    <a:pt x="-6117" y="47963"/>
                    <a:pt x="12940" y="36529"/>
                  </a:cubicBezTo>
                  <a:lnTo>
                    <a:pt x="96788" y="6039"/>
                  </a:lnTo>
                  <a:cubicBezTo>
                    <a:pt x="96788" y="2228"/>
                    <a:pt x="115844" y="-5395"/>
                    <a:pt x="131090" y="6039"/>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7" name="Google Shape;1487;p218"/>
            <p:cNvSpPr/>
            <p:nvPr/>
          </p:nvSpPr>
          <p:spPr>
            <a:xfrm>
              <a:off x="1344398" y="5767333"/>
              <a:ext cx="152452" cy="76226"/>
            </a:xfrm>
            <a:custGeom>
              <a:rect b="b" l="l" r="r" t="t"/>
              <a:pathLst>
                <a:path extrusionOk="0" h="76225" w="152451">
                  <a:moveTo>
                    <a:pt x="127678" y="6300"/>
                  </a:moveTo>
                  <a:lnTo>
                    <a:pt x="181036" y="48225"/>
                  </a:lnTo>
                  <a:cubicBezTo>
                    <a:pt x="181036" y="48225"/>
                    <a:pt x="184848" y="59658"/>
                    <a:pt x="173414" y="63470"/>
                  </a:cubicBezTo>
                  <a:cubicBezTo>
                    <a:pt x="161980" y="71092"/>
                    <a:pt x="81943" y="97771"/>
                    <a:pt x="81943" y="97771"/>
                  </a:cubicBezTo>
                  <a:cubicBezTo>
                    <a:pt x="81943" y="97771"/>
                    <a:pt x="62886" y="105394"/>
                    <a:pt x="51452" y="93960"/>
                  </a:cubicBezTo>
                  <a:cubicBezTo>
                    <a:pt x="40019" y="82526"/>
                    <a:pt x="1906" y="52036"/>
                    <a:pt x="1906" y="52036"/>
                  </a:cubicBezTo>
                  <a:cubicBezTo>
                    <a:pt x="1906" y="52036"/>
                    <a:pt x="-5717" y="44413"/>
                    <a:pt x="9528" y="36791"/>
                  </a:cubicBezTo>
                  <a:lnTo>
                    <a:pt x="93377" y="2489"/>
                  </a:lnTo>
                  <a:cubicBezTo>
                    <a:pt x="93377" y="2489"/>
                    <a:pt x="112433" y="-5134"/>
                    <a:pt x="127678" y="630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8" name="Google Shape;1488;p218"/>
            <p:cNvSpPr/>
            <p:nvPr/>
          </p:nvSpPr>
          <p:spPr>
            <a:xfrm>
              <a:off x="1591417" y="5592808"/>
              <a:ext cx="457355" cy="190565"/>
            </a:xfrm>
            <a:custGeom>
              <a:rect b="b" l="l" r="r" t="t"/>
              <a:pathLst>
                <a:path extrusionOk="0" h="190564" w="457354">
                  <a:moveTo>
                    <a:pt x="6432" y="138900"/>
                  </a:moveTo>
                  <a:cubicBezTo>
                    <a:pt x="6432" y="138900"/>
                    <a:pt x="-5002" y="146523"/>
                    <a:pt x="2620" y="157957"/>
                  </a:cubicBezTo>
                  <a:cubicBezTo>
                    <a:pt x="10243" y="165579"/>
                    <a:pt x="44544" y="192258"/>
                    <a:pt x="44544" y="192258"/>
                  </a:cubicBezTo>
                  <a:cubicBezTo>
                    <a:pt x="44544" y="192258"/>
                    <a:pt x="55978" y="199881"/>
                    <a:pt x="67412" y="196070"/>
                  </a:cubicBezTo>
                  <a:cubicBezTo>
                    <a:pt x="82657" y="192258"/>
                    <a:pt x="143638" y="169391"/>
                    <a:pt x="143638" y="169391"/>
                  </a:cubicBezTo>
                  <a:cubicBezTo>
                    <a:pt x="143638" y="169391"/>
                    <a:pt x="158883" y="165579"/>
                    <a:pt x="151261" y="154146"/>
                  </a:cubicBezTo>
                  <a:cubicBezTo>
                    <a:pt x="151261" y="154146"/>
                    <a:pt x="162695" y="161768"/>
                    <a:pt x="177940" y="157957"/>
                  </a:cubicBezTo>
                  <a:cubicBezTo>
                    <a:pt x="193185" y="150334"/>
                    <a:pt x="246543" y="131278"/>
                    <a:pt x="246543" y="131278"/>
                  </a:cubicBezTo>
                  <a:cubicBezTo>
                    <a:pt x="246543" y="131278"/>
                    <a:pt x="261788" y="127467"/>
                    <a:pt x="257977" y="119844"/>
                  </a:cubicBezTo>
                  <a:cubicBezTo>
                    <a:pt x="257977" y="119844"/>
                    <a:pt x="265599" y="127467"/>
                    <a:pt x="280845" y="119844"/>
                  </a:cubicBezTo>
                  <a:cubicBezTo>
                    <a:pt x="296090" y="112221"/>
                    <a:pt x="349448" y="93165"/>
                    <a:pt x="349448" y="93165"/>
                  </a:cubicBezTo>
                  <a:cubicBezTo>
                    <a:pt x="349448" y="93165"/>
                    <a:pt x="360882" y="89354"/>
                    <a:pt x="360882" y="85542"/>
                  </a:cubicBezTo>
                  <a:cubicBezTo>
                    <a:pt x="360882" y="85542"/>
                    <a:pt x="372316" y="89354"/>
                    <a:pt x="387561" y="81731"/>
                  </a:cubicBezTo>
                  <a:cubicBezTo>
                    <a:pt x="402806" y="74108"/>
                    <a:pt x="448541" y="58863"/>
                    <a:pt x="448541" y="58863"/>
                  </a:cubicBezTo>
                  <a:cubicBezTo>
                    <a:pt x="448541" y="58863"/>
                    <a:pt x="467598" y="51241"/>
                    <a:pt x="459975" y="39807"/>
                  </a:cubicBezTo>
                  <a:cubicBezTo>
                    <a:pt x="448541" y="28373"/>
                    <a:pt x="410428" y="1694"/>
                    <a:pt x="410428" y="1694"/>
                  </a:cubicBezTo>
                  <a:cubicBezTo>
                    <a:pt x="410428" y="1694"/>
                    <a:pt x="406617" y="-2117"/>
                    <a:pt x="387561" y="1694"/>
                  </a:cubicBezTo>
                  <a:cubicBezTo>
                    <a:pt x="368504" y="9317"/>
                    <a:pt x="315146" y="32184"/>
                    <a:pt x="315146" y="32184"/>
                  </a:cubicBezTo>
                  <a:cubicBezTo>
                    <a:pt x="315146" y="32184"/>
                    <a:pt x="307524" y="35996"/>
                    <a:pt x="311335" y="43618"/>
                  </a:cubicBezTo>
                  <a:cubicBezTo>
                    <a:pt x="311335" y="43618"/>
                    <a:pt x="303712" y="32184"/>
                    <a:pt x="288467" y="39807"/>
                  </a:cubicBezTo>
                  <a:cubicBezTo>
                    <a:pt x="273222" y="47430"/>
                    <a:pt x="216053" y="70297"/>
                    <a:pt x="216053" y="70297"/>
                  </a:cubicBezTo>
                  <a:cubicBezTo>
                    <a:pt x="216053" y="70297"/>
                    <a:pt x="208430" y="70297"/>
                    <a:pt x="208430" y="81731"/>
                  </a:cubicBezTo>
                  <a:cubicBezTo>
                    <a:pt x="208430" y="81731"/>
                    <a:pt x="200807" y="70297"/>
                    <a:pt x="177940" y="81731"/>
                  </a:cubicBezTo>
                  <a:cubicBezTo>
                    <a:pt x="158883" y="89354"/>
                    <a:pt x="113148" y="108410"/>
                    <a:pt x="113148" y="108410"/>
                  </a:cubicBezTo>
                  <a:cubicBezTo>
                    <a:pt x="113148" y="108410"/>
                    <a:pt x="101714" y="116033"/>
                    <a:pt x="101714" y="119844"/>
                  </a:cubicBezTo>
                  <a:cubicBezTo>
                    <a:pt x="101714" y="119844"/>
                    <a:pt x="94091" y="112221"/>
                    <a:pt x="75035" y="119844"/>
                  </a:cubicBezTo>
                  <a:cubicBezTo>
                    <a:pt x="59790" y="112221"/>
                    <a:pt x="6432" y="138900"/>
                    <a:pt x="6432" y="138900"/>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89" name="Google Shape;1489;p218"/>
            <p:cNvSpPr/>
            <p:nvPr/>
          </p:nvSpPr>
          <p:spPr>
            <a:xfrm>
              <a:off x="1696942" y="5663106"/>
              <a:ext cx="114339" cy="76226"/>
            </a:xfrm>
            <a:custGeom>
              <a:rect b="b" l="l" r="r" t="t"/>
              <a:pathLst>
                <a:path extrusionOk="0" h="76225" w="114338">
                  <a:moveTo>
                    <a:pt x="0" y="34302"/>
                  </a:moveTo>
                  <a:lnTo>
                    <a:pt x="45735" y="72415"/>
                  </a:lnTo>
                  <a:cubicBezTo>
                    <a:pt x="45735" y="72415"/>
                    <a:pt x="53358" y="80037"/>
                    <a:pt x="68603" y="76226"/>
                  </a:cubicBezTo>
                  <a:cubicBezTo>
                    <a:pt x="83848" y="72415"/>
                    <a:pt x="141018" y="49547"/>
                    <a:pt x="141018" y="49547"/>
                  </a:cubicBezTo>
                  <a:cubicBezTo>
                    <a:pt x="141018" y="49547"/>
                    <a:pt x="148640" y="45735"/>
                    <a:pt x="141018" y="38113"/>
                  </a:cubicBezTo>
                  <a:cubicBezTo>
                    <a:pt x="133395" y="30490"/>
                    <a:pt x="99094" y="3811"/>
                    <a:pt x="99094" y="3811"/>
                  </a:cubicBezTo>
                  <a:cubicBezTo>
                    <a:pt x="99094" y="3811"/>
                    <a:pt x="91471" y="0"/>
                    <a:pt x="83848" y="0"/>
                  </a:cubicBezTo>
                  <a:cubicBezTo>
                    <a:pt x="72414" y="3811"/>
                    <a:pt x="3811" y="30490"/>
                    <a:pt x="3811" y="30490"/>
                  </a:cubicBezTo>
                  <a:cubicBezTo>
                    <a:pt x="3811" y="30490"/>
                    <a:pt x="0" y="30490"/>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90" name="Google Shape;1490;p218"/>
            <p:cNvSpPr/>
            <p:nvPr/>
          </p:nvSpPr>
          <p:spPr>
            <a:xfrm>
              <a:off x="1798780" y="5624993"/>
              <a:ext cx="114339" cy="76226"/>
            </a:xfrm>
            <a:custGeom>
              <a:rect b="b" l="l" r="r" t="t"/>
              <a:pathLst>
                <a:path extrusionOk="0" h="76225" w="114338">
                  <a:moveTo>
                    <a:pt x="1067" y="34302"/>
                  </a:moveTo>
                  <a:lnTo>
                    <a:pt x="46803" y="72415"/>
                  </a:lnTo>
                  <a:cubicBezTo>
                    <a:pt x="46803" y="72415"/>
                    <a:pt x="54425" y="80037"/>
                    <a:pt x="69670" y="76226"/>
                  </a:cubicBezTo>
                  <a:cubicBezTo>
                    <a:pt x="84916" y="72415"/>
                    <a:pt x="142085" y="49547"/>
                    <a:pt x="142085" y="49547"/>
                  </a:cubicBezTo>
                  <a:cubicBezTo>
                    <a:pt x="142085" y="49547"/>
                    <a:pt x="149708" y="45735"/>
                    <a:pt x="142085" y="38113"/>
                  </a:cubicBezTo>
                  <a:cubicBezTo>
                    <a:pt x="134462" y="30490"/>
                    <a:pt x="100161" y="3811"/>
                    <a:pt x="100161" y="3811"/>
                  </a:cubicBezTo>
                  <a:cubicBezTo>
                    <a:pt x="100161" y="3811"/>
                    <a:pt x="92538" y="0"/>
                    <a:pt x="84916" y="0"/>
                  </a:cubicBezTo>
                  <a:cubicBezTo>
                    <a:pt x="73482" y="3811"/>
                    <a:pt x="4879" y="30490"/>
                    <a:pt x="4879" y="30490"/>
                  </a:cubicBezTo>
                  <a:cubicBezTo>
                    <a:pt x="4879" y="30490"/>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91" name="Google Shape;1491;p218"/>
            <p:cNvSpPr/>
            <p:nvPr/>
          </p:nvSpPr>
          <p:spPr>
            <a:xfrm>
              <a:off x="1906563" y="5586880"/>
              <a:ext cx="114339" cy="76226"/>
            </a:xfrm>
            <a:custGeom>
              <a:rect b="b" l="l" r="r" t="t"/>
              <a:pathLst>
                <a:path extrusionOk="0" h="76225" w="114338">
                  <a:moveTo>
                    <a:pt x="0" y="34302"/>
                  </a:moveTo>
                  <a:lnTo>
                    <a:pt x="45735" y="72415"/>
                  </a:lnTo>
                  <a:cubicBezTo>
                    <a:pt x="45735" y="72415"/>
                    <a:pt x="53358" y="80037"/>
                    <a:pt x="68603" y="76226"/>
                  </a:cubicBezTo>
                  <a:cubicBezTo>
                    <a:pt x="83848" y="72415"/>
                    <a:pt x="141018" y="49547"/>
                    <a:pt x="141018" y="49547"/>
                  </a:cubicBezTo>
                  <a:cubicBezTo>
                    <a:pt x="141018" y="49547"/>
                    <a:pt x="148640" y="45735"/>
                    <a:pt x="141018" y="38113"/>
                  </a:cubicBezTo>
                  <a:cubicBezTo>
                    <a:pt x="133395" y="30490"/>
                    <a:pt x="99094" y="3811"/>
                    <a:pt x="99094" y="3811"/>
                  </a:cubicBezTo>
                  <a:cubicBezTo>
                    <a:pt x="99094" y="3811"/>
                    <a:pt x="91471" y="0"/>
                    <a:pt x="83848" y="0"/>
                  </a:cubicBezTo>
                  <a:cubicBezTo>
                    <a:pt x="72414" y="3811"/>
                    <a:pt x="3811" y="30490"/>
                    <a:pt x="3811" y="30490"/>
                  </a:cubicBezTo>
                  <a:cubicBezTo>
                    <a:pt x="3811" y="30490"/>
                    <a:pt x="0" y="30490"/>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92" name="Google Shape;1492;p218"/>
            <p:cNvSpPr/>
            <p:nvPr/>
          </p:nvSpPr>
          <p:spPr>
            <a:xfrm>
              <a:off x="1592970" y="5701219"/>
              <a:ext cx="114339" cy="76226"/>
            </a:xfrm>
            <a:custGeom>
              <a:rect b="b" l="l" r="r" t="t"/>
              <a:pathLst>
                <a:path extrusionOk="0" h="76225" w="114338">
                  <a:moveTo>
                    <a:pt x="1067" y="34302"/>
                  </a:moveTo>
                  <a:lnTo>
                    <a:pt x="46803" y="72415"/>
                  </a:lnTo>
                  <a:cubicBezTo>
                    <a:pt x="46803" y="72415"/>
                    <a:pt x="54425" y="80037"/>
                    <a:pt x="69670" y="76226"/>
                  </a:cubicBezTo>
                  <a:cubicBezTo>
                    <a:pt x="84916" y="72415"/>
                    <a:pt x="142085" y="49547"/>
                    <a:pt x="142085" y="49547"/>
                  </a:cubicBezTo>
                  <a:cubicBezTo>
                    <a:pt x="142085" y="49547"/>
                    <a:pt x="149707" y="45735"/>
                    <a:pt x="142085" y="38113"/>
                  </a:cubicBezTo>
                  <a:cubicBezTo>
                    <a:pt x="134462" y="30490"/>
                    <a:pt x="100161" y="3811"/>
                    <a:pt x="100161" y="3811"/>
                  </a:cubicBezTo>
                  <a:cubicBezTo>
                    <a:pt x="100161" y="3811"/>
                    <a:pt x="92538" y="0"/>
                    <a:pt x="84916" y="0"/>
                  </a:cubicBezTo>
                  <a:cubicBezTo>
                    <a:pt x="73482" y="3811"/>
                    <a:pt x="4878" y="30490"/>
                    <a:pt x="4878" y="30490"/>
                  </a:cubicBezTo>
                  <a:cubicBezTo>
                    <a:pt x="4878" y="30490"/>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93" name="Google Shape;1493;p218"/>
            <p:cNvSpPr/>
            <p:nvPr/>
          </p:nvSpPr>
          <p:spPr>
            <a:xfrm>
              <a:off x="2025904" y="5444168"/>
              <a:ext cx="419242" cy="152452"/>
            </a:xfrm>
            <a:custGeom>
              <a:rect b="b" l="l" r="r" t="t"/>
              <a:pathLst>
                <a:path extrusionOk="0" h="152451" w="419242">
                  <a:moveTo>
                    <a:pt x="6432" y="131278"/>
                  </a:moveTo>
                  <a:cubicBezTo>
                    <a:pt x="6432" y="131278"/>
                    <a:pt x="-5002" y="138900"/>
                    <a:pt x="2620" y="146523"/>
                  </a:cubicBezTo>
                  <a:cubicBezTo>
                    <a:pt x="10243" y="154145"/>
                    <a:pt x="40733" y="177013"/>
                    <a:pt x="40733" y="177013"/>
                  </a:cubicBezTo>
                  <a:cubicBezTo>
                    <a:pt x="40733" y="177013"/>
                    <a:pt x="48356" y="184636"/>
                    <a:pt x="63601" y="180825"/>
                  </a:cubicBezTo>
                  <a:cubicBezTo>
                    <a:pt x="78846" y="177013"/>
                    <a:pt x="136015" y="157957"/>
                    <a:pt x="136015" y="157957"/>
                  </a:cubicBezTo>
                  <a:cubicBezTo>
                    <a:pt x="136015" y="157957"/>
                    <a:pt x="147449" y="154145"/>
                    <a:pt x="143638" y="146523"/>
                  </a:cubicBezTo>
                  <a:cubicBezTo>
                    <a:pt x="143638" y="146523"/>
                    <a:pt x="155072" y="154145"/>
                    <a:pt x="166506" y="150334"/>
                  </a:cubicBezTo>
                  <a:cubicBezTo>
                    <a:pt x="181751" y="142712"/>
                    <a:pt x="231298" y="127467"/>
                    <a:pt x="231298" y="127467"/>
                  </a:cubicBezTo>
                  <a:cubicBezTo>
                    <a:pt x="231298" y="127467"/>
                    <a:pt x="246543" y="123655"/>
                    <a:pt x="242732" y="116033"/>
                  </a:cubicBezTo>
                  <a:cubicBezTo>
                    <a:pt x="242732" y="116033"/>
                    <a:pt x="250354" y="123655"/>
                    <a:pt x="265599" y="116033"/>
                  </a:cubicBezTo>
                  <a:cubicBezTo>
                    <a:pt x="280845" y="108410"/>
                    <a:pt x="330391" y="89354"/>
                    <a:pt x="330391" y="89354"/>
                  </a:cubicBezTo>
                  <a:cubicBezTo>
                    <a:pt x="330391" y="89354"/>
                    <a:pt x="341825" y="85542"/>
                    <a:pt x="338014" y="81731"/>
                  </a:cubicBezTo>
                  <a:cubicBezTo>
                    <a:pt x="338014" y="81731"/>
                    <a:pt x="349448" y="85542"/>
                    <a:pt x="364693" y="81731"/>
                  </a:cubicBezTo>
                  <a:cubicBezTo>
                    <a:pt x="379938" y="74108"/>
                    <a:pt x="421862" y="58863"/>
                    <a:pt x="421862" y="58863"/>
                  </a:cubicBezTo>
                  <a:cubicBezTo>
                    <a:pt x="421862" y="58863"/>
                    <a:pt x="440919" y="51241"/>
                    <a:pt x="429485" y="39807"/>
                  </a:cubicBezTo>
                  <a:cubicBezTo>
                    <a:pt x="421862" y="28373"/>
                    <a:pt x="383749" y="1694"/>
                    <a:pt x="383749" y="1694"/>
                  </a:cubicBezTo>
                  <a:cubicBezTo>
                    <a:pt x="383749" y="1694"/>
                    <a:pt x="379938" y="-2117"/>
                    <a:pt x="364693" y="1694"/>
                  </a:cubicBezTo>
                  <a:cubicBezTo>
                    <a:pt x="349448" y="9317"/>
                    <a:pt x="296090" y="28373"/>
                    <a:pt x="296090" y="28373"/>
                  </a:cubicBezTo>
                  <a:cubicBezTo>
                    <a:pt x="296090" y="28373"/>
                    <a:pt x="288467" y="32184"/>
                    <a:pt x="292278" y="39807"/>
                  </a:cubicBezTo>
                  <a:cubicBezTo>
                    <a:pt x="292278" y="39807"/>
                    <a:pt x="284656" y="28373"/>
                    <a:pt x="269411" y="35995"/>
                  </a:cubicBezTo>
                  <a:cubicBezTo>
                    <a:pt x="254166" y="43618"/>
                    <a:pt x="200807" y="62675"/>
                    <a:pt x="200807" y="62675"/>
                  </a:cubicBezTo>
                  <a:cubicBezTo>
                    <a:pt x="200807" y="62675"/>
                    <a:pt x="193185" y="62675"/>
                    <a:pt x="193185" y="74108"/>
                  </a:cubicBezTo>
                  <a:cubicBezTo>
                    <a:pt x="193185" y="74108"/>
                    <a:pt x="185562" y="62675"/>
                    <a:pt x="166506" y="74108"/>
                  </a:cubicBezTo>
                  <a:cubicBezTo>
                    <a:pt x="147449" y="81731"/>
                    <a:pt x="105525" y="96976"/>
                    <a:pt x="105525" y="96976"/>
                  </a:cubicBezTo>
                  <a:cubicBezTo>
                    <a:pt x="105525" y="96976"/>
                    <a:pt x="94091" y="100788"/>
                    <a:pt x="94091" y="108410"/>
                  </a:cubicBezTo>
                  <a:cubicBezTo>
                    <a:pt x="94091" y="108410"/>
                    <a:pt x="86469" y="100788"/>
                    <a:pt x="71224" y="108410"/>
                  </a:cubicBezTo>
                  <a:cubicBezTo>
                    <a:pt x="59790" y="108410"/>
                    <a:pt x="6432" y="131278"/>
                    <a:pt x="6432" y="131278"/>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94" name="Google Shape;1494;p218"/>
            <p:cNvSpPr/>
            <p:nvPr/>
          </p:nvSpPr>
          <p:spPr>
            <a:xfrm>
              <a:off x="2127618" y="5506843"/>
              <a:ext cx="114339" cy="76226"/>
            </a:xfrm>
            <a:custGeom>
              <a:rect b="b" l="l" r="r" t="t"/>
              <a:pathLst>
                <a:path extrusionOk="0" h="76225" w="114338">
                  <a:moveTo>
                    <a:pt x="0" y="38113"/>
                  </a:moveTo>
                  <a:lnTo>
                    <a:pt x="41924" y="76226"/>
                  </a:lnTo>
                  <a:cubicBezTo>
                    <a:pt x="41924" y="76226"/>
                    <a:pt x="49547" y="83848"/>
                    <a:pt x="60981" y="76226"/>
                  </a:cubicBezTo>
                  <a:cubicBezTo>
                    <a:pt x="72414" y="72414"/>
                    <a:pt x="129584" y="49547"/>
                    <a:pt x="129584" y="49547"/>
                  </a:cubicBezTo>
                  <a:cubicBezTo>
                    <a:pt x="129584" y="49547"/>
                    <a:pt x="137206" y="45735"/>
                    <a:pt x="129584" y="38113"/>
                  </a:cubicBezTo>
                  <a:cubicBezTo>
                    <a:pt x="121961" y="30490"/>
                    <a:pt x="91471" y="3811"/>
                    <a:pt x="91471" y="3811"/>
                  </a:cubicBezTo>
                  <a:cubicBezTo>
                    <a:pt x="91471" y="3811"/>
                    <a:pt x="83848" y="0"/>
                    <a:pt x="76226" y="0"/>
                  </a:cubicBezTo>
                  <a:cubicBezTo>
                    <a:pt x="68603" y="3811"/>
                    <a:pt x="0" y="26679"/>
                    <a:pt x="0" y="26679"/>
                  </a:cubicBezTo>
                  <a:cubicBezTo>
                    <a:pt x="0" y="26679"/>
                    <a:pt x="0" y="34301"/>
                    <a:pt x="0" y="38113"/>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95" name="Google Shape;1495;p218"/>
            <p:cNvSpPr/>
            <p:nvPr/>
          </p:nvSpPr>
          <p:spPr>
            <a:xfrm>
              <a:off x="2225017" y="5476352"/>
              <a:ext cx="114339" cy="76226"/>
            </a:xfrm>
            <a:custGeom>
              <a:rect b="b" l="l" r="r" t="t"/>
              <a:pathLst>
                <a:path extrusionOk="0" h="76225" w="114338">
                  <a:moveTo>
                    <a:pt x="1694" y="34302"/>
                  </a:moveTo>
                  <a:lnTo>
                    <a:pt x="43618" y="72415"/>
                  </a:lnTo>
                  <a:cubicBezTo>
                    <a:pt x="43618" y="72415"/>
                    <a:pt x="51241" y="80037"/>
                    <a:pt x="62675" y="76226"/>
                  </a:cubicBezTo>
                  <a:cubicBezTo>
                    <a:pt x="74108" y="72415"/>
                    <a:pt x="131278" y="49547"/>
                    <a:pt x="131278" y="49547"/>
                  </a:cubicBezTo>
                  <a:cubicBezTo>
                    <a:pt x="131278" y="49547"/>
                    <a:pt x="138900" y="45735"/>
                    <a:pt x="131278" y="38113"/>
                  </a:cubicBezTo>
                  <a:cubicBezTo>
                    <a:pt x="123655" y="30490"/>
                    <a:pt x="93165" y="3811"/>
                    <a:pt x="93165" y="3811"/>
                  </a:cubicBezTo>
                  <a:cubicBezTo>
                    <a:pt x="93165" y="3811"/>
                    <a:pt x="85542" y="0"/>
                    <a:pt x="77920" y="0"/>
                  </a:cubicBezTo>
                  <a:cubicBezTo>
                    <a:pt x="70297" y="3811"/>
                    <a:pt x="1694" y="26679"/>
                    <a:pt x="1694" y="26679"/>
                  </a:cubicBezTo>
                  <a:cubicBezTo>
                    <a:pt x="1694" y="26679"/>
                    <a:pt x="-2117" y="30490"/>
                    <a:pt x="1694"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96" name="Google Shape;1496;p218"/>
            <p:cNvSpPr/>
            <p:nvPr/>
          </p:nvSpPr>
          <p:spPr>
            <a:xfrm>
              <a:off x="2324111" y="5438239"/>
              <a:ext cx="114339" cy="76226"/>
            </a:xfrm>
            <a:custGeom>
              <a:rect b="b" l="l" r="r" t="t"/>
              <a:pathLst>
                <a:path extrusionOk="0" h="76225" w="114338">
                  <a:moveTo>
                    <a:pt x="1694" y="34302"/>
                  </a:moveTo>
                  <a:lnTo>
                    <a:pt x="43618" y="72415"/>
                  </a:lnTo>
                  <a:cubicBezTo>
                    <a:pt x="43618" y="72415"/>
                    <a:pt x="51241" y="80037"/>
                    <a:pt x="62675" y="76226"/>
                  </a:cubicBezTo>
                  <a:cubicBezTo>
                    <a:pt x="74108" y="72415"/>
                    <a:pt x="131278" y="49547"/>
                    <a:pt x="131278" y="49547"/>
                  </a:cubicBezTo>
                  <a:cubicBezTo>
                    <a:pt x="131278" y="49547"/>
                    <a:pt x="138900" y="45736"/>
                    <a:pt x="131278" y="38113"/>
                  </a:cubicBezTo>
                  <a:cubicBezTo>
                    <a:pt x="123655" y="30490"/>
                    <a:pt x="93165" y="3811"/>
                    <a:pt x="93165" y="3811"/>
                  </a:cubicBezTo>
                  <a:cubicBezTo>
                    <a:pt x="93165" y="3811"/>
                    <a:pt x="85542" y="0"/>
                    <a:pt x="77920" y="0"/>
                  </a:cubicBezTo>
                  <a:cubicBezTo>
                    <a:pt x="70297" y="3811"/>
                    <a:pt x="1694" y="26679"/>
                    <a:pt x="1694" y="26679"/>
                  </a:cubicBezTo>
                  <a:cubicBezTo>
                    <a:pt x="1694" y="26679"/>
                    <a:pt x="-2117" y="30490"/>
                    <a:pt x="1694"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97" name="Google Shape;1497;p218"/>
            <p:cNvSpPr/>
            <p:nvPr/>
          </p:nvSpPr>
          <p:spPr>
            <a:xfrm>
              <a:off x="2028524" y="5544956"/>
              <a:ext cx="114339" cy="76226"/>
            </a:xfrm>
            <a:custGeom>
              <a:rect b="b" l="l" r="r" t="t"/>
              <a:pathLst>
                <a:path extrusionOk="0" h="76225" w="114338">
                  <a:moveTo>
                    <a:pt x="0" y="34301"/>
                  </a:moveTo>
                  <a:lnTo>
                    <a:pt x="41924" y="72414"/>
                  </a:lnTo>
                  <a:cubicBezTo>
                    <a:pt x="41924" y="72414"/>
                    <a:pt x="49547" y="80037"/>
                    <a:pt x="60981" y="76226"/>
                  </a:cubicBezTo>
                  <a:cubicBezTo>
                    <a:pt x="72415" y="72414"/>
                    <a:pt x="129584" y="49547"/>
                    <a:pt x="129584" y="49547"/>
                  </a:cubicBezTo>
                  <a:cubicBezTo>
                    <a:pt x="129584" y="49547"/>
                    <a:pt x="137207" y="45735"/>
                    <a:pt x="129584" y="38113"/>
                  </a:cubicBezTo>
                  <a:cubicBezTo>
                    <a:pt x="121961" y="30490"/>
                    <a:pt x="91471" y="3811"/>
                    <a:pt x="91471" y="3811"/>
                  </a:cubicBezTo>
                  <a:cubicBezTo>
                    <a:pt x="91471" y="3811"/>
                    <a:pt x="83848" y="0"/>
                    <a:pt x="76226" y="0"/>
                  </a:cubicBezTo>
                  <a:cubicBezTo>
                    <a:pt x="68603" y="3811"/>
                    <a:pt x="0" y="26679"/>
                    <a:pt x="0" y="26679"/>
                  </a:cubicBezTo>
                  <a:cubicBezTo>
                    <a:pt x="0" y="26679"/>
                    <a:pt x="0" y="30490"/>
                    <a:pt x="0" y="34301"/>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98" name="Google Shape;1498;p218"/>
            <p:cNvSpPr/>
            <p:nvPr/>
          </p:nvSpPr>
          <p:spPr>
            <a:xfrm>
              <a:off x="2454322" y="5306962"/>
              <a:ext cx="381129" cy="152452"/>
            </a:xfrm>
            <a:custGeom>
              <a:rect b="b" l="l" r="r" t="t"/>
              <a:pathLst>
                <a:path extrusionOk="0" h="152451" w="381129">
                  <a:moveTo>
                    <a:pt x="4879" y="116033"/>
                  </a:moveTo>
                  <a:cubicBezTo>
                    <a:pt x="4879" y="116033"/>
                    <a:pt x="-2744" y="123655"/>
                    <a:pt x="1067" y="131278"/>
                  </a:cubicBezTo>
                  <a:cubicBezTo>
                    <a:pt x="8690" y="138900"/>
                    <a:pt x="35369" y="161768"/>
                    <a:pt x="35369" y="161768"/>
                  </a:cubicBezTo>
                  <a:cubicBezTo>
                    <a:pt x="35369" y="161768"/>
                    <a:pt x="42991" y="169391"/>
                    <a:pt x="58236" y="165579"/>
                  </a:cubicBezTo>
                  <a:cubicBezTo>
                    <a:pt x="69670" y="161768"/>
                    <a:pt x="123028" y="142712"/>
                    <a:pt x="123028" y="142712"/>
                  </a:cubicBezTo>
                  <a:cubicBezTo>
                    <a:pt x="123028" y="142712"/>
                    <a:pt x="134462" y="138900"/>
                    <a:pt x="130651" y="131278"/>
                  </a:cubicBezTo>
                  <a:cubicBezTo>
                    <a:pt x="130651" y="131278"/>
                    <a:pt x="142085" y="138900"/>
                    <a:pt x="153519" y="135089"/>
                  </a:cubicBezTo>
                  <a:cubicBezTo>
                    <a:pt x="164953" y="131278"/>
                    <a:pt x="210688" y="112221"/>
                    <a:pt x="210688" y="112221"/>
                  </a:cubicBezTo>
                  <a:cubicBezTo>
                    <a:pt x="210688" y="112221"/>
                    <a:pt x="225933" y="108410"/>
                    <a:pt x="222122" y="100788"/>
                  </a:cubicBezTo>
                  <a:cubicBezTo>
                    <a:pt x="222122" y="100788"/>
                    <a:pt x="229745" y="108410"/>
                    <a:pt x="241178" y="100788"/>
                  </a:cubicBezTo>
                  <a:cubicBezTo>
                    <a:pt x="256424" y="93165"/>
                    <a:pt x="302159" y="77920"/>
                    <a:pt x="302159" y="77920"/>
                  </a:cubicBezTo>
                  <a:cubicBezTo>
                    <a:pt x="302159" y="77920"/>
                    <a:pt x="313593" y="74108"/>
                    <a:pt x="309782" y="70297"/>
                  </a:cubicBezTo>
                  <a:cubicBezTo>
                    <a:pt x="309782" y="70297"/>
                    <a:pt x="321216" y="74108"/>
                    <a:pt x="332649" y="70297"/>
                  </a:cubicBezTo>
                  <a:cubicBezTo>
                    <a:pt x="344083" y="62675"/>
                    <a:pt x="386008" y="51241"/>
                    <a:pt x="386008" y="51241"/>
                  </a:cubicBezTo>
                  <a:cubicBezTo>
                    <a:pt x="386008" y="51241"/>
                    <a:pt x="405064" y="43618"/>
                    <a:pt x="393630" y="35996"/>
                  </a:cubicBezTo>
                  <a:cubicBezTo>
                    <a:pt x="386008" y="24562"/>
                    <a:pt x="351706" y="1694"/>
                    <a:pt x="351706" y="1694"/>
                  </a:cubicBezTo>
                  <a:cubicBezTo>
                    <a:pt x="351706" y="1694"/>
                    <a:pt x="347895" y="-2117"/>
                    <a:pt x="332649" y="1694"/>
                  </a:cubicBezTo>
                  <a:cubicBezTo>
                    <a:pt x="317404" y="9316"/>
                    <a:pt x="267858" y="28373"/>
                    <a:pt x="267858" y="28373"/>
                  </a:cubicBezTo>
                  <a:cubicBezTo>
                    <a:pt x="267858" y="28373"/>
                    <a:pt x="260235" y="32184"/>
                    <a:pt x="264046" y="39807"/>
                  </a:cubicBezTo>
                  <a:cubicBezTo>
                    <a:pt x="264046" y="39807"/>
                    <a:pt x="256424" y="28373"/>
                    <a:pt x="241178" y="35996"/>
                  </a:cubicBezTo>
                  <a:cubicBezTo>
                    <a:pt x="225933" y="43618"/>
                    <a:pt x="176387" y="62675"/>
                    <a:pt x="176387" y="62675"/>
                  </a:cubicBezTo>
                  <a:cubicBezTo>
                    <a:pt x="176387" y="62675"/>
                    <a:pt x="168764" y="62675"/>
                    <a:pt x="168764" y="70297"/>
                  </a:cubicBezTo>
                  <a:cubicBezTo>
                    <a:pt x="168764" y="70297"/>
                    <a:pt x="161141" y="62675"/>
                    <a:pt x="142085" y="70297"/>
                  </a:cubicBezTo>
                  <a:cubicBezTo>
                    <a:pt x="123028" y="77920"/>
                    <a:pt x="84916" y="93165"/>
                    <a:pt x="84916" y="93165"/>
                  </a:cubicBezTo>
                  <a:cubicBezTo>
                    <a:pt x="84916" y="93165"/>
                    <a:pt x="73482" y="96976"/>
                    <a:pt x="77293" y="104599"/>
                  </a:cubicBezTo>
                  <a:cubicBezTo>
                    <a:pt x="77293" y="104599"/>
                    <a:pt x="69670" y="96976"/>
                    <a:pt x="54425" y="104599"/>
                  </a:cubicBezTo>
                  <a:cubicBezTo>
                    <a:pt x="50614" y="93165"/>
                    <a:pt x="4879" y="116033"/>
                    <a:pt x="4879" y="116033"/>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99" name="Google Shape;1499;p218"/>
            <p:cNvSpPr/>
            <p:nvPr/>
          </p:nvSpPr>
          <p:spPr>
            <a:xfrm>
              <a:off x="2546860" y="5358202"/>
              <a:ext cx="114339" cy="38113"/>
            </a:xfrm>
            <a:custGeom>
              <a:rect b="b" l="l" r="r" t="t"/>
              <a:pathLst>
                <a:path extrusionOk="0" h="38112" w="114338">
                  <a:moveTo>
                    <a:pt x="0" y="34302"/>
                  </a:moveTo>
                  <a:lnTo>
                    <a:pt x="41924" y="68603"/>
                  </a:lnTo>
                  <a:cubicBezTo>
                    <a:pt x="41924" y="68603"/>
                    <a:pt x="49547" y="76226"/>
                    <a:pt x="60981" y="68603"/>
                  </a:cubicBezTo>
                  <a:cubicBezTo>
                    <a:pt x="72415" y="64792"/>
                    <a:pt x="125773" y="45735"/>
                    <a:pt x="125773" y="45735"/>
                  </a:cubicBezTo>
                  <a:cubicBezTo>
                    <a:pt x="125773" y="45735"/>
                    <a:pt x="133395" y="41924"/>
                    <a:pt x="125773" y="34302"/>
                  </a:cubicBezTo>
                  <a:cubicBezTo>
                    <a:pt x="118150" y="26679"/>
                    <a:pt x="91471" y="3811"/>
                    <a:pt x="91471" y="3811"/>
                  </a:cubicBezTo>
                  <a:cubicBezTo>
                    <a:pt x="91471" y="3811"/>
                    <a:pt x="83849" y="0"/>
                    <a:pt x="76226" y="0"/>
                  </a:cubicBezTo>
                  <a:cubicBezTo>
                    <a:pt x="68603" y="3811"/>
                    <a:pt x="3812" y="26679"/>
                    <a:pt x="3812" y="26679"/>
                  </a:cubicBezTo>
                  <a:cubicBezTo>
                    <a:pt x="3812" y="26679"/>
                    <a:pt x="0" y="34302"/>
                    <a:pt x="0"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00" name="Google Shape;1500;p218"/>
            <p:cNvSpPr/>
            <p:nvPr/>
          </p:nvSpPr>
          <p:spPr>
            <a:xfrm>
              <a:off x="2637264" y="5327712"/>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1" y="3811"/>
                    <a:pt x="4878" y="26679"/>
                    <a:pt x="4878" y="26679"/>
                  </a:cubicBezTo>
                  <a:cubicBezTo>
                    <a:pt x="4878"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01" name="Google Shape;1501;p218"/>
            <p:cNvSpPr/>
            <p:nvPr/>
          </p:nvSpPr>
          <p:spPr>
            <a:xfrm>
              <a:off x="2732546" y="5293410"/>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1" y="3811"/>
                    <a:pt x="4878" y="26679"/>
                    <a:pt x="4878" y="26679"/>
                  </a:cubicBezTo>
                  <a:cubicBezTo>
                    <a:pt x="4878"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02" name="Google Shape;1502;p218"/>
            <p:cNvSpPr/>
            <p:nvPr/>
          </p:nvSpPr>
          <p:spPr>
            <a:xfrm>
              <a:off x="2454322" y="5392504"/>
              <a:ext cx="114339" cy="38113"/>
            </a:xfrm>
            <a:custGeom>
              <a:rect b="b" l="l" r="r" t="t"/>
              <a:pathLst>
                <a:path extrusionOk="0" h="38112" w="114338">
                  <a:moveTo>
                    <a:pt x="1067" y="34302"/>
                  </a:moveTo>
                  <a:lnTo>
                    <a:pt x="42991" y="68603"/>
                  </a:lnTo>
                  <a:cubicBezTo>
                    <a:pt x="42991" y="68603"/>
                    <a:pt x="50614" y="76226"/>
                    <a:pt x="62048" y="68603"/>
                  </a:cubicBezTo>
                  <a:cubicBezTo>
                    <a:pt x="73482" y="64792"/>
                    <a:pt x="126840" y="45736"/>
                    <a:pt x="126840" y="45736"/>
                  </a:cubicBezTo>
                  <a:cubicBezTo>
                    <a:pt x="126840" y="45736"/>
                    <a:pt x="134462" y="41924"/>
                    <a:pt x="126840" y="34302"/>
                  </a:cubicBezTo>
                  <a:cubicBezTo>
                    <a:pt x="119217" y="26679"/>
                    <a:pt x="92538" y="3811"/>
                    <a:pt x="92538" y="3811"/>
                  </a:cubicBezTo>
                  <a:cubicBezTo>
                    <a:pt x="92538" y="3811"/>
                    <a:pt x="84916" y="0"/>
                    <a:pt x="77293" y="0"/>
                  </a:cubicBezTo>
                  <a:cubicBezTo>
                    <a:pt x="69670" y="3811"/>
                    <a:pt x="4879" y="26679"/>
                    <a:pt x="4879" y="26679"/>
                  </a:cubicBezTo>
                  <a:cubicBezTo>
                    <a:pt x="4879" y="26679"/>
                    <a:pt x="-2744" y="30490"/>
                    <a:pt x="1067" y="34302"/>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03" name="Google Shape;1503;p218"/>
            <p:cNvSpPr/>
            <p:nvPr/>
          </p:nvSpPr>
          <p:spPr>
            <a:xfrm>
              <a:off x="2838529" y="5196434"/>
              <a:ext cx="304903" cy="114339"/>
            </a:xfrm>
            <a:custGeom>
              <a:rect b="b" l="l" r="r" t="t"/>
              <a:pathLst>
                <a:path extrusionOk="0" h="114338" w="304903">
                  <a:moveTo>
                    <a:pt x="13234" y="85542"/>
                  </a:moveTo>
                  <a:cubicBezTo>
                    <a:pt x="13234" y="85542"/>
                    <a:pt x="-5823" y="93165"/>
                    <a:pt x="1800" y="104599"/>
                  </a:cubicBezTo>
                  <a:cubicBezTo>
                    <a:pt x="13234" y="116033"/>
                    <a:pt x="43724" y="131278"/>
                    <a:pt x="43724" y="131278"/>
                  </a:cubicBezTo>
                  <a:cubicBezTo>
                    <a:pt x="43724" y="131278"/>
                    <a:pt x="58969" y="142712"/>
                    <a:pt x="81837" y="131278"/>
                  </a:cubicBezTo>
                  <a:cubicBezTo>
                    <a:pt x="108516" y="119844"/>
                    <a:pt x="131384" y="112221"/>
                    <a:pt x="131384" y="112221"/>
                  </a:cubicBezTo>
                  <a:cubicBezTo>
                    <a:pt x="131384" y="112221"/>
                    <a:pt x="142818" y="108410"/>
                    <a:pt x="139006" y="104599"/>
                  </a:cubicBezTo>
                  <a:cubicBezTo>
                    <a:pt x="139006" y="104599"/>
                    <a:pt x="142818" y="108410"/>
                    <a:pt x="161874" y="104599"/>
                  </a:cubicBezTo>
                  <a:cubicBezTo>
                    <a:pt x="177119" y="96976"/>
                    <a:pt x="219043" y="81731"/>
                    <a:pt x="219043" y="81731"/>
                  </a:cubicBezTo>
                  <a:cubicBezTo>
                    <a:pt x="219043" y="81731"/>
                    <a:pt x="226666" y="77920"/>
                    <a:pt x="226666" y="74108"/>
                  </a:cubicBezTo>
                  <a:cubicBezTo>
                    <a:pt x="226666" y="74108"/>
                    <a:pt x="230477" y="81731"/>
                    <a:pt x="257156" y="70297"/>
                  </a:cubicBezTo>
                  <a:cubicBezTo>
                    <a:pt x="280024" y="62675"/>
                    <a:pt x="306703" y="51241"/>
                    <a:pt x="306703" y="51241"/>
                  </a:cubicBezTo>
                  <a:cubicBezTo>
                    <a:pt x="306703" y="51241"/>
                    <a:pt x="325760" y="43618"/>
                    <a:pt x="314326" y="32184"/>
                  </a:cubicBezTo>
                  <a:lnTo>
                    <a:pt x="272401" y="1694"/>
                  </a:lnTo>
                  <a:cubicBezTo>
                    <a:pt x="272401" y="1694"/>
                    <a:pt x="264779" y="-2117"/>
                    <a:pt x="249534" y="1694"/>
                  </a:cubicBezTo>
                  <a:cubicBezTo>
                    <a:pt x="234289" y="5505"/>
                    <a:pt x="188553" y="24562"/>
                    <a:pt x="188553" y="24562"/>
                  </a:cubicBezTo>
                  <a:cubicBezTo>
                    <a:pt x="188553" y="24562"/>
                    <a:pt x="180930" y="32184"/>
                    <a:pt x="184742" y="35995"/>
                  </a:cubicBezTo>
                  <a:cubicBezTo>
                    <a:pt x="184742" y="35995"/>
                    <a:pt x="177119" y="28373"/>
                    <a:pt x="161874" y="32184"/>
                  </a:cubicBezTo>
                  <a:cubicBezTo>
                    <a:pt x="146629" y="35995"/>
                    <a:pt x="100893" y="55052"/>
                    <a:pt x="100893" y="55052"/>
                  </a:cubicBezTo>
                  <a:cubicBezTo>
                    <a:pt x="100893" y="55052"/>
                    <a:pt x="93271" y="58863"/>
                    <a:pt x="97082" y="66486"/>
                  </a:cubicBezTo>
                  <a:cubicBezTo>
                    <a:pt x="97082" y="66486"/>
                    <a:pt x="89459" y="55052"/>
                    <a:pt x="66592" y="66486"/>
                  </a:cubicBezTo>
                  <a:cubicBezTo>
                    <a:pt x="36102" y="77920"/>
                    <a:pt x="13234" y="85542"/>
                    <a:pt x="13234" y="85542"/>
                  </a:cubicBezTo>
                  <a:close/>
                </a:path>
              </a:pathLst>
            </a:custGeom>
            <a:solidFill>
              <a:srgbClr val="4D4D4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04" name="Google Shape;1504;p218"/>
            <p:cNvSpPr/>
            <p:nvPr/>
          </p:nvSpPr>
          <p:spPr>
            <a:xfrm>
              <a:off x="2844564" y="5258042"/>
              <a:ext cx="114339" cy="38113"/>
            </a:xfrm>
            <a:custGeom>
              <a:rect b="b" l="l" r="r" t="t"/>
              <a:pathLst>
                <a:path extrusionOk="0" h="38112" w="114338">
                  <a:moveTo>
                    <a:pt x="3388" y="35369"/>
                  </a:moveTo>
                  <a:lnTo>
                    <a:pt x="45312" y="65859"/>
                  </a:lnTo>
                  <a:cubicBezTo>
                    <a:pt x="45312" y="65859"/>
                    <a:pt x="52935" y="73482"/>
                    <a:pt x="64368" y="65859"/>
                  </a:cubicBezTo>
                  <a:cubicBezTo>
                    <a:pt x="75802" y="62048"/>
                    <a:pt x="129160" y="42991"/>
                    <a:pt x="129160" y="42991"/>
                  </a:cubicBezTo>
                  <a:cubicBezTo>
                    <a:pt x="129160" y="42991"/>
                    <a:pt x="136783" y="39180"/>
                    <a:pt x="129160" y="31557"/>
                  </a:cubicBezTo>
                  <a:cubicBezTo>
                    <a:pt x="121538" y="23935"/>
                    <a:pt x="87236" y="4879"/>
                    <a:pt x="87236" y="4879"/>
                  </a:cubicBezTo>
                  <a:cubicBezTo>
                    <a:pt x="87236" y="4879"/>
                    <a:pt x="75802" y="-2744"/>
                    <a:pt x="68180" y="1067"/>
                  </a:cubicBezTo>
                  <a:cubicBezTo>
                    <a:pt x="60557" y="4879"/>
                    <a:pt x="3388" y="27746"/>
                    <a:pt x="3388" y="27746"/>
                  </a:cubicBezTo>
                  <a:cubicBezTo>
                    <a:pt x="3388" y="27746"/>
                    <a:pt x="-4235" y="31557"/>
                    <a:pt x="3388" y="35369"/>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05" name="Google Shape;1505;p218"/>
            <p:cNvSpPr/>
            <p:nvPr/>
          </p:nvSpPr>
          <p:spPr>
            <a:xfrm>
              <a:off x="2934659" y="5228619"/>
              <a:ext cx="114339" cy="38113"/>
            </a:xfrm>
            <a:custGeom>
              <a:rect b="b" l="l" r="r" t="t"/>
              <a:pathLst>
                <a:path extrusionOk="0" h="38112" w="114338">
                  <a:moveTo>
                    <a:pt x="4764" y="30490"/>
                  </a:moveTo>
                  <a:lnTo>
                    <a:pt x="46688" y="60981"/>
                  </a:lnTo>
                  <a:cubicBezTo>
                    <a:pt x="46688" y="60981"/>
                    <a:pt x="54311" y="68603"/>
                    <a:pt x="65745" y="60981"/>
                  </a:cubicBezTo>
                  <a:cubicBezTo>
                    <a:pt x="77179" y="57169"/>
                    <a:pt x="130537" y="38113"/>
                    <a:pt x="130537" y="38113"/>
                  </a:cubicBezTo>
                  <a:cubicBezTo>
                    <a:pt x="130537" y="38113"/>
                    <a:pt x="138159" y="34302"/>
                    <a:pt x="130537" y="26679"/>
                  </a:cubicBezTo>
                  <a:cubicBezTo>
                    <a:pt x="122914" y="19056"/>
                    <a:pt x="88612" y="0"/>
                    <a:pt x="88612" y="0"/>
                  </a:cubicBezTo>
                  <a:cubicBezTo>
                    <a:pt x="88612" y="0"/>
                    <a:pt x="77179" y="0"/>
                    <a:pt x="65745" y="0"/>
                  </a:cubicBezTo>
                  <a:cubicBezTo>
                    <a:pt x="58122" y="3811"/>
                    <a:pt x="953" y="22868"/>
                    <a:pt x="953" y="22868"/>
                  </a:cubicBezTo>
                  <a:cubicBezTo>
                    <a:pt x="953" y="22868"/>
                    <a:pt x="-2858" y="26679"/>
                    <a:pt x="4764" y="30490"/>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06" name="Google Shape;1506;p218"/>
            <p:cNvSpPr/>
            <p:nvPr/>
          </p:nvSpPr>
          <p:spPr>
            <a:xfrm>
              <a:off x="3027506" y="5196434"/>
              <a:ext cx="114339" cy="38113"/>
            </a:xfrm>
            <a:custGeom>
              <a:rect b="b" l="l" r="r" t="t"/>
              <a:pathLst>
                <a:path extrusionOk="0" h="38112" w="114338">
                  <a:moveTo>
                    <a:pt x="3388" y="32184"/>
                  </a:moveTo>
                  <a:lnTo>
                    <a:pt x="45312" y="62675"/>
                  </a:lnTo>
                  <a:cubicBezTo>
                    <a:pt x="45312" y="62675"/>
                    <a:pt x="52935" y="70297"/>
                    <a:pt x="64368" y="62675"/>
                  </a:cubicBezTo>
                  <a:cubicBezTo>
                    <a:pt x="75802" y="58863"/>
                    <a:pt x="129160" y="39807"/>
                    <a:pt x="129160" y="39807"/>
                  </a:cubicBezTo>
                  <a:cubicBezTo>
                    <a:pt x="129160" y="39807"/>
                    <a:pt x="136783" y="35995"/>
                    <a:pt x="129160" y="28373"/>
                  </a:cubicBezTo>
                  <a:cubicBezTo>
                    <a:pt x="121538" y="20750"/>
                    <a:pt x="87236" y="1694"/>
                    <a:pt x="87236" y="1694"/>
                  </a:cubicBezTo>
                  <a:cubicBezTo>
                    <a:pt x="87236" y="1694"/>
                    <a:pt x="79614" y="-2117"/>
                    <a:pt x="68180" y="1694"/>
                  </a:cubicBezTo>
                  <a:cubicBezTo>
                    <a:pt x="60557" y="5505"/>
                    <a:pt x="3388" y="24562"/>
                    <a:pt x="3388" y="24562"/>
                  </a:cubicBezTo>
                  <a:cubicBezTo>
                    <a:pt x="3388" y="24562"/>
                    <a:pt x="-4235" y="28373"/>
                    <a:pt x="3388" y="32184"/>
                  </a:cubicBezTo>
                  <a:close/>
                </a:path>
              </a:pathLst>
            </a:custGeom>
            <a:solidFill>
              <a:srgbClr val="F1F1F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07" name="Google Shape;1507;p218"/>
            <p:cNvSpPr/>
            <p:nvPr/>
          </p:nvSpPr>
          <p:spPr>
            <a:xfrm>
              <a:off x="2074260" y="5655483"/>
              <a:ext cx="2706017" cy="1333952"/>
            </a:xfrm>
            <a:custGeom>
              <a:rect b="b" l="l" r="r" t="t"/>
              <a:pathLst>
                <a:path extrusionOk="0" h="1333951" w="2706016">
                  <a:moveTo>
                    <a:pt x="2713639" y="0"/>
                  </a:moveTo>
                  <a:lnTo>
                    <a:pt x="0" y="1200557"/>
                  </a:lnTo>
                  <a:lnTo>
                    <a:pt x="3811" y="1360631"/>
                  </a:lnTo>
                  <a:cubicBezTo>
                    <a:pt x="3811" y="1360631"/>
                    <a:pt x="22868" y="1360631"/>
                    <a:pt x="34302" y="1356820"/>
                  </a:cubicBezTo>
                  <a:lnTo>
                    <a:pt x="2667904" y="175320"/>
                  </a:lnTo>
                  <a:cubicBezTo>
                    <a:pt x="2667904" y="175320"/>
                    <a:pt x="2706017" y="160074"/>
                    <a:pt x="2713639" y="129584"/>
                  </a:cubicBezTo>
                  <a:cubicBezTo>
                    <a:pt x="2713639" y="129584"/>
                    <a:pt x="2717451" y="64792"/>
                    <a:pt x="2721262" y="38113"/>
                  </a:cubicBezTo>
                  <a:cubicBezTo>
                    <a:pt x="2721262" y="34302"/>
                    <a:pt x="2725073" y="11434"/>
                    <a:pt x="2713639" y="0"/>
                  </a:cubicBezTo>
                  <a:close/>
                </a:path>
              </a:pathLst>
            </a:custGeom>
            <a:solidFill>
              <a:srgbClr val="DD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508" name="Google Shape;1508;p218"/>
            <p:cNvSpPr/>
            <p:nvPr/>
          </p:nvSpPr>
          <p:spPr>
            <a:xfrm>
              <a:off x="862269" y="5796501"/>
              <a:ext cx="1219613" cy="1219613"/>
            </a:xfrm>
            <a:custGeom>
              <a:rect b="b" l="l" r="r" t="t"/>
              <a:pathLst>
                <a:path extrusionOk="0" h="1219612" w="1219613">
                  <a:moveTo>
                    <a:pt x="1215802" y="1059539"/>
                  </a:moveTo>
                  <a:lnTo>
                    <a:pt x="1219613" y="1219613"/>
                  </a:lnTo>
                  <a:cubicBezTo>
                    <a:pt x="1219613" y="1219613"/>
                    <a:pt x="1192934" y="1219613"/>
                    <a:pt x="1177689" y="1200557"/>
                  </a:cubicBezTo>
                  <a:lnTo>
                    <a:pt x="26679" y="152452"/>
                  </a:lnTo>
                  <a:cubicBezTo>
                    <a:pt x="26679" y="152452"/>
                    <a:pt x="3811" y="137206"/>
                    <a:pt x="7623" y="118150"/>
                  </a:cubicBezTo>
                  <a:lnTo>
                    <a:pt x="0" y="26679"/>
                  </a:lnTo>
                  <a:cubicBezTo>
                    <a:pt x="0" y="26679"/>
                    <a:pt x="0" y="7622"/>
                    <a:pt x="3811" y="0"/>
                  </a:cubicBezTo>
                  <a:lnTo>
                    <a:pt x="1215802" y="1059539"/>
                  </a:lnTo>
                  <a:close/>
                </a:path>
              </a:pathLst>
            </a:custGeom>
            <a:solidFill>
              <a:srgbClr val="DDDDE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1509" name="Google Shape;1509;p218"/>
          <p:cNvSpPr txBox="1"/>
          <p:nvPr/>
        </p:nvSpPr>
        <p:spPr>
          <a:xfrm>
            <a:off x="523325" y="1704767"/>
            <a:ext cx="10970548" cy="310557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FFFF"/>
              </a:buClr>
              <a:buSzPts val="4800"/>
              <a:buFont typeface="Raleway"/>
              <a:buNone/>
            </a:pPr>
            <a:r>
              <a:rPr b="1" i="1" lang="en-GB" sz="4800" u="none" cap="none" strike="noStrike">
                <a:solidFill>
                  <a:srgbClr val="FFFFFF"/>
                </a:solidFill>
                <a:latin typeface="Raleway"/>
                <a:ea typeface="Raleway"/>
                <a:cs typeface="Raleway"/>
                <a:sym typeface="Raleway"/>
              </a:rPr>
              <a:t>“Success is not final; failure is not fatal: It is the courage to continue that counts”</a:t>
            </a:r>
            <a:endParaRPr b="1" i="1" sz="4800" u="none" cap="none" strike="noStrike">
              <a:solidFill>
                <a:srgbClr val="FFFFFF"/>
              </a:solidFill>
              <a:latin typeface="Raleway"/>
              <a:ea typeface="Raleway"/>
              <a:cs typeface="Raleway"/>
              <a:sym typeface="Raleway"/>
            </a:endParaRPr>
          </a:p>
        </p:txBody>
      </p:sp>
      <p:pic>
        <p:nvPicPr>
          <p:cNvPr id="1510" name="Google Shape;1510;p218"/>
          <p:cNvPicPr preferRelativeResize="0"/>
          <p:nvPr/>
        </p:nvPicPr>
        <p:blipFill rotWithShape="1">
          <a:blip r:embed="rId7">
            <a:alphaModFix/>
          </a:blip>
          <a:srcRect b="0" l="0" r="0" t="0"/>
          <a:stretch/>
        </p:blipFill>
        <p:spPr>
          <a:xfrm>
            <a:off x="4258666" y="5810250"/>
            <a:ext cx="1752600" cy="723900"/>
          </a:xfrm>
          <a:prstGeom prst="rect">
            <a:avLst/>
          </a:prstGeom>
          <a:noFill/>
          <a:ln>
            <a:noFill/>
          </a:ln>
        </p:spPr>
      </p:pic>
      <p:pic>
        <p:nvPicPr>
          <p:cNvPr id="1511" name="Google Shape;1511;p218"/>
          <p:cNvPicPr preferRelativeResize="0"/>
          <p:nvPr/>
        </p:nvPicPr>
        <p:blipFill rotWithShape="1">
          <a:blip r:embed="rId8">
            <a:alphaModFix/>
          </a:blip>
          <a:srcRect b="0" l="0" r="0" t="0"/>
          <a:stretch/>
        </p:blipFill>
        <p:spPr>
          <a:xfrm rot="-168577">
            <a:off x="7560710" y="6284913"/>
            <a:ext cx="1181100" cy="295275"/>
          </a:xfrm>
          <a:prstGeom prst="rect">
            <a:avLst/>
          </a:prstGeom>
          <a:noFill/>
          <a:ln>
            <a:noFill/>
          </a:ln>
        </p:spPr>
      </p:pic>
      <p:sp>
        <p:nvSpPr>
          <p:cNvPr id="1512" name="Google Shape;1512;p218"/>
          <p:cNvSpPr/>
          <p:nvPr/>
        </p:nvSpPr>
        <p:spPr>
          <a:xfrm>
            <a:off x="7921180" y="4443061"/>
            <a:ext cx="2501973"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Roboto"/>
              <a:buNone/>
            </a:pPr>
            <a:r>
              <a:rPr b="0" i="0" lang="en-GB" sz="1800" u="none" cap="none" strike="noStrike">
                <a:solidFill>
                  <a:srgbClr val="FFFFFF"/>
                </a:solidFill>
                <a:latin typeface="Roboto"/>
                <a:ea typeface="Roboto"/>
                <a:cs typeface="Roboto"/>
                <a:sym typeface="Roboto"/>
              </a:rPr>
              <a:t>~ Winston S. Churchill</a:t>
            </a:r>
            <a:endParaRPr/>
          </a:p>
          <a:p>
            <a:pPr indent="0" lvl="0" marL="0" marR="0" rtl="0" algn="l">
              <a:lnSpc>
                <a:spcPct val="100000"/>
              </a:lnSpc>
              <a:spcBef>
                <a:spcPts val="0"/>
              </a:spcBef>
              <a:spcAft>
                <a:spcPts val="0"/>
              </a:spcAft>
              <a:buClr>
                <a:srgbClr val="FFFFFF"/>
              </a:buClr>
              <a:buSzPts val="1800"/>
              <a:buFont typeface="Roboto"/>
              <a:buNone/>
            </a:pPr>
            <a:br>
              <a:rPr b="0" i="0" lang="en-GB" sz="1800" u="none" cap="none" strike="noStrike">
                <a:solidFill>
                  <a:srgbClr val="FFFFFF"/>
                </a:solidFill>
                <a:latin typeface="Roboto"/>
                <a:ea typeface="Roboto"/>
                <a:cs typeface="Roboto"/>
                <a:sym typeface="Roboto"/>
              </a:rPr>
            </a:br>
            <a:endParaRPr b="0" i="0" sz="1800" u="none" cap="none" strike="noStrike">
              <a:solidFill>
                <a:srgbClr val="FFFFFF"/>
              </a:solidFill>
              <a:latin typeface="Calibri"/>
              <a:ea typeface="Calibri"/>
              <a:cs typeface="Calibri"/>
              <a:sym typeface="Calibri"/>
            </a:endParaRPr>
          </a:p>
        </p:txBody>
      </p:sp>
      <p:pic>
        <p:nvPicPr>
          <p:cNvPr descr="Open quotation mark" id="1513" name="Google Shape;1513;p218"/>
          <p:cNvPicPr preferRelativeResize="0"/>
          <p:nvPr/>
        </p:nvPicPr>
        <p:blipFill rotWithShape="1">
          <a:blip r:embed="rId9">
            <a:alphaModFix/>
          </a:blip>
          <a:srcRect b="0" l="0" r="0" t="0"/>
          <a:stretch/>
        </p:blipFill>
        <p:spPr>
          <a:xfrm rot="10800000">
            <a:off x="8965931" y="5039465"/>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374"/>
                                        </p:tgtEl>
                                        <p:attrNameLst>
                                          <p:attrName>style.visibility</p:attrName>
                                        </p:attrNameLst>
                                      </p:cBhvr>
                                      <p:to>
                                        <p:strVal val="visible"/>
                                      </p:to>
                                    </p:set>
                                    <p:animEffect filter="fade" transition="in">
                                      <p:cBhvr>
                                        <p:cTn dur="500"/>
                                        <p:tgtEl>
                                          <p:spTgt spid="1374"/>
                                        </p:tgtEl>
                                      </p:cBhvr>
                                    </p:animEffect>
                                  </p:childTnLst>
                                </p:cTn>
                              </p:par>
                              <p:par>
                                <p:cTn fill="hold" nodeType="withEffect" presetClass="entr" presetID="10" presetSubtype="0">
                                  <p:stCondLst>
                                    <p:cond delay="1000"/>
                                  </p:stCondLst>
                                  <p:childTnLst>
                                    <p:set>
                                      <p:cBhvr>
                                        <p:cTn dur="1" fill="hold">
                                          <p:stCondLst>
                                            <p:cond delay="0"/>
                                          </p:stCondLst>
                                        </p:cTn>
                                        <p:tgtEl>
                                          <p:spTgt spid="1373"/>
                                        </p:tgtEl>
                                        <p:attrNameLst>
                                          <p:attrName>style.visibility</p:attrName>
                                        </p:attrNameLst>
                                      </p:cBhvr>
                                      <p:to>
                                        <p:strVal val="visible"/>
                                      </p:to>
                                    </p:set>
                                    <p:animEffect filter="fade" transition="in">
                                      <p:cBhvr>
                                        <p:cTn dur="500"/>
                                        <p:tgtEl>
                                          <p:spTgt spid="1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0F0"/>
        </a:solidFill>
      </p:bgPr>
    </p:bg>
    <p:spTree>
      <p:nvGrpSpPr>
        <p:cNvPr id="1517" name="Shape 1517"/>
        <p:cNvGrpSpPr/>
        <p:nvPr/>
      </p:nvGrpSpPr>
      <p:grpSpPr>
        <a:xfrm>
          <a:off x="0" y="0"/>
          <a:ext cx="0" cy="0"/>
          <a:chOff x="0" y="0"/>
          <a:chExt cx="0" cy="0"/>
        </a:xfrm>
      </p:grpSpPr>
      <p:sp>
        <p:nvSpPr>
          <p:cNvPr id="1518" name="Google Shape;1518;p219"/>
          <p:cNvSpPr txBox="1"/>
          <p:nvPr/>
        </p:nvSpPr>
        <p:spPr>
          <a:xfrm>
            <a:off x="1762125" y="5033795"/>
            <a:ext cx="8667749"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600"/>
              <a:buFont typeface="Raleway"/>
              <a:buNone/>
            </a:pPr>
            <a:r>
              <a:rPr b="0" i="0" lang="en-GB" sz="1600" u="none" cap="none" strike="noStrike">
                <a:solidFill>
                  <a:srgbClr val="FFFFFF"/>
                </a:solidFill>
                <a:latin typeface="Raleway"/>
                <a:ea typeface="Raleway"/>
                <a:cs typeface="Raleway"/>
                <a:sym typeface="Raleway"/>
              </a:rPr>
              <a:t>Lorem ipsum dolor sit amet, consectetur adip is cing elit. Nam vel quam nisl. Interdum et males uada fames ac ante ipsum primis in fauci bus. Duis</a:t>
            </a:r>
            <a:endParaRPr/>
          </a:p>
        </p:txBody>
      </p:sp>
      <p:sp>
        <p:nvSpPr>
          <p:cNvPr id="1519" name="Google Shape;1519;p219"/>
          <p:cNvSpPr txBox="1"/>
          <p:nvPr/>
        </p:nvSpPr>
        <p:spPr>
          <a:xfrm>
            <a:off x="2193466" y="2925000"/>
            <a:ext cx="4176000"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400"/>
              <a:buFont typeface="Arial"/>
              <a:buNone/>
            </a:pPr>
            <a:r>
              <a:rPr b="0" i="0" lang="en-GB" sz="5400" u="none" cap="none" strike="noStrike">
                <a:solidFill>
                  <a:srgbClr val="FFFFFF"/>
                </a:solidFill>
                <a:latin typeface="Calibri"/>
                <a:ea typeface="Calibri"/>
                <a:cs typeface="Calibri"/>
                <a:sym typeface="Calibri"/>
              </a:rPr>
              <a:t>Notes</a:t>
            </a:r>
            <a:endParaRPr/>
          </a:p>
        </p:txBody>
      </p:sp>
      <p:sp>
        <p:nvSpPr>
          <p:cNvPr id="1520" name="Google Shape;1520;p219"/>
          <p:cNvSpPr/>
          <p:nvPr/>
        </p:nvSpPr>
        <p:spPr>
          <a:xfrm>
            <a:off x="1776000" y="-2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21" name="Google Shape;1521;p219"/>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22" name="Google Shape;1522;p219"/>
          <p:cNvSpPr/>
          <p:nvPr/>
        </p:nvSpPr>
        <p:spPr>
          <a:xfrm>
            <a:off x="1199581" y="469188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23" name="Google Shape;1523;p219"/>
          <p:cNvSpPr/>
          <p:nvPr/>
        </p:nvSpPr>
        <p:spPr>
          <a:xfrm>
            <a:off x="836178" y="4335592"/>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24" name="Google Shape;1524;p219"/>
          <p:cNvPicPr preferRelativeResize="0"/>
          <p:nvPr/>
        </p:nvPicPr>
        <p:blipFill rotWithShape="1">
          <a:blip r:embed="rId3">
            <a:alphaModFix/>
          </a:blip>
          <a:srcRect b="0" l="0" r="0" t="0"/>
          <a:stretch/>
        </p:blipFill>
        <p:spPr>
          <a:xfrm rot="-393156">
            <a:off x="5609572" y="1550153"/>
            <a:ext cx="2630363" cy="2643992"/>
          </a:xfrm>
          <a:prstGeom prst="rect">
            <a:avLst/>
          </a:prstGeom>
          <a:noFill/>
          <a:ln>
            <a:noFill/>
          </a:ln>
        </p:spPr>
      </p:pic>
      <p:pic>
        <p:nvPicPr>
          <p:cNvPr id="1525" name="Google Shape;1525;p219"/>
          <p:cNvPicPr preferRelativeResize="0"/>
          <p:nvPr/>
        </p:nvPicPr>
        <p:blipFill rotWithShape="1">
          <a:blip r:embed="rId4">
            <a:alphaModFix/>
          </a:blip>
          <a:srcRect b="0" l="0" r="0" t="0"/>
          <a:stretch/>
        </p:blipFill>
        <p:spPr>
          <a:xfrm>
            <a:off x="5179557" y="1550154"/>
            <a:ext cx="2611135" cy="2624665"/>
          </a:xfrm>
          <a:prstGeom prst="rect">
            <a:avLst/>
          </a:prstGeom>
          <a:noFill/>
          <a:ln>
            <a:noFill/>
          </a:ln>
        </p:spPr>
      </p:pic>
      <p:pic>
        <p:nvPicPr>
          <p:cNvPr id="1526" name="Google Shape;1526;p219"/>
          <p:cNvPicPr preferRelativeResize="0"/>
          <p:nvPr/>
        </p:nvPicPr>
        <p:blipFill rotWithShape="1">
          <a:blip r:embed="rId3">
            <a:alphaModFix/>
          </a:blip>
          <a:srcRect b="0" l="0" r="0" t="0"/>
          <a:stretch/>
        </p:blipFill>
        <p:spPr>
          <a:xfrm>
            <a:off x="8669951" y="1572721"/>
            <a:ext cx="2630363" cy="2643992"/>
          </a:xfrm>
          <a:prstGeom prst="rect">
            <a:avLst/>
          </a:prstGeom>
          <a:noFill/>
          <a:ln>
            <a:noFill/>
          </a:ln>
        </p:spPr>
      </p:pic>
      <p:sp>
        <p:nvSpPr>
          <p:cNvPr id="1527" name="Google Shape;1527;p219"/>
          <p:cNvSpPr txBox="1"/>
          <p:nvPr/>
        </p:nvSpPr>
        <p:spPr>
          <a:xfrm>
            <a:off x="5393747" y="2217619"/>
            <a:ext cx="2323389"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Raleway"/>
              <a:buNone/>
            </a:pPr>
            <a:r>
              <a:rPr b="0" i="1" lang="en-GB" sz="1200" u="none" cap="none" strike="noStrike">
                <a:solidFill>
                  <a:srgbClr val="000000"/>
                </a:solidFill>
                <a:latin typeface="Raleway"/>
                <a:ea typeface="Raleway"/>
                <a:cs typeface="Raleway"/>
                <a:sym typeface="Raleway"/>
              </a:rPr>
              <a:t>Lorem ipsum dolor sit amet, consectetur adip is cing elit. Nam vel quam nisl. Interdum et males uada fames ac ante ipsum primis in fauci bus. </a:t>
            </a:r>
            <a:endParaRPr/>
          </a:p>
        </p:txBody>
      </p:sp>
      <p:sp>
        <p:nvSpPr>
          <p:cNvPr id="1528" name="Google Shape;1528;p219"/>
          <p:cNvSpPr txBox="1"/>
          <p:nvPr/>
        </p:nvSpPr>
        <p:spPr>
          <a:xfrm>
            <a:off x="8903369" y="2217620"/>
            <a:ext cx="2323389"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Lorem ipsum dolor sit amet, consectetur adip is cing elit. Nam vel quam nisl. Interdum et males uada fames ac ante ipsum primis in fauci bus. </a:t>
            </a:r>
            <a:endParaRPr/>
          </a:p>
        </p:txBody>
      </p:sp>
      <p:pic>
        <p:nvPicPr>
          <p:cNvPr id="1529" name="Google Shape;1529;p219"/>
          <p:cNvPicPr preferRelativeResize="0"/>
          <p:nvPr/>
        </p:nvPicPr>
        <p:blipFill rotWithShape="1">
          <a:blip r:embed="rId5">
            <a:alphaModFix/>
          </a:blip>
          <a:srcRect b="0" l="0" r="0" t="0"/>
          <a:stretch/>
        </p:blipFill>
        <p:spPr>
          <a:xfrm>
            <a:off x="2627853" y="2001484"/>
            <a:ext cx="1294867" cy="893233"/>
          </a:xfrm>
          <a:prstGeom prst="rect">
            <a:avLst/>
          </a:prstGeom>
          <a:noFill/>
          <a:ln>
            <a:noFill/>
          </a:ln>
        </p:spPr>
      </p:pic>
      <p:pic>
        <p:nvPicPr>
          <p:cNvPr id="1530" name="Google Shape;1530;p219"/>
          <p:cNvPicPr preferRelativeResize="0"/>
          <p:nvPr/>
        </p:nvPicPr>
        <p:blipFill rotWithShape="1">
          <a:blip r:embed="rId6">
            <a:alphaModFix/>
          </a:blip>
          <a:srcRect b="0" l="0" r="0" t="0"/>
          <a:stretch/>
        </p:blipFill>
        <p:spPr>
          <a:xfrm rot="4040630">
            <a:off x="8873201" y="5147147"/>
            <a:ext cx="732976" cy="148283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534" name="Shape 1534"/>
        <p:cNvGrpSpPr/>
        <p:nvPr/>
      </p:nvGrpSpPr>
      <p:grpSpPr>
        <a:xfrm>
          <a:off x="0" y="0"/>
          <a:ext cx="0" cy="0"/>
          <a:chOff x="0" y="0"/>
          <a:chExt cx="0" cy="0"/>
        </a:xfrm>
      </p:grpSpPr>
      <p:sp>
        <p:nvSpPr>
          <p:cNvPr id="1535" name="Google Shape;1535;p220"/>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536" name="Google Shape;1536;p220"/>
          <p:cNvGrpSpPr/>
          <p:nvPr/>
        </p:nvGrpSpPr>
        <p:grpSpPr>
          <a:xfrm>
            <a:off x="1565216" y="2499874"/>
            <a:ext cx="10497650" cy="1171524"/>
            <a:chOff x="1593000" y="2322566"/>
            <a:chExt cx="5766050" cy="643484"/>
          </a:xfrm>
        </p:grpSpPr>
        <p:sp>
          <p:nvSpPr>
            <p:cNvPr id="1537" name="Google Shape;1537;p220"/>
            <p:cNvSpPr/>
            <p:nvPr/>
          </p:nvSpPr>
          <p:spPr>
            <a:xfrm flipH="1">
              <a:off x="2283025" y="2322575"/>
              <a:ext cx="18444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8" name="Google Shape;1538;p220"/>
            <p:cNvSpPr/>
            <p:nvPr/>
          </p:nvSpPr>
          <p:spPr>
            <a:xfrm rot="-5400000">
              <a:off x="3501574" y="1934670"/>
              <a:ext cx="643356" cy="1419149"/>
            </a:xfrm>
            <a:prstGeom prst="flowChartOffpageConnector">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39" name="Google Shape;1539;p220"/>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40" name="Google Shape;1540;p220"/>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41" name="Google Shape;1541;p220"/>
            <p:cNvSpPr/>
            <p:nvPr/>
          </p:nvSpPr>
          <p:spPr>
            <a:xfrm>
              <a:off x="1593000" y="2322575"/>
              <a:ext cx="6900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02</a:t>
              </a:r>
              <a:endParaRPr b="0" i="0" sz="4000" u="none" cap="none" strike="noStrike">
                <a:solidFill>
                  <a:srgbClr val="FFFFFF"/>
                </a:solidFill>
                <a:latin typeface="Roboto Thin"/>
                <a:ea typeface="Roboto Thin"/>
                <a:cs typeface="Roboto Thin"/>
                <a:sym typeface="Roboto Thin"/>
              </a:endParaRPr>
            </a:p>
          </p:txBody>
        </p:sp>
        <p:sp>
          <p:nvSpPr>
            <p:cNvPr id="1542" name="Google Shape;1542;p220"/>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43" name="Google Shape;1543;p220"/>
          <p:cNvGrpSpPr/>
          <p:nvPr/>
        </p:nvGrpSpPr>
        <p:grpSpPr>
          <a:xfrm>
            <a:off x="1565216" y="1326989"/>
            <a:ext cx="10497650" cy="1171522"/>
            <a:chOff x="1593000" y="2322567"/>
            <a:chExt cx="5766050" cy="643483"/>
          </a:xfrm>
        </p:grpSpPr>
        <p:sp>
          <p:nvSpPr>
            <p:cNvPr id="1544" name="Google Shape;1544;p220"/>
            <p:cNvSpPr/>
            <p:nvPr/>
          </p:nvSpPr>
          <p:spPr>
            <a:xfrm flipH="1">
              <a:off x="2283025" y="2322575"/>
              <a:ext cx="18444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45" name="Google Shape;1545;p220"/>
            <p:cNvSpPr/>
            <p:nvPr/>
          </p:nvSpPr>
          <p:spPr>
            <a:xfrm rot="-5400000">
              <a:off x="3501574" y="1934671"/>
              <a:ext cx="643356" cy="1419149"/>
            </a:xfrm>
            <a:prstGeom prst="flowChartOffpageConnector">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46" name="Google Shape;1546;p220"/>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47" name="Google Shape;1547;p220"/>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48" name="Google Shape;1548;p220"/>
            <p:cNvSpPr/>
            <p:nvPr/>
          </p:nvSpPr>
          <p:spPr>
            <a:xfrm>
              <a:off x="1593000" y="2322575"/>
              <a:ext cx="6900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01</a:t>
              </a:r>
              <a:endParaRPr b="0" i="0" sz="4000" u="none" cap="none" strike="noStrike">
                <a:solidFill>
                  <a:srgbClr val="FFFFFF"/>
                </a:solidFill>
                <a:latin typeface="Roboto Thin"/>
                <a:ea typeface="Roboto Thin"/>
                <a:cs typeface="Roboto Thin"/>
                <a:sym typeface="Roboto Thin"/>
              </a:endParaRPr>
            </a:p>
          </p:txBody>
        </p:sp>
        <p:sp>
          <p:nvSpPr>
            <p:cNvPr id="1549" name="Google Shape;1549;p220"/>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50" name="Google Shape;1550;p220"/>
          <p:cNvGrpSpPr/>
          <p:nvPr/>
        </p:nvGrpSpPr>
        <p:grpSpPr>
          <a:xfrm>
            <a:off x="1565216" y="3654669"/>
            <a:ext cx="10497650" cy="1171522"/>
            <a:chOff x="1593000" y="2322567"/>
            <a:chExt cx="5766050" cy="643483"/>
          </a:xfrm>
        </p:grpSpPr>
        <p:sp>
          <p:nvSpPr>
            <p:cNvPr id="1551" name="Google Shape;1551;p220"/>
            <p:cNvSpPr/>
            <p:nvPr/>
          </p:nvSpPr>
          <p:spPr>
            <a:xfrm flipH="1">
              <a:off x="2283025" y="2322575"/>
              <a:ext cx="18444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52" name="Google Shape;1552;p220"/>
            <p:cNvSpPr/>
            <p:nvPr/>
          </p:nvSpPr>
          <p:spPr>
            <a:xfrm rot="-5400000">
              <a:off x="3501574" y="1934671"/>
              <a:ext cx="643356" cy="1419149"/>
            </a:xfrm>
            <a:prstGeom prst="flowChartOffpageConnector">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53" name="Google Shape;1553;p220"/>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54" name="Google Shape;1554;p220"/>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55" name="Google Shape;1555;p220"/>
            <p:cNvSpPr/>
            <p:nvPr/>
          </p:nvSpPr>
          <p:spPr>
            <a:xfrm>
              <a:off x="1593000" y="2322575"/>
              <a:ext cx="690000" cy="642600"/>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03</a:t>
              </a:r>
              <a:endParaRPr b="0" i="0" sz="4000" u="none" cap="none" strike="noStrike">
                <a:solidFill>
                  <a:srgbClr val="FFFFFF"/>
                </a:solidFill>
                <a:latin typeface="Roboto Thin"/>
                <a:ea typeface="Roboto Thin"/>
                <a:cs typeface="Roboto Thin"/>
                <a:sym typeface="Roboto Thin"/>
              </a:endParaRPr>
            </a:p>
          </p:txBody>
        </p:sp>
        <p:sp>
          <p:nvSpPr>
            <p:cNvPr id="1556" name="Google Shape;1556;p220"/>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grpSp>
        <p:nvGrpSpPr>
          <p:cNvPr id="1557" name="Google Shape;1557;p220"/>
          <p:cNvGrpSpPr/>
          <p:nvPr/>
        </p:nvGrpSpPr>
        <p:grpSpPr>
          <a:xfrm>
            <a:off x="1565216" y="4796724"/>
            <a:ext cx="10497650" cy="1171522"/>
            <a:chOff x="1593000" y="2322567"/>
            <a:chExt cx="5766050" cy="643483"/>
          </a:xfrm>
        </p:grpSpPr>
        <p:sp>
          <p:nvSpPr>
            <p:cNvPr id="1558" name="Google Shape;1558;p220"/>
            <p:cNvSpPr/>
            <p:nvPr/>
          </p:nvSpPr>
          <p:spPr>
            <a:xfrm flipH="1">
              <a:off x="2283025" y="2322575"/>
              <a:ext cx="18444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59" name="Google Shape;1559;p220"/>
            <p:cNvSpPr/>
            <p:nvPr/>
          </p:nvSpPr>
          <p:spPr>
            <a:xfrm rot="-5400000">
              <a:off x="3501574" y="1934671"/>
              <a:ext cx="643356" cy="1419149"/>
            </a:xfrm>
            <a:prstGeom prst="flowChartOffpageConnector">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60" name="Google Shape;1560;p220"/>
            <p:cNvSpPr/>
            <p:nvPr/>
          </p:nvSpPr>
          <p:spPr>
            <a:xfrm>
              <a:off x="2342625" y="2399951"/>
              <a:ext cx="1940700" cy="4959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Medium"/>
                <a:buNone/>
              </a:pPr>
              <a:r>
                <a:rPr b="0" i="0" lang="en-GB" sz="1600" u="none" cap="none" strike="noStrike">
                  <a:solidFill>
                    <a:srgbClr val="FFFFFF"/>
                  </a:solidFill>
                  <a:latin typeface="Roboto Medium"/>
                  <a:ea typeface="Roboto Medium"/>
                  <a:cs typeface="Roboto Medium"/>
                  <a:sym typeface="Roboto Medium"/>
                </a:rPr>
                <a:t>Lorem ipsum dolor sit amet at nec at adipiscing</a:t>
              </a:r>
              <a:endParaRPr b="0" i="0" sz="1600" u="none" cap="none" strike="noStrike">
                <a:solidFill>
                  <a:srgbClr val="FFFFFF"/>
                </a:solidFill>
                <a:latin typeface="Roboto"/>
                <a:ea typeface="Roboto"/>
                <a:cs typeface="Roboto"/>
                <a:sym typeface="Roboto"/>
              </a:endParaRPr>
            </a:p>
          </p:txBody>
        </p:sp>
        <p:sp>
          <p:nvSpPr>
            <p:cNvPr id="1561" name="Google Shape;1561;p220"/>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562" name="Google Shape;1562;p220"/>
            <p:cNvSpPr/>
            <p:nvPr/>
          </p:nvSpPr>
          <p:spPr>
            <a:xfrm>
              <a:off x="1593000" y="2322575"/>
              <a:ext cx="690000" cy="642600"/>
            </a:xfrm>
            <a:prstGeom prst="rect">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000"/>
                <a:buFont typeface="Roboto Thin"/>
                <a:buNone/>
              </a:pPr>
              <a:r>
                <a:rPr b="0" i="0" lang="en-GB" sz="4000" u="none" cap="none" strike="noStrike">
                  <a:solidFill>
                    <a:srgbClr val="FFFFFF"/>
                  </a:solidFill>
                  <a:latin typeface="Roboto Thin"/>
                  <a:ea typeface="Roboto Thin"/>
                  <a:cs typeface="Roboto Thin"/>
                  <a:sym typeface="Roboto Thin"/>
                </a:rPr>
                <a:t>04</a:t>
              </a:r>
              <a:endParaRPr b="0" i="0" sz="4000" u="none" cap="none" strike="noStrike">
                <a:solidFill>
                  <a:srgbClr val="FFFFFF"/>
                </a:solidFill>
                <a:latin typeface="Roboto Thin"/>
                <a:ea typeface="Roboto Thin"/>
                <a:cs typeface="Roboto Thin"/>
                <a:sym typeface="Roboto Thin"/>
              </a:endParaRPr>
            </a:p>
          </p:txBody>
        </p:sp>
        <p:sp>
          <p:nvSpPr>
            <p:cNvPr id="1563" name="Google Shape;1563;p220"/>
            <p:cNvSpPr/>
            <p:nvPr/>
          </p:nvSpPr>
          <p:spPr>
            <a:xfrm>
              <a:off x="4387850" y="2323750"/>
              <a:ext cx="2971200" cy="642300"/>
            </a:xfrm>
            <a:prstGeom prst="rect">
              <a:avLst/>
            </a:prstGeom>
            <a:noFill/>
            <a:ln>
              <a:noFill/>
            </a:ln>
          </p:spPr>
          <p:txBody>
            <a:bodyPr anchorCtr="0" anchor="ctr" bIns="121900" lIns="121900" spcFirstLastPara="1" rIns="121900" wrap="square" tIns="121900">
              <a:noAutofit/>
            </a:bodyPr>
            <a:lstStyle/>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Donec risus dolor porta venenatis </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Pharetra luctus felis</a:t>
              </a:r>
              <a:endParaRPr b="0" i="0" sz="1400" u="none" cap="none" strike="noStrike">
                <a:solidFill>
                  <a:srgbClr val="FFFFFF"/>
                </a:solidFill>
                <a:latin typeface="Roboto"/>
                <a:ea typeface="Roboto"/>
                <a:cs typeface="Roboto"/>
                <a:sym typeface="Roboto"/>
              </a:endParaRPr>
            </a:p>
            <a:p>
              <a:pPr indent="-372524" lvl="0" marL="609585" marR="0" rtl="0" algn="l">
                <a:lnSpc>
                  <a:spcPct val="115000"/>
                </a:lnSpc>
                <a:spcBef>
                  <a:spcPts val="0"/>
                </a:spcBef>
                <a:spcAft>
                  <a:spcPts val="0"/>
                </a:spcAft>
                <a:buClr>
                  <a:srgbClr val="A72A1E"/>
                </a:buClr>
                <a:buSzPts val="800"/>
                <a:buFont typeface="Roboto"/>
                <a:buChar char="●"/>
              </a:pPr>
              <a:r>
                <a:rPr b="0" i="0" lang="en-GB" sz="1400" u="none" cap="none" strike="noStrike">
                  <a:solidFill>
                    <a:srgbClr val="FFFFFF"/>
                  </a:solidFill>
                  <a:latin typeface="Roboto"/>
                  <a:ea typeface="Roboto"/>
                  <a:cs typeface="Roboto"/>
                  <a:sym typeface="Roboto"/>
                </a:rPr>
                <a:t>Proin in tellus felis volutpat </a:t>
              </a:r>
              <a:endParaRPr b="0" i="0" sz="1400" u="none" cap="none" strike="noStrike">
                <a:solidFill>
                  <a:srgbClr val="FFFFFF"/>
                </a:solidFill>
                <a:latin typeface="Roboto"/>
                <a:ea typeface="Roboto"/>
                <a:cs typeface="Roboto"/>
                <a:sym typeface="Roboto"/>
              </a:endParaRPr>
            </a:p>
          </p:txBody>
        </p:sp>
      </p:grpSp>
      <p:pic>
        <p:nvPicPr>
          <p:cNvPr id="1564" name="Google Shape;1564;p220"/>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565" name="Google Shape;1565;p220"/>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566" name="Google Shape;1566;p220"/>
          <p:cNvPicPr preferRelativeResize="0"/>
          <p:nvPr/>
        </p:nvPicPr>
        <p:blipFill rotWithShape="1">
          <a:blip r:embed="rId5">
            <a:alphaModFix/>
          </a:blip>
          <a:srcRect b="0" l="0" r="0" t="0"/>
          <a:stretch/>
        </p:blipFill>
        <p:spPr>
          <a:xfrm>
            <a:off x="866450" y="6122081"/>
            <a:ext cx="904018" cy="139080"/>
          </a:xfrm>
          <a:prstGeom prst="rect">
            <a:avLst/>
          </a:prstGeom>
          <a:noFill/>
          <a:ln>
            <a:noFill/>
          </a:ln>
        </p:spPr>
      </p:pic>
      <p:sp>
        <p:nvSpPr>
          <p:cNvPr id="1567" name="Google Shape;1567;p220"/>
          <p:cNvSpPr/>
          <p:nvPr/>
        </p:nvSpPr>
        <p:spPr>
          <a:xfrm rot="-1944089">
            <a:off x="5527598" y="605552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68" name="Google Shape;1568;p220"/>
          <p:cNvSpPr/>
          <p:nvPr/>
        </p:nvSpPr>
        <p:spPr>
          <a:xfrm rot="-1944089">
            <a:off x="5785647" y="587866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569" name="Google Shape;1569;p220"/>
          <p:cNvPicPr preferRelativeResize="0"/>
          <p:nvPr/>
        </p:nvPicPr>
        <p:blipFill rotWithShape="1">
          <a:blip r:embed="rId6">
            <a:alphaModFix/>
          </a:blip>
          <a:srcRect b="0" l="0" r="0" t="0"/>
          <a:stretch/>
        </p:blipFill>
        <p:spPr>
          <a:xfrm rot="4750348">
            <a:off x="10487030" y="5349203"/>
            <a:ext cx="700059" cy="1416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543"/>
                                        </p:tgtEl>
                                        <p:attrNameLst>
                                          <p:attrName>style.visibility</p:attrName>
                                        </p:attrNameLst>
                                      </p:cBhvr>
                                      <p:to>
                                        <p:strVal val="visible"/>
                                      </p:to>
                                    </p:set>
                                    <p:anim calcmode="lin" valueType="num">
                                      <p:cBhvr additive="base">
                                        <p:cTn dur="500"/>
                                        <p:tgtEl>
                                          <p:spTgt spid="154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36"/>
                                        </p:tgtEl>
                                        <p:attrNameLst>
                                          <p:attrName>style.visibility</p:attrName>
                                        </p:attrNameLst>
                                      </p:cBhvr>
                                      <p:to>
                                        <p:strVal val="visible"/>
                                      </p:to>
                                    </p:set>
                                    <p:anim calcmode="lin" valueType="num">
                                      <p:cBhvr additive="base">
                                        <p:cTn dur="750"/>
                                        <p:tgtEl>
                                          <p:spTgt spid="153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50"/>
                                        </p:tgtEl>
                                        <p:attrNameLst>
                                          <p:attrName>style.visibility</p:attrName>
                                        </p:attrNameLst>
                                      </p:cBhvr>
                                      <p:to>
                                        <p:strVal val="visible"/>
                                      </p:to>
                                    </p:set>
                                    <p:anim calcmode="lin" valueType="num">
                                      <p:cBhvr additive="base">
                                        <p:cTn dur="1000"/>
                                        <p:tgtEl>
                                          <p:spTgt spid="155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57"/>
                                        </p:tgtEl>
                                        <p:attrNameLst>
                                          <p:attrName>style.visibility</p:attrName>
                                        </p:attrNameLst>
                                      </p:cBhvr>
                                      <p:to>
                                        <p:strVal val="visible"/>
                                      </p:to>
                                    </p:set>
                                    <p:anim calcmode="lin" valueType="num">
                                      <p:cBhvr additive="base">
                                        <p:cTn dur="1250"/>
                                        <p:tgtEl>
                                          <p:spTgt spid="1557"/>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50"/>
                                  </p:stCondLst>
                                  <p:childTnLst>
                                    <p:set>
                                      <p:cBhvr>
                                        <p:cTn dur="1" fill="hold">
                                          <p:stCondLst>
                                            <p:cond delay="0"/>
                                          </p:stCondLst>
                                        </p:cTn>
                                        <p:tgtEl>
                                          <p:spTgt spid="1566"/>
                                        </p:tgtEl>
                                        <p:attrNameLst>
                                          <p:attrName>style.visibility</p:attrName>
                                        </p:attrNameLst>
                                      </p:cBhvr>
                                      <p:to>
                                        <p:strVal val="visible"/>
                                      </p:to>
                                    </p:set>
                                    <p:animEffect filter="fade" transition="in">
                                      <p:cBhvr>
                                        <p:cTn dur="500"/>
                                        <p:tgtEl>
                                          <p:spTgt spid="1566"/>
                                        </p:tgtEl>
                                      </p:cBhvr>
                                    </p:animEffect>
                                  </p:childTnLst>
                                </p:cTn>
                              </p:par>
                              <p:par>
                                <p:cTn fill="hold" nodeType="withEffect" presetClass="entr" presetID="10" presetSubtype="0">
                                  <p:stCondLst>
                                    <p:cond delay="250"/>
                                  </p:stCondLst>
                                  <p:childTnLst>
                                    <p:set>
                                      <p:cBhvr>
                                        <p:cTn dur="1" fill="hold">
                                          <p:stCondLst>
                                            <p:cond delay="0"/>
                                          </p:stCondLst>
                                        </p:cTn>
                                        <p:tgtEl>
                                          <p:spTgt spid="1535"/>
                                        </p:tgtEl>
                                        <p:attrNameLst>
                                          <p:attrName>style.visibility</p:attrName>
                                        </p:attrNameLst>
                                      </p:cBhvr>
                                      <p:to>
                                        <p:strVal val="visible"/>
                                      </p:to>
                                    </p:set>
                                    <p:animEffect filter="fade" transition="in">
                                      <p:cBhvr>
                                        <p:cTn dur="500"/>
                                        <p:tgtEl>
                                          <p:spTgt spid="15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3" name="Shape 1573"/>
        <p:cNvGrpSpPr/>
        <p:nvPr/>
      </p:nvGrpSpPr>
      <p:grpSpPr>
        <a:xfrm>
          <a:off x="0" y="0"/>
          <a:ext cx="0" cy="0"/>
          <a:chOff x="0" y="0"/>
          <a:chExt cx="0" cy="0"/>
        </a:xfrm>
      </p:grpSpPr>
      <p:sp>
        <p:nvSpPr>
          <p:cNvPr id="1574" name="Google Shape;1574;p221"/>
          <p:cNvSpPr/>
          <p:nvPr/>
        </p:nvSpPr>
        <p:spPr>
          <a:xfrm>
            <a:off x="266700" y="254000"/>
            <a:ext cx="11658600" cy="6280150"/>
          </a:xfrm>
          <a:prstGeom prst="rect">
            <a:avLst/>
          </a:prstGeom>
          <a:gradFill>
            <a:gsLst>
              <a:gs pos="0">
                <a:srgbClr val="3864B2"/>
              </a:gs>
              <a:gs pos="23000">
                <a:srgbClr val="3864B2"/>
              </a:gs>
              <a:gs pos="69000">
                <a:srgbClr val="2F5496"/>
              </a:gs>
              <a:gs pos="97000">
                <a:srgbClr val="2C4E8C"/>
              </a:gs>
              <a:gs pos="100000">
                <a:srgbClr val="2C4E8C"/>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75" name="Google Shape;1575;p221"/>
          <p:cNvPicPr preferRelativeResize="0"/>
          <p:nvPr/>
        </p:nvPicPr>
        <p:blipFill rotWithShape="1">
          <a:blip r:embed="rId3">
            <a:alphaModFix/>
          </a:blip>
          <a:srcRect b="0" l="0" r="0" t="0"/>
          <a:stretch/>
        </p:blipFill>
        <p:spPr>
          <a:xfrm>
            <a:off x="1663700" y="5810250"/>
            <a:ext cx="1752600" cy="723900"/>
          </a:xfrm>
          <a:prstGeom prst="rect">
            <a:avLst/>
          </a:prstGeom>
          <a:noFill/>
          <a:ln>
            <a:noFill/>
          </a:ln>
        </p:spPr>
      </p:pic>
      <p:pic>
        <p:nvPicPr>
          <p:cNvPr id="1576" name="Google Shape;1576;p221"/>
          <p:cNvPicPr preferRelativeResize="0"/>
          <p:nvPr/>
        </p:nvPicPr>
        <p:blipFill rotWithShape="1">
          <a:blip r:embed="rId4">
            <a:alphaModFix/>
          </a:blip>
          <a:srcRect b="0" l="0" r="0" t="0"/>
          <a:stretch/>
        </p:blipFill>
        <p:spPr>
          <a:xfrm rot="-168577">
            <a:off x="7854949" y="6284912"/>
            <a:ext cx="1181100" cy="295275"/>
          </a:xfrm>
          <a:prstGeom prst="rect">
            <a:avLst/>
          </a:prstGeom>
          <a:noFill/>
          <a:ln>
            <a:noFill/>
          </a:ln>
        </p:spPr>
      </p:pic>
      <p:pic>
        <p:nvPicPr>
          <p:cNvPr id="1577" name="Google Shape;1577;p221"/>
          <p:cNvPicPr preferRelativeResize="0"/>
          <p:nvPr/>
        </p:nvPicPr>
        <p:blipFill rotWithShape="1">
          <a:blip r:embed="rId5">
            <a:alphaModFix/>
          </a:blip>
          <a:srcRect b="0" l="0" r="0" t="0"/>
          <a:stretch/>
        </p:blipFill>
        <p:spPr>
          <a:xfrm>
            <a:off x="0" y="0"/>
            <a:ext cx="12192000" cy="6858000"/>
          </a:xfrm>
          <a:prstGeom prst="rect">
            <a:avLst/>
          </a:prstGeom>
          <a:noFill/>
          <a:ln>
            <a:noFill/>
          </a:ln>
        </p:spPr>
      </p:pic>
      <p:sp>
        <p:nvSpPr>
          <p:cNvPr id="1578" name="Google Shape;1578;p221"/>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79" name="Google Shape;1579;p221"/>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80" name="Google Shape;1580;p221"/>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81" name="Google Shape;1581;p221"/>
          <p:cNvSpPr txBox="1"/>
          <p:nvPr/>
        </p:nvSpPr>
        <p:spPr>
          <a:xfrm>
            <a:off x="748892" y="474094"/>
            <a:ext cx="10515600"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 Formula</a:t>
            </a:r>
            <a:endParaRPr b="1" i="0" sz="5000" u="none" cap="none" strike="noStrike">
              <a:solidFill>
                <a:srgbClr val="FFFFFF"/>
              </a:solidFill>
              <a:latin typeface="Raleway"/>
              <a:ea typeface="Raleway"/>
              <a:cs typeface="Raleway"/>
              <a:sym typeface="Raleway"/>
            </a:endParaRPr>
          </a:p>
        </p:txBody>
      </p:sp>
      <p:sp>
        <p:nvSpPr>
          <p:cNvPr id="1582" name="Google Shape;1582;p221"/>
          <p:cNvSpPr txBox="1"/>
          <p:nvPr/>
        </p:nvSpPr>
        <p:spPr>
          <a:xfrm>
            <a:off x="3604529" y="4983371"/>
            <a:ext cx="4714527"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1" lang="en-GB" sz="1800" u="none" cap="none" strike="noStrike">
                <a:solidFill>
                  <a:srgbClr val="FFFFFF"/>
                </a:solidFill>
                <a:latin typeface="Calibri"/>
                <a:ea typeface="Calibri"/>
                <a:cs typeface="Calibri"/>
                <a:sym typeface="Calibri"/>
              </a:rPr>
              <a:t>You can easily insert many of these formula and Equation using PowerPoint &amp; click on “insert”</a:t>
            </a:r>
            <a:endParaRPr/>
          </a:p>
        </p:txBody>
      </p:sp>
      <p:sp>
        <p:nvSpPr>
          <p:cNvPr id="1583" name="Google Shape;1583;p221"/>
          <p:cNvSpPr txBox="1"/>
          <p:nvPr/>
        </p:nvSpPr>
        <p:spPr>
          <a:xfrm>
            <a:off x="1239924" y="2293720"/>
            <a:ext cx="9443739" cy="16783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800" u="none" cap="none" strike="noStrike">
                <a:latin typeface="Calibri"/>
                <a:ea typeface="Calibri"/>
                <a:cs typeface="Calibri"/>
                <a:sym typeface="Calibri"/>
              </a:rPr>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587" name="Shape 1587"/>
        <p:cNvGrpSpPr/>
        <p:nvPr/>
      </p:nvGrpSpPr>
      <p:grpSpPr>
        <a:xfrm>
          <a:off x="0" y="0"/>
          <a:ext cx="0" cy="0"/>
          <a:chOff x="0" y="0"/>
          <a:chExt cx="0" cy="0"/>
        </a:xfrm>
      </p:grpSpPr>
      <p:sp>
        <p:nvSpPr>
          <p:cNvPr id="1588" name="Google Shape;1588;p222"/>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89" name="Google Shape;1589;p222"/>
          <p:cNvSpPr/>
          <p:nvPr/>
        </p:nvSpPr>
        <p:spPr>
          <a:xfrm>
            <a:off x="5070600" y="1337567"/>
            <a:ext cx="2050800" cy="590000"/>
          </a:xfrm>
          <a:prstGeom prst="round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90" name="Google Shape;1590;p222"/>
          <p:cNvSpPr/>
          <p:nvPr/>
        </p:nvSpPr>
        <p:spPr>
          <a:xfrm>
            <a:off x="7430996" y="2537168"/>
            <a:ext cx="2050800" cy="590000"/>
          </a:xfrm>
          <a:prstGeom prst="roundRect">
            <a:avLst>
              <a:gd fmla="val 50000" name="adj"/>
            </a:avLst>
          </a:prstGeom>
          <a:solidFill>
            <a:srgbClr val="0D5DD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91" name="Google Shape;1591;p222"/>
          <p:cNvSpPr/>
          <p:nvPr/>
        </p:nvSpPr>
        <p:spPr>
          <a:xfrm>
            <a:off x="2710205" y="2537168"/>
            <a:ext cx="2050800" cy="590000"/>
          </a:xfrm>
          <a:prstGeom prst="roundRect">
            <a:avLst>
              <a:gd fmla="val 50000" name="adj"/>
            </a:avLst>
          </a:prstGeom>
          <a:solidFill>
            <a:srgbClr val="639729"/>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92" name="Google Shape;1592;p222"/>
          <p:cNvSpPr/>
          <p:nvPr/>
        </p:nvSpPr>
        <p:spPr>
          <a:xfrm>
            <a:off x="1583209" y="3736771"/>
            <a:ext cx="2050800" cy="590000"/>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93" name="Google Shape;1593;p222"/>
          <p:cNvSpPr/>
          <p:nvPr/>
        </p:nvSpPr>
        <p:spPr>
          <a:xfrm>
            <a:off x="3837200" y="3736771"/>
            <a:ext cx="2050800" cy="590000"/>
          </a:xfrm>
          <a:prstGeom prst="roundRect">
            <a:avLst>
              <a:gd fmla="val 50000" name="adj"/>
            </a:avLst>
          </a:prstGeom>
          <a:solidFill>
            <a:srgbClr val="E47CA4"/>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94" name="Google Shape;1594;p222"/>
          <p:cNvSpPr/>
          <p:nvPr/>
        </p:nvSpPr>
        <p:spPr>
          <a:xfrm>
            <a:off x="6304009" y="3736771"/>
            <a:ext cx="2050800" cy="590000"/>
          </a:xfrm>
          <a:prstGeom prst="roundRect">
            <a:avLst>
              <a:gd fmla="val 50000" name="adj"/>
            </a:avLst>
          </a:prstGeom>
          <a:solidFill>
            <a:srgbClr val="307BF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sp>
        <p:nvSpPr>
          <p:cNvPr id="1595" name="Google Shape;1595;p222"/>
          <p:cNvSpPr/>
          <p:nvPr/>
        </p:nvSpPr>
        <p:spPr>
          <a:xfrm>
            <a:off x="8558000" y="3736771"/>
            <a:ext cx="2050800" cy="590000"/>
          </a:xfrm>
          <a:prstGeom prst="roundRect">
            <a:avLst>
              <a:gd fmla="val 50000" name="adj"/>
            </a:avLst>
          </a:prstGeom>
          <a:solidFill>
            <a:srgbClr val="7030A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33"/>
              <a:buFont typeface="Roboto"/>
              <a:buNone/>
            </a:pPr>
            <a:r>
              <a:rPr b="0" i="0" lang="en-GB" sz="1333" u="none" cap="none" strike="noStrike">
                <a:solidFill>
                  <a:srgbClr val="FFFFFF"/>
                </a:solidFill>
                <a:latin typeface="Roboto"/>
                <a:ea typeface="Roboto"/>
                <a:cs typeface="Roboto"/>
                <a:sym typeface="Roboto"/>
              </a:rPr>
              <a:t>Lorem Ipsum</a:t>
            </a:r>
            <a:endParaRPr b="0" i="0" sz="1867" u="none" cap="none" strike="noStrike">
              <a:solidFill>
                <a:srgbClr val="FFFFFF"/>
              </a:solidFill>
              <a:latin typeface="Arial"/>
              <a:ea typeface="Arial"/>
              <a:cs typeface="Arial"/>
              <a:sym typeface="Arial"/>
            </a:endParaRPr>
          </a:p>
        </p:txBody>
      </p:sp>
      <p:cxnSp>
        <p:nvCxnSpPr>
          <p:cNvPr id="1596" name="Google Shape;1596;p222"/>
          <p:cNvCxnSpPr>
            <a:stCxn id="1589" idx="2"/>
            <a:endCxn id="1590" idx="0"/>
          </p:cNvCxnSpPr>
          <p:nvPr/>
        </p:nvCxnSpPr>
        <p:spPr>
          <a:xfrm flipH="1" rot="-5400000">
            <a:off x="6971400" y="1052167"/>
            <a:ext cx="609600" cy="23604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97" name="Google Shape;1597;p222"/>
          <p:cNvCxnSpPr>
            <a:stCxn id="1591" idx="0"/>
            <a:endCxn id="1589" idx="2"/>
          </p:cNvCxnSpPr>
          <p:nvPr/>
        </p:nvCxnSpPr>
        <p:spPr>
          <a:xfrm rot="-5400000">
            <a:off x="4611005" y="1052168"/>
            <a:ext cx="609600" cy="23604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98" name="Google Shape;1598;p222"/>
          <p:cNvCxnSpPr>
            <a:stCxn id="1591" idx="2"/>
            <a:endCxn id="1593" idx="0"/>
          </p:cNvCxnSpPr>
          <p:nvPr/>
        </p:nvCxnSpPr>
        <p:spPr>
          <a:xfrm flipH="1" rot="-5400000">
            <a:off x="3994355" y="2868418"/>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599" name="Google Shape;1599;p222"/>
          <p:cNvCxnSpPr>
            <a:stCxn id="1592" idx="0"/>
            <a:endCxn id="1591" idx="2"/>
          </p:cNvCxnSpPr>
          <p:nvPr/>
        </p:nvCxnSpPr>
        <p:spPr>
          <a:xfrm rot="-5400000">
            <a:off x="2867359" y="2868421"/>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600" name="Google Shape;1600;p222"/>
          <p:cNvCxnSpPr>
            <a:stCxn id="1590" idx="2"/>
            <a:endCxn id="1595" idx="0"/>
          </p:cNvCxnSpPr>
          <p:nvPr/>
        </p:nvCxnSpPr>
        <p:spPr>
          <a:xfrm flipH="1" rot="-5400000">
            <a:off x="8715146" y="2868418"/>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cxnSp>
        <p:nvCxnSpPr>
          <p:cNvPr id="1601" name="Google Shape;1601;p222"/>
          <p:cNvCxnSpPr>
            <a:stCxn id="1594" idx="0"/>
            <a:endCxn id="1590" idx="2"/>
          </p:cNvCxnSpPr>
          <p:nvPr/>
        </p:nvCxnSpPr>
        <p:spPr>
          <a:xfrm rot="-5400000">
            <a:off x="7588159" y="2868421"/>
            <a:ext cx="609600" cy="1127100"/>
          </a:xfrm>
          <a:prstGeom prst="bentConnector3">
            <a:avLst>
              <a:gd fmla="val 50000" name="adj1"/>
            </a:avLst>
          </a:prstGeom>
          <a:noFill/>
          <a:ln cap="flat" cmpd="sng" w="9525">
            <a:solidFill>
              <a:srgbClr val="C2C2C2"/>
            </a:solidFill>
            <a:prstDash val="solid"/>
            <a:round/>
            <a:headEnd len="sm" w="sm" type="none"/>
            <a:tailEnd len="sm" w="sm" type="none"/>
          </a:ln>
        </p:spPr>
      </p:cxnSp>
      <p:pic>
        <p:nvPicPr>
          <p:cNvPr id="1602" name="Google Shape;1602;p222"/>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603" name="Google Shape;1603;p222"/>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604" name="Google Shape;1604;p222"/>
          <p:cNvPicPr preferRelativeResize="0"/>
          <p:nvPr/>
        </p:nvPicPr>
        <p:blipFill rotWithShape="1">
          <a:blip r:embed="rId5">
            <a:alphaModFix/>
          </a:blip>
          <a:srcRect b="0" l="0" r="0" t="0"/>
          <a:stretch/>
        </p:blipFill>
        <p:spPr>
          <a:xfrm>
            <a:off x="1874483" y="5884736"/>
            <a:ext cx="904018" cy="139080"/>
          </a:xfrm>
          <a:prstGeom prst="rect">
            <a:avLst/>
          </a:prstGeom>
          <a:noFill/>
          <a:ln>
            <a:noFill/>
          </a:ln>
        </p:spPr>
      </p:pic>
      <p:sp>
        <p:nvSpPr>
          <p:cNvPr id="1605" name="Google Shape;1605;p222"/>
          <p:cNvSpPr/>
          <p:nvPr/>
        </p:nvSpPr>
        <p:spPr>
          <a:xfrm rot="-1944089">
            <a:off x="6535631" y="5818179"/>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06" name="Google Shape;1606;p222"/>
          <p:cNvSpPr/>
          <p:nvPr/>
        </p:nvSpPr>
        <p:spPr>
          <a:xfrm rot="-1944089">
            <a:off x="6793680" y="5641316"/>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1607" name="Google Shape;1607;p222"/>
          <p:cNvPicPr preferRelativeResize="0"/>
          <p:nvPr/>
        </p:nvPicPr>
        <p:blipFill rotWithShape="1">
          <a:blip r:embed="rId6">
            <a:alphaModFix/>
          </a:blip>
          <a:srcRect b="0" l="0" r="0" t="0"/>
          <a:stretch/>
        </p:blipFill>
        <p:spPr>
          <a:xfrm rot="4040630">
            <a:off x="10458288" y="5127940"/>
            <a:ext cx="960766" cy="19436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04"/>
                                        </p:tgtEl>
                                        <p:attrNameLst>
                                          <p:attrName>style.visibility</p:attrName>
                                        </p:attrNameLst>
                                      </p:cBhvr>
                                      <p:to>
                                        <p:strVal val="visible"/>
                                      </p:to>
                                    </p:set>
                                    <p:animEffect filter="fade" transition="in">
                                      <p:cBhvr>
                                        <p:cTn dur="500"/>
                                        <p:tgtEl>
                                          <p:spTgt spid="1604"/>
                                        </p:tgtEl>
                                      </p:cBhvr>
                                    </p:animEffect>
                                  </p:childTnLst>
                                </p:cTn>
                              </p:par>
                              <p:par>
                                <p:cTn fill="hold" nodeType="withEffect" presetClass="entr" presetID="10" presetSubtype="0">
                                  <p:stCondLst>
                                    <p:cond delay="250"/>
                                  </p:stCondLst>
                                  <p:childTnLst>
                                    <p:set>
                                      <p:cBhvr>
                                        <p:cTn dur="1" fill="hold">
                                          <p:stCondLst>
                                            <p:cond delay="0"/>
                                          </p:stCondLst>
                                        </p:cTn>
                                        <p:tgtEl>
                                          <p:spTgt spid="1588"/>
                                        </p:tgtEl>
                                        <p:attrNameLst>
                                          <p:attrName>style.visibility</p:attrName>
                                        </p:attrNameLst>
                                      </p:cBhvr>
                                      <p:to>
                                        <p:strVal val="visible"/>
                                      </p:to>
                                    </p:set>
                                    <p:animEffect filter="fade" transition="in">
                                      <p:cBhvr>
                                        <p:cTn dur="500"/>
                                        <p:tgtEl>
                                          <p:spTgt spid="15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1" name="Shape 1611"/>
        <p:cNvGrpSpPr/>
        <p:nvPr/>
      </p:nvGrpSpPr>
      <p:grpSpPr>
        <a:xfrm>
          <a:off x="0" y="0"/>
          <a:ext cx="0" cy="0"/>
          <a:chOff x="0" y="0"/>
          <a:chExt cx="0" cy="0"/>
        </a:xfrm>
      </p:grpSpPr>
      <p:sp>
        <p:nvSpPr>
          <p:cNvPr id="1612" name="Google Shape;1612;p223"/>
          <p:cNvSpPr/>
          <p:nvPr/>
        </p:nvSpPr>
        <p:spPr>
          <a:xfrm>
            <a:off x="266700" y="254000"/>
            <a:ext cx="11658600" cy="6280150"/>
          </a:xfrm>
          <a:prstGeom prst="rect">
            <a:avLst/>
          </a:prstGeom>
          <a:gradFill>
            <a:gsLst>
              <a:gs pos="0">
                <a:srgbClr val="63993F"/>
              </a:gs>
              <a:gs pos="23000">
                <a:srgbClr val="63993F"/>
              </a:gs>
              <a:gs pos="69000">
                <a:srgbClr val="548135"/>
              </a:gs>
              <a:gs pos="97000">
                <a:srgbClr val="4E7931"/>
              </a:gs>
              <a:gs pos="100000">
                <a:srgbClr val="4E793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613" name="Google Shape;1613;p2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14" name="Google Shape;1614;p223"/>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5" name="Google Shape;1615;p223"/>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6" name="Google Shape;1616;p223"/>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17" name="Google Shape;1617;p223"/>
          <p:cNvSpPr txBox="1"/>
          <p:nvPr>
            <p:ph type="title"/>
          </p:nvPr>
        </p:nvSpPr>
        <p:spPr>
          <a:xfrm>
            <a:off x="748892" y="474094"/>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5000"/>
              <a:buFont typeface="Raleway"/>
              <a:buNone/>
            </a:pPr>
            <a:r>
              <a:rPr b="1" lang="en-GB" sz="5000">
                <a:solidFill>
                  <a:srgbClr val="FFFFFF"/>
                </a:solidFill>
                <a:latin typeface="Raleway"/>
                <a:ea typeface="Raleway"/>
                <a:cs typeface="Raleway"/>
                <a:sym typeface="Raleway"/>
              </a:rPr>
              <a:t>An Equation</a:t>
            </a:r>
            <a:endParaRPr/>
          </a:p>
        </p:txBody>
      </p:sp>
      <p:sp>
        <p:nvSpPr>
          <p:cNvPr id="1618" name="Google Shape;1618;p223"/>
          <p:cNvSpPr txBox="1"/>
          <p:nvPr/>
        </p:nvSpPr>
        <p:spPr>
          <a:xfrm>
            <a:off x="3179157" y="2202189"/>
            <a:ext cx="6315877" cy="22159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3800"/>
              <a:buFont typeface="Calibri"/>
              <a:buNone/>
            </a:pPr>
            <a:r>
              <a:rPr b="1" i="0" lang="en-GB" sz="13800" u="none" cap="none" strike="noStrike">
                <a:solidFill>
                  <a:srgbClr val="FFFFFF"/>
                </a:solidFill>
                <a:latin typeface="Calibri"/>
                <a:ea typeface="Calibri"/>
                <a:cs typeface="Calibri"/>
                <a:sym typeface="Calibri"/>
              </a:rPr>
              <a:t>E = mc2</a:t>
            </a:r>
            <a:endParaRPr/>
          </a:p>
        </p:txBody>
      </p:sp>
      <p:pic>
        <p:nvPicPr>
          <p:cNvPr id="1619" name="Google Shape;1619;p223"/>
          <p:cNvPicPr preferRelativeResize="0"/>
          <p:nvPr/>
        </p:nvPicPr>
        <p:blipFill rotWithShape="1">
          <a:blip r:embed="rId4">
            <a:alphaModFix/>
          </a:blip>
          <a:srcRect b="0" l="0" r="0" t="0"/>
          <a:stretch/>
        </p:blipFill>
        <p:spPr>
          <a:xfrm>
            <a:off x="9886148" y="1620632"/>
            <a:ext cx="1491528" cy="866049"/>
          </a:xfrm>
          <a:prstGeom prst="rect">
            <a:avLst/>
          </a:prstGeom>
          <a:noFill/>
          <a:ln>
            <a:noFill/>
          </a:ln>
        </p:spPr>
      </p:pic>
      <p:pic>
        <p:nvPicPr>
          <p:cNvPr id="1620" name="Google Shape;1620;p223"/>
          <p:cNvPicPr preferRelativeResize="0"/>
          <p:nvPr/>
        </p:nvPicPr>
        <p:blipFill rotWithShape="1">
          <a:blip r:embed="rId5">
            <a:alphaModFix/>
          </a:blip>
          <a:srcRect b="0" l="0" r="0" t="0"/>
          <a:stretch/>
        </p:blipFill>
        <p:spPr>
          <a:xfrm>
            <a:off x="7393366" y="1506969"/>
            <a:ext cx="904018" cy="139080"/>
          </a:xfrm>
          <a:prstGeom prst="rect">
            <a:avLst/>
          </a:prstGeom>
          <a:noFill/>
          <a:ln>
            <a:noFill/>
          </a:ln>
        </p:spPr>
      </p:pic>
      <p:pic>
        <p:nvPicPr>
          <p:cNvPr id="1621" name="Google Shape;1621;p223"/>
          <p:cNvPicPr preferRelativeResize="0"/>
          <p:nvPr/>
        </p:nvPicPr>
        <p:blipFill rotWithShape="1">
          <a:blip r:embed="rId6">
            <a:alphaModFix/>
          </a:blip>
          <a:srcRect b="0" l="0" r="0" t="0"/>
          <a:stretch/>
        </p:blipFill>
        <p:spPr>
          <a:xfrm>
            <a:off x="1663700" y="5810250"/>
            <a:ext cx="1752600" cy="723900"/>
          </a:xfrm>
          <a:prstGeom prst="rect">
            <a:avLst/>
          </a:prstGeom>
          <a:noFill/>
          <a:ln>
            <a:noFill/>
          </a:ln>
        </p:spPr>
      </p:pic>
      <p:pic>
        <p:nvPicPr>
          <p:cNvPr id="1622" name="Google Shape;1622;p223"/>
          <p:cNvPicPr preferRelativeResize="0"/>
          <p:nvPr/>
        </p:nvPicPr>
        <p:blipFill rotWithShape="1">
          <a:blip r:embed="rId7">
            <a:alphaModFix/>
          </a:blip>
          <a:srcRect b="0" l="0" r="0" t="0"/>
          <a:stretch/>
        </p:blipFill>
        <p:spPr>
          <a:xfrm rot="-168577">
            <a:off x="7854949" y="6284912"/>
            <a:ext cx="1181100" cy="295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20"/>
                                        </p:tgtEl>
                                        <p:attrNameLst>
                                          <p:attrName>style.visibility</p:attrName>
                                        </p:attrNameLst>
                                      </p:cBhvr>
                                      <p:to>
                                        <p:strVal val="visible"/>
                                      </p:to>
                                    </p:set>
                                    <p:animEffect filter="fade" transition="in">
                                      <p:cBhvr>
                                        <p:cTn dur="500"/>
                                        <p:tgtEl>
                                          <p:spTgt spid="1620"/>
                                        </p:tgtEl>
                                      </p:cBhvr>
                                    </p:animEffect>
                                  </p:childTnLst>
                                </p:cTn>
                              </p:par>
                              <p:par>
                                <p:cTn fill="hold" nodeType="withEffect" presetClass="entr" presetID="10" presetSubtype="0">
                                  <p:stCondLst>
                                    <p:cond delay="1000"/>
                                  </p:stCondLst>
                                  <p:childTnLst>
                                    <p:set>
                                      <p:cBhvr>
                                        <p:cTn dur="1" fill="hold">
                                          <p:stCondLst>
                                            <p:cond delay="0"/>
                                          </p:stCondLst>
                                        </p:cTn>
                                        <p:tgtEl>
                                          <p:spTgt spid="1619"/>
                                        </p:tgtEl>
                                        <p:attrNameLst>
                                          <p:attrName>style.visibility</p:attrName>
                                        </p:attrNameLst>
                                      </p:cBhvr>
                                      <p:to>
                                        <p:strVal val="visible"/>
                                      </p:to>
                                    </p:set>
                                    <p:animEffect filter="fade" transition="in">
                                      <p:cBhvr>
                                        <p:cTn dur="500"/>
                                        <p:tgtEl>
                                          <p:spTgt spid="16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26" name="Shape 1626"/>
        <p:cNvGrpSpPr/>
        <p:nvPr/>
      </p:nvGrpSpPr>
      <p:grpSpPr>
        <a:xfrm>
          <a:off x="0" y="0"/>
          <a:ext cx="0" cy="0"/>
          <a:chOff x="0" y="0"/>
          <a:chExt cx="0" cy="0"/>
        </a:xfrm>
      </p:grpSpPr>
      <p:sp>
        <p:nvSpPr>
          <p:cNvPr id="1627" name="Google Shape;1627;p22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28" name="Google Shape;1628;p224"/>
          <p:cNvSpPr/>
          <p:nvPr/>
        </p:nvSpPr>
        <p:spPr>
          <a:xfrm>
            <a:off x="10683663" y="5758790"/>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29" name="Google Shape;1629;p224"/>
          <p:cNvSpPr/>
          <p:nvPr/>
        </p:nvSpPr>
        <p:spPr>
          <a:xfrm>
            <a:off x="11173043" y="5392733"/>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30" name="Google Shape;1630;p224"/>
          <p:cNvSpPr/>
          <p:nvPr/>
        </p:nvSpPr>
        <p:spPr>
          <a:xfrm>
            <a:off x="501800" y="3941269"/>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31" name="Google Shape;1631;p224"/>
          <p:cNvSpPr txBox="1"/>
          <p:nvPr>
            <p:ph type="title"/>
          </p:nvPr>
        </p:nvSpPr>
        <p:spPr>
          <a:xfrm>
            <a:off x="1131381" y="497161"/>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4"/>
              </a:buClr>
              <a:buSzPts val="4800"/>
              <a:buFont typeface="Raleway"/>
              <a:buNone/>
            </a:pPr>
            <a:r>
              <a:rPr b="1" lang="en-GB" sz="4800">
                <a:solidFill>
                  <a:schemeClr val="accent4"/>
                </a:solidFill>
                <a:latin typeface="Raleway"/>
                <a:ea typeface="Raleway"/>
                <a:cs typeface="Raleway"/>
                <a:sym typeface="Raleway"/>
              </a:rPr>
              <a:t>Text &amp; Description</a:t>
            </a:r>
            <a:endParaRPr/>
          </a:p>
        </p:txBody>
      </p:sp>
      <p:sp>
        <p:nvSpPr>
          <p:cNvPr id="1632" name="Google Shape;1632;p224"/>
          <p:cNvSpPr txBox="1"/>
          <p:nvPr/>
        </p:nvSpPr>
        <p:spPr>
          <a:xfrm>
            <a:off x="784792" y="1841895"/>
            <a:ext cx="10728000"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Raleway"/>
              <a:buNone/>
            </a:pPr>
            <a:r>
              <a:rPr b="0" i="0" lang="en-GB" sz="20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et ullamcorper lorem lorem vitae justo. Praesent tempor, erat ut volutpat rhoncus, ligula justo sagittis orci, ac vulputate neque neque eu ligula. Nullam eu metus urna. Integer non porttitor eros, non accumsan lorem.</a:t>
            </a:r>
            <a:endParaRPr/>
          </a:p>
        </p:txBody>
      </p:sp>
      <p:sp>
        <p:nvSpPr>
          <p:cNvPr id="1633" name="Google Shape;1633;p224"/>
          <p:cNvSpPr txBox="1"/>
          <p:nvPr/>
        </p:nvSpPr>
        <p:spPr>
          <a:xfrm>
            <a:off x="748892" y="4459108"/>
            <a:ext cx="10728000"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Raleway"/>
              <a:buNone/>
            </a:pPr>
            <a:r>
              <a:rPr b="0" i="0" lang="en-GB" sz="20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a:t>
            </a:r>
            <a:endParaRPr b="0" i="0" sz="2000" u="none" cap="none" strike="noStrike">
              <a:solidFill>
                <a:srgbClr val="FFFFFF"/>
              </a:solidFill>
              <a:latin typeface="Raleway"/>
              <a:ea typeface="Raleway"/>
              <a:cs typeface="Raleway"/>
              <a:sym typeface="Raleway"/>
            </a:endParaRPr>
          </a:p>
        </p:txBody>
      </p:sp>
      <p:sp>
        <p:nvSpPr>
          <p:cNvPr id="1634" name="Google Shape;1634;p224"/>
          <p:cNvSpPr/>
          <p:nvPr/>
        </p:nvSpPr>
        <p:spPr>
          <a:xfrm>
            <a:off x="6410429" y="5845216"/>
            <a:ext cx="1016000" cy="375995"/>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35" name="Google Shape;1635;p224"/>
          <p:cNvSpPr/>
          <p:nvPr/>
        </p:nvSpPr>
        <p:spPr>
          <a:xfrm rot="10800000">
            <a:off x="4765573" y="5818275"/>
            <a:ext cx="1016000" cy="375995"/>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Open book" id="1636" name="Google Shape;1636;p224"/>
          <p:cNvPicPr preferRelativeResize="0"/>
          <p:nvPr/>
        </p:nvPicPr>
        <p:blipFill rotWithShape="1">
          <a:blip r:embed="rId3">
            <a:alphaModFix/>
          </a:blip>
          <a:srcRect b="0" l="0" r="0" t="0"/>
          <a:stretch/>
        </p:blipFill>
        <p:spPr>
          <a:xfrm>
            <a:off x="1962150" y="679675"/>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27"/>
                                        </p:tgtEl>
                                        <p:attrNameLst>
                                          <p:attrName>style.visibility</p:attrName>
                                        </p:attrNameLst>
                                      </p:cBhvr>
                                      <p:to>
                                        <p:strVal val="visible"/>
                                      </p:to>
                                    </p:set>
                                    <p:animEffect filter="fade" transition="in">
                                      <p:cBhvr>
                                        <p:cTn dur="500"/>
                                        <p:tgtEl>
                                          <p:spTgt spid="16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40" name="Shape 1640"/>
        <p:cNvGrpSpPr/>
        <p:nvPr/>
      </p:nvGrpSpPr>
      <p:grpSpPr>
        <a:xfrm>
          <a:off x="0" y="0"/>
          <a:ext cx="0" cy="0"/>
          <a:chOff x="0" y="0"/>
          <a:chExt cx="0" cy="0"/>
        </a:xfrm>
      </p:grpSpPr>
      <p:sp>
        <p:nvSpPr>
          <p:cNvPr id="1641" name="Google Shape;1641;p225"/>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642" name="Google Shape;1642;p225"/>
          <p:cNvPicPr preferRelativeResize="0"/>
          <p:nvPr/>
        </p:nvPicPr>
        <p:blipFill rotWithShape="1">
          <a:blip r:embed="rId3">
            <a:alphaModFix/>
          </a:blip>
          <a:srcRect b="0" l="0" r="0" t="0"/>
          <a:stretch/>
        </p:blipFill>
        <p:spPr>
          <a:xfrm>
            <a:off x="2032000" y="719666"/>
            <a:ext cx="8128000" cy="54186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41"/>
                                        </p:tgtEl>
                                        <p:attrNameLst>
                                          <p:attrName>style.visibility</p:attrName>
                                        </p:attrNameLst>
                                      </p:cBhvr>
                                      <p:to>
                                        <p:strVal val="visible"/>
                                      </p:to>
                                    </p:set>
                                    <p:animEffect filter="fade" transition="in">
                                      <p:cBhvr>
                                        <p:cTn dur="500"/>
                                        <p:tgtEl>
                                          <p:spTgt spid="16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997" name="Shape 997"/>
        <p:cNvGrpSpPr/>
        <p:nvPr/>
      </p:nvGrpSpPr>
      <p:grpSpPr>
        <a:xfrm>
          <a:off x="0" y="0"/>
          <a:ext cx="0" cy="0"/>
          <a:chOff x="0" y="0"/>
          <a:chExt cx="0" cy="0"/>
        </a:xfrm>
      </p:grpSpPr>
      <p:sp>
        <p:nvSpPr>
          <p:cNvPr id="998" name="Google Shape;998;p199"/>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99" name="Google Shape;999;p199"/>
          <p:cNvPicPr preferRelativeResize="0"/>
          <p:nvPr/>
        </p:nvPicPr>
        <p:blipFill rotWithShape="1">
          <a:blip r:embed="rId3">
            <a:alphaModFix/>
          </a:blip>
          <a:srcRect b="0" l="0" r="0" t="0"/>
          <a:stretch/>
        </p:blipFill>
        <p:spPr>
          <a:xfrm>
            <a:off x="6412442" y="6115749"/>
            <a:ext cx="1486201" cy="862956"/>
          </a:xfrm>
          <a:prstGeom prst="rect">
            <a:avLst/>
          </a:prstGeom>
          <a:noFill/>
          <a:ln>
            <a:noFill/>
          </a:ln>
        </p:spPr>
      </p:pic>
      <p:pic>
        <p:nvPicPr>
          <p:cNvPr id="1000" name="Google Shape;1000;p199"/>
          <p:cNvPicPr preferRelativeResize="0"/>
          <p:nvPr/>
        </p:nvPicPr>
        <p:blipFill rotWithShape="1">
          <a:blip r:embed="rId4">
            <a:alphaModFix/>
          </a:blip>
          <a:srcRect b="0" l="0" r="0" t="0"/>
          <a:stretch/>
        </p:blipFill>
        <p:spPr>
          <a:xfrm>
            <a:off x="10721673" y="697451"/>
            <a:ext cx="904018" cy="139080"/>
          </a:xfrm>
          <a:prstGeom prst="rect">
            <a:avLst/>
          </a:prstGeom>
          <a:noFill/>
          <a:ln>
            <a:noFill/>
          </a:ln>
        </p:spPr>
      </p:pic>
      <p:sp>
        <p:nvSpPr>
          <p:cNvPr id="1001" name="Google Shape;1001;p199"/>
          <p:cNvSpPr txBox="1"/>
          <p:nvPr/>
        </p:nvSpPr>
        <p:spPr>
          <a:xfrm>
            <a:off x="621103" y="1777076"/>
            <a:ext cx="6051150" cy="39703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Lorem ipsum dolor sit amet, consectetur adipiscing slit. Nam vel quam nisl. Interdum et malesuada fames acse ante ipsum primis in faucibus. Duis dapibus id auguetyb quis semper. Vestibulum ante ipsum primis in faucibusf orci luctus et ultrices posuere cubilia Curaeeenloi0lkhd Suspendisse sem neque, tincidunt eget dolor neclkkd, finibus malesuada ligula. Fusce nec lobortis nulla. kiSuspendisse sit amet ante leo. Fusce non nunc arcuik Etiam placerat, felis ut ullamcorper gravida, erat nisierr lgravida purus, Fusce nec lobortis nulla. Suspendisseee sit amet ante leo. Fusce non nunc arcu. Etiam placeratf, felis ut ullamcorper gravida, erat nisi gravida purusfge, </a:t>
            </a:r>
            <a:endParaRPr/>
          </a:p>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Fusce nec lobortis nulla. Suspendisse sit amet ante leo. Fusce non nunc arcu. Etiam placerat, felis</a:t>
            </a:r>
            <a:endParaRPr b="0" i="0" sz="1800" u="none" cap="none" strike="noStrike">
              <a:solidFill>
                <a:srgbClr val="E5E5E5"/>
              </a:solidFill>
              <a:latin typeface="Raleway"/>
              <a:ea typeface="Raleway"/>
              <a:cs typeface="Raleway"/>
              <a:sym typeface="Raleway"/>
            </a:endParaRPr>
          </a:p>
        </p:txBody>
      </p:sp>
      <p:sp>
        <p:nvSpPr>
          <p:cNvPr id="1002" name="Google Shape;1002;p199"/>
          <p:cNvSpPr txBox="1"/>
          <p:nvPr/>
        </p:nvSpPr>
        <p:spPr>
          <a:xfrm>
            <a:off x="710989" y="961382"/>
            <a:ext cx="8682214" cy="68676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4995"/>
              <a:buFont typeface="Raleway"/>
              <a:buNone/>
            </a:pPr>
            <a:r>
              <a:rPr b="1" i="0" lang="en-GB" sz="4995" u="none" cap="none" strike="noStrike">
                <a:solidFill>
                  <a:srgbClr val="FFFFFF"/>
                </a:solidFill>
                <a:latin typeface="Raleway"/>
                <a:ea typeface="Raleway"/>
                <a:cs typeface="Raleway"/>
                <a:sym typeface="Raleway"/>
              </a:rPr>
              <a:t>Description Slide</a:t>
            </a:r>
            <a:endParaRPr b="1" i="0" sz="4995" u="none" cap="none" strike="noStrike">
              <a:solidFill>
                <a:srgbClr val="FFFFFF"/>
              </a:solidFill>
              <a:latin typeface="Raleway"/>
              <a:ea typeface="Raleway"/>
              <a:cs typeface="Raleway"/>
              <a:sym typeface="Raleway"/>
            </a:endParaRPr>
          </a:p>
        </p:txBody>
      </p:sp>
      <p:pic>
        <p:nvPicPr>
          <p:cNvPr descr="A picture containing object&#10;&#10;Description automatically generated" id="1003" name="Google Shape;1003;p199"/>
          <p:cNvPicPr preferRelativeResize="0"/>
          <p:nvPr>
            <p:ph idx="2" type="pic"/>
          </p:nvPr>
        </p:nvPicPr>
        <p:blipFill rotWithShape="1">
          <a:blip r:embed="rId5">
            <a:alphaModFix/>
          </a:blip>
          <a:srcRect b="3640" l="0" r="0" t="3640"/>
          <a:stretch/>
        </p:blipFill>
        <p:spPr>
          <a:xfrm>
            <a:off x="7155543" y="1094392"/>
            <a:ext cx="5036457" cy="4669215"/>
          </a:xfrm>
          <a:prstGeom prst="rect">
            <a:avLst/>
          </a:prstGeom>
          <a:noFill/>
          <a:ln>
            <a:noFill/>
          </a:ln>
        </p:spPr>
      </p:pic>
      <p:sp>
        <p:nvSpPr>
          <p:cNvPr id="1004" name="Google Shape;1004;p199"/>
          <p:cNvSpPr/>
          <p:nvPr/>
        </p:nvSpPr>
        <p:spPr>
          <a:xfrm rot="-1944089">
            <a:off x="6399611" y="525316"/>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05" name="Google Shape;1005;p199"/>
          <p:cNvSpPr/>
          <p:nvPr/>
        </p:nvSpPr>
        <p:spPr>
          <a:xfrm rot="-1944089">
            <a:off x="6827823" y="359748"/>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00"/>
                                        </p:tgtEl>
                                        <p:attrNameLst>
                                          <p:attrName>style.visibility</p:attrName>
                                        </p:attrNameLst>
                                      </p:cBhvr>
                                      <p:to>
                                        <p:strVal val="visible"/>
                                      </p:to>
                                    </p:set>
                                    <p:animEffect filter="fade" transition="in">
                                      <p:cBhvr>
                                        <p:cTn dur="500"/>
                                        <p:tgtEl>
                                          <p:spTgt spid="1000"/>
                                        </p:tgtEl>
                                      </p:cBhvr>
                                    </p:animEffect>
                                  </p:childTnLst>
                                </p:cTn>
                              </p:par>
                              <p:par>
                                <p:cTn fill="hold" nodeType="withEffect" presetClass="entr" presetID="10" presetSubtype="0">
                                  <p:stCondLst>
                                    <p:cond delay="250"/>
                                  </p:stCondLst>
                                  <p:childTnLst>
                                    <p:set>
                                      <p:cBhvr>
                                        <p:cTn dur="1" fill="hold">
                                          <p:stCondLst>
                                            <p:cond delay="0"/>
                                          </p:stCondLst>
                                        </p:cTn>
                                        <p:tgtEl>
                                          <p:spTgt spid="998"/>
                                        </p:tgtEl>
                                        <p:attrNameLst>
                                          <p:attrName>style.visibility</p:attrName>
                                        </p:attrNameLst>
                                      </p:cBhvr>
                                      <p:to>
                                        <p:strVal val="visible"/>
                                      </p:to>
                                    </p:set>
                                    <p:animEffect filter="fade" transition="in">
                                      <p:cBhvr>
                                        <p:cTn dur="500"/>
                                        <p:tgtEl>
                                          <p:spTgt spid="9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46" name="Shape 1646"/>
        <p:cNvGrpSpPr/>
        <p:nvPr/>
      </p:nvGrpSpPr>
      <p:grpSpPr>
        <a:xfrm>
          <a:off x="0" y="0"/>
          <a:ext cx="0" cy="0"/>
          <a:chOff x="0" y="0"/>
          <a:chExt cx="0" cy="0"/>
        </a:xfrm>
      </p:grpSpPr>
      <p:sp>
        <p:nvSpPr>
          <p:cNvPr id="1647" name="Google Shape;1647;p226"/>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648" name="Google Shape;1648;p226"/>
          <p:cNvGrpSpPr/>
          <p:nvPr/>
        </p:nvGrpSpPr>
        <p:grpSpPr>
          <a:xfrm>
            <a:off x="1724982" y="1677400"/>
            <a:ext cx="3635049" cy="3396000"/>
            <a:chOff x="1293737" y="1258050"/>
            <a:chExt cx="2726286" cy="2547000"/>
          </a:xfrm>
        </p:grpSpPr>
        <p:sp>
          <p:nvSpPr>
            <p:cNvPr id="1649" name="Google Shape;1649;p226"/>
            <p:cNvSpPr/>
            <p:nvPr/>
          </p:nvSpPr>
          <p:spPr>
            <a:xfrm rot="2700000">
              <a:off x="2286374" y="1011412"/>
              <a:ext cx="561726" cy="3040276"/>
            </a:xfrm>
            <a:prstGeom prst="roundRect">
              <a:avLst>
                <a:gd fmla="val 50000" name="adj"/>
              </a:avLst>
            </a:prstGeom>
            <a:solidFill>
              <a:srgbClr val="0070C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50" name="Google Shape;1650;p226"/>
            <p:cNvSpPr/>
            <p:nvPr/>
          </p:nvSpPr>
          <p:spPr>
            <a:xfrm>
              <a:off x="1510752"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1</a:t>
              </a:r>
              <a:endParaRPr b="1" i="0" sz="1600" u="none" cap="none" strike="noStrike">
                <a:solidFill>
                  <a:srgbClr val="000000"/>
                </a:solidFill>
                <a:latin typeface="Roboto"/>
                <a:ea typeface="Roboto"/>
                <a:cs typeface="Roboto"/>
                <a:sym typeface="Roboto"/>
              </a:endParaRPr>
            </a:p>
          </p:txBody>
        </p:sp>
        <p:sp>
          <p:nvSpPr>
            <p:cNvPr id="1651" name="Google Shape;1651;p226"/>
            <p:cNvSpPr txBox="1"/>
            <p:nvPr/>
          </p:nvSpPr>
          <p:spPr>
            <a:xfrm rot="-2700000">
              <a:off x="1501398" y="2241353"/>
              <a:ext cx="2332604"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52" name="Google Shape;1652;p226"/>
            <p:cNvSpPr txBox="1"/>
            <p:nvPr/>
          </p:nvSpPr>
          <p:spPr>
            <a:xfrm rot="-2700000">
              <a:off x="1959709"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grpSp>
        <p:nvGrpSpPr>
          <p:cNvPr id="1653" name="Google Shape;1653;p226"/>
          <p:cNvGrpSpPr/>
          <p:nvPr/>
        </p:nvGrpSpPr>
        <p:grpSpPr>
          <a:xfrm>
            <a:off x="4271944" y="1677400"/>
            <a:ext cx="3635050" cy="3396000"/>
            <a:chOff x="3203958" y="1258050"/>
            <a:chExt cx="2726287" cy="2547000"/>
          </a:xfrm>
        </p:grpSpPr>
        <p:sp>
          <p:nvSpPr>
            <p:cNvPr id="1654" name="Google Shape;1654;p226"/>
            <p:cNvSpPr/>
            <p:nvPr/>
          </p:nvSpPr>
          <p:spPr>
            <a:xfrm rot="2700000">
              <a:off x="4196595" y="1011412"/>
              <a:ext cx="561726" cy="3040276"/>
            </a:xfrm>
            <a:prstGeom prst="roundRect">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55" name="Google Shape;1655;p226"/>
            <p:cNvSpPr/>
            <p:nvPr/>
          </p:nvSpPr>
          <p:spPr>
            <a:xfrm>
              <a:off x="3420974"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2</a:t>
              </a:r>
              <a:endParaRPr b="1" i="0" sz="1600" u="none" cap="none" strike="noStrike">
                <a:solidFill>
                  <a:srgbClr val="000000"/>
                </a:solidFill>
                <a:latin typeface="Roboto"/>
                <a:ea typeface="Roboto"/>
                <a:cs typeface="Roboto"/>
                <a:sym typeface="Roboto"/>
              </a:endParaRPr>
            </a:p>
          </p:txBody>
        </p:sp>
        <p:sp>
          <p:nvSpPr>
            <p:cNvPr id="1656" name="Google Shape;1656;p226"/>
            <p:cNvSpPr txBox="1"/>
            <p:nvPr/>
          </p:nvSpPr>
          <p:spPr>
            <a:xfrm rot="-2700000">
              <a:off x="3410687" y="2240903"/>
              <a:ext cx="2333877"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57" name="Google Shape;1657;p226"/>
            <p:cNvSpPr txBox="1"/>
            <p:nvPr/>
          </p:nvSpPr>
          <p:spPr>
            <a:xfrm rot="-2700000">
              <a:off x="3869931"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grpSp>
        <p:nvGrpSpPr>
          <p:cNvPr id="1658" name="Google Shape;1658;p226"/>
          <p:cNvGrpSpPr/>
          <p:nvPr/>
        </p:nvGrpSpPr>
        <p:grpSpPr>
          <a:xfrm>
            <a:off x="6831969" y="1677400"/>
            <a:ext cx="3635049" cy="3396000"/>
            <a:chOff x="5123977" y="1258050"/>
            <a:chExt cx="2726287" cy="2547000"/>
          </a:xfrm>
        </p:grpSpPr>
        <p:sp>
          <p:nvSpPr>
            <p:cNvPr id="1659" name="Google Shape;1659;p226"/>
            <p:cNvSpPr/>
            <p:nvPr/>
          </p:nvSpPr>
          <p:spPr>
            <a:xfrm rot="2700000">
              <a:off x="6116614" y="1011412"/>
              <a:ext cx="561726" cy="3040276"/>
            </a:xfrm>
            <a:prstGeom prst="roundRect">
              <a:avLst>
                <a:gd fmla="val 50000" name="adj"/>
              </a:avLst>
            </a:prstGeom>
            <a:solidFill>
              <a:srgbClr val="70AD47"/>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60" name="Google Shape;1660;p226"/>
            <p:cNvSpPr/>
            <p:nvPr/>
          </p:nvSpPr>
          <p:spPr>
            <a:xfrm>
              <a:off x="5340992" y="3205393"/>
              <a:ext cx="374100" cy="374100"/>
            </a:xfrm>
            <a:prstGeom prst="ellipse">
              <a:avLst/>
            </a:prstGeom>
            <a:solidFill>
              <a:srgbClr val="FFFFFF"/>
            </a:solidFill>
            <a:ln>
              <a:noFill/>
            </a:ln>
            <a:effectLst>
              <a:outerShdw blurRad="228600" rotWithShape="0" algn="tl" dir="5400000" dist="50800">
                <a:srgbClr val="000000">
                  <a:alpha val="54509"/>
                </a:srgbClr>
              </a:outerShdw>
            </a:effectLst>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Roboto"/>
                <a:buNone/>
              </a:pPr>
              <a:r>
                <a:rPr b="1" i="0" lang="en-GB" sz="1600" u="none" cap="none" strike="noStrike">
                  <a:solidFill>
                    <a:srgbClr val="000000"/>
                  </a:solidFill>
                  <a:latin typeface="Roboto"/>
                  <a:ea typeface="Roboto"/>
                  <a:cs typeface="Roboto"/>
                  <a:sym typeface="Roboto"/>
                </a:rPr>
                <a:t>3</a:t>
              </a:r>
              <a:endParaRPr b="1" i="0" sz="1600" u="none" cap="none" strike="noStrike">
                <a:solidFill>
                  <a:srgbClr val="000000"/>
                </a:solidFill>
                <a:latin typeface="Roboto"/>
                <a:ea typeface="Roboto"/>
                <a:cs typeface="Roboto"/>
                <a:sym typeface="Roboto"/>
              </a:endParaRPr>
            </a:p>
          </p:txBody>
        </p:sp>
        <p:sp>
          <p:nvSpPr>
            <p:cNvPr id="1661" name="Google Shape;1661;p226"/>
            <p:cNvSpPr txBox="1"/>
            <p:nvPr/>
          </p:nvSpPr>
          <p:spPr>
            <a:xfrm rot="-2700000">
              <a:off x="5323969" y="2238203"/>
              <a:ext cx="2341513" cy="393293"/>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067" u="none" cap="none" strike="noStrike">
                <a:solidFill>
                  <a:srgbClr val="FFFFFF"/>
                </a:solidFill>
                <a:latin typeface="Roboto"/>
                <a:ea typeface="Roboto"/>
                <a:cs typeface="Roboto"/>
                <a:sym typeface="Roboto"/>
              </a:endParaRPr>
            </a:p>
          </p:txBody>
        </p:sp>
        <p:sp>
          <p:nvSpPr>
            <p:cNvPr id="1662" name="Google Shape;1662;p226"/>
            <p:cNvSpPr txBox="1"/>
            <p:nvPr/>
          </p:nvSpPr>
          <p:spPr>
            <a:xfrm rot="-2700000">
              <a:off x="5789949" y="2550697"/>
              <a:ext cx="2203628" cy="50742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grpSp>
      <p:pic>
        <p:nvPicPr>
          <p:cNvPr id="1663" name="Google Shape;1663;p226"/>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664" name="Google Shape;1664;p226"/>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pic>
        <p:nvPicPr>
          <p:cNvPr id="1665" name="Google Shape;1665;p226"/>
          <p:cNvPicPr preferRelativeResize="0"/>
          <p:nvPr/>
        </p:nvPicPr>
        <p:blipFill rotWithShape="1">
          <a:blip r:embed="rId5">
            <a:alphaModFix/>
          </a:blip>
          <a:srcRect b="0" l="0" r="0" t="0"/>
          <a:stretch/>
        </p:blipFill>
        <p:spPr>
          <a:xfrm>
            <a:off x="1176989" y="6003231"/>
            <a:ext cx="904018" cy="139080"/>
          </a:xfrm>
          <a:prstGeom prst="rect">
            <a:avLst/>
          </a:prstGeom>
          <a:noFill/>
          <a:ln>
            <a:noFill/>
          </a:ln>
        </p:spPr>
      </p:pic>
      <p:sp>
        <p:nvSpPr>
          <p:cNvPr id="1666" name="Google Shape;1666;p226"/>
          <p:cNvSpPr/>
          <p:nvPr/>
        </p:nvSpPr>
        <p:spPr>
          <a:xfrm rot="-1944089">
            <a:off x="5838137" y="593667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67" name="Google Shape;1667;p226"/>
          <p:cNvSpPr/>
          <p:nvPr/>
        </p:nvSpPr>
        <p:spPr>
          <a:xfrm rot="-1944089">
            <a:off x="6096186" y="575981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648"/>
                                        </p:tgtEl>
                                        <p:attrNameLst>
                                          <p:attrName>style.visibility</p:attrName>
                                        </p:attrNameLst>
                                      </p:cBhvr>
                                      <p:to>
                                        <p:strVal val="visible"/>
                                      </p:to>
                                    </p:set>
                                    <p:anim calcmode="lin" valueType="num">
                                      <p:cBhvr additive="base">
                                        <p:cTn dur="500"/>
                                        <p:tgtEl>
                                          <p:spTgt spid="164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50"/>
                                  </p:stCondLst>
                                  <p:childTnLst>
                                    <p:set>
                                      <p:cBhvr>
                                        <p:cTn dur="1" fill="hold">
                                          <p:stCondLst>
                                            <p:cond delay="0"/>
                                          </p:stCondLst>
                                        </p:cTn>
                                        <p:tgtEl>
                                          <p:spTgt spid="1653"/>
                                        </p:tgtEl>
                                        <p:attrNameLst>
                                          <p:attrName>style.visibility</p:attrName>
                                        </p:attrNameLst>
                                      </p:cBhvr>
                                      <p:to>
                                        <p:strVal val="visible"/>
                                      </p:to>
                                    </p:set>
                                    <p:anim calcmode="lin" valueType="num">
                                      <p:cBhvr additive="base">
                                        <p:cTn dur="500"/>
                                        <p:tgtEl>
                                          <p:spTgt spid="165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500"/>
                                  </p:stCondLst>
                                  <p:childTnLst>
                                    <p:set>
                                      <p:cBhvr>
                                        <p:cTn dur="1" fill="hold">
                                          <p:stCondLst>
                                            <p:cond delay="0"/>
                                          </p:stCondLst>
                                        </p:cTn>
                                        <p:tgtEl>
                                          <p:spTgt spid="1658"/>
                                        </p:tgtEl>
                                        <p:attrNameLst>
                                          <p:attrName>style.visibility</p:attrName>
                                        </p:attrNameLst>
                                      </p:cBhvr>
                                      <p:to>
                                        <p:strVal val="visible"/>
                                      </p:to>
                                    </p:set>
                                    <p:anim calcmode="lin" valueType="num">
                                      <p:cBhvr additive="base">
                                        <p:cTn dur="500"/>
                                        <p:tgtEl>
                                          <p:spTgt spid="1658"/>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50"/>
                                  </p:stCondLst>
                                  <p:childTnLst>
                                    <p:set>
                                      <p:cBhvr>
                                        <p:cTn dur="1" fill="hold">
                                          <p:stCondLst>
                                            <p:cond delay="0"/>
                                          </p:stCondLst>
                                        </p:cTn>
                                        <p:tgtEl>
                                          <p:spTgt spid="1665"/>
                                        </p:tgtEl>
                                        <p:attrNameLst>
                                          <p:attrName>style.visibility</p:attrName>
                                        </p:attrNameLst>
                                      </p:cBhvr>
                                      <p:to>
                                        <p:strVal val="visible"/>
                                      </p:to>
                                    </p:set>
                                    <p:animEffect filter="fade" transition="in">
                                      <p:cBhvr>
                                        <p:cTn dur="500"/>
                                        <p:tgtEl>
                                          <p:spTgt spid="1665"/>
                                        </p:tgtEl>
                                      </p:cBhvr>
                                    </p:animEffect>
                                  </p:childTnLst>
                                </p:cTn>
                              </p:par>
                              <p:par>
                                <p:cTn fill="hold" nodeType="withEffect" presetClass="entr" presetID="10" presetSubtype="0">
                                  <p:stCondLst>
                                    <p:cond delay="250"/>
                                  </p:stCondLst>
                                  <p:childTnLst>
                                    <p:set>
                                      <p:cBhvr>
                                        <p:cTn dur="1" fill="hold">
                                          <p:stCondLst>
                                            <p:cond delay="0"/>
                                          </p:stCondLst>
                                        </p:cTn>
                                        <p:tgtEl>
                                          <p:spTgt spid="1647"/>
                                        </p:tgtEl>
                                        <p:attrNameLst>
                                          <p:attrName>style.visibility</p:attrName>
                                        </p:attrNameLst>
                                      </p:cBhvr>
                                      <p:to>
                                        <p:strVal val="visible"/>
                                      </p:to>
                                    </p:set>
                                    <p:animEffect filter="fade" transition="in">
                                      <p:cBhvr>
                                        <p:cTn dur="500"/>
                                        <p:tgtEl>
                                          <p:spTgt spid="16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71" name="Shape 1671"/>
        <p:cNvGrpSpPr/>
        <p:nvPr/>
      </p:nvGrpSpPr>
      <p:grpSpPr>
        <a:xfrm>
          <a:off x="0" y="0"/>
          <a:ext cx="0" cy="0"/>
          <a:chOff x="0" y="0"/>
          <a:chExt cx="0" cy="0"/>
        </a:xfrm>
      </p:grpSpPr>
      <p:sp>
        <p:nvSpPr>
          <p:cNvPr id="1672" name="Google Shape;1672;p227"/>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73" name="Google Shape;1673;p227"/>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DNA" id="1674" name="Google Shape;1674;p227"/>
          <p:cNvPicPr preferRelativeResize="0"/>
          <p:nvPr/>
        </p:nvPicPr>
        <p:blipFill rotWithShape="1">
          <a:blip r:embed="rId3">
            <a:alphaModFix/>
          </a:blip>
          <a:srcRect b="0" l="0" r="0" t="0"/>
          <a:stretch/>
        </p:blipFill>
        <p:spPr>
          <a:xfrm rot="750332">
            <a:off x="1086206" y="867314"/>
            <a:ext cx="4767776" cy="4767774"/>
          </a:xfrm>
          <a:prstGeom prst="rect">
            <a:avLst/>
          </a:prstGeom>
          <a:noFill/>
          <a:ln>
            <a:noFill/>
          </a:ln>
        </p:spPr>
      </p:pic>
      <p:sp>
        <p:nvSpPr>
          <p:cNvPr id="1675" name="Google Shape;1675;p227"/>
          <p:cNvSpPr txBox="1"/>
          <p:nvPr/>
        </p:nvSpPr>
        <p:spPr>
          <a:xfrm>
            <a:off x="5669010" y="1859339"/>
            <a:ext cx="5250990" cy="31393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a:t>
            </a:r>
            <a:endParaRPr/>
          </a:p>
        </p:txBody>
      </p:sp>
      <p:sp>
        <p:nvSpPr>
          <p:cNvPr id="1676" name="Google Shape;1676;p227"/>
          <p:cNvSpPr txBox="1"/>
          <p:nvPr/>
        </p:nvSpPr>
        <p:spPr>
          <a:xfrm>
            <a:off x="6313617" y="680669"/>
            <a:ext cx="4284451" cy="759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Use Icons</a:t>
            </a:r>
            <a:endParaRPr b="1" i="0" sz="5000" u="none" cap="none" strike="noStrike">
              <a:solidFill>
                <a:srgbClr val="FFFFFF"/>
              </a:solidFill>
              <a:latin typeface="Raleway"/>
              <a:ea typeface="Raleway"/>
              <a:cs typeface="Raleway"/>
              <a:sym typeface="Raleway"/>
            </a:endParaRPr>
          </a:p>
        </p:txBody>
      </p:sp>
      <p:pic>
        <p:nvPicPr>
          <p:cNvPr id="1677" name="Google Shape;1677;p227"/>
          <p:cNvPicPr preferRelativeResize="0"/>
          <p:nvPr/>
        </p:nvPicPr>
        <p:blipFill rotWithShape="1">
          <a:blip r:embed="rId4">
            <a:alphaModFix/>
          </a:blip>
          <a:srcRect b="0" l="0" r="0" t="0"/>
          <a:stretch/>
        </p:blipFill>
        <p:spPr>
          <a:xfrm>
            <a:off x="2060071" y="1783328"/>
            <a:ext cx="904018" cy="139080"/>
          </a:xfrm>
          <a:prstGeom prst="rect">
            <a:avLst/>
          </a:prstGeom>
          <a:noFill/>
          <a:ln>
            <a:noFill/>
          </a:ln>
        </p:spPr>
      </p:pic>
      <p:pic>
        <p:nvPicPr>
          <p:cNvPr id="1678" name="Google Shape;1678;p227"/>
          <p:cNvPicPr preferRelativeResize="0"/>
          <p:nvPr/>
        </p:nvPicPr>
        <p:blipFill rotWithShape="1">
          <a:blip r:embed="rId4">
            <a:alphaModFix/>
          </a:blip>
          <a:srcRect b="0" l="0" r="0" t="0"/>
          <a:stretch/>
        </p:blipFill>
        <p:spPr>
          <a:xfrm>
            <a:off x="9605710" y="5537820"/>
            <a:ext cx="904018" cy="1390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77"/>
                                        </p:tgtEl>
                                        <p:attrNameLst>
                                          <p:attrName>style.visibility</p:attrName>
                                        </p:attrNameLst>
                                      </p:cBhvr>
                                      <p:to>
                                        <p:strVal val="visible"/>
                                      </p:to>
                                    </p:set>
                                    <p:animEffect filter="fade" transition="in">
                                      <p:cBhvr>
                                        <p:cTn dur="500"/>
                                        <p:tgtEl>
                                          <p:spTgt spid="1677"/>
                                        </p:tgtEl>
                                      </p:cBhvr>
                                    </p:animEffect>
                                  </p:childTnLst>
                                </p:cTn>
                              </p:par>
                              <p:par>
                                <p:cTn fill="hold" nodeType="withEffect" presetClass="entr" presetID="10" presetSubtype="0">
                                  <p:stCondLst>
                                    <p:cond delay="250"/>
                                  </p:stCondLst>
                                  <p:childTnLst>
                                    <p:set>
                                      <p:cBhvr>
                                        <p:cTn dur="1" fill="hold">
                                          <p:stCondLst>
                                            <p:cond delay="0"/>
                                          </p:stCondLst>
                                        </p:cTn>
                                        <p:tgtEl>
                                          <p:spTgt spid="1678"/>
                                        </p:tgtEl>
                                        <p:attrNameLst>
                                          <p:attrName>style.visibility</p:attrName>
                                        </p:attrNameLst>
                                      </p:cBhvr>
                                      <p:to>
                                        <p:strVal val="visible"/>
                                      </p:to>
                                    </p:set>
                                    <p:animEffect filter="fade" transition="in">
                                      <p:cBhvr>
                                        <p:cTn dur="500"/>
                                        <p:tgtEl>
                                          <p:spTgt spid="1678"/>
                                        </p:tgtEl>
                                      </p:cBhvr>
                                    </p:animEffect>
                                  </p:childTnLst>
                                </p:cTn>
                              </p:par>
                              <p:par>
                                <p:cTn fill="hold" nodeType="withEffect" presetClass="entr" presetID="10" presetSubtype="0">
                                  <p:stCondLst>
                                    <p:cond delay="250"/>
                                  </p:stCondLst>
                                  <p:childTnLst>
                                    <p:set>
                                      <p:cBhvr>
                                        <p:cTn dur="1" fill="hold">
                                          <p:stCondLst>
                                            <p:cond delay="0"/>
                                          </p:stCondLst>
                                        </p:cTn>
                                        <p:tgtEl>
                                          <p:spTgt spid="1672"/>
                                        </p:tgtEl>
                                        <p:attrNameLst>
                                          <p:attrName>style.visibility</p:attrName>
                                        </p:attrNameLst>
                                      </p:cBhvr>
                                      <p:to>
                                        <p:strVal val="visible"/>
                                      </p:to>
                                    </p:set>
                                    <p:animEffect filter="fade" transition="in">
                                      <p:cBhvr>
                                        <p:cTn dur="500"/>
                                        <p:tgtEl>
                                          <p:spTgt spid="16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82" name="Shape 1682"/>
        <p:cNvGrpSpPr/>
        <p:nvPr/>
      </p:nvGrpSpPr>
      <p:grpSpPr>
        <a:xfrm>
          <a:off x="0" y="0"/>
          <a:ext cx="0" cy="0"/>
          <a:chOff x="0" y="0"/>
          <a:chExt cx="0" cy="0"/>
        </a:xfrm>
      </p:grpSpPr>
      <p:sp>
        <p:nvSpPr>
          <p:cNvPr id="1683" name="Google Shape;1683;p228"/>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84" name="Google Shape;1684;p228"/>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85" name="Google Shape;1685;p228"/>
          <p:cNvSpPr txBox="1"/>
          <p:nvPr/>
        </p:nvSpPr>
        <p:spPr>
          <a:xfrm>
            <a:off x="5935969" y="1992689"/>
            <a:ext cx="5250990" cy="313932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aleway"/>
              <a:buNone/>
            </a:pPr>
            <a:r>
              <a:rPr b="0" i="0" lang="en-GB" sz="1800" u="none" cap="none" strike="noStrike">
                <a:solidFill>
                  <a:srgbClr val="FFFFFF"/>
                </a:solidFill>
                <a:latin typeface="Raleway"/>
                <a:ea typeface="Raleway"/>
                <a:cs typeface="Raleway"/>
                <a:sym typeface="Raleway"/>
              </a:rPr>
              <a:t>Lorem ipsum dolor sit amet, consectetur adipiscing elit. Nam vel quam nisl. Interdum et malesuada fames ac ante ipsum primis in faucibus. Duis dapibus id augue quis semper. Vestibulum ante ipsum primis in faucibus orci luctus et ultrices posuere cubilia Curae; Suspendisse sem neque, tincidunt eget dolor nec, finibus malesuada ligula. Fusce nec lobortis nulla. Suspendisse sit amet ante leo. Fusce non nunc arcu. Etiam placerat, felis ut ullamcorper gravida, erat nisi gravida purus, </a:t>
            </a:r>
            <a:endParaRPr/>
          </a:p>
        </p:txBody>
      </p:sp>
      <p:pic>
        <p:nvPicPr>
          <p:cNvPr id="1686" name="Google Shape;1686;p228"/>
          <p:cNvPicPr preferRelativeResize="0"/>
          <p:nvPr/>
        </p:nvPicPr>
        <p:blipFill rotWithShape="1">
          <a:blip r:embed="rId3">
            <a:alphaModFix/>
          </a:blip>
          <a:srcRect b="0" l="0" r="0" t="0"/>
          <a:stretch/>
        </p:blipFill>
        <p:spPr>
          <a:xfrm>
            <a:off x="455109" y="676274"/>
            <a:ext cx="5371171" cy="5505450"/>
          </a:xfrm>
          <a:prstGeom prst="rect">
            <a:avLst/>
          </a:prstGeom>
          <a:noFill/>
          <a:ln>
            <a:noFill/>
          </a:ln>
        </p:spPr>
      </p:pic>
      <p:sp>
        <p:nvSpPr>
          <p:cNvPr id="1687" name="Google Shape;1687;p228"/>
          <p:cNvSpPr txBox="1"/>
          <p:nvPr/>
        </p:nvSpPr>
        <p:spPr>
          <a:xfrm>
            <a:off x="4000500" y="584025"/>
            <a:ext cx="7296149"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Another Slide</a:t>
            </a:r>
            <a:endParaRPr b="1" i="0" sz="5000" u="none" cap="none" strike="noStrike">
              <a:solidFill>
                <a:srgbClr val="FFFFFF"/>
              </a:solidFill>
              <a:latin typeface="Raleway"/>
              <a:ea typeface="Raleway"/>
              <a:cs typeface="Raleway"/>
              <a:sym typeface="Raleway"/>
            </a:endParaRPr>
          </a:p>
        </p:txBody>
      </p:sp>
      <p:pic>
        <p:nvPicPr>
          <p:cNvPr id="1688" name="Google Shape;1688;p228"/>
          <p:cNvPicPr preferRelativeResize="0"/>
          <p:nvPr/>
        </p:nvPicPr>
        <p:blipFill rotWithShape="1">
          <a:blip r:embed="rId4">
            <a:alphaModFix/>
          </a:blip>
          <a:srcRect b="0" l="0" r="0" t="0"/>
          <a:stretch/>
        </p:blipFill>
        <p:spPr>
          <a:xfrm>
            <a:off x="1069471" y="1002278"/>
            <a:ext cx="904018" cy="139080"/>
          </a:xfrm>
          <a:prstGeom prst="rect">
            <a:avLst/>
          </a:prstGeom>
          <a:noFill/>
          <a:ln>
            <a:noFill/>
          </a:ln>
        </p:spPr>
      </p:pic>
      <p:pic>
        <p:nvPicPr>
          <p:cNvPr id="1689" name="Google Shape;1689;p228"/>
          <p:cNvPicPr preferRelativeResize="0"/>
          <p:nvPr/>
        </p:nvPicPr>
        <p:blipFill rotWithShape="1">
          <a:blip r:embed="rId4">
            <a:alphaModFix/>
          </a:blip>
          <a:srcRect b="0" l="0" r="0" t="0"/>
          <a:stretch/>
        </p:blipFill>
        <p:spPr>
          <a:xfrm>
            <a:off x="9605710" y="5537820"/>
            <a:ext cx="904018" cy="139080"/>
          </a:xfrm>
          <a:prstGeom prst="rect">
            <a:avLst/>
          </a:prstGeom>
          <a:noFill/>
          <a:ln>
            <a:noFill/>
          </a:ln>
        </p:spPr>
      </p:pic>
      <p:sp>
        <p:nvSpPr>
          <p:cNvPr id="1690" name="Google Shape;1690;p228"/>
          <p:cNvSpPr txBox="1"/>
          <p:nvPr/>
        </p:nvSpPr>
        <p:spPr>
          <a:xfrm>
            <a:off x="1765300" y="5855722"/>
            <a:ext cx="3111500"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100"/>
              <a:buFont typeface="Raleway"/>
              <a:buNone/>
            </a:pPr>
            <a:r>
              <a:rPr b="0" i="0" lang="en-GB" sz="1100" u="none" cap="none" strike="noStrike">
                <a:solidFill>
                  <a:srgbClr val="FFFFFF"/>
                </a:solidFill>
                <a:latin typeface="Raleway"/>
                <a:ea typeface="Raleway"/>
                <a:cs typeface="Raleway"/>
                <a:sym typeface="Raleway"/>
              </a:rPr>
              <a:t>Image by : Pixabay.com </a:t>
            </a:r>
            <a:endParaRPr b="0" i="0" sz="1100" u="none" cap="none" strike="noStrike">
              <a:solidFill>
                <a:srgbClr val="FFFFFF"/>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688"/>
                                        </p:tgtEl>
                                        <p:attrNameLst>
                                          <p:attrName>style.visibility</p:attrName>
                                        </p:attrNameLst>
                                      </p:cBhvr>
                                      <p:to>
                                        <p:strVal val="visible"/>
                                      </p:to>
                                    </p:set>
                                    <p:animEffect filter="fade" transition="in">
                                      <p:cBhvr>
                                        <p:cTn dur="500"/>
                                        <p:tgtEl>
                                          <p:spTgt spid="1688"/>
                                        </p:tgtEl>
                                      </p:cBhvr>
                                    </p:animEffect>
                                  </p:childTnLst>
                                </p:cTn>
                              </p:par>
                              <p:par>
                                <p:cTn fill="hold" nodeType="withEffect" presetClass="entr" presetID="10" presetSubtype="0">
                                  <p:stCondLst>
                                    <p:cond delay="250"/>
                                  </p:stCondLst>
                                  <p:childTnLst>
                                    <p:set>
                                      <p:cBhvr>
                                        <p:cTn dur="1" fill="hold">
                                          <p:stCondLst>
                                            <p:cond delay="0"/>
                                          </p:stCondLst>
                                        </p:cTn>
                                        <p:tgtEl>
                                          <p:spTgt spid="1689"/>
                                        </p:tgtEl>
                                        <p:attrNameLst>
                                          <p:attrName>style.visibility</p:attrName>
                                        </p:attrNameLst>
                                      </p:cBhvr>
                                      <p:to>
                                        <p:strVal val="visible"/>
                                      </p:to>
                                    </p:set>
                                    <p:animEffect filter="fade" transition="in">
                                      <p:cBhvr>
                                        <p:cTn dur="500"/>
                                        <p:tgtEl>
                                          <p:spTgt spid="1689"/>
                                        </p:tgtEl>
                                      </p:cBhvr>
                                    </p:animEffect>
                                  </p:childTnLst>
                                </p:cTn>
                              </p:par>
                              <p:par>
                                <p:cTn fill="hold" nodeType="withEffect" presetClass="entr" presetID="10" presetSubtype="0">
                                  <p:stCondLst>
                                    <p:cond delay="250"/>
                                  </p:stCondLst>
                                  <p:childTnLst>
                                    <p:set>
                                      <p:cBhvr>
                                        <p:cTn dur="1" fill="hold">
                                          <p:stCondLst>
                                            <p:cond delay="0"/>
                                          </p:stCondLst>
                                        </p:cTn>
                                        <p:tgtEl>
                                          <p:spTgt spid="1683"/>
                                        </p:tgtEl>
                                        <p:attrNameLst>
                                          <p:attrName>style.visibility</p:attrName>
                                        </p:attrNameLst>
                                      </p:cBhvr>
                                      <p:to>
                                        <p:strVal val="visible"/>
                                      </p:to>
                                    </p:set>
                                    <p:animEffect filter="fade" transition="in">
                                      <p:cBhvr>
                                        <p:cTn dur="500"/>
                                        <p:tgtEl>
                                          <p:spTgt spid="16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694" name="Shape 1694"/>
        <p:cNvGrpSpPr/>
        <p:nvPr/>
      </p:nvGrpSpPr>
      <p:grpSpPr>
        <a:xfrm>
          <a:off x="0" y="0"/>
          <a:ext cx="0" cy="0"/>
          <a:chOff x="0" y="0"/>
          <a:chExt cx="0" cy="0"/>
        </a:xfrm>
      </p:grpSpPr>
      <p:sp>
        <p:nvSpPr>
          <p:cNvPr id="1695" name="Google Shape;1695;p229"/>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696" name="Google Shape;1696;p229"/>
          <p:cNvGrpSpPr/>
          <p:nvPr/>
        </p:nvGrpSpPr>
        <p:grpSpPr>
          <a:xfrm>
            <a:off x="7509756" y="1586367"/>
            <a:ext cx="4407600" cy="4644067"/>
            <a:chOff x="5632317" y="1189775"/>
            <a:chExt cx="3305700" cy="3483050"/>
          </a:xfrm>
        </p:grpSpPr>
        <p:sp>
          <p:nvSpPr>
            <p:cNvPr id="1697" name="Google Shape;1697;p229"/>
            <p:cNvSpPr/>
            <p:nvPr/>
          </p:nvSpPr>
          <p:spPr>
            <a:xfrm>
              <a:off x="5632317" y="1189775"/>
              <a:ext cx="3305700" cy="669000"/>
            </a:xfrm>
            <a:prstGeom prst="chevron">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3</a:t>
              </a:r>
              <a:endParaRPr b="0" i="0" sz="1867" u="none" cap="none" strike="noStrike">
                <a:solidFill>
                  <a:srgbClr val="FFFFFF"/>
                </a:solidFill>
                <a:latin typeface="Roboto"/>
                <a:ea typeface="Roboto"/>
                <a:cs typeface="Roboto"/>
                <a:sym typeface="Roboto"/>
              </a:endParaRPr>
            </a:p>
          </p:txBody>
        </p:sp>
        <p:sp>
          <p:nvSpPr>
            <p:cNvPr id="1698" name="Google Shape;1698;p229"/>
            <p:cNvSpPr txBox="1"/>
            <p:nvPr/>
          </p:nvSpPr>
          <p:spPr>
            <a:xfrm>
              <a:off x="6167063"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grpSp>
        <p:nvGrpSpPr>
          <p:cNvPr id="1699" name="Google Shape;1699;p229"/>
          <p:cNvGrpSpPr/>
          <p:nvPr/>
        </p:nvGrpSpPr>
        <p:grpSpPr>
          <a:xfrm>
            <a:off x="171448" y="1586652"/>
            <a:ext cx="4557751" cy="4643781"/>
            <a:chOff x="128586" y="1189989"/>
            <a:chExt cx="3418313" cy="3482836"/>
          </a:xfrm>
        </p:grpSpPr>
        <p:sp>
          <p:nvSpPr>
            <p:cNvPr id="1700" name="Google Shape;1700;p229"/>
            <p:cNvSpPr/>
            <p:nvPr/>
          </p:nvSpPr>
          <p:spPr>
            <a:xfrm>
              <a:off x="128586" y="1189989"/>
              <a:ext cx="3418313" cy="669000"/>
            </a:xfrm>
            <a:prstGeom prst="homePlat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1</a:t>
              </a:r>
              <a:endParaRPr b="0" i="0" sz="1867" u="none" cap="none" strike="noStrike">
                <a:solidFill>
                  <a:srgbClr val="FFFFFF"/>
                </a:solidFill>
                <a:latin typeface="Roboto"/>
                <a:ea typeface="Roboto"/>
                <a:cs typeface="Roboto"/>
                <a:sym typeface="Roboto"/>
              </a:endParaRPr>
            </a:p>
          </p:txBody>
        </p:sp>
        <p:sp>
          <p:nvSpPr>
            <p:cNvPr id="1701" name="Google Shape;1701;p229"/>
            <p:cNvSpPr txBox="1"/>
            <p:nvPr/>
          </p:nvSpPr>
          <p:spPr>
            <a:xfrm>
              <a:off x="655361"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grpSp>
        <p:nvGrpSpPr>
          <p:cNvPr id="1702" name="Google Shape;1702;p229"/>
          <p:cNvGrpSpPr/>
          <p:nvPr/>
        </p:nvGrpSpPr>
        <p:grpSpPr>
          <a:xfrm>
            <a:off x="3925605" y="1586367"/>
            <a:ext cx="4407600" cy="4644067"/>
            <a:chOff x="2944204" y="1189775"/>
            <a:chExt cx="3305700" cy="3483050"/>
          </a:xfrm>
        </p:grpSpPr>
        <p:sp>
          <p:nvSpPr>
            <p:cNvPr id="1703" name="Google Shape;1703;p229"/>
            <p:cNvSpPr/>
            <p:nvPr/>
          </p:nvSpPr>
          <p:spPr>
            <a:xfrm>
              <a:off x="2944204" y="1189775"/>
              <a:ext cx="3305700" cy="669000"/>
            </a:xfrm>
            <a:prstGeom prst="chevron">
              <a:avLst>
                <a:gd fmla="val 50000" name="adj"/>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Roboto"/>
                <a:buNone/>
              </a:pPr>
              <a:r>
                <a:rPr b="0" i="0" lang="en-GB" sz="1867" u="none" cap="none" strike="noStrike">
                  <a:solidFill>
                    <a:srgbClr val="FFFFFF"/>
                  </a:solidFill>
                  <a:latin typeface="Roboto"/>
                  <a:ea typeface="Roboto"/>
                  <a:cs typeface="Roboto"/>
                  <a:sym typeface="Roboto"/>
                </a:rPr>
                <a:t>Lorem 2</a:t>
              </a:r>
              <a:endParaRPr b="0" i="0" sz="1867" u="none" cap="none" strike="noStrike">
                <a:solidFill>
                  <a:srgbClr val="FFFFFF"/>
                </a:solidFill>
                <a:latin typeface="Roboto"/>
                <a:ea typeface="Roboto"/>
                <a:cs typeface="Roboto"/>
                <a:sym typeface="Roboto"/>
              </a:endParaRPr>
            </a:p>
          </p:txBody>
        </p:sp>
        <p:sp>
          <p:nvSpPr>
            <p:cNvPr id="1704" name="Google Shape;1704;p229"/>
            <p:cNvSpPr txBox="1"/>
            <p:nvPr/>
          </p:nvSpPr>
          <p:spPr>
            <a:xfrm>
              <a:off x="3478949" y="2057125"/>
              <a:ext cx="2236200" cy="26157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b="0" i="0" sz="1600" u="none" cap="none" strike="noStrike">
                <a:solidFill>
                  <a:srgbClr val="FFFFFF"/>
                </a:solidFill>
                <a:latin typeface="Roboto"/>
                <a:ea typeface="Roboto"/>
                <a:cs typeface="Roboto"/>
                <a:sym typeface="Roboto"/>
              </a:endParaRPr>
            </a:p>
          </p:txBody>
        </p:sp>
      </p:grpSp>
      <p:pic>
        <p:nvPicPr>
          <p:cNvPr id="1705" name="Google Shape;1705;p229"/>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706" name="Google Shape;1706;p229"/>
          <p:cNvPicPr preferRelativeResize="0"/>
          <p:nvPr/>
        </p:nvPicPr>
        <p:blipFill rotWithShape="1">
          <a:blip r:embed="rId4">
            <a:alphaModFix/>
          </a:blip>
          <a:srcRect b="0" l="0" r="0" t="0"/>
          <a:stretch/>
        </p:blipFill>
        <p:spPr>
          <a:xfrm>
            <a:off x="9713551" y="302983"/>
            <a:ext cx="808218" cy="808218"/>
          </a:xfrm>
          <a:prstGeom prst="rect">
            <a:avLst/>
          </a:prstGeom>
          <a:noFill/>
          <a:ln>
            <a:noFill/>
          </a:ln>
        </p:spPr>
      </p:pic>
      <p:pic>
        <p:nvPicPr>
          <p:cNvPr id="1707" name="Google Shape;1707;p229"/>
          <p:cNvPicPr preferRelativeResize="0"/>
          <p:nvPr/>
        </p:nvPicPr>
        <p:blipFill rotWithShape="1">
          <a:blip r:embed="rId5">
            <a:alphaModFix/>
          </a:blip>
          <a:srcRect b="0" l="0" r="0" t="0"/>
          <a:stretch/>
        </p:blipFill>
        <p:spPr>
          <a:xfrm>
            <a:off x="1355744" y="5944139"/>
            <a:ext cx="904018" cy="139080"/>
          </a:xfrm>
          <a:prstGeom prst="rect">
            <a:avLst/>
          </a:prstGeom>
          <a:noFill/>
          <a:ln>
            <a:noFill/>
          </a:ln>
        </p:spPr>
      </p:pic>
      <p:sp>
        <p:nvSpPr>
          <p:cNvPr id="1708" name="Google Shape;1708;p229"/>
          <p:cNvSpPr/>
          <p:nvPr/>
        </p:nvSpPr>
        <p:spPr>
          <a:xfrm rot="-1944089">
            <a:off x="9959164" y="5863844"/>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09" name="Google Shape;1709;p229"/>
          <p:cNvSpPr/>
          <p:nvPr/>
        </p:nvSpPr>
        <p:spPr>
          <a:xfrm rot="-1944089">
            <a:off x="10217213" y="5686981"/>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707"/>
                                        </p:tgtEl>
                                        <p:attrNameLst>
                                          <p:attrName>style.visibility</p:attrName>
                                        </p:attrNameLst>
                                      </p:cBhvr>
                                      <p:to>
                                        <p:strVal val="visible"/>
                                      </p:to>
                                    </p:set>
                                    <p:animEffect filter="fade" transition="in">
                                      <p:cBhvr>
                                        <p:cTn dur="500"/>
                                        <p:tgtEl>
                                          <p:spTgt spid="1707"/>
                                        </p:tgtEl>
                                      </p:cBhvr>
                                    </p:animEffect>
                                  </p:childTnLst>
                                </p:cTn>
                              </p:par>
                              <p:par>
                                <p:cTn fill="hold" nodeType="withEffect" presetClass="entr" presetID="10" presetSubtype="0">
                                  <p:stCondLst>
                                    <p:cond delay="250"/>
                                  </p:stCondLst>
                                  <p:childTnLst>
                                    <p:set>
                                      <p:cBhvr>
                                        <p:cTn dur="1" fill="hold">
                                          <p:stCondLst>
                                            <p:cond delay="0"/>
                                          </p:stCondLst>
                                        </p:cTn>
                                        <p:tgtEl>
                                          <p:spTgt spid="1695"/>
                                        </p:tgtEl>
                                        <p:attrNameLst>
                                          <p:attrName>style.visibility</p:attrName>
                                        </p:attrNameLst>
                                      </p:cBhvr>
                                      <p:to>
                                        <p:strVal val="visible"/>
                                      </p:to>
                                    </p:set>
                                    <p:animEffect filter="fade" transition="in">
                                      <p:cBhvr>
                                        <p:cTn dur="500"/>
                                        <p:tgtEl>
                                          <p:spTgt spid="16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13" name="Shape 1713"/>
        <p:cNvGrpSpPr/>
        <p:nvPr/>
      </p:nvGrpSpPr>
      <p:grpSpPr>
        <a:xfrm>
          <a:off x="0" y="0"/>
          <a:ext cx="0" cy="0"/>
          <a:chOff x="0" y="0"/>
          <a:chExt cx="0" cy="0"/>
        </a:xfrm>
      </p:grpSpPr>
      <p:sp>
        <p:nvSpPr>
          <p:cNvPr id="1714" name="Google Shape;1714;p230"/>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15" name="Google Shape;1715;p230"/>
          <p:cNvSpPr/>
          <p:nvPr/>
        </p:nvSpPr>
        <p:spPr>
          <a:xfrm rot="-711236">
            <a:off x="8621001"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6" name="Google Shape;1716;p230"/>
          <p:cNvSpPr/>
          <p:nvPr/>
        </p:nvSpPr>
        <p:spPr>
          <a:xfrm flipH="1" rot="711236">
            <a:off x="6908017"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17" name="Google Shape;1717;p230"/>
          <p:cNvGrpSpPr/>
          <p:nvPr/>
        </p:nvGrpSpPr>
        <p:grpSpPr>
          <a:xfrm>
            <a:off x="7448233" y="3577660"/>
            <a:ext cx="2283600" cy="1640953"/>
            <a:chOff x="5796625" y="2541798"/>
            <a:chExt cx="1712700" cy="1230715"/>
          </a:xfrm>
        </p:grpSpPr>
        <p:sp>
          <p:nvSpPr>
            <p:cNvPr id="1718" name="Google Shape;1718;p230"/>
            <p:cNvSpPr/>
            <p:nvPr/>
          </p:nvSpPr>
          <p:spPr>
            <a:xfrm rot="-1789476">
              <a:off x="6572742" y="2571072"/>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19" name="Google Shape;1719;p230"/>
            <p:cNvSpPr txBox="1"/>
            <p:nvPr/>
          </p:nvSpPr>
          <p:spPr>
            <a:xfrm>
              <a:off x="6296613" y="2735584"/>
              <a:ext cx="696900" cy="2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5E5E5E"/>
                  </a:solidFill>
                  <a:latin typeface="Roboto"/>
                  <a:ea typeface="Roboto"/>
                  <a:cs typeface="Roboto"/>
                  <a:sym typeface="Roboto"/>
                </a:rPr>
                <a:t>20XX</a:t>
              </a:r>
              <a:endParaRPr b="1" i="0" sz="1067" u="none" cap="none" strike="noStrike">
                <a:solidFill>
                  <a:srgbClr val="5E5E5E"/>
                </a:solidFill>
                <a:latin typeface="Roboto"/>
                <a:ea typeface="Roboto"/>
                <a:cs typeface="Roboto"/>
                <a:sym typeface="Roboto"/>
              </a:endParaRPr>
            </a:p>
          </p:txBody>
        </p:sp>
        <p:sp>
          <p:nvSpPr>
            <p:cNvPr id="1720" name="Google Shape;1720;p230"/>
            <p:cNvSpPr/>
            <p:nvPr/>
          </p:nvSpPr>
          <p:spPr>
            <a:xfrm>
              <a:off x="5796625" y="3069013"/>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21" name="Google Shape;1721;p230"/>
            <p:cNvSpPr txBox="1"/>
            <p:nvPr/>
          </p:nvSpPr>
          <p:spPr>
            <a:xfrm>
              <a:off x="5840875" y="3106213"/>
              <a:ext cx="1624200" cy="624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5E5E5E"/>
                  </a:solidFill>
                  <a:latin typeface="Roboto"/>
                  <a:ea typeface="Roboto"/>
                  <a:cs typeface="Roboto"/>
                  <a:sym typeface="Roboto"/>
                </a:rPr>
                <a:t>Lorem ipsum dolor sit amet, consectetur adipiscing. Lorem ipsum dolor sit.</a:t>
              </a:r>
              <a:endParaRPr b="0" i="0" sz="1067" u="none" cap="none" strike="noStrike">
                <a:solidFill>
                  <a:srgbClr val="5E5E5E"/>
                </a:solidFill>
                <a:latin typeface="Arial"/>
                <a:ea typeface="Arial"/>
                <a:cs typeface="Arial"/>
                <a:sym typeface="Arial"/>
              </a:endParaRPr>
            </a:p>
          </p:txBody>
        </p:sp>
        <p:sp>
          <p:nvSpPr>
            <p:cNvPr id="1722" name="Google Shape;1722;p230"/>
            <p:cNvSpPr/>
            <p:nvPr/>
          </p:nvSpPr>
          <p:spPr>
            <a:xfrm>
              <a:off x="6607975" y="3004364"/>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sp>
        <p:nvSpPr>
          <p:cNvPr id="1723" name="Google Shape;1723;p230"/>
          <p:cNvSpPr/>
          <p:nvPr/>
        </p:nvSpPr>
        <p:spPr>
          <a:xfrm rot="-711236">
            <a:off x="5199918" y="3502935"/>
            <a:ext cx="1801212" cy="76883"/>
          </a:xfrm>
          <a:prstGeom prst="roundRect">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24" name="Google Shape;1724;p230"/>
          <p:cNvGrpSpPr/>
          <p:nvPr/>
        </p:nvGrpSpPr>
        <p:grpSpPr>
          <a:xfrm>
            <a:off x="5777467" y="1842763"/>
            <a:ext cx="2283600" cy="1662338"/>
            <a:chOff x="4409300" y="1219942"/>
            <a:chExt cx="1712700" cy="1246753"/>
          </a:xfrm>
        </p:grpSpPr>
        <p:sp>
          <p:nvSpPr>
            <p:cNvPr id="1725" name="Google Shape;1725;p230"/>
            <p:cNvSpPr/>
            <p:nvPr/>
          </p:nvSpPr>
          <p:spPr>
            <a:xfrm rot="-1789476">
              <a:off x="5185416" y="2276970"/>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26" name="Google Shape;1726;p230"/>
            <p:cNvSpPr txBox="1"/>
            <p:nvPr/>
          </p:nvSpPr>
          <p:spPr>
            <a:xfrm>
              <a:off x="4921731" y="1985297"/>
              <a:ext cx="696900" cy="2760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5E5E5E"/>
                  </a:solidFill>
                  <a:latin typeface="Roboto"/>
                  <a:ea typeface="Roboto"/>
                  <a:cs typeface="Roboto"/>
                  <a:sym typeface="Roboto"/>
                </a:rPr>
                <a:t>20XX</a:t>
              </a:r>
              <a:endParaRPr b="1" i="0" sz="1067" u="none" cap="none" strike="noStrike">
                <a:solidFill>
                  <a:srgbClr val="5E5E5E"/>
                </a:solidFill>
                <a:latin typeface="Roboto"/>
                <a:ea typeface="Roboto"/>
                <a:cs typeface="Roboto"/>
                <a:sym typeface="Roboto"/>
              </a:endParaRPr>
            </a:p>
          </p:txBody>
        </p:sp>
        <p:sp>
          <p:nvSpPr>
            <p:cNvPr id="1727" name="Google Shape;1727;p230"/>
            <p:cNvSpPr/>
            <p:nvPr/>
          </p:nvSpPr>
          <p:spPr>
            <a:xfrm>
              <a:off x="4409300" y="1219942"/>
              <a:ext cx="1712700" cy="703500"/>
            </a:xfrm>
            <a:prstGeom prst="roundRect">
              <a:avLst>
                <a:gd fmla="val 4485"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28" name="Google Shape;1728;p230"/>
            <p:cNvSpPr/>
            <p:nvPr/>
          </p:nvSpPr>
          <p:spPr>
            <a:xfrm rot="10800000">
              <a:off x="5220625" y="1919036"/>
              <a:ext cx="90000" cy="67500"/>
            </a:xfrm>
            <a:prstGeom prst="triangle">
              <a:avLst>
                <a:gd fmla="val 50000" name="adj"/>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29" name="Google Shape;1729;p230"/>
            <p:cNvSpPr txBox="1"/>
            <p:nvPr/>
          </p:nvSpPr>
          <p:spPr>
            <a:xfrm>
              <a:off x="4453550" y="1257142"/>
              <a:ext cx="1624200" cy="6246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5E5E5E"/>
                  </a:solidFill>
                  <a:latin typeface="Roboto"/>
                  <a:ea typeface="Roboto"/>
                  <a:cs typeface="Roboto"/>
                  <a:sym typeface="Roboto"/>
                </a:rPr>
                <a:t>Lorem ipsum dolor sit amet, consectetur adipiscing. Lorem ipsum dolor sit.</a:t>
              </a:r>
              <a:endParaRPr b="0" i="0" sz="1067" u="none" cap="none" strike="noStrike">
                <a:solidFill>
                  <a:srgbClr val="5E5E5E"/>
                </a:solidFill>
                <a:latin typeface="Arial"/>
                <a:ea typeface="Arial"/>
                <a:cs typeface="Arial"/>
                <a:sym typeface="Arial"/>
              </a:endParaRPr>
            </a:p>
          </p:txBody>
        </p:sp>
      </p:grpSp>
      <p:sp>
        <p:nvSpPr>
          <p:cNvPr id="1730" name="Google Shape;1730;p230"/>
          <p:cNvSpPr/>
          <p:nvPr/>
        </p:nvSpPr>
        <p:spPr>
          <a:xfrm flipH="1" rot="711236">
            <a:off x="3477678" y="3502935"/>
            <a:ext cx="1801212" cy="76883"/>
          </a:xfrm>
          <a:prstGeom prst="roundRect">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31" name="Google Shape;1731;p230"/>
          <p:cNvGrpSpPr/>
          <p:nvPr/>
        </p:nvGrpSpPr>
        <p:grpSpPr>
          <a:xfrm>
            <a:off x="4102251" y="3577660"/>
            <a:ext cx="2283600" cy="1640953"/>
            <a:chOff x="3021975" y="2541798"/>
            <a:chExt cx="1712700" cy="1230715"/>
          </a:xfrm>
        </p:grpSpPr>
        <p:sp>
          <p:nvSpPr>
            <p:cNvPr id="1732" name="Google Shape;1732;p230"/>
            <p:cNvSpPr txBox="1"/>
            <p:nvPr/>
          </p:nvSpPr>
          <p:spPr>
            <a:xfrm>
              <a:off x="3529877" y="2735584"/>
              <a:ext cx="696900" cy="2760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FFFFFF"/>
                  </a:solidFill>
                  <a:latin typeface="Roboto"/>
                  <a:ea typeface="Roboto"/>
                  <a:cs typeface="Roboto"/>
                  <a:sym typeface="Roboto"/>
                </a:rPr>
                <a:t>20XX</a:t>
              </a:r>
              <a:endParaRPr b="1" i="0" sz="1067" u="none" cap="none" strike="noStrike">
                <a:solidFill>
                  <a:srgbClr val="FFFFFF"/>
                </a:solidFill>
                <a:latin typeface="Roboto"/>
                <a:ea typeface="Roboto"/>
                <a:cs typeface="Roboto"/>
                <a:sym typeface="Roboto"/>
              </a:endParaRPr>
            </a:p>
          </p:txBody>
        </p:sp>
        <p:sp>
          <p:nvSpPr>
            <p:cNvPr id="1733" name="Google Shape;1733;p230"/>
            <p:cNvSpPr/>
            <p:nvPr/>
          </p:nvSpPr>
          <p:spPr>
            <a:xfrm rot="-1789476">
              <a:off x="3798091" y="2571072"/>
              <a:ext cx="160451" cy="160451"/>
            </a:xfrm>
            <a:prstGeom prst="ellipse">
              <a:avLst/>
            </a:prstGeom>
            <a:solidFill>
              <a:srgbClr val="00B0F0"/>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34" name="Google Shape;1734;p230"/>
            <p:cNvSpPr/>
            <p:nvPr/>
          </p:nvSpPr>
          <p:spPr>
            <a:xfrm>
              <a:off x="3021975" y="3069013"/>
              <a:ext cx="1712700" cy="703500"/>
            </a:xfrm>
            <a:prstGeom prst="roundRect">
              <a:avLst>
                <a:gd fmla="val 4485"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35" name="Google Shape;1735;p230"/>
            <p:cNvSpPr txBox="1"/>
            <p:nvPr/>
          </p:nvSpPr>
          <p:spPr>
            <a:xfrm>
              <a:off x="3066225" y="3106213"/>
              <a:ext cx="1624200" cy="6246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Lorem ipsum dolor sit.</a:t>
              </a:r>
              <a:endParaRPr b="0" i="0" sz="1067" u="none" cap="none" strike="noStrike">
                <a:solidFill>
                  <a:srgbClr val="FFFFFF"/>
                </a:solidFill>
                <a:latin typeface="Arial"/>
                <a:ea typeface="Arial"/>
                <a:cs typeface="Arial"/>
                <a:sym typeface="Arial"/>
              </a:endParaRPr>
            </a:p>
          </p:txBody>
        </p:sp>
        <p:sp>
          <p:nvSpPr>
            <p:cNvPr id="1736" name="Google Shape;1736;p230"/>
            <p:cNvSpPr/>
            <p:nvPr/>
          </p:nvSpPr>
          <p:spPr>
            <a:xfrm>
              <a:off x="3833325" y="3004364"/>
              <a:ext cx="90000" cy="67500"/>
            </a:xfrm>
            <a:prstGeom prst="triangl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sp>
        <p:nvSpPr>
          <p:cNvPr id="1737" name="Google Shape;1737;p230"/>
          <p:cNvSpPr/>
          <p:nvPr/>
        </p:nvSpPr>
        <p:spPr>
          <a:xfrm rot="-711236">
            <a:off x="1778845" y="3502935"/>
            <a:ext cx="1801212" cy="76883"/>
          </a:xfrm>
          <a:prstGeom prst="roundRect">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738" name="Google Shape;1738;p230"/>
          <p:cNvGrpSpPr/>
          <p:nvPr/>
        </p:nvGrpSpPr>
        <p:grpSpPr>
          <a:xfrm>
            <a:off x="2386500" y="1842764"/>
            <a:ext cx="2283600" cy="1662338"/>
            <a:chOff x="1637475" y="1219942"/>
            <a:chExt cx="1712700" cy="1246753"/>
          </a:xfrm>
        </p:grpSpPr>
        <p:sp>
          <p:nvSpPr>
            <p:cNvPr id="1739" name="Google Shape;1739;p230"/>
            <p:cNvSpPr/>
            <p:nvPr/>
          </p:nvSpPr>
          <p:spPr>
            <a:xfrm>
              <a:off x="1637475" y="1219942"/>
              <a:ext cx="1712700" cy="703500"/>
            </a:xfrm>
            <a:prstGeom prst="roundRect">
              <a:avLst>
                <a:gd fmla="val 4485"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40" name="Google Shape;1740;p230"/>
            <p:cNvSpPr txBox="1"/>
            <p:nvPr/>
          </p:nvSpPr>
          <p:spPr>
            <a:xfrm>
              <a:off x="2144544" y="1985297"/>
              <a:ext cx="696900" cy="2760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1" i="0" lang="en-GB" sz="1067" u="none" cap="none" strike="noStrike">
                  <a:solidFill>
                    <a:srgbClr val="FFFFFF"/>
                  </a:solidFill>
                  <a:latin typeface="Roboto"/>
                  <a:ea typeface="Roboto"/>
                  <a:cs typeface="Roboto"/>
                  <a:sym typeface="Roboto"/>
                </a:rPr>
                <a:t>20XX</a:t>
              </a:r>
              <a:endParaRPr b="1" i="0" sz="1067" u="none" cap="none" strike="noStrike">
                <a:solidFill>
                  <a:srgbClr val="FFFFFF"/>
                </a:solidFill>
                <a:latin typeface="Roboto"/>
                <a:ea typeface="Roboto"/>
                <a:cs typeface="Roboto"/>
                <a:sym typeface="Roboto"/>
              </a:endParaRPr>
            </a:p>
          </p:txBody>
        </p:sp>
        <p:sp>
          <p:nvSpPr>
            <p:cNvPr id="1741" name="Google Shape;1741;p230"/>
            <p:cNvSpPr/>
            <p:nvPr/>
          </p:nvSpPr>
          <p:spPr>
            <a:xfrm rot="10800000">
              <a:off x="2448800" y="1919036"/>
              <a:ext cx="90000" cy="67500"/>
            </a:xfrm>
            <a:prstGeom prst="triangle">
              <a:avLst>
                <a:gd fmla="val 50000" name="adj"/>
              </a:avLst>
            </a:prstGeom>
            <a:solidFill>
              <a:srgbClr val="00B0F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742" name="Google Shape;1742;p230"/>
            <p:cNvSpPr txBox="1"/>
            <p:nvPr/>
          </p:nvSpPr>
          <p:spPr>
            <a:xfrm>
              <a:off x="1681725" y="1257142"/>
              <a:ext cx="1624200" cy="624600"/>
            </a:xfrm>
            <a:prstGeom prst="rect">
              <a:avLst/>
            </a:prstGeom>
            <a:solidFill>
              <a:srgbClr val="00B0F0"/>
            </a:solid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Lorem ipsum dolor sit.</a:t>
              </a:r>
              <a:endParaRPr b="0" i="0" sz="1067" u="none" cap="none" strike="noStrike">
                <a:solidFill>
                  <a:srgbClr val="FFFFFF"/>
                </a:solidFill>
                <a:latin typeface="Arial"/>
                <a:ea typeface="Arial"/>
                <a:cs typeface="Arial"/>
                <a:sym typeface="Arial"/>
              </a:endParaRPr>
            </a:p>
          </p:txBody>
        </p:sp>
        <p:sp>
          <p:nvSpPr>
            <p:cNvPr id="1743" name="Google Shape;1743;p230"/>
            <p:cNvSpPr/>
            <p:nvPr/>
          </p:nvSpPr>
          <p:spPr>
            <a:xfrm rot="-1789476">
              <a:off x="2410765" y="2276970"/>
              <a:ext cx="160451" cy="160451"/>
            </a:xfrm>
            <a:prstGeom prst="ellipse">
              <a:avLst/>
            </a:prstGeom>
            <a:solidFill>
              <a:srgbClr val="00B0F0"/>
            </a:solidFill>
            <a:ln cap="flat" cmpd="sng" w="38100">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pic>
        <p:nvPicPr>
          <p:cNvPr id="1744" name="Google Shape;1744;p230"/>
          <p:cNvPicPr preferRelativeResize="0"/>
          <p:nvPr/>
        </p:nvPicPr>
        <p:blipFill rotWithShape="1">
          <a:blip r:embed="rId3">
            <a:alphaModFix/>
          </a:blip>
          <a:srcRect b="0" l="0" r="0" t="0"/>
          <a:stretch/>
        </p:blipFill>
        <p:spPr>
          <a:xfrm>
            <a:off x="10222191" y="428624"/>
            <a:ext cx="1603989" cy="931349"/>
          </a:xfrm>
          <a:prstGeom prst="rect">
            <a:avLst/>
          </a:prstGeom>
          <a:noFill/>
          <a:ln>
            <a:noFill/>
          </a:ln>
        </p:spPr>
      </p:pic>
      <p:pic>
        <p:nvPicPr>
          <p:cNvPr descr="Open quotation mark" id="1745" name="Google Shape;1745;p230"/>
          <p:cNvPicPr preferRelativeResize="0"/>
          <p:nvPr/>
        </p:nvPicPr>
        <p:blipFill rotWithShape="1">
          <a:blip r:embed="rId4">
            <a:alphaModFix/>
          </a:blip>
          <a:srcRect b="0" l="0" r="0" t="0"/>
          <a:stretch/>
        </p:blipFill>
        <p:spPr>
          <a:xfrm>
            <a:off x="10837060" y="908568"/>
            <a:ext cx="808218" cy="808218"/>
          </a:xfrm>
          <a:prstGeom prst="rect">
            <a:avLst/>
          </a:prstGeom>
          <a:noFill/>
          <a:ln>
            <a:noFill/>
          </a:ln>
        </p:spPr>
      </p:pic>
      <p:sp>
        <p:nvSpPr>
          <p:cNvPr id="1746" name="Google Shape;1746;p230"/>
          <p:cNvSpPr/>
          <p:nvPr/>
        </p:nvSpPr>
        <p:spPr>
          <a:xfrm rot="-1944089">
            <a:off x="1532291" y="5627086"/>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47" name="Google Shape;1747;p230"/>
          <p:cNvSpPr/>
          <p:nvPr/>
        </p:nvSpPr>
        <p:spPr>
          <a:xfrm rot="-1944089">
            <a:off x="1790340" y="5450223"/>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48" name="Google Shape;1748;p230"/>
          <p:cNvSpPr txBox="1"/>
          <p:nvPr/>
        </p:nvSpPr>
        <p:spPr>
          <a:xfrm>
            <a:off x="2423801" y="387725"/>
            <a:ext cx="7296149"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Timeline</a:t>
            </a:r>
            <a:endParaRPr b="1" i="0" sz="5000" u="none" cap="none" strike="noStrike">
              <a:solidFill>
                <a:srgbClr val="FFFFFF"/>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714"/>
                                        </p:tgtEl>
                                        <p:attrNameLst>
                                          <p:attrName>style.visibility</p:attrName>
                                        </p:attrNameLst>
                                      </p:cBhvr>
                                      <p:to>
                                        <p:strVal val="visible"/>
                                      </p:to>
                                    </p:set>
                                    <p:animEffect filter="fade" transition="in">
                                      <p:cBhvr>
                                        <p:cTn dur="500"/>
                                        <p:tgtEl>
                                          <p:spTgt spid="17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52" name="Shape 1752"/>
        <p:cNvGrpSpPr/>
        <p:nvPr/>
      </p:nvGrpSpPr>
      <p:grpSpPr>
        <a:xfrm>
          <a:off x="0" y="0"/>
          <a:ext cx="0" cy="0"/>
          <a:chOff x="0" y="0"/>
          <a:chExt cx="0" cy="0"/>
        </a:xfrm>
      </p:grpSpPr>
      <p:sp>
        <p:nvSpPr>
          <p:cNvPr id="1753" name="Google Shape;1753;p231"/>
          <p:cNvSpPr/>
          <p:nvPr/>
        </p:nvSpPr>
        <p:spPr>
          <a:xfrm>
            <a:off x="0" y="43543"/>
            <a:ext cx="12119428" cy="6771203"/>
          </a:xfrm>
          <a:prstGeom prst="rect">
            <a:avLst/>
          </a:prstGeom>
          <a:noFill/>
          <a:ln cap="flat" cmpd="sng" w="155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754" name="Google Shape;1754;p231"/>
          <p:cNvGrpSpPr/>
          <p:nvPr/>
        </p:nvGrpSpPr>
        <p:grpSpPr>
          <a:xfrm>
            <a:off x="8050701" y="3214947"/>
            <a:ext cx="3292881" cy="1846000"/>
            <a:chOff x="6038025" y="2598925"/>
            <a:chExt cx="2469661" cy="1384500"/>
          </a:xfrm>
        </p:grpSpPr>
        <p:cxnSp>
          <p:nvCxnSpPr>
            <p:cNvPr id="1755" name="Google Shape;1755;p231"/>
            <p:cNvCxnSpPr/>
            <p:nvPr/>
          </p:nvCxnSpPr>
          <p:spPr>
            <a:xfrm>
              <a:off x="6038025" y="3312550"/>
              <a:ext cx="582000" cy="0"/>
            </a:xfrm>
            <a:prstGeom prst="straightConnector1">
              <a:avLst/>
            </a:prstGeom>
            <a:noFill/>
            <a:ln cap="flat" cmpd="sng" w="9525">
              <a:solidFill>
                <a:srgbClr val="C2C2C2"/>
              </a:solidFill>
              <a:prstDash val="solid"/>
              <a:round/>
              <a:headEnd len="sm" w="sm" type="none"/>
              <a:tailEnd len="sm" w="sm" type="none"/>
            </a:ln>
          </p:spPr>
        </p:cxnSp>
        <p:sp>
          <p:nvSpPr>
            <p:cNvPr id="1756" name="Google Shape;1756;p231"/>
            <p:cNvSpPr txBox="1"/>
            <p:nvPr/>
          </p:nvSpPr>
          <p:spPr>
            <a:xfrm>
              <a:off x="6640486" y="2598925"/>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sp>
          <p:nvSpPr>
            <p:cNvPr id="1757" name="Google Shape;1757;p231"/>
            <p:cNvSpPr/>
            <p:nvPr/>
          </p:nvSpPr>
          <p:spPr>
            <a:xfrm>
              <a:off x="6424027" y="3212150"/>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58" name="Google Shape;1758;p231"/>
            <p:cNvSpPr txBox="1"/>
            <p:nvPr/>
          </p:nvSpPr>
          <p:spPr>
            <a:xfrm>
              <a:off x="6399017" y="3156109"/>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3</a:t>
              </a:r>
              <a:endParaRPr b="0" i="0" sz="1067" u="none" cap="none" strike="noStrike">
                <a:solidFill>
                  <a:srgbClr val="FFFFFF"/>
                </a:solidFill>
                <a:latin typeface="Roboto"/>
                <a:ea typeface="Roboto"/>
                <a:cs typeface="Roboto"/>
                <a:sym typeface="Roboto"/>
              </a:endParaRPr>
            </a:p>
          </p:txBody>
        </p:sp>
      </p:grpSp>
      <p:grpSp>
        <p:nvGrpSpPr>
          <p:cNvPr id="1759" name="Google Shape;1759;p231"/>
          <p:cNvGrpSpPr/>
          <p:nvPr/>
        </p:nvGrpSpPr>
        <p:grpSpPr>
          <a:xfrm>
            <a:off x="848429" y="2184971"/>
            <a:ext cx="3992972" cy="1846000"/>
            <a:chOff x="636321" y="1844098"/>
            <a:chExt cx="2994729" cy="1384500"/>
          </a:xfrm>
        </p:grpSpPr>
        <p:sp>
          <p:nvSpPr>
            <p:cNvPr id="1760" name="Google Shape;1760;p231"/>
            <p:cNvSpPr txBox="1"/>
            <p:nvPr/>
          </p:nvSpPr>
          <p:spPr>
            <a:xfrm>
              <a:off x="636321" y="1844098"/>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cxnSp>
          <p:nvCxnSpPr>
            <p:cNvPr id="1761" name="Google Shape;1761;p231"/>
            <p:cNvCxnSpPr/>
            <p:nvPr/>
          </p:nvCxnSpPr>
          <p:spPr>
            <a:xfrm rot="10800000">
              <a:off x="2587350" y="2536350"/>
              <a:ext cx="1043700" cy="0"/>
            </a:xfrm>
            <a:prstGeom prst="straightConnector1">
              <a:avLst/>
            </a:prstGeom>
            <a:noFill/>
            <a:ln cap="flat" cmpd="sng" w="9525">
              <a:solidFill>
                <a:srgbClr val="C2C2C2"/>
              </a:solidFill>
              <a:prstDash val="solid"/>
              <a:round/>
              <a:headEnd len="sm" w="sm" type="none"/>
              <a:tailEnd len="sm" w="sm" type="none"/>
            </a:ln>
          </p:spPr>
        </p:cxnSp>
        <p:sp>
          <p:nvSpPr>
            <p:cNvPr id="1762" name="Google Shape;1762;p231"/>
            <p:cNvSpPr/>
            <p:nvPr/>
          </p:nvSpPr>
          <p:spPr>
            <a:xfrm>
              <a:off x="2523501" y="2431050"/>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63" name="Google Shape;1763;p231"/>
            <p:cNvSpPr txBox="1"/>
            <p:nvPr/>
          </p:nvSpPr>
          <p:spPr>
            <a:xfrm>
              <a:off x="2498491" y="2373759"/>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2</a:t>
              </a:r>
              <a:endParaRPr b="0" i="0" sz="1067" u="none" cap="none" strike="noStrike">
                <a:solidFill>
                  <a:srgbClr val="FFFFFF"/>
                </a:solidFill>
                <a:latin typeface="Roboto"/>
                <a:ea typeface="Roboto"/>
                <a:cs typeface="Roboto"/>
                <a:sym typeface="Roboto"/>
              </a:endParaRPr>
            </a:p>
          </p:txBody>
        </p:sp>
      </p:grpSp>
      <p:grpSp>
        <p:nvGrpSpPr>
          <p:cNvPr id="1764" name="Google Shape;1764;p231"/>
          <p:cNvGrpSpPr/>
          <p:nvPr/>
        </p:nvGrpSpPr>
        <p:grpSpPr>
          <a:xfrm>
            <a:off x="6544133" y="983393"/>
            <a:ext cx="4799448" cy="1846000"/>
            <a:chOff x="4908100" y="889950"/>
            <a:chExt cx="3599586" cy="1384500"/>
          </a:xfrm>
        </p:grpSpPr>
        <p:cxnSp>
          <p:nvCxnSpPr>
            <p:cNvPr id="1765" name="Google Shape;1765;p231"/>
            <p:cNvCxnSpPr/>
            <p:nvPr/>
          </p:nvCxnSpPr>
          <p:spPr>
            <a:xfrm>
              <a:off x="4908100" y="1593250"/>
              <a:ext cx="1715100" cy="0"/>
            </a:xfrm>
            <a:prstGeom prst="straightConnector1">
              <a:avLst/>
            </a:prstGeom>
            <a:noFill/>
            <a:ln cap="flat" cmpd="sng" w="9525">
              <a:solidFill>
                <a:srgbClr val="C2C2C2"/>
              </a:solidFill>
              <a:prstDash val="solid"/>
              <a:round/>
              <a:headEnd len="sm" w="sm" type="none"/>
              <a:tailEnd len="sm" w="sm" type="none"/>
            </a:ln>
          </p:spPr>
        </p:cxnSp>
        <p:sp>
          <p:nvSpPr>
            <p:cNvPr id="1766" name="Google Shape;1766;p231"/>
            <p:cNvSpPr txBox="1"/>
            <p:nvPr/>
          </p:nvSpPr>
          <p:spPr>
            <a:xfrm>
              <a:off x="6640486" y="889950"/>
              <a:ext cx="1867200" cy="1384500"/>
            </a:xfrm>
            <a:prstGeom prst="rect">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Roboto"/>
                <a:buNone/>
              </a:pPr>
              <a:r>
                <a:rPr b="1" i="0" lang="en-GB" sz="1600" u="none" cap="none" strike="noStrike">
                  <a:solidFill>
                    <a:srgbClr val="FFFFFF"/>
                  </a:solidFill>
                  <a:latin typeface="Roboto"/>
                  <a:ea typeface="Roboto"/>
                  <a:cs typeface="Roboto"/>
                  <a:sym typeface="Roboto"/>
                </a:rPr>
                <a:t>Vestibulum congue tempus</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Roboto"/>
                <a:ea typeface="Roboto"/>
                <a:cs typeface="Roboto"/>
                <a:sym typeface="Roboto"/>
              </a:endParaRPr>
            </a:p>
            <a:p>
              <a:pPr indent="0" lvl="0" marL="0" marR="0" rtl="0" algn="l">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Lorem ipsum dolor sit amet, consectetur adipiscing elit, sed do eiusmod tempor. Donec facilisis lacus eget mauris.</a:t>
              </a:r>
              <a:endParaRPr b="1" i="0" sz="1067" u="none" cap="none" strike="noStrike">
                <a:solidFill>
                  <a:srgbClr val="FFFFFF"/>
                </a:solidFill>
                <a:latin typeface="Roboto"/>
                <a:ea typeface="Roboto"/>
                <a:cs typeface="Roboto"/>
                <a:sym typeface="Roboto"/>
              </a:endParaRPr>
            </a:p>
          </p:txBody>
        </p:sp>
        <p:sp>
          <p:nvSpPr>
            <p:cNvPr id="1767" name="Google Shape;1767;p231"/>
            <p:cNvSpPr/>
            <p:nvPr/>
          </p:nvSpPr>
          <p:spPr>
            <a:xfrm>
              <a:off x="6427830" y="1493307"/>
              <a:ext cx="198600" cy="198300"/>
            </a:xfrm>
            <a:prstGeom prst="ellipse">
              <a:avLst/>
            </a:prstGeom>
            <a:solidFill>
              <a:srgbClr val="0C0C0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1768" name="Google Shape;1768;p231"/>
            <p:cNvSpPr txBox="1"/>
            <p:nvPr/>
          </p:nvSpPr>
          <p:spPr>
            <a:xfrm>
              <a:off x="6402820" y="1436790"/>
              <a:ext cx="247500" cy="312900"/>
            </a:xfrm>
            <a:prstGeom prst="rect">
              <a:avLst/>
            </a:prstGeom>
            <a:solidFill>
              <a:srgbClr val="0C0C0C"/>
            </a:solidFill>
            <a:ln cap="flat" cmpd="sng" w="952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0" marR="0" rtl="0" algn="ctr">
                <a:lnSpc>
                  <a:spcPct val="100000"/>
                </a:lnSpc>
                <a:spcBef>
                  <a:spcPts val="0"/>
                </a:spcBef>
                <a:spcAft>
                  <a:spcPts val="2133"/>
                </a:spcAft>
                <a:buClr>
                  <a:srgbClr val="000000"/>
                </a:buClr>
                <a:buSzPts val="1067"/>
                <a:buFont typeface="Roboto"/>
                <a:buNone/>
              </a:pPr>
              <a:r>
                <a:rPr b="0" i="0" lang="en-GB" sz="1067" u="none" cap="none" strike="noStrike">
                  <a:solidFill>
                    <a:srgbClr val="FFFFFF"/>
                  </a:solidFill>
                  <a:latin typeface="Roboto"/>
                  <a:ea typeface="Roboto"/>
                  <a:cs typeface="Roboto"/>
                  <a:sym typeface="Roboto"/>
                </a:rPr>
                <a:t>1</a:t>
              </a:r>
              <a:endParaRPr b="0" i="0" sz="1067" u="none" cap="none" strike="noStrike">
                <a:solidFill>
                  <a:srgbClr val="FFFFFF"/>
                </a:solidFill>
                <a:latin typeface="Roboto"/>
                <a:ea typeface="Roboto"/>
                <a:cs typeface="Roboto"/>
                <a:sym typeface="Roboto"/>
              </a:endParaRPr>
            </a:p>
          </p:txBody>
        </p:sp>
      </p:grpSp>
      <p:grpSp>
        <p:nvGrpSpPr>
          <p:cNvPr id="1769" name="Google Shape;1769;p231"/>
          <p:cNvGrpSpPr/>
          <p:nvPr/>
        </p:nvGrpSpPr>
        <p:grpSpPr>
          <a:xfrm>
            <a:off x="3752793" y="1261001"/>
            <a:ext cx="4686415" cy="4336003"/>
            <a:chOff x="2991269" y="1153325"/>
            <a:chExt cx="3514811" cy="3252002"/>
          </a:xfrm>
        </p:grpSpPr>
        <p:sp>
          <p:nvSpPr>
            <p:cNvPr id="1770" name="Google Shape;1770;p231"/>
            <p:cNvSpPr/>
            <p:nvPr/>
          </p:nvSpPr>
          <p:spPr>
            <a:xfrm>
              <a:off x="3477586" y="2585458"/>
              <a:ext cx="2541910" cy="950456"/>
            </a:xfrm>
            <a:custGeom>
              <a:rect b="b" l="l" r="r" t="t"/>
              <a:pathLst>
                <a:path extrusionOk="0" h="43529" w="126826">
                  <a:moveTo>
                    <a:pt x="0" y="20002"/>
                  </a:moveTo>
                  <a:lnTo>
                    <a:pt x="63389" y="43529"/>
                  </a:lnTo>
                  <a:lnTo>
                    <a:pt x="126826" y="19907"/>
                  </a:lnTo>
                  <a:lnTo>
                    <a:pt x="63580" y="0"/>
                  </a:lnTo>
                  <a:close/>
                </a:path>
              </a:pathLst>
            </a:custGeom>
            <a:solidFill>
              <a:srgbClr val="D9D9D9"/>
            </a:solidFill>
            <a:ln>
              <a:noFill/>
            </a:ln>
          </p:spPr>
        </p:sp>
        <p:sp>
          <p:nvSpPr>
            <p:cNvPr id="1771" name="Google Shape;1771;p231"/>
            <p:cNvSpPr/>
            <p:nvPr/>
          </p:nvSpPr>
          <p:spPr>
            <a:xfrm>
              <a:off x="2991269"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00B0F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2" name="Google Shape;1772;p231"/>
            <p:cNvSpPr/>
            <p:nvPr/>
          </p:nvSpPr>
          <p:spPr>
            <a:xfrm flipH="1">
              <a:off x="4747852" y="3020977"/>
              <a:ext cx="1758228" cy="1384350"/>
            </a:xfrm>
            <a:custGeom>
              <a:rect b="b" l="l" r="r" t="t"/>
              <a:pathLst>
                <a:path extrusionOk="0" h="63817" w="87725">
                  <a:moveTo>
                    <a:pt x="24288" y="0"/>
                  </a:moveTo>
                  <a:lnTo>
                    <a:pt x="0" y="29908"/>
                  </a:lnTo>
                  <a:lnTo>
                    <a:pt x="87725" y="63817"/>
                  </a:lnTo>
                  <a:lnTo>
                    <a:pt x="87725" y="42291"/>
                  </a:lnTo>
                  <a:lnTo>
                    <a:pt x="87725" y="23526"/>
                  </a:lnTo>
                  <a:close/>
                </a:path>
              </a:pathLst>
            </a:custGeom>
            <a:solidFill>
              <a:srgbClr val="0070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73" name="Google Shape;1773;p231"/>
            <p:cNvSpPr/>
            <p:nvPr/>
          </p:nvSpPr>
          <p:spPr>
            <a:xfrm>
              <a:off x="3969199" y="2001324"/>
              <a:ext cx="1565850" cy="585863"/>
            </a:xfrm>
            <a:custGeom>
              <a:rect b="b" l="l" r="r" t="t"/>
              <a:pathLst>
                <a:path extrusionOk="0" h="8150" w="24053">
                  <a:moveTo>
                    <a:pt x="0" y="3827"/>
                  </a:moveTo>
                  <a:lnTo>
                    <a:pt x="11976" y="8150"/>
                  </a:lnTo>
                  <a:lnTo>
                    <a:pt x="24053" y="3827"/>
                  </a:lnTo>
                  <a:lnTo>
                    <a:pt x="12126" y="0"/>
                  </a:lnTo>
                  <a:close/>
                </a:path>
              </a:pathLst>
            </a:custGeom>
            <a:solidFill>
              <a:srgbClr val="D9D9D9"/>
            </a:solidFill>
            <a:ln>
              <a:noFill/>
            </a:ln>
          </p:spPr>
        </p:sp>
        <p:sp>
          <p:nvSpPr>
            <p:cNvPr id="1774" name="Google Shape;1774;p231"/>
            <p:cNvSpPr/>
            <p:nvPr/>
          </p:nvSpPr>
          <p:spPr>
            <a:xfrm>
              <a:off x="356325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00B0F0"/>
            </a:solidFill>
            <a:ln>
              <a:noFill/>
            </a:ln>
          </p:spPr>
        </p:sp>
        <p:sp>
          <p:nvSpPr>
            <p:cNvPr id="1775" name="Google Shape;1775;p231"/>
            <p:cNvSpPr/>
            <p:nvPr/>
          </p:nvSpPr>
          <p:spPr>
            <a:xfrm flipH="1">
              <a:off x="4749365" y="2275837"/>
              <a:ext cx="1189300" cy="1015326"/>
            </a:xfrm>
            <a:custGeom>
              <a:rect b="b" l="l" r="r" t="t"/>
              <a:pathLst>
                <a:path extrusionOk="0" h="14114" w="18238">
                  <a:moveTo>
                    <a:pt x="6262" y="0"/>
                  </a:moveTo>
                  <a:lnTo>
                    <a:pt x="18238" y="4324"/>
                  </a:lnTo>
                  <a:lnTo>
                    <a:pt x="18238" y="14114"/>
                  </a:lnTo>
                  <a:lnTo>
                    <a:pt x="0" y="7554"/>
                  </a:lnTo>
                  <a:close/>
                </a:path>
              </a:pathLst>
            </a:custGeom>
            <a:solidFill>
              <a:srgbClr val="0070C0"/>
            </a:solidFill>
            <a:ln>
              <a:noFill/>
            </a:ln>
          </p:spPr>
        </p:sp>
        <p:sp>
          <p:nvSpPr>
            <p:cNvPr id="1776" name="Google Shape;1776;p231"/>
            <p:cNvSpPr/>
            <p:nvPr/>
          </p:nvSpPr>
          <p:spPr>
            <a:xfrm>
              <a:off x="4059061" y="1153325"/>
              <a:ext cx="693508" cy="1201140"/>
            </a:xfrm>
            <a:custGeom>
              <a:rect b="b" l="l" r="r" t="t"/>
              <a:pathLst>
                <a:path extrusionOk="0" h="16697" w="10635">
                  <a:moveTo>
                    <a:pt x="10635" y="0"/>
                  </a:moveTo>
                  <a:lnTo>
                    <a:pt x="0" y="12722"/>
                  </a:lnTo>
                  <a:lnTo>
                    <a:pt x="10635" y="16697"/>
                  </a:lnTo>
                  <a:close/>
                </a:path>
              </a:pathLst>
            </a:custGeom>
            <a:solidFill>
              <a:srgbClr val="00B0F0"/>
            </a:solidFill>
            <a:ln>
              <a:noFill/>
            </a:ln>
          </p:spPr>
        </p:sp>
        <p:sp>
          <p:nvSpPr>
            <p:cNvPr id="1777" name="Google Shape;1777;p231"/>
            <p:cNvSpPr/>
            <p:nvPr/>
          </p:nvSpPr>
          <p:spPr>
            <a:xfrm flipH="1">
              <a:off x="4749350" y="1153325"/>
              <a:ext cx="693508" cy="1201140"/>
            </a:xfrm>
            <a:custGeom>
              <a:rect b="b" l="l" r="r" t="t"/>
              <a:pathLst>
                <a:path extrusionOk="0" h="16697" w="10635">
                  <a:moveTo>
                    <a:pt x="10635" y="0"/>
                  </a:moveTo>
                  <a:lnTo>
                    <a:pt x="0" y="12722"/>
                  </a:lnTo>
                  <a:lnTo>
                    <a:pt x="10635" y="16697"/>
                  </a:lnTo>
                  <a:close/>
                </a:path>
              </a:pathLst>
            </a:custGeom>
            <a:solidFill>
              <a:srgbClr val="0070C0"/>
            </a:solidFill>
            <a:ln>
              <a:noFill/>
            </a:ln>
          </p:spPr>
        </p:sp>
      </p:grpSp>
      <p:pic>
        <p:nvPicPr>
          <p:cNvPr id="1778" name="Google Shape;1778;p231"/>
          <p:cNvPicPr preferRelativeResize="0"/>
          <p:nvPr/>
        </p:nvPicPr>
        <p:blipFill rotWithShape="1">
          <a:blip r:embed="rId3">
            <a:alphaModFix/>
          </a:blip>
          <a:srcRect b="0" l="0" r="0" t="0"/>
          <a:stretch/>
        </p:blipFill>
        <p:spPr>
          <a:xfrm>
            <a:off x="1459441" y="5905412"/>
            <a:ext cx="904018" cy="139080"/>
          </a:xfrm>
          <a:prstGeom prst="rect">
            <a:avLst/>
          </a:prstGeom>
          <a:noFill/>
          <a:ln>
            <a:noFill/>
          </a:ln>
        </p:spPr>
      </p:pic>
      <p:sp>
        <p:nvSpPr>
          <p:cNvPr id="1779" name="Google Shape;1779;p231"/>
          <p:cNvSpPr/>
          <p:nvPr/>
        </p:nvSpPr>
        <p:spPr>
          <a:xfrm rot="-1944089">
            <a:off x="9424506" y="5980768"/>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80" name="Google Shape;1780;p231"/>
          <p:cNvSpPr/>
          <p:nvPr/>
        </p:nvSpPr>
        <p:spPr>
          <a:xfrm rot="-1944089">
            <a:off x="9682555" y="5803905"/>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778"/>
                                        </p:tgtEl>
                                        <p:attrNameLst>
                                          <p:attrName>style.visibility</p:attrName>
                                        </p:attrNameLst>
                                      </p:cBhvr>
                                      <p:to>
                                        <p:strVal val="visible"/>
                                      </p:to>
                                    </p:set>
                                    <p:animEffect filter="fade" transition="in">
                                      <p:cBhvr>
                                        <p:cTn dur="500"/>
                                        <p:tgtEl>
                                          <p:spTgt spid="1778"/>
                                        </p:tgtEl>
                                      </p:cBhvr>
                                    </p:animEffect>
                                  </p:childTnLst>
                                </p:cTn>
                              </p:par>
                              <p:par>
                                <p:cTn fill="hold" nodeType="withEffect" presetClass="entr" presetID="10" presetSubtype="0">
                                  <p:stCondLst>
                                    <p:cond delay="250"/>
                                  </p:stCondLst>
                                  <p:childTnLst>
                                    <p:set>
                                      <p:cBhvr>
                                        <p:cTn dur="1" fill="hold">
                                          <p:stCondLst>
                                            <p:cond delay="0"/>
                                          </p:stCondLst>
                                        </p:cTn>
                                        <p:tgtEl>
                                          <p:spTgt spid="1753"/>
                                        </p:tgtEl>
                                        <p:attrNameLst>
                                          <p:attrName>style.visibility</p:attrName>
                                        </p:attrNameLst>
                                      </p:cBhvr>
                                      <p:to>
                                        <p:strVal val="visible"/>
                                      </p:to>
                                    </p:set>
                                    <p:animEffect filter="fade" transition="in">
                                      <p:cBhvr>
                                        <p:cTn dur="500"/>
                                        <p:tgtEl>
                                          <p:spTgt spid="17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784" name="Shape 1784"/>
        <p:cNvGrpSpPr/>
        <p:nvPr/>
      </p:nvGrpSpPr>
      <p:grpSpPr>
        <a:xfrm>
          <a:off x="0" y="0"/>
          <a:ext cx="0" cy="0"/>
          <a:chOff x="0" y="0"/>
          <a:chExt cx="0" cy="0"/>
        </a:xfrm>
      </p:grpSpPr>
      <p:sp>
        <p:nvSpPr>
          <p:cNvPr id="1785" name="Google Shape;1785;p232"/>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6" name="Google Shape;1786;p232"/>
          <p:cNvSpPr/>
          <p:nvPr/>
        </p:nvSpPr>
        <p:spPr>
          <a:xfrm rot="242830">
            <a:off x="6255242" y="557586"/>
            <a:ext cx="5502254" cy="5735221"/>
          </a:xfrm>
          <a:prstGeom prst="rect">
            <a:avLst/>
          </a:prstGeom>
          <a:solidFill>
            <a:schemeClr val="lt1"/>
          </a:solidFill>
          <a:ln>
            <a:noFill/>
          </a:ln>
          <a:effectLst>
            <a:outerShdw blurRad="38100" sx="101000" rotWithShape="0" algn="r" dir="10800000" dist="25400" sy="101000">
              <a:srgbClr val="000000">
                <a:alpha val="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87" name="Google Shape;1787;p232"/>
          <p:cNvSpPr txBox="1"/>
          <p:nvPr/>
        </p:nvSpPr>
        <p:spPr>
          <a:xfrm>
            <a:off x="381167" y="1895852"/>
            <a:ext cx="5536353"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Nulla neque mauris, interdum ac pulvinar at, molestie vitae tellus. Etiam laoreet diam in justo consectetur finibus.</a:t>
            </a:r>
            <a:endParaRPr/>
          </a:p>
        </p:txBody>
      </p:sp>
      <p:sp>
        <p:nvSpPr>
          <p:cNvPr id="1788" name="Google Shape;1788;p232"/>
          <p:cNvSpPr txBox="1"/>
          <p:nvPr/>
        </p:nvSpPr>
        <p:spPr>
          <a:xfrm>
            <a:off x="381167" y="674749"/>
            <a:ext cx="5819365" cy="86177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Some Detail</a:t>
            </a:r>
            <a:endParaRPr/>
          </a:p>
        </p:txBody>
      </p:sp>
      <p:sp>
        <p:nvSpPr>
          <p:cNvPr id="1789" name="Google Shape;1789;p232"/>
          <p:cNvSpPr/>
          <p:nvPr/>
        </p:nvSpPr>
        <p:spPr>
          <a:xfrm>
            <a:off x="9589882" y="6087414"/>
            <a:ext cx="1798890"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800"/>
              <a:buFont typeface="Calibri"/>
              <a:buNone/>
            </a:pPr>
            <a:r>
              <a:rPr b="0" i="0" lang="en-GB" sz="800" u="sng" cap="none" strike="noStrike">
                <a:solidFill>
                  <a:schemeClr val="hlink"/>
                </a:solidFill>
                <a:latin typeface="Calibri"/>
                <a:ea typeface="Calibri"/>
                <a:cs typeface="Calibri"/>
                <a:sym typeface="Calibri"/>
                <a:hlinkClick r:id="rId3"/>
              </a:rPr>
              <a:t>https://www.pexels.com/@mikebirdy</a:t>
            </a:r>
            <a:r>
              <a:rPr b="0" i="0" lang="en-GB" sz="800" u="none" cap="none" strike="noStrike">
                <a:solidFill>
                  <a:srgbClr val="7F7F7F"/>
                </a:solidFill>
                <a:latin typeface="Calibri"/>
                <a:ea typeface="Calibri"/>
                <a:cs typeface="Calibri"/>
                <a:sym typeface="Calibri"/>
              </a:rPr>
              <a:t> </a:t>
            </a:r>
            <a:endParaRPr/>
          </a:p>
        </p:txBody>
      </p:sp>
      <p:sp>
        <p:nvSpPr>
          <p:cNvPr id="1790" name="Google Shape;1790;p232"/>
          <p:cNvSpPr/>
          <p:nvPr/>
        </p:nvSpPr>
        <p:spPr>
          <a:xfrm rot="-4099682">
            <a:off x="4625107" y="6255316"/>
            <a:ext cx="410849" cy="376843"/>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91" name="Google Shape;1791;p232"/>
          <p:cNvPicPr preferRelativeResize="0"/>
          <p:nvPr/>
        </p:nvPicPr>
        <p:blipFill rotWithShape="1">
          <a:blip r:embed="rId4">
            <a:alphaModFix/>
          </a:blip>
          <a:srcRect b="0" l="0" r="0" t="0"/>
          <a:stretch/>
        </p:blipFill>
        <p:spPr>
          <a:xfrm>
            <a:off x="4701526" y="-191300"/>
            <a:ext cx="1491528" cy="866049"/>
          </a:xfrm>
          <a:prstGeom prst="rect">
            <a:avLst/>
          </a:prstGeom>
          <a:noFill/>
          <a:ln>
            <a:noFill/>
          </a:ln>
        </p:spPr>
      </p:pic>
      <p:pic>
        <p:nvPicPr>
          <p:cNvPr id="1792" name="Google Shape;1792;p232"/>
          <p:cNvPicPr preferRelativeResize="0"/>
          <p:nvPr/>
        </p:nvPicPr>
        <p:blipFill rotWithShape="1">
          <a:blip r:embed="rId5">
            <a:alphaModFix/>
          </a:blip>
          <a:srcRect b="0" l="0" r="0" t="0"/>
          <a:stretch/>
        </p:blipFill>
        <p:spPr>
          <a:xfrm>
            <a:off x="3631105" y="387087"/>
            <a:ext cx="904018" cy="139080"/>
          </a:xfrm>
          <a:prstGeom prst="rect">
            <a:avLst/>
          </a:prstGeom>
          <a:noFill/>
          <a:ln>
            <a:noFill/>
          </a:ln>
        </p:spPr>
      </p:pic>
      <p:sp>
        <p:nvSpPr>
          <p:cNvPr id="1793" name="Google Shape;1793;p232"/>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4" name="Google Shape;1794;p232"/>
          <p:cNvSpPr/>
          <p:nvPr/>
        </p:nvSpPr>
        <p:spPr>
          <a:xfrm rot="-5242312">
            <a:off x="5104831" y="5570976"/>
            <a:ext cx="746836" cy="685020"/>
          </a:xfrm>
          <a:prstGeom prst="triangle">
            <a:avLst>
              <a:gd fmla="val 50000"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795" name="Google Shape;1795;p232"/>
          <p:cNvPicPr preferRelativeResize="0"/>
          <p:nvPr/>
        </p:nvPicPr>
        <p:blipFill rotWithShape="1">
          <a:blip r:embed="rId6">
            <a:alphaModFix/>
          </a:blip>
          <a:srcRect b="0" l="0" r="0" t="0"/>
          <a:stretch/>
        </p:blipFill>
        <p:spPr>
          <a:xfrm>
            <a:off x="10950100" y="6556381"/>
            <a:ext cx="904018" cy="139080"/>
          </a:xfrm>
          <a:prstGeom prst="rect">
            <a:avLst/>
          </a:prstGeom>
          <a:noFill/>
          <a:ln>
            <a:noFill/>
          </a:ln>
        </p:spPr>
      </p:pic>
      <p:pic>
        <p:nvPicPr>
          <p:cNvPr descr="A picture containing egg, indoor, large, mouse&#10;&#10;Description automatically generated" id="1796" name="Google Shape;1796;p232"/>
          <p:cNvPicPr preferRelativeResize="0"/>
          <p:nvPr>
            <p:ph idx="2" type="pic"/>
          </p:nvPr>
        </p:nvPicPr>
        <p:blipFill rotWithShape="1">
          <a:blip r:embed="rId7">
            <a:alphaModFix/>
          </a:blip>
          <a:srcRect b="0" l="14097" r="14097" t="0"/>
          <a:stretch/>
        </p:blipFill>
        <p:spPr>
          <a:xfrm rot="263267">
            <a:off x="6401076" y="707958"/>
            <a:ext cx="5209212" cy="5442083"/>
          </a:xfrm>
          <a:prstGeom prst="rect">
            <a:avLst/>
          </a:prstGeom>
          <a:noFill/>
          <a:ln>
            <a:noFill/>
          </a:ln>
        </p:spPr>
      </p:pic>
      <p:sp>
        <p:nvSpPr>
          <p:cNvPr id="1797" name="Google Shape;1797;p232"/>
          <p:cNvSpPr/>
          <p:nvPr/>
        </p:nvSpPr>
        <p:spPr>
          <a:xfrm>
            <a:off x="2529693" y="5183474"/>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8" name="Google Shape;1798;p232"/>
          <p:cNvSpPr/>
          <p:nvPr/>
        </p:nvSpPr>
        <p:spPr>
          <a:xfrm>
            <a:off x="2898979" y="5183474"/>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9" name="Google Shape;1799;p232"/>
          <p:cNvSpPr/>
          <p:nvPr/>
        </p:nvSpPr>
        <p:spPr>
          <a:xfrm>
            <a:off x="3263321" y="5183474"/>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788"/>
                                        </p:tgtEl>
                                        <p:attrNameLst>
                                          <p:attrName>style.visibility</p:attrName>
                                        </p:attrNameLst>
                                      </p:cBhvr>
                                      <p:to>
                                        <p:strVal val="visible"/>
                                      </p:to>
                                    </p:set>
                                    <p:anim calcmode="lin" valueType="num">
                                      <p:cBhvr additive="base">
                                        <p:cTn dur="500"/>
                                        <p:tgtEl>
                                          <p:spTgt spid="1788"/>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791"/>
                                        </p:tgtEl>
                                        <p:attrNameLst>
                                          <p:attrName>style.visibility</p:attrName>
                                        </p:attrNameLst>
                                      </p:cBhvr>
                                      <p:to>
                                        <p:strVal val="visible"/>
                                      </p:to>
                                    </p:set>
                                    <p:animEffect filter="fade" transition="in">
                                      <p:cBhvr>
                                        <p:cTn dur="500"/>
                                        <p:tgtEl>
                                          <p:spTgt spid="1791"/>
                                        </p:tgtEl>
                                      </p:cBhvr>
                                    </p:animEffect>
                                  </p:childTnLst>
                                </p:cTn>
                              </p:par>
                              <p:par>
                                <p:cTn fill="hold" nodeType="withEffect" presetClass="entr" presetID="10" presetSubtype="0">
                                  <p:stCondLst>
                                    <p:cond delay="250"/>
                                  </p:stCondLst>
                                  <p:childTnLst>
                                    <p:set>
                                      <p:cBhvr>
                                        <p:cTn dur="1" fill="hold">
                                          <p:stCondLst>
                                            <p:cond delay="0"/>
                                          </p:stCondLst>
                                        </p:cTn>
                                        <p:tgtEl>
                                          <p:spTgt spid="1792"/>
                                        </p:tgtEl>
                                        <p:attrNameLst>
                                          <p:attrName>style.visibility</p:attrName>
                                        </p:attrNameLst>
                                      </p:cBhvr>
                                      <p:to>
                                        <p:strVal val="visible"/>
                                      </p:to>
                                    </p:set>
                                    <p:animEffect filter="fade" transition="in">
                                      <p:cBhvr>
                                        <p:cTn dur="500"/>
                                        <p:tgtEl>
                                          <p:spTgt spid="1792"/>
                                        </p:tgtEl>
                                      </p:cBhvr>
                                    </p:animEffect>
                                  </p:childTnLst>
                                </p:cTn>
                              </p:par>
                              <p:par>
                                <p:cTn fill="hold" nodeType="withEffect" presetClass="entr" presetID="10" presetSubtype="0">
                                  <p:stCondLst>
                                    <p:cond delay="250"/>
                                  </p:stCondLst>
                                  <p:childTnLst>
                                    <p:set>
                                      <p:cBhvr>
                                        <p:cTn dur="1" fill="hold">
                                          <p:stCondLst>
                                            <p:cond delay="0"/>
                                          </p:stCondLst>
                                        </p:cTn>
                                        <p:tgtEl>
                                          <p:spTgt spid="1795"/>
                                        </p:tgtEl>
                                        <p:attrNameLst>
                                          <p:attrName>style.visibility</p:attrName>
                                        </p:attrNameLst>
                                      </p:cBhvr>
                                      <p:to>
                                        <p:strVal val="visible"/>
                                      </p:to>
                                    </p:set>
                                    <p:animEffect filter="fade" transition="in">
                                      <p:cBhvr>
                                        <p:cTn dur="500"/>
                                        <p:tgtEl>
                                          <p:spTgt spid="1795"/>
                                        </p:tgtEl>
                                      </p:cBhvr>
                                    </p:animEffect>
                                  </p:childTnLst>
                                </p:cTn>
                              </p:par>
                              <p:par>
                                <p:cTn fill="hold" nodeType="withEffect" presetClass="entr" presetID="10" presetSubtype="0">
                                  <p:stCondLst>
                                    <p:cond delay="250"/>
                                  </p:stCondLst>
                                  <p:childTnLst>
                                    <p:set>
                                      <p:cBhvr>
                                        <p:cTn dur="1" fill="hold">
                                          <p:stCondLst>
                                            <p:cond delay="0"/>
                                          </p:stCondLst>
                                        </p:cTn>
                                        <p:tgtEl>
                                          <p:spTgt spid="1785"/>
                                        </p:tgtEl>
                                        <p:attrNameLst>
                                          <p:attrName>style.visibility</p:attrName>
                                        </p:attrNameLst>
                                      </p:cBhvr>
                                      <p:to>
                                        <p:strVal val="visible"/>
                                      </p:to>
                                    </p:set>
                                    <p:animEffect filter="fade" transition="in">
                                      <p:cBhvr>
                                        <p:cTn dur="500"/>
                                        <p:tgtEl>
                                          <p:spTgt spid="1785"/>
                                        </p:tgtEl>
                                      </p:cBhvr>
                                    </p:animEffect>
                                  </p:childTnLst>
                                </p:cTn>
                              </p:par>
                              <p:par>
                                <p:cTn fill="hold" nodeType="withEffect" presetClass="entr" presetID="10" presetSubtype="0">
                                  <p:stCondLst>
                                    <p:cond delay="250"/>
                                  </p:stCondLst>
                                  <p:childTnLst>
                                    <p:set>
                                      <p:cBhvr>
                                        <p:cTn dur="1" fill="hold">
                                          <p:stCondLst>
                                            <p:cond delay="0"/>
                                          </p:stCondLst>
                                        </p:cTn>
                                        <p:tgtEl>
                                          <p:spTgt spid="1797"/>
                                        </p:tgtEl>
                                        <p:attrNameLst>
                                          <p:attrName>style.visibility</p:attrName>
                                        </p:attrNameLst>
                                      </p:cBhvr>
                                      <p:to>
                                        <p:strVal val="visible"/>
                                      </p:to>
                                    </p:set>
                                    <p:animEffect filter="fade" transition="in">
                                      <p:cBhvr>
                                        <p:cTn dur="1000"/>
                                        <p:tgtEl>
                                          <p:spTgt spid="1797"/>
                                        </p:tgtEl>
                                      </p:cBhvr>
                                    </p:animEffect>
                                  </p:childTnLst>
                                </p:cTn>
                              </p:par>
                              <p:par>
                                <p:cTn fill="hold" nodeType="withEffect" presetClass="entr" presetID="10" presetSubtype="0">
                                  <p:stCondLst>
                                    <p:cond delay="500"/>
                                  </p:stCondLst>
                                  <p:childTnLst>
                                    <p:set>
                                      <p:cBhvr>
                                        <p:cTn dur="1" fill="hold">
                                          <p:stCondLst>
                                            <p:cond delay="0"/>
                                          </p:stCondLst>
                                        </p:cTn>
                                        <p:tgtEl>
                                          <p:spTgt spid="1798"/>
                                        </p:tgtEl>
                                        <p:attrNameLst>
                                          <p:attrName>style.visibility</p:attrName>
                                        </p:attrNameLst>
                                      </p:cBhvr>
                                      <p:to>
                                        <p:strVal val="visible"/>
                                      </p:to>
                                    </p:set>
                                    <p:animEffect filter="fade" transition="in">
                                      <p:cBhvr>
                                        <p:cTn dur="1000"/>
                                        <p:tgtEl>
                                          <p:spTgt spid="1798"/>
                                        </p:tgtEl>
                                      </p:cBhvr>
                                    </p:animEffect>
                                  </p:childTnLst>
                                </p:cTn>
                              </p:par>
                              <p:par>
                                <p:cTn fill="hold" nodeType="withEffect" presetClass="entr" presetID="10" presetSubtype="0">
                                  <p:stCondLst>
                                    <p:cond delay="750"/>
                                  </p:stCondLst>
                                  <p:childTnLst>
                                    <p:set>
                                      <p:cBhvr>
                                        <p:cTn dur="1" fill="hold">
                                          <p:stCondLst>
                                            <p:cond delay="0"/>
                                          </p:stCondLst>
                                        </p:cTn>
                                        <p:tgtEl>
                                          <p:spTgt spid="1799"/>
                                        </p:tgtEl>
                                        <p:attrNameLst>
                                          <p:attrName>style.visibility</p:attrName>
                                        </p:attrNameLst>
                                      </p:cBhvr>
                                      <p:to>
                                        <p:strVal val="visible"/>
                                      </p:to>
                                    </p:set>
                                    <p:animEffect filter="fade" transition="in">
                                      <p:cBhvr>
                                        <p:cTn dur="1000"/>
                                        <p:tgtEl>
                                          <p:spTgt spid="17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03" name="Shape 1803"/>
        <p:cNvGrpSpPr/>
        <p:nvPr/>
      </p:nvGrpSpPr>
      <p:grpSpPr>
        <a:xfrm>
          <a:off x="0" y="0"/>
          <a:ext cx="0" cy="0"/>
          <a:chOff x="0" y="0"/>
          <a:chExt cx="0" cy="0"/>
        </a:xfrm>
      </p:grpSpPr>
      <p:sp>
        <p:nvSpPr>
          <p:cNvPr id="1804" name="Google Shape;1804;p23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05" name="Google Shape;1805;p233"/>
          <p:cNvSpPr txBox="1"/>
          <p:nvPr/>
        </p:nvSpPr>
        <p:spPr>
          <a:xfrm>
            <a:off x="978323" y="2319990"/>
            <a:ext cx="4711277"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806" name="Google Shape;1806;p233"/>
          <p:cNvSpPr txBox="1"/>
          <p:nvPr/>
        </p:nvSpPr>
        <p:spPr>
          <a:xfrm>
            <a:off x="825923" y="792033"/>
            <a:ext cx="10235354"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Two Columns Slide</a:t>
            </a:r>
            <a:endParaRPr/>
          </a:p>
        </p:txBody>
      </p:sp>
      <p:sp>
        <p:nvSpPr>
          <p:cNvPr id="1807" name="Google Shape;1807;p233"/>
          <p:cNvSpPr txBox="1"/>
          <p:nvPr/>
        </p:nvSpPr>
        <p:spPr>
          <a:xfrm>
            <a:off x="6782223" y="2319990"/>
            <a:ext cx="4711277"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808" name="Google Shape;1808;p233"/>
          <p:cNvSpPr/>
          <p:nvPr/>
        </p:nvSpPr>
        <p:spPr>
          <a:xfrm rot="-4099682">
            <a:off x="4625107" y="6255316"/>
            <a:ext cx="410849" cy="376843"/>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809" name="Google Shape;1809;p233"/>
          <p:cNvPicPr preferRelativeResize="0"/>
          <p:nvPr/>
        </p:nvPicPr>
        <p:blipFill rotWithShape="1">
          <a:blip r:embed="rId3">
            <a:alphaModFix/>
          </a:blip>
          <a:srcRect b="0" l="0" r="0" t="0"/>
          <a:stretch/>
        </p:blipFill>
        <p:spPr>
          <a:xfrm>
            <a:off x="11274513" y="462108"/>
            <a:ext cx="1491528" cy="866049"/>
          </a:xfrm>
          <a:prstGeom prst="rect">
            <a:avLst/>
          </a:prstGeom>
          <a:noFill/>
          <a:ln>
            <a:noFill/>
          </a:ln>
        </p:spPr>
      </p:pic>
      <p:pic>
        <p:nvPicPr>
          <p:cNvPr id="1810" name="Google Shape;1810;p233"/>
          <p:cNvPicPr preferRelativeResize="0"/>
          <p:nvPr/>
        </p:nvPicPr>
        <p:blipFill rotWithShape="1">
          <a:blip r:embed="rId4">
            <a:alphaModFix/>
          </a:blip>
          <a:srcRect b="0" l="0" r="0" t="0"/>
          <a:stretch/>
        </p:blipFill>
        <p:spPr>
          <a:xfrm>
            <a:off x="1468609" y="683491"/>
            <a:ext cx="904018" cy="139080"/>
          </a:xfrm>
          <a:prstGeom prst="rect">
            <a:avLst/>
          </a:prstGeom>
          <a:noFill/>
          <a:ln>
            <a:noFill/>
          </a:ln>
        </p:spPr>
      </p:pic>
      <p:sp>
        <p:nvSpPr>
          <p:cNvPr id="1811" name="Google Shape;1811;p233"/>
          <p:cNvSpPr/>
          <p:nvPr/>
        </p:nvSpPr>
        <p:spPr>
          <a:xfrm rot="-5400000">
            <a:off x="-580401" y="2299708"/>
            <a:ext cx="1296000" cy="27681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2" name="Google Shape;1812;p233"/>
          <p:cNvSpPr/>
          <p:nvPr/>
        </p:nvSpPr>
        <p:spPr>
          <a:xfrm rot="-5242312">
            <a:off x="5104831" y="5570976"/>
            <a:ext cx="746836" cy="685020"/>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813" name="Google Shape;1813;p233"/>
          <p:cNvPicPr preferRelativeResize="0"/>
          <p:nvPr/>
        </p:nvPicPr>
        <p:blipFill rotWithShape="1">
          <a:blip r:embed="rId4">
            <a:alphaModFix/>
          </a:blip>
          <a:srcRect b="0" l="0" r="0" t="0"/>
          <a:stretch/>
        </p:blipFill>
        <p:spPr>
          <a:xfrm>
            <a:off x="10950100" y="6556381"/>
            <a:ext cx="904018" cy="139080"/>
          </a:xfrm>
          <a:prstGeom prst="rect">
            <a:avLst/>
          </a:prstGeom>
          <a:noFill/>
          <a:ln>
            <a:noFill/>
          </a:ln>
        </p:spPr>
      </p:pic>
      <p:sp>
        <p:nvSpPr>
          <p:cNvPr id="1814" name="Google Shape;1814;p233"/>
          <p:cNvSpPr/>
          <p:nvPr/>
        </p:nvSpPr>
        <p:spPr>
          <a:xfrm>
            <a:off x="8927561" y="5799267"/>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5" name="Google Shape;1815;p233"/>
          <p:cNvSpPr/>
          <p:nvPr/>
        </p:nvSpPr>
        <p:spPr>
          <a:xfrm>
            <a:off x="9296847" y="5799267"/>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6" name="Google Shape;1816;p233"/>
          <p:cNvSpPr/>
          <p:nvPr/>
        </p:nvSpPr>
        <p:spPr>
          <a:xfrm>
            <a:off x="9661189" y="5799267"/>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806"/>
                                        </p:tgtEl>
                                        <p:attrNameLst>
                                          <p:attrName>style.visibility</p:attrName>
                                        </p:attrNameLst>
                                      </p:cBhvr>
                                      <p:to>
                                        <p:strVal val="visible"/>
                                      </p:to>
                                    </p:set>
                                    <p:anim calcmode="lin" valueType="num">
                                      <p:cBhvr additive="base">
                                        <p:cTn dur="500"/>
                                        <p:tgtEl>
                                          <p:spTgt spid="1806"/>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809"/>
                                        </p:tgtEl>
                                        <p:attrNameLst>
                                          <p:attrName>style.visibility</p:attrName>
                                        </p:attrNameLst>
                                      </p:cBhvr>
                                      <p:to>
                                        <p:strVal val="visible"/>
                                      </p:to>
                                    </p:set>
                                    <p:animEffect filter="fade" transition="in">
                                      <p:cBhvr>
                                        <p:cTn dur="500"/>
                                        <p:tgtEl>
                                          <p:spTgt spid="1809"/>
                                        </p:tgtEl>
                                      </p:cBhvr>
                                    </p:animEffect>
                                  </p:childTnLst>
                                </p:cTn>
                              </p:par>
                              <p:par>
                                <p:cTn fill="hold" nodeType="withEffect" presetClass="entr" presetID="10" presetSubtype="0">
                                  <p:stCondLst>
                                    <p:cond delay="250"/>
                                  </p:stCondLst>
                                  <p:childTnLst>
                                    <p:set>
                                      <p:cBhvr>
                                        <p:cTn dur="1" fill="hold">
                                          <p:stCondLst>
                                            <p:cond delay="0"/>
                                          </p:stCondLst>
                                        </p:cTn>
                                        <p:tgtEl>
                                          <p:spTgt spid="1810"/>
                                        </p:tgtEl>
                                        <p:attrNameLst>
                                          <p:attrName>style.visibility</p:attrName>
                                        </p:attrNameLst>
                                      </p:cBhvr>
                                      <p:to>
                                        <p:strVal val="visible"/>
                                      </p:to>
                                    </p:set>
                                    <p:animEffect filter="fade" transition="in">
                                      <p:cBhvr>
                                        <p:cTn dur="500"/>
                                        <p:tgtEl>
                                          <p:spTgt spid="1810"/>
                                        </p:tgtEl>
                                      </p:cBhvr>
                                    </p:animEffect>
                                  </p:childTnLst>
                                </p:cTn>
                              </p:par>
                              <p:par>
                                <p:cTn fill="hold" nodeType="withEffect" presetClass="entr" presetID="10" presetSubtype="0">
                                  <p:stCondLst>
                                    <p:cond delay="250"/>
                                  </p:stCondLst>
                                  <p:childTnLst>
                                    <p:set>
                                      <p:cBhvr>
                                        <p:cTn dur="1" fill="hold">
                                          <p:stCondLst>
                                            <p:cond delay="0"/>
                                          </p:stCondLst>
                                        </p:cTn>
                                        <p:tgtEl>
                                          <p:spTgt spid="1813"/>
                                        </p:tgtEl>
                                        <p:attrNameLst>
                                          <p:attrName>style.visibility</p:attrName>
                                        </p:attrNameLst>
                                      </p:cBhvr>
                                      <p:to>
                                        <p:strVal val="visible"/>
                                      </p:to>
                                    </p:set>
                                    <p:animEffect filter="fade" transition="in">
                                      <p:cBhvr>
                                        <p:cTn dur="500"/>
                                        <p:tgtEl>
                                          <p:spTgt spid="1813"/>
                                        </p:tgtEl>
                                      </p:cBhvr>
                                    </p:animEffect>
                                  </p:childTnLst>
                                </p:cTn>
                              </p:par>
                              <p:par>
                                <p:cTn fill="hold" nodeType="withEffect" presetClass="entr" presetID="10" presetSubtype="0">
                                  <p:stCondLst>
                                    <p:cond delay="250"/>
                                  </p:stCondLst>
                                  <p:childTnLst>
                                    <p:set>
                                      <p:cBhvr>
                                        <p:cTn dur="1" fill="hold">
                                          <p:stCondLst>
                                            <p:cond delay="0"/>
                                          </p:stCondLst>
                                        </p:cTn>
                                        <p:tgtEl>
                                          <p:spTgt spid="1804"/>
                                        </p:tgtEl>
                                        <p:attrNameLst>
                                          <p:attrName>style.visibility</p:attrName>
                                        </p:attrNameLst>
                                      </p:cBhvr>
                                      <p:to>
                                        <p:strVal val="visible"/>
                                      </p:to>
                                    </p:set>
                                    <p:animEffect filter="fade" transition="in">
                                      <p:cBhvr>
                                        <p:cTn dur="500"/>
                                        <p:tgtEl>
                                          <p:spTgt spid="1804"/>
                                        </p:tgtEl>
                                      </p:cBhvr>
                                    </p:animEffect>
                                  </p:childTnLst>
                                </p:cTn>
                              </p:par>
                              <p:par>
                                <p:cTn fill="hold" nodeType="withEffect" presetClass="entr" presetID="10" presetSubtype="0">
                                  <p:stCondLst>
                                    <p:cond delay="250"/>
                                  </p:stCondLst>
                                  <p:childTnLst>
                                    <p:set>
                                      <p:cBhvr>
                                        <p:cTn dur="1" fill="hold">
                                          <p:stCondLst>
                                            <p:cond delay="0"/>
                                          </p:stCondLst>
                                        </p:cTn>
                                        <p:tgtEl>
                                          <p:spTgt spid="1814"/>
                                        </p:tgtEl>
                                        <p:attrNameLst>
                                          <p:attrName>style.visibility</p:attrName>
                                        </p:attrNameLst>
                                      </p:cBhvr>
                                      <p:to>
                                        <p:strVal val="visible"/>
                                      </p:to>
                                    </p:set>
                                    <p:animEffect filter="fade" transition="in">
                                      <p:cBhvr>
                                        <p:cTn dur="1000"/>
                                        <p:tgtEl>
                                          <p:spTgt spid="1814"/>
                                        </p:tgtEl>
                                      </p:cBhvr>
                                    </p:animEffect>
                                  </p:childTnLst>
                                </p:cTn>
                              </p:par>
                              <p:par>
                                <p:cTn fill="hold" nodeType="withEffect" presetClass="entr" presetID="10" presetSubtype="0">
                                  <p:stCondLst>
                                    <p:cond delay="500"/>
                                  </p:stCondLst>
                                  <p:childTnLst>
                                    <p:set>
                                      <p:cBhvr>
                                        <p:cTn dur="1" fill="hold">
                                          <p:stCondLst>
                                            <p:cond delay="0"/>
                                          </p:stCondLst>
                                        </p:cTn>
                                        <p:tgtEl>
                                          <p:spTgt spid="1815"/>
                                        </p:tgtEl>
                                        <p:attrNameLst>
                                          <p:attrName>style.visibility</p:attrName>
                                        </p:attrNameLst>
                                      </p:cBhvr>
                                      <p:to>
                                        <p:strVal val="visible"/>
                                      </p:to>
                                    </p:set>
                                    <p:animEffect filter="fade" transition="in">
                                      <p:cBhvr>
                                        <p:cTn dur="1000"/>
                                        <p:tgtEl>
                                          <p:spTgt spid="1815"/>
                                        </p:tgtEl>
                                      </p:cBhvr>
                                    </p:animEffect>
                                  </p:childTnLst>
                                </p:cTn>
                              </p:par>
                              <p:par>
                                <p:cTn fill="hold" nodeType="withEffect" presetClass="entr" presetID="10" presetSubtype="0">
                                  <p:stCondLst>
                                    <p:cond delay="750"/>
                                  </p:stCondLst>
                                  <p:childTnLst>
                                    <p:set>
                                      <p:cBhvr>
                                        <p:cTn dur="1" fill="hold">
                                          <p:stCondLst>
                                            <p:cond delay="0"/>
                                          </p:stCondLst>
                                        </p:cTn>
                                        <p:tgtEl>
                                          <p:spTgt spid="1816"/>
                                        </p:tgtEl>
                                        <p:attrNameLst>
                                          <p:attrName>style.visibility</p:attrName>
                                        </p:attrNameLst>
                                      </p:cBhvr>
                                      <p:to>
                                        <p:strVal val="visible"/>
                                      </p:to>
                                    </p:set>
                                    <p:animEffect filter="fade" transition="in">
                                      <p:cBhvr>
                                        <p:cTn dur="1000"/>
                                        <p:tgtEl>
                                          <p:spTgt spid="18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20" name="Shape 1820"/>
        <p:cNvGrpSpPr/>
        <p:nvPr/>
      </p:nvGrpSpPr>
      <p:grpSpPr>
        <a:xfrm>
          <a:off x="0" y="0"/>
          <a:ext cx="0" cy="0"/>
          <a:chOff x="0" y="0"/>
          <a:chExt cx="0" cy="0"/>
        </a:xfrm>
      </p:grpSpPr>
      <p:sp>
        <p:nvSpPr>
          <p:cNvPr id="1821" name="Google Shape;1821;p234"/>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22" name="Google Shape;1822;p234"/>
          <p:cNvSpPr txBox="1"/>
          <p:nvPr/>
        </p:nvSpPr>
        <p:spPr>
          <a:xfrm>
            <a:off x="4206980"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823" name="Google Shape;1823;p234"/>
          <p:cNvSpPr txBox="1"/>
          <p:nvPr/>
        </p:nvSpPr>
        <p:spPr>
          <a:xfrm>
            <a:off x="330411"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824" name="Google Shape;1824;p234"/>
          <p:cNvSpPr txBox="1"/>
          <p:nvPr/>
        </p:nvSpPr>
        <p:spPr>
          <a:xfrm>
            <a:off x="8182081" y="2041209"/>
            <a:ext cx="3778038" cy="30469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Roboto"/>
              <a:buNone/>
            </a:pPr>
            <a:r>
              <a:rPr b="0" i="0" lang="en-GB" sz="1600" u="none" cap="none" strike="noStrike">
                <a:solidFill>
                  <a:srgbClr val="FFFFFF"/>
                </a:solidFill>
                <a:latin typeface="Roboto"/>
                <a:ea typeface="Roboto"/>
                <a:cs typeface="Roboto"/>
                <a:sym typeface="Roboto"/>
              </a:rPr>
              <a:t>Lorem ipsum dolor sit amet, consectetur adipiscing elit. Ut porta felis a diam laoreet, sit amet scelerisque ex consequat. Aliquam pharetra orci quis vestibulum congue. Nullam ultricies nunc lorem, a dictum diam lacinia vitae. Quisque tincidunt est vel porta pellentesque. Mauris a velit sit amet nisl elementum faucibus eget sed dolor. Sed viverra sit amet diam vestibulum imperdiet. Suspendisse consectetur sem ac purus commodo pharetra. </a:t>
            </a:r>
            <a:endParaRPr/>
          </a:p>
        </p:txBody>
      </p:sp>
      <p:sp>
        <p:nvSpPr>
          <p:cNvPr id="1825" name="Google Shape;1825;p234"/>
          <p:cNvSpPr txBox="1"/>
          <p:nvPr/>
        </p:nvSpPr>
        <p:spPr>
          <a:xfrm>
            <a:off x="330411" y="674624"/>
            <a:ext cx="11310046"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Three Columns Slide</a:t>
            </a:r>
            <a:endParaRPr/>
          </a:p>
        </p:txBody>
      </p:sp>
      <p:pic>
        <p:nvPicPr>
          <p:cNvPr id="1826" name="Google Shape;1826;p234"/>
          <p:cNvPicPr preferRelativeResize="0"/>
          <p:nvPr/>
        </p:nvPicPr>
        <p:blipFill rotWithShape="1">
          <a:blip r:embed="rId3">
            <a:alphaModFix/>
          </a:blip>
          <a:srcRect b="0" l="0" r="0" t="0"/>
          <a:stretch/>
        </p:blipFill>
        <p:spPr>
          <a:xfrm>
            <a:off x="10737273" y="176328"/>
            <a:ext cx="1222846" cy="710040"/>
          </a:xfrm>
          <a:prstGeom prst="rect">
            <a:avLst/>
          </a:prstGeom>
          <a:noFill/>
          <a:ln>
            <a:noFill/>
          </a:ln>
        </p:spPr>
      </p:pic>
      <p:sp>
        <p:nvSpPr>
          <p:cNvPr id="1827" name="Google Shape;1827;p234"/>
          <p:cNvSpPr/>
          <p:nvPr/>
        </p:nvSpPr>
        <p:spPr>
          <a:xfrm rot="-5242312">
            <a:off x="11234141" y="1093260"/>
            <a:ext cx="577078" cy="529313"/>
          </a:xfrm>
          <a:prstGeom prst="triangle">
            <a:avLst>
              <a:gd fmla="val 5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828" name="Google Shape;1828;p234"/>
          <p:cNvPicPr preferRelativeResize="0"/>
          <p:nvPr/>
        </p:nvPicPr>
        <p:blipFill rotWithShape="1">
          <a:blip r:embed="rId4">
            <a:alphaModFix/>
          </a:blip>
          <a:srcRect b="0" l="0" r="0" t="0"/>
          <a:stretch/>
        </p:blipFill>
        <p:spPr>
          <a:xfrm>
            <a:off x="1468609" y="683491"/>
            <a:ext cx="904018" cy="139080"/>
          </a:xfrm>
          <a:prstGeom prst="rect">
            <a:avLst/>
          </a:prstGeom>
          <a:noFill/>
          <a:ln>
            <a:noFill/>
          </a:ln>
        </p:spPr>
      </p:pic>
      <p:sp>
        <p:nvSpPr>
          <p:cNvPr id="1829" name="Google Shape;1829;p234"/>
          <p:cNvSpPr/>
          <p:nvPr/>
        </p:nvSpPr>
        <p:spPr>
          <a:xfrm>
            <a:off x="5593811" y="5818121"/>
            <a:ext cx="266700" cy="2667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30" name="Google Shape;1830;p234"/>
          <p:cNvSpPr/>
          <p:nvPr/>
        </p:nvSpPr>
        <p:spPr>
          <a:xfrm>
            <a:off x="5963097" y="5818121"/>
            <a:ext cx="266700" cy="2667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31" name="Google Shape;1831;p234"/>
          <p:cNvSpPr/>
          <p:nvPr/>
        </p:nvSpPr>
        <p:spPr>
          <a:xfrm>
            <a:off x="6327439" y="5818121"/>
            <a:ext cx="266700" cy="2667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500"/>
                                  </p:stCondLst>
                                  <p:childTnLst>
                                    <p:set>
                                      <p:cBhvr>
                                        <p:cTn dur="1" fill="hold">
                                          <p:stCondLst>
                                            <p:cond delay="0"/>
                                          </p:stCondLst>
                                        </p:cTn>
                                        <p:tgtEl>
                                          <p:spTgt spid="1825"/>
                                        </p:tgtEl>
                                        <p:attrNameLst>
                                          <p:attrName>style.visibility</p:attrName>
                                        </p:attrNameLst>
                                      </p:cBhvr>
                                      <p:to>
                                        <p:strVal val="visible"/>
                                      </p:to>
                                    </p:set>
                                    <p:anim calcmode="lin" valueType="num">
                                      <p:cBhvr additive="base">
                                        <p:cTn dur="500"/>
                                        <p:tgtEl>
                                          <p:spTgt spid="1825"/>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1000"/>
                                  </p:stCondLst>
                                  <p:childTnLst>
                                    <p:set>
                                      <p:cBhvr>
                                        <p:cTn dur="1" fill="hold">
                                          <p:stCondLst>
                                            <p:cond delay="0"/>
                                          </p:stCondLst>
                                        </p:cTn>
                                        <p:tgtEl>
                                          <p:spTgt spid="1826"/>
                                        </p:tgtEl>
                                        <p:attrNameLst>
                                          <p:attrName>style.visibility</p:attrName>
                                        </p:attrNameLst>
                                      </p:cBhvr>
                                      <p:to>
                                        <p:strVal val="visible"/>
                                      </p:to>
                                    </p:set>
                                    <p:animEffect filter="fade" transition="in">
                                      <p:cBhvr>
                                        <p:cTn dur="500"/>
                                        <p:tgtEl>
                                          <p:spTgt spid="1826"/>
                                        </p:tgtEl>
                                      </p:cBhvr>
                                    </p:animEffect>
                                  </p:childTnLst>
                                </p:cTn>
                              </p:par>
                              <p:par>
                                <p:cTn fill="hold" nodeType="withEffect" presetClass="entr" presetID="10" presetSubtype="0">
                                  <p:stCondLst>
                                    <p:cond delay="250"/>
                                  </p:stCondLst>
                                  <p:childTnLst>
                                    <p:set>
                                      <p:cBhvr>
                                        <p:cTn dur="1" fill="hold">
                                          <p:stCondLst>
                                            <p:cond delay="0"/>
                                          </p:stCondLst>
                                        </p:cTn>
                                        <p:tgtEl>
                                          <p:spTgt spid="1821"/>
                                        </p:tgtEl>
                                        <p:attrNameLst>
                                          <p:attrName>style.visibility</p:attrName>
                                        </p:attrNameLst>
                                      </p:cBhvr>
                                      <p:to>
                                        <p:strVal val="visible"/>
                                      </p:to>
                                    </p:set>
                                    <p:animEffect filter="fade" transition="in">
                                      <p:cBhvr>
                                        <p:cTn dur="500"/>
                                        <p:tgtEl>
                                          <p:spTgt spid="1821"/>
                                        </p:tgtEl>
                                      </p:cBhvr>
                                    </p:animEffect>
                                  </p:childTnLst>
                                </p:cTn>
                              </p:par>
                              <p:par>
                                <p:cTn fill="hold" nodeType="withEffect" presetClass="entr" presetID="10" presetSubtype="0">
                                  <p:stCondLst>
                                    <p:cond delay="250"/>
                                  </p:stCondLst>
                                  <p:childTnLst>
                                    <p:set>
                                      <p:cBhvr>
                                        <p:cTn dur="1" fill="hold">
                                          <p:stCondLst>
                                            <p:cond delay="0"/>
                                          </p:stCondLst>
                                        </p:cTn>
                                        <p:tgtEl>
                                          <p:spTgt spid="1828"/>
                                        </p:tgtEl>
                                        <p:attrNameLst>
                                          <p:attrName>style.visibility</p:attrName>
                                        </p:attrNameLst>
                                      </p:cBhvr>
                                      <p:to>
                                        <p:strVal val="visible"/>
                                      </p:to>
                                    </p:set>
                                    <p:animEffect filter="fade" transition="in">
                                      <p:cBhvr>
                                        <p:cTn dur="500"/>
                                        <p:tgtEl>
                                          <p:spTgt spid="1828"/>
                                        </p:tgtEl>
                                      </p:cBhvr>
                                    </p:animEffect>
                                  </p:childTnLst>
                                </p:cTn>
                              </p:par>
                              <p:par>
                                <p:cTn fill="hold" nodeType="withEffect" presetClass="entr" presetID="10" presetSubtype="0">
                                  <p:stCondLst>
                                    <p:cond delay="250"/>
                                  </p:stCondLst>
                                  <p:childTnLst>
                                    <p:set>
                                      <p:cBhvr>
                                        <p:cTn dur="1" fill="hold">
                                          <p:stCondLst>
                                            <p:cond delay="0"/>
                                          </p:stCondLst>
                                        </p:cTn>
                                        <p:tgtEl>
                                          <p:spTgt spid="1829"/>
                                        </p:tgtEl>
                                        <p:attrNameLst>
                                          <p:attrName>style.visibility</p:attrName>
                                        </p:attrNameLst>
                                      </p:cBhvr>
                                      <p:to>
                                        <p:strVal val="visible"/>
                                      </p:to>
                                    </p:set>
                                    <p:animEffect filter="fade" transition="in">
                                      <p:cBhvr>
                                        <p:cTn dur="1000"/>
                                        <p:tgtEl>
                                          <p:spTgt spid="1829"/>
                                        </p:tgtEl>
                                      </p:cBhvr>
                                    </p:animEffect>
                                  </p:childTnLst>
                                </p:cTn>
                              </p:par>
                              <p:par>
                                <p:cTn fill="hold" nodeType="withEffect" presetClass="entr" presetID="10" presetSubtype="0">
                                  <p:stCondLst>
                                    <p:cond delay="500"/>
                                  </p:stCondLst>
                                  <p:childTnLst>
                                    <p:set>
                                      <p:cBhvr>
                                        <p:cTn dur="1" fill="hold">
                                          <p:stCondLst>
                                            <p:cond delay="0"/>
                                          </p:stCondLst>
                                        </p:cTn>
                                        <p:tgtEl>
                                          <p:spTgt spid="1830"/>
                                        </p:tgtEl>
                                        <p:attrNameLst>
                                          <p:attrName>style.visibility</p:attrName>
                                        </p:attrNameLst>
                                      </p:cBhvr>
                                      <p:to>
                                        <p:strVal val="visible"/>
                                      </p:to>
                                    </p:set>
                                    <p:animEffect filter="fade" transition="in">
                                      <p:cBhvr>
                                        <p:cTn dur="1000"/>
                                        <p:tgtEl>
                                          <p:spTgt spid="1830"/>
                                        </p:tgtEl>
                                      </p:cBhvr>
                                    </p:animEffect>
                                  </p:childTnLst>
                                </p:cTn>
                              </p:par>
                              <p:par>
                                <p:cTn fill="hold" nodeType="withEffect" presetClass="entr" presetID="10" presetSubtype="0">
                                  <p:stCondLst>
                                    <p:cond delay="750"/>
                                  </p:stCondLst>
                                  <p:childTnLst>
                                    <p:set>
                                      <p:cBhvr>
                                        <p:cTn dur="1" fill="hold">
                                          <p:stCondLst>
                                            <p:cond delay="0"/>
                                          </p:stCondLst>
                                        </p:cTn>
                                        <p:tgtEl>
                                          <p:spTgt spid="1831"/>
                                        </p:tgtEl>
                                        <p:attrNameLst>
                                          <p:attrName>style.visibility</p:attrName>
                                        </p:attrNameLst>
                                      </p:cBhvr>
                                      <p:to>
                                        <p:strVal val="visible"/>
                                      </p:to>
                                    </p:set>
                                    <p:animEffect filter="fade" transition="in">
                                      <p:cBhvr>
                                        <p:cTn dur="1000"/>
                                        <p:tgtEl>
                                          <p:spTgt spid="18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35" name="Shape 1835"/>
        <p:cNvGrpSpPr/>
        <p:nvPr/>
      </p:nvGrpSpPr>
      <p:grpSpPr>
        <a:xfrm>
          <a:off x="0" y="0"/>
          <a:ext cx="0" cy="0"/>
          <a:chOff x="0" y="0"/>
          <a:chExt cx="0" cy="0"/>
        </a:xfrm>
      </p:grpSpPr>
      <p:sp>
        <p:nvSpPr>
          <p:cNvPr id="1836" name="Google Shape;1836;p235"/>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37" name="Google Shape;1837;p235"/>
          <p:cNvSpPr txBox="1"/>
          <p:nvPr/>
        </p:nvSpPr>
        <p:spPr>
          <a:xfrm>
            <a:off x="1827446" y="4141609"/>
            <a:ext cx="8913412" cy="163121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D8D8D8"/>
              </a:buClr>
              <a:buSzPts val="2000"/>
              <a:buFont typeface="Calibri"/>
              <a:buNone/>
            </a:pPr>
            <a:r>
              <a:rPr b="0" i="1" lang="en-GB" sz="2000" u="none" cap="none" strike="noStrike">
                <a:solidFill>
                  <a:srgbClr val="D8D8D8"/>
                </a:solidFill>
                <a:latin typeface="Calibri"/>
                <a:ea typeface="Calibri"/>
                <a:cs typeface="Calibri"/>
                <a:sym typeface="Calibri"/>
              </a:rPr>
              <a:t>Lorem ipsum dolor sit amet, consectetur adip is cing elit. Nam vel quam nisl. Interdum et males uada fames ac ante ipsum primis in fauci bus. Duis dapibus id augue quis semper. Vestibulum ante ipsum primis in faucibus orci luctus et ultr ices posuere cubilia Curae; Suspendisse sem ne que, tincidunt eget dolor nec, finibus malesuada ligula. Fusce nec lobortis nulla.</a:t>
            </a:r>
            <a:endParaRPr/>
          </a:p>
        </p:txBody>
      </p:sp>
      <p:sp>
        <p:nvSpPr>
          <p:cNvPr id="1838" name="Google Shape;1838;p235"/>
          <p:cNvSpPr txBox="1"/>
          <p:nvPr/>
        </p:nvSpPr>
        <p:spPr>
          <a:xfrm>
            <a:off x="3673274" y="3045564"/>
            <a:ext cx="4987415" cy="1008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5400"/>
              <a:buFont typeface="Arial"/>
              <a:buNone/>
            </a:pPr>
            <a:r>
              <a:rPr b="0" i="0" lang="en-GB" sz="5400" u="none" cap="none" strike="noStrike">
                <a:solidFill>
                  <a:srgbClr val="FFC000"/>
                </a:solidFill>
                <a:latin typeface="Calibri"/>
                <a:ea typeface="Calibri"/>
                <a:cs typeface="Calibri"/>
                <a:sym typeface="Calibri"/>
              </a:rPr>
              <a:t>Summary</a:t>
            </a:r>
            <a:endParaRPr b="0" i="0" sz="5400" u="none" cap="none" strike="noStrike">
              <a:solidFill>
                <a:srgbClr val="92D050"/>
              </a:solidFill>
              <a:latin typeface="Calibri"/>
              <a:ea typeface="Calibri"/>
              <a:cs typeface="Calibri"/>
              <a:sym typeface="Calibri"/>
            </a:endParaRPr>
          </a:p>
        </p:txBody>
      </p:sp>
      <p:sp>
        <p:nvSpPr>
          <p:cNvPr id="1839" name="Google Shape;1839;p235"/>
          <p:cNvSpPr/>
          <p:nvPr/>
        </p:nvSpPr>
        <p:spPr>
          <a:xfrm>
            <a:off x="1776000" y="-2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40" name="Google Shape;1840;p235"/>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41" name="Google Shape;1841;p235"/>
          <p:cNvSpPr/>
          <p:nvPr/>
        </p:nvSpPr>
        <p:spPr>
          <a:xfrm>
            <a:off x="1115140" y="3508137"/>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42" name="Google Shape;1842;p235"/>
          <p:cNvSpPr/>
          <p:nvPr/>
        </p:nvSpPr>
        <p:spPr>
          <a:xfrm>
            <a:off x="868048" y="3181908"/>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1843" name="Google Shape;1843;p235"/>
          <p:cNvGrpSpPr/>
          <p:nvPr/>
        </p:nvGrpSpPr>
        <p:grpSpPr>
          <a:xfrm>
            <a:off x="5223897" y="780264"/>
            <a:ext cx="1695068" cy="1960656"/>
            <a:chOff x="9876910" y="158289"/>
            <a:chExt cx="1972973" cy="2282104"/>
          </a:xfrm>
        </p:grpSpPr>
        <p:sp>
          <p:nvSpPr>
            <p:cNvPr id="1844" name="Google Shape;1844;p235"/>
            <p:cNvSpPr/>
            <p:nvPr/>
          </p:nvSpPr>
          <p:spPr>
            <a:xfrm>
              <a:off x="10704286" y="1920186"/>
              <a:ext cx="90920" cy="454602"/>
            </a:xfrm>
            <a:custGeom>
              <a:rect b="b" l="l" r="r" t="t"/>
              <a:pathLst>
                <a:path extrusionOk="0" h="454602" w="90920">
                  <a:moveTo>
                    <a:pt x="127289" y="20144"/>
                  </a:moveTo>
                  <a:cubicBezTo>
                    <a:pt x="54552" y="-61684"/>
                    <a:pt x="0" y="129249"/>
                    <a:pt x="0" y="174709"/>
                  </a:cubicBezTo>
                  <a:cubicBezTo>
                    <a:pt x="0" y="256537"/>
                    <a:pt x="136381" y="365642"/>
                    <a:pt x="145473" y="256537"/>
                  </a:cubicBezTo>
                  <a:cubicBezTo>
                    <a:pt x="154565" y="174709"/>
                    <a:pt x="72736" y="247445"/>
                    <a:pt x="63644" y="274721"/>
                  </a:cubicBezTo>
                  <a:cubicBezTo>
                    <a:pt x="27276" y="365642"/>
                    <a:pt x="72736" y="483838"/>
                    <a:pt x="154565" y="529299"/>
                  </a:cubicBez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45" name="Google Shape;1845;p235"/>
            <p:cNvSpPr/>
            <p:nvPr/>
          </p:nvSpPr>
          <p:spPr>
            <a:xfrm>
              <a:off x="10974614" y="1894870"/>
              <a:ext cx="272761" cy="545523"/>
            </a:xfrm>
            <a:custGeom>
              <a:rect b="b" l="l" r="r" t="t"/>
              <a:pathLst>
                <a:path extrusionOk="0" h="545522" w="272761">
                  <a:moveTo>
                    <a:pt x="56986" y="0"/>
                  </a:moveTo>
                  <a:cubicBezTo>
                    <a:pt x="29710" y="81828"/>
                    <a:pt x="-61210" y="254577"/>
                    <a:pt x="66078" y="300038"/>
                  </a:cubicBezTo>
                  <a:cubicBezTo>
                    <a:pt x="202459" y="345498"/>
                    <a:pt x="147907" y="154565"/>
                    <a:pt x="84262" y="300038"/>
                  </a:cubicBezTo>
                  <a:cubicBezTo>
                    <a:pt x="75170" y="327314"/>
                    <a:pt x="66078" y="409142"/>
                    <a:pt x="84262" y="436418"/>
                  </a:cubicBezTo>
                  <a:cubicBezTo>
                    <a:pt x="120630" y="481879"/>
                    <a:pt x="166091" y="445510"/>
                    <a:pt x="202459" y="454602"/>
                  </a:cubicBezTo>
                  <a:cubicBezTo>
                    <a:pt x="102446" y="427326"/>
                    <a:pt x="138815" y="627351"/>
                    <a:pt x="302471" y="590983"/>
                  </a:cubicBez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46" name="Google Shape;1846;p235"/>
            <p:cNvSpPr/>
            <p:nvPr/>
          </p:nvSpPr>
          <p:spPr>
            <a:xfrm>
              <a:off x="10422433" y="649260"/>
              <a:ext cx="909205" cy="1181966"/>
            </a:xfrm>
            <a:custGeom>
              <a:rect b="b" l="l" r="r" t="t"/>
              <a:pathLst>
                <a:path extrusionOk="0" h="1181966" w="909204">
                  <a:moveTo>
                    <a:pt x="936481" y="472786"/>
                  </a:moveTo>
                  <a:cubicBezTo>
                    <a:pt x="936481" y="663719"/>
                    <a:pt x="827376" y="818284"/>
                    <a:pt x="672811" y="900113"/>
                  </a:cubicBezTo>
                  <a:lnTo>
                    <a:pt x="672811" y="1100138"/>
                  </a:lnTo>
                  <a:cubicBezTo>
                    <a:pt x="672811" y="1172874"/>
                    <a:pt x="618259" y="1227426"/>
                    <a:pt x="545523" y="1227426"/>
                  </a:cubicBezTo>
                  <a:lnTo>
                    <a:pt x="390958" y="1227426"/>
                  </a:lnTo>
                  <a:cubicBezTo>
                    <a:pt x="318222" y="1227426"/>
                    <a:pt x="263669" y="1172874"/>
                    <a:pt x="263669" y="1100138"/>
                  </a:cubicBezTo>
                  <a:lnTo>
                    <a:pt x="263669" y="900113"/>
                  </a:lnTo>
                  <a:cubicBezTo>
                    <a:pt x="109105" y="827376"/>
                    <a:pt x="0" y="663719"/>
                    <a:pt x="0" y="472786"/>
                  </a:cubicBezTo>
                  <a:cubicBezTo>
                    <a:pt x="0" y="209117"/>
                    <a:pt x="209117" y="0"/>
                    <a:pt x="463694" y="0"/>
                  </a:cubicBezTo>
                  <a:cubicBezTo>
                    <a:pt x="718272" y="0"/>
                    <a:pt x="936481" y="209117"/>
                    <a:pt x="936481" y="472786"/>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47" name="Google Shape;1847;p235"/>
            <p:cNvSpPr/>
            <p:nvPr/>
          </p:nvSpPr>
          <p:spPr>
            <a:xfrm>
              <a:off x="10595182" y="1694845"/>
              <a:ext cx="545523" cy="272761"/>
            </a:xfrm>
            <a:custGeom>
              <a:rect b="b" l="l" r="r" t="t"/>
              <a:pathLst>
                <a:path extrusionOk="0" h="272761" w="545522">
                  <a:moveTo>
                    <a:pt x="0" y="0"/>
                  </a:moveTo>
                  <a:lnTo>
                    <a:pt x="600075" y="0"/>
                  </a:lnTo>
                  <a:lnTo>
                    <a:pt x="600075" y="309130"/>
                  </a:lnTo>
                  <a:lnTo>
                    <a:pt x="0" y="309130"/>
                  </a:lnTo>
                  <a:close/>
                </a:path>
              </a:pathLst>
            </a:custGeom>
            <a:solidFill>
              <a:schemeClr val="dk1"/>
            </a:solidFill>
            <a:ln cap="rnd" cmpd="sng" w="993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48" name="Google Shape;1848;p235"/>
            <p:cNvSpPr/>
            <p:nvPr/>
          </p:nvSpPr>
          <p:spPr>
            <a:xfrm>
              <a:off x="10595182" y="1849410"/>
              <a:ext cx="545523" cy="90920"/>
            </a:xfrm>
            <a:custGeom>
              <a:rect b="b" l="l" r="r" t="t"/>
              <a:pathLst>
                <a:path extrusionOk="0" h="120000" w="545522">
                  <a:moveTo>
                    <a:pt x="0" y="0"/>
                  </a:moveTo>
                  <a:lnTo>
                    <a:pt x="600075" y="0"/>
                  </a:lnTo>
                </a:path>
              </a:pathLst>
            </a:custGeom>
            <a:noFill/>
            <a:ln cap="rnd" cmpd="sng" w="545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49" name="Google Shape;1849;p235"/>
            <p:cNvSpPr/>
            <p:nvPr/>
          </p:nvSpPr>
          <p:spPr>
            <a:xfrm>
              <a:off x="9940554" y="1549372"/>
              <a:ext cx="363682" cy="90920"/>
            </a:xfrm>
            <a:custGeom>
              <a:rect b="b" l="l" r="r" t="t"/>
              <a:pathLst>
                <a:path extrusionOk="0" h="90920" w="363681">
                  <a:moveTo>
                    <a:pt x="436418" y="0"/>
                  </a:moveTo>
                  <a:cubicBezTo>
                    <a:pt x="400050" y="9092"/>
                    <a:pt x="0" y="109104"/>
                    <a:pt x="0" y="109104"/>
                  </a:cubicBez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50" name="Google Shape;1850;p235"/>
            <p:cNvSpPr/>
            <p:nvPr/>
          </p:nvSpPr>
          <p:spPr>
            <a:xfrm>
              <a:off x="9876910" y="994757"/>
              <a:ext cx="272761" cy="90920"/>
            </a:xfrm>
            <a:custGeom>
              <a:rect b="b" l="l" r="r" t="t"/>
              <a:pathLst>
                <a:path extrusionOk="0" h="120000" w="272761">
                  <a:moveTo>
                    <a:pt x="300038" y="72000"/>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51" name="Google Shape;1851;p235"/>
            <p:cNvSpPr/>
            <p:nvPr/>
          </p:nvSpPr>
          <p:spPr>
            <a:xfrm>
              <a:off x="10095119" y="403774"/>
              <a:ext cx="272761" cy="181841"/>
            </a:xfrm>
            <a:custGeom>
              <a:rect b="b" l="l" r="r" t="t"/>
              <a:pathLst>
                <a:path extrusionOk="0" h="181840" w="272761">
                  <a:moveTo>
                    <a:pt x="336406" y="218209"/>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52" name="Google Shape;1852;p235"/>
            <p:cNvSpPr/>
            <p:nvPr/>
          </p:nvSpPr>
          <p:spPr>
            <a:xfrm>
              <a:off x="10858851" y="158289"/>
              <a:ext cx="90920" cy="181841"/>
            </a:xfrm>
            <a:custGeom>
              <a:rect b="b" l="l" r="r" t="t"/>
              <a:pathLst>
                <a:path extrusionOk="0" h="181840" w="120000">
                  <a:moveTo>
                    <a:pt x="0" y="263669"/>
                  </a:moveTo>
                  <a:lnTo>
                    <a:pt x="0"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53" name="Google Shape;1853;p235"/>
            <p:cNvSpPr/>
            <p:nvPr/>
          </p:nvSpPr>
          <p:spPr>
            <a:xfrm>
              <a:off x="11358914" y="394682"/>
              <a:ext cx="272761" cy="181841"/>
            </a:xfrm>
            <a:custGeom>
              <a:rect b="b" l="l" r="r" t="t"/>
              <a:pathLst>
                <a:path extrusionOk="0" h="181840" w="272761">
                  <a:moveTo>
                    <a:pt x="0" y="245485"/>
                  </a:moveTo>
                  <a:lnTo>
                    <a:pt x="327314" y="0"/>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54" name="Google Shape;1854;p235"/>
            <p:cNvSpPr/>
            <p:nvPr/>
          </p:nvSpPr>
          <p:spPr>
            <a:xfrm>
              <a:off x="11577123" y="1085678"/>
              <a:ext cx="272761" cy="90920"/>
            </a:xfrm>
            <a:custGeom>
              <a:rect b="b" l="l" r="r" t="t"/>
              <a:pathLst>
                <a:path extrusionOk="0" h="120000" w="272761">
                  <a:moveTo>
                    <a:pt x="0" y="0"/>
                  </a:moveTo>
                  <a:cubicBezTo>
                    <a:pt x="18184" y="12000"/>
                    <a:pt x="281853" y="0"/>
                    <a:pt x="281853" y="0"/>
                  </a:cubicBez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855" name="Google Shape;1855;p235"/>
            <p:cNvSpPr/>
            <p:nvPr/>
          </p:nvSpPr>
          <p:spPr>
            <a:xfrm>
              <a:off x="11404374" y="1476636"/>
              <a:ext cx="272761" cy="181841"/>
            </a:xfrm>
            <a:custGeom>
              <a:rect b="b" l="l" r="r" t="t"/>
              <a:pathLst>
                <a:path extrusionOk="0" h="181840" w="272761">
                  <a:moveTo>
                    <a:pt x="0" y="0"/>
                  </a:moveTo>
                  <a:lnTo>
                    <a:pt x="345498" y="181841"/>
                  </a:lnTo>
                </a:path>
              </a:pathLst>
            </a:custGeom>
            <a:noFill/>
            <a:ln cap="rnd" cmpd="sng" w="5455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36"/>
                                        </p:tgtEl>
                                        <p:attrNameLst>
                                          <p:attrName>style.visibility</p:attrName>
                                        </p:attrNameLst>
                                      </p:cBhvr>
                                      <p:to>
                                        <p:strVal val="visible"/>
                                      </p:to>
                                    </p:set>
                                    <p:animEffect filter="fade" transition="in">
                                      <p:cBhvr>
                                        <p:cTn dur="500"/>
                                        <p:tgtEl>
                                          <p:spTgt spid="18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9" name="Shape 1009"/>
        <p:cNvGrpSpPr/>
        <p:nvPr/>
      </p:nvGrpSpPr>
      <p:grpSpPr>
        <a:xfrm>
          <a:off x="0" y="0"/>
          <a:ext cx="0" cy="0"/>
          <a:chOff x="0" y="0"/>
          <a:chExt cx="0" cy="0"/>
        </a:xfrm>
      </p:grpSpPr>
      <p:sp>
        <p:nvSpPr>
          <p:cNvPr id="1010" name="Google Shape;1010;p200"/>
          <p:cNvSpPr/>
          <p:nvPr/>
        </p:nvSpPr>
        <p:spPr>
          <a:xfrm>
            <a:off x="6932865" y="6045802"/>
            <a:ext cx="4960076"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alibri"/>
              <a:buNone/>
            </a:pPr>
            <a:r>
              <a:rPr b="1" i="1" lang="en-GB" sz="1800" u="none" cap="none" strike="noStrike">
                <a:solidFill>
                  <a:srgbClr val="000000"/>
                </a:solidFill>
                <a:latin typeface="Calibri"/>
                <a:ea typeface="Calibri"/>
                <a:cs typeface="Calibri"/>
                <a:sym typeface="Calibri"/>
              </a:rPr>
              <a:t>Download More Icons From Microsoft PowerPoint</a:t>
            </a:r>
            <a:endParaRPr/>
          </a:p>
        </p:txBody>
      </p:sp>
      <p:pic>
        <p:nvPicPr>
          <p:cNvPr descr="Burger and drink" id="1011" name="Google Shape;1011;p200"/>
          <p:cNvPicPr preferRelativeResize="0"/>
          <p:nvPr/>
        </p:nvPicPr>
        <p:blipFill rotWithShape="1">
          <a:blip r:embed="rId3">
            <a:alphaModFix/>
          </a:blip>
          <a:srcRect b="0" l="0" r="0" t="0"/>
          <a:stretch/>
        </p:blipFill>
        <p:spPr>
          <a:xfrm>
            <a:off x="2062294" y="2419164"/>
            <a:ext cx="914400" cy="914400"/>
          </a:xfrm>
          <a:prstGeom prst="rect">
            <a:avLst/>
          </a:prstGeom>
          <a:noFill/>
          <a:ln>
            <a:noFill/>
          </a:ln>
        </p:spPr>
      </p:pic>
      <p:pic>
        <p:nvPicPr>
          <p:cNvPr descr="Taco" id="1012" name="Google Shape;1012;p200"/>
          <p:cNvPicPr preferRelativeResize="0"/>
          <p:nvPr/>
        </p:nvPicPr>
        <p:blipFill rotWithShape="1">
          <a:blip r:embed="rId4">
            <a:alphaModFix/>
          </a:blip>
          <a:srcRect b="0" l="0" r="0" t="0"/>
          <a:stretch/>
        </p:blipFill>
        <p:spPr>
          <a:xfrm>
            <a:off x="3205853" y="2419164"/>
            <a:ext cx="914400" cy="914400"/>
          </a:xfrm>
          <a:prstGeom prst="rect">
            <a:avLst/>
          </a:prstGeom>
          <a:noFill/>
          <a:ln>
            <a:noFill/>
          </a:ln>
        </p:spPr>
      </p:pic>
      <p:pic>
        <p:nvPicPr>
          <p:cNvPr descr="Chicken leg" id="1013" name="Google Shape;1013;p200"/>
          <p:cNvPicPr preferRelativeResize="0"/>
          <p:nvPr/>
        </p:nvPicPr>
        <p:blipFill rotWithShape="1">
          <a:blip r:embed="rId5">
            <a:alphaModFix/>
          </a:blip>
          <a:srcRect b="0" l="0" r="0" t="0"/>
          <a:stretch/>
        </p:blipFill>
        <p:spPr>
          <a:xfrm>
            <a:off x="4349412" y="2419164"/>
            <a:ext cx="914400" cy="914400"/>
          </a:xfrm>
          <a:prstGeom prst="rect">
            <a:avLst/>
          </a:prstGeom>
          <a:noFill/>
          <a:ln>
            <a:noFill/>
          </a:ln>
        </p:spPr>
      </p:pic>
      <p:pic>
        <p:nvPicPr>
          <p:cNvPr descr="Pasta" id="1014" name="Google Shape;1014;p200"/>
          <p:cNvPicPr preferRelativeResize="0"/>
          <p:nvPr/>
        </p:nvPicPr>
        <p:blipFill rotWithShape="1">
          <a:blip r:embed="rId6">
            <a:alphaModFix/>
          </a:blip>
          <a:srcRect b="0" l="0" r="0" t="0"/>
          <a:stretch/>
        </p:blipFill>
        <p:spPr>
          <a:xfrm>
            <a:off x="5492971" y="2419164"/>
            <a:ext cx="914400" cy="914400"/>
          </a:xfrm>
          <a:prstGeom prst="rect">
            <a:avLst/>
          </a:prstGeom>
          <a:noFill/>
          <a:ln>
            <a:noFill/>
          </a:ln>
        </p:spPr>
      </p:pic>
      <p:pic>
        <p:nvPicPr>
          <p:cNvPr descr="Whole pizza" id="1015" name="Google Shape;1015;p200"/>
          <p:cNvPicPr preferRelativeResize="0"/>
          <p:nvPr/>
        </p:nvPicPr>
        <p:blipFill rotWithShape="1">
          <a:blip r:embed="rId7">
            <a:alphaModFix/>
          </a:blip>
          <a:srcRect b="0" l="0" r="0" t="0"/>
          <a:stretch/>
        </p:blipFill>
        <p:spPr>
          <a:xfrm>
            <a:off x="6636530" y="2419164"/>
            <a:ext cx="914400" cy="914400"/>
          </a:xfrm>
          <a:prstGeom prst="rect">
            <a:avLst/>
          </a:prstGeom>
          <a:noFill/>
          <a:ln>
            <a:noFill/>
          </a:ln>
        </p:spPr>
      </p:pic>
      <p:pic>
        <p:nvPicPr>
          <p:cNvPr descr="Pizza" id="1016" name="Google Shape;1016;p200"/>
          <p:cNvPicPr preferRelativeResize="0"/>
          <p:nvPr/>
        </p:nvPicPr>
        <p:blipFill rotWithShape="1">
          <a:blip r:embed="rId8">
            <a:alphaModFix/>
          </a:blip>
          <a:srcRect b="0" l="0" r="0" t="0"/>
          <a:stretch/>
        </p:blipFill>
        <p:spPr>
          <a:xfrm>
            <a:off x="7780089" y="2419164"/>
            <a:ext cx="914400" cy="914400"/>
          </a:xfrm>
          <a:prstGeom prst="rect">
            <a:avLst/>
          </a:prstGeom>
          <a:noFill/>
          <a:ln>
            <a:noFill/>
          </a:ln>
        </p:spPr>
      </p:pic>
      <p:pic>
        <p:nvPicPr>
          <p:cNvPr descr="Watermelon" id="1017" name="Google Shape;1017;p200"/>
          <p:cNvPicPr preferRelativeResize="0"/>
          <p:nvPr/>
        </p:nvPicPr>
        <p:blipFill rotWithShape="1">
          <a:blip r:embed="rId9">
            <a:alphaModFix/>
          </a:blip>
          <a:srcRect b="0" l="0" r="0" t="0"/>
          <a:stretch/>
        </p:blipFill>
        <p:spPr>
          <a:xfrm>
            <a:off x="8923648" y="2419164"/>
            <a:ext cx="914400" cy="914400"/>
          </a:xfrm>
          <a:prstGeom prst="rect">
            <a:avLst/>
          </a:prstGeom>
          <a:noFill/>
          <a:ln>
            <a:noFill/>
          </a:ln>
        </p:spPr>
      </p:pic>
      <p:pic>
        <p:nvPicPr>
          <p:cNvPr descr="Fork" id="1018" name="Google Shape;1018;p200"/>
          <p:cNvPicPr preferRelativeResize="0"/>
          <p:nvPr/>
        </p:nvPicPr>
        <p:blipFill rotWithShape="1">
          <a:blip r:embed="rId10">
            <a:alphaModFix/>
          </a:blip>
          <a:srcRect b="0" l="0" r="0" t="0"/>
          <a:stretch/>
        </p:blipFill>
        <p:spPr>
          <a:xfrm>
            <a:off x="10067207" y="2419164"/>
            <a:ext cx="914400" cy="914400"/>
          </a:xfrm>
          <a:prstGeom prst="rect">
            <a:avLst/>
          </a:prstGeom>
          <a:noFill/>
          <a:ln>
            <a:noFill/>
          </a:ln>
        </p:spPr>
      </p:pic>
      <p:pic>
        <p:nvPicPr>
          <p:cNvPr descr="Table setting" id="1019" name="Google Shape;1019;p200"/>
          <p:cNvPicPr preferRelativeResize="0"/>
          <p:nvPr/>
        </p:nvPicPr>
        <p:blipFill rotWithShape="1">
          <a:blip r:embed="rId11">
            <a:alphaModFix/>
          </a:blip>
          <a:srcRect b="0" l="0" r="0" t="0"/>
          <a:stretch/>
        </p:blipFill>
        <p:spPr>
          <a:xfrm>
            <a:off x="4120252" y="3849913"/>
            <a:ext cx="1143559" cy="1143559"/>
          </a:xfrm>
          <a:prstGeom prst="rect">
            <a:avLst/>
          </a:prstGeom>
          <a:noFill/>
          <a:ln>
            <a:noFill/>
          </a:ln>
        </p:spPr>
      </p:pic>
      <p:pic>
        <p:nvPicPr>
          <p:cNvPr descr="Apple" id="1020" name="Google Shape;1020;p200"/>
          <p:cNvPicPr preferRelativeResize="0"/>
          <p:nvPr/>
        </p:nvPicPr>
        <p:blipFill rotWithShape="1">
          <a:blip r:embed="rId12">
            <a:alphaModFix/>
          </a:blip>
          <a:srcRect b="0" l="0" r="0" t="0"/>
          <a:stretch/>
        </p:blipFill>
        <p:spPr>
          <a:xfrm>
            <a:off x="7780089" y="3782540"/>
            <a:ext cx="914400" cy="914400"/>
          </a:xfrm>
          <a:prstGeom prst="rect">
            <a:avLst/>
          </a:prstGeom>
          <a:noFill/>
          <a:ln>
            <a:noFill/>
          </a:ln>
        </p:spPr>
      </p:pic>
      <p:pic>
        <p:nvPicPr>
          <p:cNvPr descr="Wine" id="1021" name="Google Shape;1021;p200"/>
          <p:cNvPicPr preferRelativeResize="0"/>
          <p:nvPr/>
        </p:nvPicPr>
        <p:blipFill rotWithShape="1">
          <a:blip r:embed="rId13">
            <a:alphaModFix/>
          </a:blip>
          <a:srcRect b="0" l="0" r="0" t="0"/>
          <a:stretch/>
        </p:blipFill>
        <p:spPr>
          <a:xfrm>
            <a:off x="5492971" y="3886427"/>
            <a:ext cx="914400" cy="914400"/>
          </a:xfrm>
          <a:prstGeom prst="rect">
            <a:avLst/>
          </a:prstGeom>
          <a:noFill/>
          <a:ln>
            <a:noFill/>
          </a:ln>
        </p:spPr>
      </p:pic>
      <p:pic>
        <p:nvPicPr>
          <p:cNvPr descr="Bottle" id="1022" name="Google Shape;1022;p200"/>
          <p:cNvPicPr preferRelativeResize="0"/>
          <p:nvPr/>
        </p:nvPicPr>
        <p:blipFill rotWithShape="1">
          <a:blip r:embed="rId14">
            <a:alphaModFix/>
          </a:blip>
          <a:srcRect b="0" l="0" r="0" t="0"/>
          <a:stretch/>
        </p:blipFill>
        <p:spPr>
          <a:xfrm>
            <a:off x="918735" y="2419164"/>
            <a:ext cx="914400" cy="914400"/>
          </a:xfrm>
          <a:prstGeom prst="rect">
            <a:avLst/>
          </a:prstGeom>
          <a:noFill/>
          <a:ln>
            <a:noFill/>
          </a:ln>
        </p:spPr>
      </p:pic>
      <p:pic>
        <p:nvPicPr>
          <p:cNvPr descr="Popsicle" id="1023" name="Google Shape;1023;p200"/>
          <p:cNvPicPr preferRelativeResize="0"/>
          <p:nvPr/>
        </p:nvPicPr>
        <p:blipFill rotWithShape="1">
          <a:blip r:embed="rId15">
            <a:alphaModFix/>
          </a:blip>
          <a:srcRect b="0" l="0" r="0" t="0"/>
          <a:stretch/>
        </p:blipFill>
        <p:spPr>
          <a:xfrm>
            <a:off x="6636530" y="3886427"/>
            <a:ext cx="914400" cy="914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59" name="Shape 1859"/>
        <p:cNvGrpSpPr/>
        <p:nvPr/>
      </p:nvGrpSpPr>
      <p:grpSpPr>
        <a:xfrm>
          <a:off x="0" y="0"/>
          <a:ext cx="0" cy="0"/>
          <a:chOff x="0" y="0"/>
          <a:chExt cx="0" cy="0"/>
        </a:xfrm>
      </p:grpSpPr>
      <p:pic>
        <p:nvPicPr>
          <p:cNvPr id="1860" name="Google Shape;1860;p236"/>
          <p:cNvPicPr preferRelativeResize="0"/>
          <p:nvPr/>
        </p:nvPicPr>
        <p:blipFill rotWithShape="1">
          <a:blip r:embed="rId3">
            <a:alphaModFix/>
          </a:blip>
          <a:srcRect b="0" l="0" r="0" t="0"/>
          <a:stretch/>
        </p:blipFill>
        <p:spPr>
          <a:xfrm>
            <a:off x="4534493" y="4834534"/>
            <a:ext cx="904018" cy="139080"/>
          </a:xfrm>
          <a:prstGeom prst="rect">
            <a:avLst/>
          </a:prstGeom>
          <a:noFill/>
          <a:ln>
            <a:noFill/>
          </a:ln>
        </p:spPr>
      </p:pic>
      <p:pic>
        <p:nvPicPr>
          <p:cNvPr id="1861" name="Google Shape;1861;p236"/>
          <p:cNvPicPr preferRelativeResize="0"/>
          <p:nvPr/>
        </p:nvPicPr>
        <p:blipFill rotWithShape="1">
          <a:blip r:embed="rId4">
            <a:alphaModFix/>
          </a:blip>
          <a:srcRect b="0" l="0" r="0" t="0"/>
          <a:stretch/>
        </p:blipFill>
        <p:spPr>
          <a:xfrm>
            <a:off x="2052638" y="1021107"/>
            <a:ext cx="1491528" cy="866049"/>
          </a:xfrm>
          <a:prstGeom prst="rect">
            <a:avLst/>
          </a:prstGeom>
          <a:noFill/>
          <a:ln>
            <a:noFill/>
          </a:ln>
        </p:spPr>
      </p:pic>
      <p:sp>
        <p:nvSpPr>
          <p:cNvPr id="1862" name="Google Shape;1862;p236"/>
          <p:cNvSpPr txBox="1"/>
          <p:nvPr/>
        </p:nvSpPr>
        <p:spPr>
          <a:xfrm>
            <a:off x="5619296" y="3171549"/>
            <a:ext cx="5616575" cy="454125"/>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FFFFFF"/>
              </a:buClr>
              <a:buSzPts val="2800"/>
              <a:buFont typeface="Arial"/>
              <a:buNone/>
            </a:pPr>
            <a:r>
              <a:rPr b="0" i="0" lang="en-GB" sz="2800" u="none" cap="none" strike="noStrike">
                <a:solidFill>
                  <a:srgbClr val="FFFFFF"/>
                </a:solidFill>
                <a:latin typeface="Calibri"/>
                <a:ea typeface="Calibri"/>
                <a:cs typeface="Calibri"/>
                <a:sym typeface="Calibri"/>
              </a:rPr>
              <a:t>This Presentation is Prepared by</a:t>
            </a:r>
            <a:endParaRPr/>
          </a:p>
        </p:txBody>
      </p:sp>
      <p:sp>
        <p:nvSpPr>
          <p:cNvPr id="1863" name="Google Shape;1863;p236"/>
          <p:cNvSpPr txBox="1"/>
          <p:nvPr/>
        </p:nvSpPr>
        <p:spPr>
          <a:xfrm>
            <a:off x="1025132" y="5405180"/>
            <a:ext cx="10549791" cy="121412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800"/>
              <a:buFont typeface="Arial"/>
              <a:buNone/>
            </a:pPr>
            <a:r>
              <a:rPr b="0" i="0" lang="en-GB" sz="1800" u="none" cap="none" strike="noStrike">
                <a:solidFill>
                  <a:srgbClr val="FFFFFF"/>
                </a:solidFill>
                <a:latin typeface="Raleway"/>
                <a:ea typeface="Raleway"/>
                <a:cs typeface="Raleway"/>
                <a:sym typeface="Raleway"/>
              </a:rPr>
              <a:t>“Vestibulum ante ipsum primis in faucibus orci luctus et ultrices posuere cubilia Curae; Suspendisse sem neque, tincidunt eget dolor nec, </a:t>
            </a:r>
            <a:endParaRPr b="0" i="0" sz="1800" u="none" cap="none" strike="noStrike">
              <a:solidFill>
                <a:srgbClr val="FFFFFF"/>
              </a:solidFill>
              <a:latin typeface="Calibri"/>
              <a:ea typeface="Calibri"/>
              <a:cs typeface="Calibri"/>
              <a:sym typeface="Calibri"/>
            </a:endParaRPr>
          </a:p>
        </p:txBody>
      </p:sp>
      <p:sp>
        <p:nvSpPr>
          <p:cNvPr id="1864" name="Google Shape;1864;p236"/>
          <p:cNvSpPr/>
          <p:nvPr/>
        </p:nvSpPr>
        <p:spPr>
          <a:xfrm>
            <a:off x="0" y="0"/>
            <a:ext cx="617077"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65" name="Google Shape;1865;p236"/>
          <p:cNvSpPr/>
          <p:nvPr/>
        </p:nvSpPr>
        <p:spPr>
          <a:xfrm>
            <a:off x="11422743" y="6036936"/>
            <a:ext cx="769257" cy="821064"/>
          </a:xfrm>
          <a:prstGeom prst="triangle">
            <a:avLst>
              <a:gd fmla="val 10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66" name="Google Shape;1866;p236"/>
          <p:cNvSpPr/>
          <p:nvPr/>
        </p:nvSpPr>
        <p:spPr>
          <a:xfrm rot="-5400000">
            <a:off x="11396840" y="-25903"/>
            <a:ext cx="769257" cy="821064"/>
          </a:xfrm>
          <a:prstGeom prst="triangle">
            <a:avLst>
              <a:gd fmla="val 10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67" name="Google Shape;1867;p236"/>
          <p:cNvSpPr txBox="1"/>
          <p:nvPr/>
        </p:nvSpPr>
        <p:spPr>
          <a:xfrm>
            <a:off x="5806168" y="3687401"/>
            <a:ext cx="5616575" cy="4541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B0F0"/>
              </a:buClr>
              <a:buSzPts val="4400"/>
              <a:buFont typeface="Arial"/>
              <a:buNone/>
            </a:pPr>
            <a:r>
              <a:rPr b="0" i="0" lang="en-GB" sz="4400" u="none" cap="none" strike="noStrike">
                <a:solidFill>
                  <a:srgbClr val="00B0F0"/>
                </a:solidFill>
                <a:latin typeface="Calibri"/>
                <a:ea typeface="Calibri"/>
                <a:cs typeface="Calibri"/>
                <a:sym typeface="Calibri"/>
              </a:rPr>
              <a:t>“Your Name Here”</a:t>
            </a:r>
            <a:endParaRPr/>
          </a:p>
        </p:txBody>
      </p:sp>
      <p:pic>
        <p:nvPicPr>
          <p:cNvPr descr="Pencil" id="1868" name="Google Shape;1868;p236"/>
          <p:cNvPicPr preferRelativeResize="0"/>
          <p:nvPr/>
        </p:nvPicPr>
        <p:blipFill rotWithShape="1">
          <a:blip r:embed="rId5">
            <a:alphaModFix/>
          </a:blip>
          <a:srcRect b="19" l="0" r="0" t="19"/>
          <a:stretch/>
        </p:blipFill>
        <p:spPr>
          <a:xfrm>
            <a:off x="2308215" y="2126949"/>
            <a:ext cx="2453185" cy="2453185"/>
          </a:xfrm>
          <a:prstGeom prst="rect">
            <a:avLst/>
          </a:prstGeom>
          <a:noFill/>
          <a:ln>
            <a:noFill/>
          </a:ln>
        </p:spPr>
      </p:pic>
      <p:sp>
        <p:nvSpPr>
          <p:cNvPr id="1869" name="Google Shape;1869;p236"/>
          <p:cNvSpPr/>
          <p:nvPr/>
        </p:nvSpPr>
        <p:spPr>
          <a:xfrm>
            <a:off x="160205" y="1887156"/>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70" name="Google Shape;1870;p236"/>
          <p:cNvSpPr/>
          <p:nvPr/>
        </p:nvSpPr>
        <p:spPr>
          <a:xfrm>
            <a:off x="160205" y="4738559"/>
            <a:ext cx="296666" cy="296666"/>
          </a:xfrm>
          <a:prstGeom prst="ellipse">
            <a:avLst/>
          </a:prstGeom>
          <a:solidFill>
            <a:srgbClr val="171616"/>
          </a:solidFill>
          <a:ln cap="flat" cmpd="sng" w="444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1871" name="Google Shape;1871;p236"/>
          <p:cNvCxnSpPr/>
          <p:nvPr/>
        </p:nvCxnSpPr>
        <p:spPr>
          <a:xfrm>
            <a:off x="308538" y="2149023"/>
            <a:ext cx="0" cy="2643686"/>
          </a:xfrm>
          <a:prstGeom prst="straightConnector1">
            <a:avLst/>
          </a:prstGeom>
          <a:noFill/>
          <a:ln cap="rnd" cmpd="sng" w="136525">
            <a:solidFill>
              <a:schemeClr val="lt1"/>
            </a:solidFill>
            <a:prstDash val="solid"/>
            <a:miter lim="800000"/>
            <a:headEnd len="sm" w="sm" type="none"/>
            <a:tailEnd len="sm" w="sm" type="none"/>
          </a:ln>
        </p:spPr>
      </p:cxnSp>
      <p:pic>
        <p:nvPicPr>
          <p:cNvPr id="1872" name="Google Shape;1872;p236"/>
          <p:cNvPicPr preferRelativeResize="0"/>
          <p:nvPr/>
        </p:nvPicPr>
        <p:blipFill rotWithShape="1">
          <a:blip r:embed="rId6">
            <a:alphaModFix/>
          </a:blip>
          <a:srcRect b="0" l="0" r="0" t="0"/>
          <a:stretch/>
        </p:blipFill>
        <p:spPr>
          <a:xfrm>
            <a:off x="5367337" y="1699968"/>
            <a:ext cx="4962525" cy="1181100"/>
          </a:xfrm>
          <a:prstGeom prst="rect">
            <a:avLst/>
          </a:prstGeom>
          <a:noFill/>
          <a:ln>
            <a:noFill/>
          </a:ln>
        </p:spPr>
      </p:pic>
      <p:pic>
        <p:nvPicPr>
          <p:cNvPr id="1873" name="Google Shape;1873;p236"/>
          <p:cNvPicPr preferRelativeResize="0"/>
          <p:nvPr/>
        </p:nvPicPr>
        <p:blipFill rotWithShape="1">
          <a:blip r:embed="rId7">
            <a:alphaModFix/>
          </a:blip>
          <a:srcRect b="0" l="0" r="0" t="0"/>
          <a:stretch/>
        </p:blipFill>
        <p:spPr>
          <a:xfrm>
            <a:off x="9825739" y="71409"/>
            <a:ext cx="1814718" cy="1053708"/>
          </a:xfrm>
          <a:prstGeom prst="rect">
            <a:avLst/>
          </a:prstGeom>
          <a:noFill/>
          <a:ln>
            <a:noFill/>
          </a:ln>
        </p:spPr>
      </p:pic>
      <p:sp>
        <p:nvSpPr>
          <p:cNvPr id="1874" name="Google Shape;1874;p236"/>
          <p:cNvSpPr/>
          <p:nvPr/>
        </p:nvSpPr>
        <p:spPr>
          <a:xfrm>
            <a:off x="11405407" y="467763"/>
            <a:ext cx="474936"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60"/>
                                        </p:tgtEl>
                                        <p:attrNameLst>
                                          <p:attrName>style.visibility</p:attrName>
                                        </p:attrNameLst>
                                      </p:cBhvr>
                                      <p:to>
                                        <p:strVal val="visible"/>
                                      </p:to>
                                    </p:set>
                                    <p:animEffect filter="fade" transition="in">
                                      <p:cBhvr>
                                        <p:cTn dur="500"/>
                                        <p:tgtEl>
                                          <p:spTgt spid="1860"/>
                                        </p:tgtEl>
                                      </p:cBhvr>
                                    </p:animEffect>
                                  </p:childTnLst>
                                </p:cTn>
                              </p:par>
                              <p:par>
                                <p:cTn fill="hold" nodeType="withEffect" presetClass="entr" presetID="10" presetSubtype="0">
                                  <p:stCondLst>
                                    <p:cond delay="1000"/>
                                  </p:stCondLst>
                                  <p:childTnLst>
                                    <p:set>
                                      <p:cBhvr>
                                        <p:cTn dur="1" fill="hold">
                                          <p:stCondLst>
                                            <p:cond delay="0"/>
                                          </p:stCondLst>
                                        </p:cTn>
                                        <p:tgtEl>
                                          <p:spTgt spid="1861"/>
                                        </p:tgtEl>
                                        <p:attrNameLst>
                                          <p:attrName>style.visibility</p:attrName>
                                        </p:attrNameLst>
                                      </p:cBhvr>
                                      <p:to>
                                        <p:strVal val="visible"/>
                                      </p:to>
                                    </p:set>
                                    <p:animEffect filter="fade" transition="in">
                                      <p:cBhvr>
                                        <p:cTn dur="500"/>
                                        <p:tgtEl>
                                          <p:spTgt spid="18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8" name="Shape 1878"/>
        <p:cNvGrpSpPr/>
        <p:nvPr/>
      </p:nvGrpSpPr>
      <p:grpSpPr>
        <a:xfrm>
          <a:off x="0" y="0"/>
          <a:ext cx="0" cy="0"/>
          <a:chOff x="0" y="0"/>
          <a:chExt cx="0" cy="0"/>
        </a:xfrm>
      </p:grpSpPr>
      <p:sp>
        <p:nvSpPr>
          <p:cNvPr id="1879" name="Google Shape;1879;p237"/>
          <p:cNvSpPr txBox="1"/>
          <p:nvPr/>
        </p:nvSpPr>
        <p:spPr>
          <a:xfrm>
            <a:off x="3232270" y="814668"/>
            <a:ext cx="6651366" cy="70788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haroni"/>
              <a:buNone/>
            </a:pPr>
            <a:r>
              <a:rPr b="0" i="0" lang="en-GB" sz="4000" u="none" cap="none" strike="noStrike">
                <a:solidFill>
                  <a:srgbClr val="000000"/>
                </a:solidFill>
                <a:latin typeface="Aharoni"/>
                <a:ea typeface="Aharoni"/>
                <a:cs typeface="Aharoni"/>
                <a:sym typeface="Aharoni"/>
              </a:rPr>
              <a:t>INSTRUCTIONS FOR USE:</a:t>
            </a:r>
            <a:endParaRPr/>
          </a:p>
        </p:txBody>
      </p:sp>
      <p:sp>
        <p:nvSpPr>
          <p:cNvPr id="1880" name="Google Shape;1880;p237"/>
          <p:cNvSpPr/>
          <p:nvPr/>
        </p:nvSpPr>
        <p:spPr>
          <a:xfrm>
            <a:off x="574392" y="1951672"/>
            <a:ext cx="11094486"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0" i="0" lang="en-GB" sz="1800" u="none" cap="none" strike="noStrike">
                <a:solidFill>
                  <a:srgbClr val="222222"/>
                </a:solidFill>
                <a:latin typeface="Lora"/>
                <a:ea typeface="Lora"/>
                <a:cs typeface="Lora"/>
                <a:sym typeface="Lora"/>
              </a:rPr>
              <a:t>*This Presentation is easy to use, edit and customize. Just add or replace text, images, slides and information according to your need. </a:t>
            </a:r>
            <a:br>
              <a:rPr b="0" i="0" lang="en-GB" sz="1800" u="none" cap="none" strike="noStrike">
                <a:solidFill>
                  <a:srgbClr val="222222"/>
                </a:solidFill>
                <a:latin typeface="Lora"/>
                <a:ea typeface="Lora"/>
                <a:cs typeface="Lora"/>
                <a:sym typeface="Lora"/>
              </a:rPr>
            </a:br>
            <a:endParaRPr b="0" i="0" sz="1800" u="none" cap="none" strike="noStrike">
              <a:solidFill>
                <a:srgbClr val="000000"/>
              </a:solidFill>
              <a:latin typeface="Calibri"/>
              <a:ea typeface="Calibri"/>
              <a:cs typeface="Calibri"/>
              <a:sym typeface="Calibri"/>
            </a:endParaRPr>
          </a:p>
        </p:txBody>
      </p:sp>
      <p:sp>
        <p:nvSpPr>
          <p:cNvPr id="1881" name="Google Shape;1881;p237"/>
          <p:cNvSpPr/>
          <p:nvPr/>
        </p:nvSpPr>
        <p:spPr>
          <a:xfrm>
            <a:off x="574392" y="2725007"/>
            <a:ext cx="11094486" cy="64633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0" i="0" lang="en-GB" sz="1800" u="none" cap="none" strike="noStrike">
                <a:solidFill>
                  <a:srgbClr val="222222"/>
                </a:solidFill>
                <a:latin typeface="Lora"/>
                <a:ea typeface="Lora"/>
                <a:cs typeface="Lora"/>
                <a:sym typeface="Lora"/>
              </a:rPr>
              <a:t>* You must keep Credit slide(as it is) in your presentation. Don’t want to give credit us or keeping </a:t>
            </a:r>
            <a:br>
              <a:rPr b="0" i="0" lang="en-GB" sz="1800" u="none" cap="none" strike="noStrike">
                <a:solidFill>
                  <a:srgbClr val="222222"/>
                </a:solidFill>
                <a:latin typeface="Lora"/>
                <a:ea typeface="Lora"/>
                <a:cs typeface="Lora"/>
                <a:sym typeface="Lora"/>
              </a:rPr>
            </a:br>
            <a:r>
              <a:rPr b="0" i="0" lang="en-GB" sz="1800" u="none" cap="none" strike="noStrike">
                <a:solidFill>
                  <a:srgbClr val="222222"/>
                </a:solidFill>
                <a:latin typeface="Lora"/>
                <a:ea typeface="Lora"/>
                <a:cs typeface="Lora"/>
                <a:sym typeface="Lora"/>
              </a:rPr>
              <a:t>the Credit Slide? </a:t>
            </a:r>
            <a:r>
              <a:rPr b="1" i="0" lang="en-GB" sz="1800" u="sng" cap="none" strike="noStrike">
                <a:solidFill>
                  <a:schemeClr val="hlink"/>
                </a:solidFill>
                <a:latin typeface="Lora"/>
                <a:ea typeface="Lora"/>
                <a:cs typeface="Lora"/>
                <a:sym typeface="Lora"/>
                <a:hlinkClick r:id="rId3"/>
              </a:rPr>
              <a:t>Click Here </a:t>
            </a:r>
            <a:r>
              <a:rPr b="0" i="0" lang="en-GB" sz="1800" u="none" cap="none" strike="noStrike">
                <a:solidFill>
                  <a:srgbClr val="222222"/>
                </a:solidFill>
                <a:latin typeface="Lora"/>
                <a:ea typeface="Lora"/>
                <a:cs typeface="Lora"/>
                <a:sym typeface="Lora"/>
              </a:rPr>
              <a:t>to know more.</a:t>
            </a:r>
            <a:endParaRPr b="0" i="0" sz="1800" u="none" cap="none" strike="noStrike">
              <a:solidFill>
                <a:srgbClr val="000000"/>
              </a:solidFill>
              <a:latin typeface="Calibri"/>
              <a:ea typeface="Calibri"/>
              <a:cs typeface="Calibri"/>
              <a:sym typeface="Calibri"/>
            </a:endParaRPr>
          </a:p>
        </p:txBody>
      </p:sp>
      <p:sp>
        <p:nvSpPr>
          <p:cNvPr id="1882" name="Google Shape;1882;p237"/>
          <p:cNvSpPr/>
          <p:nvPr/>
        </p:nvSpPr>
        <p:spPr>
          <a:xfrm>
            <a:off x="512471" y="1414933"/>
            <a:ext cx="11094486"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0" i="0" lang="en-GB" sz="1800" u="none" cap="none" strike="noStrike">
                <a:solidFill>
                  <a:srgbClr val="222222"/>
                </a:solidFill>
                <a:latin typeface="Lora"/>
                <a:ea typeface="Lora"/>
                <a:cs typeface="Lora"/>
                <a:sym typeface="Lora"/>
              </a:rPr>
              <a:t>This Slide is for instructions only. You can delete it.</a:t>
            </a:r>
            <a:endParaRPr b="0" i="0" sz="1800" u="none" cap="none" strike="noStrike">
              <a:solidFill>
                <a:srgbClr val="000000"/>
              </a:solidFill>
              <a:latin typeface="Calibri"/>
              <a:ea typeface="Calibri"/>
              <a:cs typeface="Calibri"/>
              <a:sym typeface="Calibri"/>
            </a:endParaRPr>
          </a:p>
        </p:txBody>
      </p:sp>
      <p:sp>
        <p:nvSpPr>
          <p:cNvPr id="1883" name="Google Shape;1883;p237"/>
          <p:cNvSpPr/>
          <p:nvPr/>
        </p:nvSpPr>
        <p:spPr>
          <a:xfrm>
            <a:off x="512471" y="3798332"/>
            <a:ext cx="50387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1" i="0" lang="en-GB" sz="1800" u="none" cap="none" strike="noStrike">
                <a:solidFill>
                  <a:srgbClr val="222222"/>
                </a:solidFill>
                <a:latin typeface="Lora"/>
                <a:ea typeface="Lora"/>
                <a:cs typeface="Lora"/>
                <a:sym typeface="Lora"/>
              </a:rPr>
              <a:t>You are Allowed</a:t>
            </a:r>
            <a:endParaRPr b="1" i="0" sz="1800" u="none" cap="none" strike="noStrike">
              <a:solidFill>
                <a:srgbClr val="000000"/>
              </a:solidFill>
              <a:latin typeface="Calibri"/>
              <a:ea typeface="Calibri"/>
              <a:cs typeface="Calibri"/>
              <a:sym typeface="Calibri"/>
            </a:endParaRPr>
          </a:p>
        </p:txBody>
      </p:sp>
      <p:sp>
        <p:nvSpPr>
          <p:cNvPr id="1884" name="Google Shape;1884;p237"/>
          <p:cNvSpPr/>
          <p:nvPr/>
        </p:nvSpPr>
        <p:spPr>
          <a:xfrm>
            <a:off x="6557953" y="3798332"/>
            <a:ext cx="5038725" cy="36933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22222"/>
              </a:buClr>
              <a:buSzPts val="1800"/>
              <a:buFont typeface="Lora"/>
              <a:buNone/>
            </a:pPr>
            <a:r>
              <a:rPr b="1" i="0" lang="en-GB" sz="1800" u="none" cap="none" strike="noStrike">
                <a:solidFill>
                  <a:srgbClr val="222222"/>
                </a:solidFill>
                <a:latin typeface="Lora"/>
                <a:ea typeface="Lora"/>
                <a:cs typeface="Lora"/>
                <a:sym typeface="Lora"/>
              </a:rPr>
              <a:t>You are Not Allowed</a:t>
            </a:r>
            <a:endParaRPr b="1" i="0" sz="1800" u="none" cap="none" strike="noStrike">
              <a:solidFill>
                <a:srgbClr val="000000"/>
              </a:solidFill>
              <a:latin typeface="Calibri"/>
              <a:ea typeface="Calibri"/>
              <a:cs typeface="Calibri"/>
              <a:sym typeface="Calibri"/>
            </a:endParaRPr>
          </a:p>
        </p:txBody>
      </p:sp>
      <p:sp>
        <p:nvSpPr>
          <p:cNvPr id="1885" name="Google Shape;1885;p237"/>
          <p:cNvSpPr/>
          <p:nvPr/>
        </p:nvSpPr>
        <p:spPr>
          <a:xfrm>
            <a:off x="717266" y="4429375"/>
            <a:ext cx="4833929" cy="92333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222222"/>
              </a:buClr>
              <a:buSzPts val="1800"/>
              <a:buFont typeface="Noto Sans Symbols"/>
              <a:buChar char="✔"/>
            </a:pPr>
            <a:r>
              <a:rPr b="0" i="0" lang="en-GB" sz="1800" u="none" cap="none" strike="noStrike">
                <a:solidFill>
                  <a:srgbClr val="222222"/>
                </a:solidFill>
                <a:latin typeface="Lora"/>
                <a:ea typeface="Lora"/>
                <a:cs typeface="Lora"/>
                <a:sym typeface="Lora"/>
              </a:rPr>
              <a:t>To modify this template</a:t>
            </a:r>
            <a:endParaRPr/>
          </a:p>
          <a:p>
            <a:pPr indent="-285750" lvl="0" marL="285750" marR="0" rtl="0" algn="l">
              <a:lnSpc>
                <a:spcPct val="100000"/>
              </a:lnSpc>
              <a:spcBef>
                <a:spcPts val="0"/>
              </a:spcBef>
              <a:spcAft>
                <a:spcPts val="0"/>
              </a:spcAft>
              <a:buClr>
                <a:srgbClr val="222222"/>
              </a:buClr>
              <a:buSzPts val="1800"/>
              <a:buFont typeface="Noto Sans Symbols"/>
              <a:buChar char="✔"/>
            </a:pPr>
            <a:r>
              <a:rPr b="0" i="0" lang="en-GB" sz="1800" u="none" cap="none" strike="noStrike">
                <a:solidFill>
                  <a:srgbClr val="222222"/>
                </a:solidFill>
                <a:latin typeface="Lora"/>
                <a:ea typeface="Lora"/>
                <a:cs typeface="Lora"/>
                <a:sym typeface="Lora"/>
              </a:rPr>
              <a:t>To use this for commercial or non-commercial presentation &amp; projects</a:t>
            </a:r>
            <a:endParaRPr b="0" i="0" sz="1800" u="none" cap="none" strike="noStrike">
              <a:solidFill>
                <a:srgbClr val="000000"/>
              </a:solidFill>
              <a:latin typeface="Calibri"/>
              <a:ea typeface="Calibri"/>
              <a:cs typeface="Calibri"/>
              <a:sym typeface="Calibri"/>
            </a:endParaRPr>
          </a:p>
        </p:txBody>
      </p:sp>
      <p:sp>
        <p:nvSpPr>
          <p:cNvPr id="1886" name="Google Shape;1886;p237"/>
          <p:cNvSpPr/>
          <p:nvPr/>
        </p:nvSpPr>
        <p:spPr>
          <a:xfrm>
            <a:off x="6557953" y="4429375"/>
            <a:ext cx="4833929" cy="1754326"/>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222222"/>
              </a:buClr>
              <a:buSzPts val="1800"/>
              <a:buFont typeface="Courier New"/>
              <a:buChar char="o"/>
            </a:pPr>
            <a:r>
              <a:rPr b="0" i="0" lang="en-GB" sz="1800" u="none" cap="none" strike="noStrike">
                <a:solidFill>
                  <a:srgbClr val="222222"/>
                </a:solidFill>
                <a:latin typeface="Lora"/>
                <a:ea typeface="Lora"/>
                <a:cs typeface="Lora"/>
                <a:sym typeface="Lora"/>
              </a:rPr>
              <a:t>To Sell/Rent/Distribute/Sublicence our content/files(modified or unmodified) or Offer them to download(Free or paid) online/offline both to compete us or in the way it affects our business. </a:t>
            </a:r>
            <a:endParaRPr/>
          </a:p>
          <a:p>
            <a:pPr indent="-171450" lvl="0" marL="285750" marR="0" rtl="0" algn="l">
              <a:lnSpc>
                <a:spcPct val="100000"/>
              </a:lnSpc>
              <a:spcBef>
                <a:spcPts val="0"/>
              </a:spcBef>
              <a:spcAft>
                <a:spcPts val="0"/>
              </a:spcAft>
              <a:buClr>
                <a:schemeClr val="dk1"/>
              </a:buClr>
              <a:buSzPts val="1800"/>
              <a:buFont typeface="Courier New"/>
              <a:buNone/>
            </a:pPr>
            <a:r>
              <a:t/>
            </a:r>
            <a:endParaRPr b="0" i="0" sz="1800" u="none" cap="none" strike="noStrike">
              <a:solidFill>
                <a:srgbClr val="000000"/>
              </a:solidFill>
              <a:latin typeface="Calibri"/>
              <a:ea typeface="Calibri"/>
              <a:cs typeface="Calibri"/>
              <a:sym typeface="Calibri"/>
            </a:endParaRPr>
          </a:p>
        </p:txBody>
      </p:sp>
      <p:pic>
        <p:nvPicPr>
          <p:cNvPr descr="Pin" id="1887" name="Google Shape;1887;p237"/>
          <p:cNvPicPr preferRelativeResize="0"/>
          <p:nvPr/>
        </p:nvPicPr>
        <p:blipFill rotWithShape="1">
          <a:blip r:embed="rId4">
            <a:alphaModFix/>
          </a:blip>
          <a:srcRect b="0" l="0" r="0" t="0"/>
          <a:stretch/>
        </p:blipFill>
        <p:spPr>
          <a:xfrm>
            <a:off x="2199268" y="795485"/>
            <a:ext cx="934962" cy="934962"/>
          </a:xfrm>
          <a:prstGeom prst="rect">
            <a:avLst/>
          </a:prstGeom>
          <a:noFill/>
          <a:ln>
            <a:noFill/>
          </a:ln>
        </p:spPr>
      </p:pic>
      <p:sp>
        <p:nvSpPr>
          <p:cNvPr id="1888" name="Google Shape;1888;p237"/>
          <p:cNvSpPr/>
          <p:nvPr/>
        </p:nvSpPr>
        <p:spPr>
          <a:xfrm flipH="1">
            <a:off x="6367899" y="3982998"/>
            <a:ext cx="45719" cy="16694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89" name="Google Shape;1889;p237"/>
          <p:cNvSpPr/>
          <p:nvPr/>
        </p:nvSpPr>
        <p:spPr>
          <a:xfrm flipH="1">
            <a:off x="415576" y="3982998"/>
            <a:ext cx="45719" cy="1669487"/>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893" name="Shape 1893"/>
        <p:cNvGrpSpPr/>
        <p:nvPr/>
      </p:nvGrpSpPr>
      <p:grpSpPr>
        <a:xfrm>
          <a:off x="0" y="0"/>
          <a:ext cx="0" cy="0"/>
          <a:chOff x="0" y="0"/>
          <a:chExt cx="0" cy="0"/>
        </a:xfrm>
      </p:grpSpPr>
      <p:sp>
        <p:nvSpPr>
          <p:cNvPr id="1894" name="Google Shape;1894;p238"/>
          <p:cNvSpPr txBox="1"/>
          <p:nvPr/>
        </p:nvSpPr>
        <p:spPr>
          <a:xfrm>
            <a:off x="5050542" y="351687"/>
            <a:ext cx="2175446" cy="646331"/>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haroni"/>
              <a:buNone/>
            </a:pPr>
            <a:r>
              <a:rPr b="0" i="0" lang="en-GB" sz="3600" u="none" cap="none" strike="noStrike">
                <a:solidFill>
                  <a:srgbClr val="000000"/>
                </a:solidFill>
                <a:latin typeface="Aharoni"/>
                <a:ea typeface="Aharoni"/>
                <a:cs typeface="Aharoni"/>
                <a:sym typeface="Aharoni"/>
              </a:rPr>
              <a:t>CREDITS</a:t>
            </a:r>
            <a:endParaRPr/>
          </a:p>
        </p:txBody>
      </p:sp>
      <p:pic>
        <p:nvPicPr>
          <p:cNvPr id="1895" name="Google Shape;1895;p238"/>
          <p:cNvPicPr preferRelativeResize="0"/>
          <p:nvPr/>
        </p:nvPicPr>
        <p:blipFill rotWithShape="1">
          <a:blip r:embed="rId3">
            <a:alphaModFix/>
          </a:blip>
          <a:srcRect b="0" l="0" r="0" t="0"/>
          <a:stretch/>
        </p:blipFill>
        <p:spPr>
          <a:xfrm>
            <a:off x="3501432" y="2929062"/>
            <a:ext cx="904018" cy="139080"/>
          </a:xfrm>
          <a:prstGeom prst="rect">
            <a:avLst/>
          </a:prstGeom>
          <a:noFill/>
          <a:ln>
            <a:noFill/>
          </a:ln>
        </p:spPr>
      </p:pic>
      <p:sp>
        <p:nvSpPr>
          <p:cNvPr id="1896" name="Google Shape;1896;p238"/>
          <p:cNvSpPr txBox="1"/>
          <p:nvPr/>
        </p:nvSpPr>
        <p:spPr>
          <a:xfrm>
            <a:off x="7025002" y="1092176"/>
            <a:ext cx="4919503" cy="39087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br>
              <a:rPr b="0" i="0" lang="en-GB" sz="1800" u="none" cap="none" strike="noStrike">
                <a:solidFill>
                  <a:srgbClr val="FFFFFF"/>
                </a:solidFill>
                <a:latin typeface="Calibri"/>
                <a:ea typeface="Calibri"/>
                <a:cs typeface="Calibri"/>
                <a:sym typeface="Calibri"/>
              </a:rPr>
            </a:b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70AD47"/>
              </a:buClr>
              <a:buSzPts val="1800"/>
              <a:buFont typeface="Calibri"/>
              <a:buNone/>
            </a:pPr>
            <a:r>
              <a:rPr b="1" i="0" lang="en-GB" sz="1800" u="none" cap="none" strike="noStrike">
                <a:solidFill>
                  <a:srgbClr val="70AD47"/>
                </a:solidFill>
                <a:latin typeface="Calibri"/>
                <a:ea typeface="Calibri"/>
                <a:cs typeface="Calibri"/>
                <a:sym typeface="Calibri"/>
              </a:rPr>
              <a:t>Photo/Graphics/Icons/Designs Credits:</a:t>
            </a:r>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unsplash.com, pixabay.com, pexels.com</a:t>
            </a:r>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&amp;</a:t>
            </a:r>
            <a:endParaRPr b="1"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Microsoft Inc., TrueMitra Designs</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ts val="1800"/>
              <a:buFont typeface="Calibri"/>
              <a:buNone/>
            </a:pPr>
            <a:r>
              <a:rPr b="0" i="0" lang="en-GB" sz="1800" u="none" cap="none" strike="noStrike">
                <a:solidFill>
                  <a:srgbClr val="FFFFFF"/>
                </a:solidFill>
                <a:latin typeface="Calibri"/>
                <a:ea typeface="Calibri"/>
                <a:cs typeface="Calibri"/>
                <a:sym typeface="Calibri"/>
              </a:rPr>
              <a:t> </a:t>
            </a:r>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97" name="Google Shape;1897;p238"/>
          <p:cNvSpPr/>
          <p:nvPr/>
        </p:nvSpPr>
        <p:spPr>
          <a:xfrm>
            <a:off x="345907"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898" name="Google Shape;1898;p238"/>
          <p:cNvPicPr preferRelativeResize="0"/>
          <p:nvPr/>
        </p:nvPicPr>
        <p:blipFill rotWithShape="1">
          <a:blip r:embed="rId4">
            <a:alphaModFix/>
          </a:blip>
          <a:srcRect b="0" l="0" r="0" t="0"/>
          <a:stretch/>
        </p:blipFill>
        <p:spPr>
          <a:xfrm>
            <a:off x="10305393" y="332324"/>
            <a:ext cx="1491528" cy="866049"/>
          </a:xfrm>
          <a:prstGeom prst="rect">
            <a:avLst/>
          </a:prstGeom>
          <a:noFill/>
          <a:ln>
            <a:noFill/>
          </a:ln>
        </p:spPr>
      </p:pic>
      <p:sp>
        <p:nvSpPr>
          <p:cNvPr id="1899" name="Google Shape;1899;p238"/>
          <p:cNvSpPr/>
          <p:nvPr/>
        </p:nvSpPr>
        <p:spPr>
          <a:xfrm>
            <a:off x="2109734" y="6554490"/>
            <a:ext cx="9687187" cy="2154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95959"/>
              </a:buClr>
              <a:buSzPts val="800"/>
              <a:buFont typeface="Lora"/>
              <a:buNone/>
            </a:pPr>
            <a:r>
              <a:rPr b="0" i="0" lang="en-GB" sz="800" u="none" cap="none" strike="noStrike">
                <a:solidFill>
                  <a:srgbClr val="595959"/>
                </a:solidFill>
                <a:latin typeface="Lora"/>
                <a:ea typeface="Lora"/>
                <a:cs typeface="Lora"/>
                <a:sym typeface="Lora"/>
              </a:rPr>
              <a:t>*</a:t>
            </a:r>
            <a:r>
              <a:rPr b="0" i="1" lang="en-GB" sz="800" u="none" cap="none" strike="noStrike">
                <a:solidFill>
                  <a:srgbClr val="595959"/>
                </a:solidFill>
                <a:latin typeface="Lora"/>
                <a:ea typeface="Lora"/>
                <a:cs typeface="Lora"/>
                <a:sym typeface="Lora"/>
              </a:rPr>
              <a:t>PowerPoint is a registered trademark of Microsoft Corporation in the United States and/or other countries. We are not affiliated, connected or associated with Microsoft Corporation or Google Inc.</a:t>
            </a:r>
            <a:endParaRPr b="0" i="0" sz="800" u="none" cap="none" strike="noStrike">
              <a:solidFill>
                <a:srgbClr val="595959"/>
              </a:solidFill>
              <a:latin typeface="Calibri"/>
              <a:ea typeface="Calibri"/>
              <a:cs typeface="Calibri"/>
              <a:sym typeface="Calibri"/>
            </a:endParaRPr>
          </a:p>
        </p:txBody>
      </p:sp>
      <p:pic>
        <p:nvPicPr>
          <p:cNvPr descr="Connections" id="1900" name="Google Shape;1900;p238"/>
          <p:cNvPicPr preferRelativeResize="0"/>
          <p:nvPr/>
        </p:nvPicPr>
        <p:blipFill rotWithShape="1">
          <a:blip r:embed="rId5">
            <a:alphaModFix/>
          </a:blip>
          <a:srcRect b="0" l="0" r="0" t="0"/>
          <a:stretch/>
        </p:blipFill>
        <p:spPr>
          <a:xfrm>
            <a:off x="5251529" y="1451628"/>
            <a:ext cx="1773473" cy="1773473"/>
          </a:xfrm>
          <a:prstGeom prst="rect">
            <a:avLst/>
          </a:prstGeom>
          <a:noFill/>
          <a:ln>
            <a:noFill/>
          </a:ln>
        </p:spPr>
      </p:pic>
      <p:pic>
        <p:nvPicPr>
          <p:cNvPr id="1901" name="Google Shape;1901;p238">
            <a:hlinkClick r:id="rId6"/>
          </p:cNvPr>
          <p:cNvPicPr preferRelativeResize="0"/>
          <p:nvPr/>
        </p:nvPicPr>
        <p:blipFill rotWithShape="1">
          <a:blip r:embed="rId7">
            <a:alphaModFix/>
          </a:blip>
          <a:srcRect b="0" l="0" r="0" t="0"/>
          <a:stretch/>
        </p:blipFill>
        <p:spPr>
          <a:xfrm>
            <a:off x="1271624" y="2008620"/>
            <a:ext cx="3392800" cy="819926"/>
          </a:xfrm>
          <a:prstGeom prst="rect">
            <a:avLst/>
          </a:prstGeom>
          <a:noFill/>
          <a:ln>
            <a:noFill/>
          </a:ln>
        </p:spPr>
      </p:pic>
      <p:sp>
        <p:nvSpPr>
          <p:cNvPr id="1902" name="Google Shape;1902;p238"/>
          <p:cNvSpPr/>
          <p:nvPr/>
        </p:nvSpPr>
        <p:spPr>
          <a:xfrm>
            <a:off x="934390" y="1572599"/>
            <a:ext cx="4067267"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Calibri"/>
              <a:buNone/>
            </a:pPr>
            <a:r>
              <a:rPr b="1" i="0" lang="en-GB" sz="1800" u="none" cap="none" strike="noStrike">
                <a:solidFill>
                  <a:srgbClr val="FFFFFF"/>
                </a:solidFill>
                <a:latin typeface="Calibri"/>
                <a:ea typeface="Calibri"/>
                <a:cs typeface="Calibri"/>
                <a:sym typeface="Calibri"/>
              </a:rPr>
              <a:t>Template Created By : MyFreeSlides.com</a:t>
            </a:r>
            <a:endParaRPr b="0" i="0" sz="1800" u="none" cap="none" strike="noStrike">
              <a:solidFill>
                <a:srgbClr val="000000"/>
              </a:solidFill>
              <a:latin typeface="Calibri"/>
              <a:ea typeface="Calibri"/>
              <a:cs typeface="Calibri"/>
              <a:sym typeface="Calibri"/>
            </a:endParaRPr>
          </a:p>
        </p:txBody>
      </p:sp>
      <p:pic>
        <p:nvPicPr>
          <p:cNvPr descr="Presentation with bar chart RTL" id="1903" name="Google Shape;1903;p238">
            <a:hlinkClick r:id="rId8"/>
          </p:cNvPr>
          <p:cNvPicPr preferRelativeResize="0"/>
          <p:nvPr/>
        </p:nvPicPr>
        <p:blipFill rotWithShape="1">
          <a:blip r:embed="rId9">
            <a:alphaModFix/>
          </a:blip>
          <a:srcRect b="0" l="0" r="0" t="0"/>
          <a:stretch/>
        </p:blipFill>
        <p:spPr>
          <a:xfrm>
            <a:off x="1982163" y="4891259"/>
            <a:ext cx="914400" cy="914400"/>
          </a:xfrm>
          <a:prstGeom prst="rect">
            <a:avLst/>
          </a:prstGeom>
          <a:noFill/>
          <a:ln>
            <a:noFill/>
          </a:ln>
        </p:spPr>
      </p:pic>
      <p:pic>
        <p:nvPicPr>
          <p:cNvPr descr="Palette" id="1904" name="Google Shape;1904;p238">
            <a:hlinkClick r:id="rId10"/>
          </p:cNvPr>
          <p:cNvPicPr preferRelativeResize="0"/>
          <p:nvPr/>
        </p:nvPicPr>
        <p:blipFill rotWithShape="1">
          <a:blip r:embed="rId11">
            <a:alphaModFix/>
          </a:blip>
          <a:srcRect b="0" l="0" r="0" t="0"/>
          <a:stretch/>
        </p:blipFill>
        <p:spPr>
          <a:xfrm>
            <a:off x="5846967" y="4858426"/>
            <a:ext cx="914400" cy="914400"/>
          </a:xfrm>
          <a:prstGeom prst="rect">
            <a:avLst/>
          </a:prstGeom>
          <a:noFill/>
          <a:ln>
            <a:noFill/>
          </a:ln>
        </p:spPr>
      </p:pic>
      <p:pic>
        <p:nvPicPr>
          <p:cNvPr descr="Image" id="1905" name="Google Shape;1905;p238">
            <a:hlinkClick r:id="rId12"/>
          </p:cNvPr>
          <p:cNvPicPr preferRelativeResize="0"/>
          <p:nvPr/>
        </p:nvPicPr>
        <p:blipFill rotWithShape="1">
          <a:blip r:embed="rId13">
            <a:alphaModFix/>
          </a:blip>
          <a:srcRect b="0" l="0" r="0" t="0"/>
          <a:stretch/>
        </p:blipFill>
        <p:spPr>
          <a:xfrm>
            <a:off x="9200271" y="4891259"/>
            <a:ext cx="914400" cy="914400"/>
          </a:xfrm>
          <a:prstGeom prst="rect">
            <a:avLst/>
          </a:prstGeom>
          <a:noFill/>
          <a:ln>
            <a:noFill/>
          </a:ln>
        </p:spPr>
      </p:pic>
      <p:sp>
        <p:nvSpPr>
          <p:cNvPr id="1906" name="Google Shape;1906;p238"/>
          <p:cNvSpPr txBox="1"/>
          <p:nvPr/>
        </p:nvSpPr>
        <p:spPr>
          <a:xfrm>
            <a:off x="4855649" y="5805659"/>
            <a:ext cx="289703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Design Elements</a:t>
            </a:r>
            <a:endParaRPr b="0" i="0" sz="2800" u="none" cap="none" strike="noStrike">
              <a:solidFill>
                <a:srgbClr val="FFFFFF"/>
              </a:solidFill>
              <a:latin typeface="Kalam"/>
              <a:ea typeface="Kalam"/>
              <a:cs typeface="Kalam"/>
              <a:sym typeface="Kalam"/>
            </a:endParaRPr>
          </a:p>
        </p:txBody>
      </p:sp>
      <p:sp>
        <p:nvSpPr>
          <p:cNvPr id="1907" name="Google Shape;1907;p238"/>
          <p:cNvSpPr txBox="1"/>
          <p:nvPr/>
        </p:nvSpPr>
        <p:spPr>
          <a:xfrm>
            <a:off x="8230914" y="5805659"/>
            <a:ext cx="289703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Backgrounds</a:t>
            </a:r>
            <a:endParaRPr b="0" i="0" sz="2800" u="none" cap="none" strike="noStrike">
              <a:solidFill>
                <a:srgbClr val="FFFFFF"/>
              </a:solidFill>
              <a:latin typeface="Kalam"/>
              <a:ea typeface="Kalam"/>
              <a:cs typeface="Kalam"/>
              <a:sym typeface="Kalam"/>
            </a:endParaRPr>
          </a:p>
        </p:txBody>
      </p:sp>
      <p:sp>
        <p:nvSpPr>
          <p:cNvPr id="1908" name="Google Shape;1908;p238"/>
          <p:cNvSpPr txBox="1"/>
          <p:nvPr/>
        </p:nvSpPr>
        <p:spPr>
          <a:xfrm>
            <a:off x="861549" y="5859092"/>
            <a:ext cx="3601930"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800"/>
              <a:buFont typeface="Kalam"/>
              <a:buNone/>
            </a:pPr>
            <a:r>
              <a:rPr b="1" i="0" lang="en-GB" sz="2800" u="none" cap="none" strike="noStrike">
                <a:solidFill>
                  <a:srgbClr val="FFFFFF"/>
                </a:solidFill>
                <a:latin typeface="Kalam"/>
                <a:ea typeface="Kalam"/>
                <a:cs typeface="Kalam"/>
                <a:sym typeface="Kalam"/>
              </a:rPr>
              <a:t>Templates &amp; themes</a:t>
            </a:r>
            <a:endParaRPr b="0" i="0" sz="2800" u="none" cap="none" strike="noStrike">
              <a:solidFill>
                <a:srgbClr val="FFFFFF"/>
              </a:solidFill>
              <a:latin typeface="Kalam"/>
              <a:ea typeface="Kalam"/>
              <a:cs typeface="Kalam"/>
              <a:sym typeface="Kalam"/>
            </a:endParaRPr>
          </a:p>
        </p:txBody>
      </p:sp>
      <p:sp>
        <p:nvSpPr>
          <p:cNvPr id="1909" name="Google Shape;1909;p238"/>
          <p:cNvSpPr txBox="1"/>
          <p:nvPr/>
        </p:nvSpPr>
        <p:spPr>
          <a:xfrm>
            <a:off x="3170946" y="4235577"/>
            <a:ext cx="6029325" cy="293041"/>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3600"/>
              <a:buFont typeface="Kalam"/>
              <a:buNone/>
            </a:pPr>
            <a:r>
              <a:rPr b="1" i="0" lang="en-GB" sz="3600" u="none" cap="none" strike="noStrike">
                <a:solidFill>
                  <a:srgbClr val="FFFFFF"/>
                </a:solidFill>
                <a:latin typeface="Kalam"/>
                <a:ea typeface="Kalam"/>
                <a:cs typeface="Kalam"/>
                <a:sym typeface="Kalam"/>
              </a:rPr>
              <a:t>Get More Resources :</a:t>
            </a:r>
            <a:endParaRPr b="1" i="0" sz="3600" u="none" cap="none" strike="noStrike">
              <a:solidFill>
                <a:srgbClr val="FFFFFF"/>
              </a:solidFill>
              <a:latin typeface="Kalam"/>
              <a:ea typeface="Kalam"/>
              <a:cs typeface="Kalam"/>
              <a:sym typeface="Kalam"/>
            </a:endParaRPr>
          </a:p>
        </p:txBody>
      </p:sp>
      <p:sp>
        <p:nvSpPr>
          <p:cNvPr id="1910" name="Google Shape;1910;p238"/>
          <p:cNvSpPr/>
          <p:nvPr/>
        </p:nvSpPr>
        <p:spPr>
          <a:xfrm>
            <a:off x="3658804" y="3429982"/>
            <a:ext cx="4376326"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ED7D31"/>
              </a:buClr>
              <a:buSzPts val="1200"/>
              <a:buFont typeface="Calibri"/>
              <a:buNone/>
            </a:pPr>
            <a:r>
              <a:rPr b="0" i="0" lang="en-GB" sz="1200" u="none" cap="none" strike="noStrike">
                <a:solidFill>
                  <a:srgbClr val="ED7D31"/>
                </a:solidFill>
                <a:latin typeface="Calibri"/>
                <a:ea typeface="Calibri"/>
                <a:cs typeface="Calibri"/>
                <a:sym typeface="Calibri"/>
              </a:rPr>
              <a:t>Title Slide/Main Image Credit : </a:t>
            </a:r>
            <a:r>
              <a:rPr b="0" i="0" lang="en-GB" sz="1200" u="sng" cap="none" strike="noStrike">
                <a:solidFill>
                  <a:schemeClr val="hlink"/>
                </a:solidFill>
                <a:latin typeface="Calibri"/>
                <a:ea typeface="Calibri"/>
                <a:cs typeface="Calibri"/>
                <a:sym typeface="Calibri"/>
                <a:hlinkClick r:id="rId14"/>
              </a:rPr>
              <a:t>https://www.pexels.com/@rawpixel</a:t>
            </a:r>
            <a:r>
              <a:rPr b="0" i="0" lang="en-GB" sz="1200" u="none" cap="none" strike="noStrike">
                <a:solidFill>
                  <a:srgbClr val="ED7D31"/>
                </a:solidFill>
                <a:latin typeface="Calibri"/>
                <a:ea typeface="Calibri"/>
                <a:cs typeface="Calibri"/>
                <a:sym typeface="Calibri"/>
              </a:rPr>
              <a:t> </a:t>
            </a:r>
            <a:endParaRPr b="0" i="0" sz="1200" u="none" cap="none" strike="noStrike">
              <a:solidFill>
                <a:srgbClr val="ED7D3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895"/>
                                        </p:tgtEl>
                                        <p:attrNameLst>
                                          <p:attrName>style.visibility</p:attrName>
                                        </p:attrNameLst>
                                      </p:cBhvr>
                                      <p:to>
                                        <p:strVal val="visible"/>
                                      </p:to>
                                    </p:set>
                                    <p:animEffect filter="fade" transition="in">
                                      <p:cBhvr>
                                        <p:cTn dur="500"/>
                                        <p:tgtEl>
                                          <p:spTgt spid="1895"/>
                                        </p:tgtEl>
                                      </p:cBhvr>
                                    </p:animEffect>
                                  </p:childTnLst>
                                </p:cTn>
                              </p:par>
                              <p:par>
                                <p:cTn fill="hold" nodeType="withEffect" presetClass="entr" presetID="10" presetSubtype="0">
                                  <p:stCondLst>
                                    <p:cond delay="1000"/>
                                  </p:stCondLst>
                                  <p:childTnLst>
                                    <p:set>
                                      <p:cBhvr>
                                        <p:cTn dur="1" fill="hold">
                                          <p:stCondLst>
                                            <p:cond delay="0"/>
                                          </p:stCondLst>
                                        </p:cTn>
                                        <p:tgtEl>
                                          <p:spTgt spid="1898"/>
                                        </p:tgtEl>
                                        <p:attrNameLst>
                                          <p:attrName>style.visibility</p:attrName>
                                        </p:attrNameLst>
                                      </p:cBhvr>
                                      <p:to>
                                        <p:strVal val="visible"/>
                                      </p:to>
                                    </p:set>
                                    <p:animEffect filter="fade" transition="in">
                                      <p:cBhvr>
                                        <p:cTn dur="500"/>
                                        <p:tgtEl>
                                          <p:spTgt spid="1898"/>
                                        </p:tgtEl>
                                      </p:cBhvr>
                                    </p:animEffect>
                                  </p:childTnLst>
                                </p:cTn>
                              </p:par>
                              <p:par>
                                <p:cTn fill="hold" nodeType="withEffect" presetClass="entr" presetID="10" presetSubtype="0">
                                  <p:stCondLst>
                                    <p:cond delay="500"/>
                                  </p:stCondLst>
                                  <p:childTnLst>
                                    <p:set>
                                      <p:cBhvr>
                                        <p:cTn dur="1" fill="hold">
                                          <p:stCondLst>
                                            <p:cond delay="0"/>
                                          </p:stCondLst>
                                        </p:cTn>
                                        <p:tgtEl>
                                          <p:spTgt spid="1903"/>
                                        </p:tgtEl>
                                        <p:attrNameLst>
                                          <p:attrName>style.visibility</p:attrName>
                                        </p:attrNameLst>
                                      </p:cBhvr>
                                      <p:to>
                                        <p:strVal val="visible"/>
                                      </p:to>
                                    </p:set>
                                    <p:animEffect filter="fade" transition="in">
                                      <p:cBhvr>
                                        <p:cTn dur="1000"/>
                                        <p:tgtEl>
                                          <p:spTgt spid="1903"/>
                                        </p:tgtEl>
                                      </p:cBhvr>
                                    </p:animEffect>
                                  </p:childTnLst>
                                </p:cTn>
                              </p:par>
                              <p:par>
                                <p:cTn fill="hold" nodeType="withEffect" presetClass="entr" presetID="10" presetSubtype="0">
                                  <p:stCondLst>
                                    <p:cond delay="750"/>
                                  </p:stCondLst>
                                  <p:childTnLst>
                                    <p:set>
                                      <p:cBhvr>
                                        <p:cTn dur="1" fill="hold">
                                          <p:stCondLst>
                                            <p:cond delay="0"/>
                                          </p:stCondLst>
                                        </p:cTn>
                                        <p:tgtEl>
                                          <p:spTgt spid="1904"/>
                                        </p:tgtEl>
                                        <p:attrNameLst>
                                          <p:attrName>style.visibility</p:attrName>
                                        </p:attrNameLst>
                                      </p:cBhvr>
                                      <p:to>
                                        <p:strVal val="visible"/>
                                      </p:to>
                                    </p:set>
                                    <p:animEffect filter="fade" transition="in">
                                      <p:cBhvr>
                                        <p:cTn dur="1000"/>
                                        <p:tgtEl>
                                          <p:spTgt spid="1904"/>
                                        </p:tgtEl>
                                      </p:cBhvr>
                                    </p:animEffect>
                                  </p:childTnLst>
                                </p:cTn>
                              </p:par>
                              <p:par>
                                <p:cTn fill="hold" nodeType="withEffect" presetClass="entr" presetID="10" presetSubtype="0">
                                  <p:stCondLst>
                                    <p:cond delay="1000"/>
                                  </p:stCondLst>
                                  <p:childTnLst>
                                    <p:set>
                                      <p:cBhvr>
                                        <p:cTn dur="1" fill="hold">
                                          <p:stCondLst>
                                            <p:cond delay="0"/>
                                          </p:stCondLst>
                                        </p:cTn>
                                        <p:tgtEl>
                                          <p:spTgt spid="1905"/>
                                        </p:tgtEl>
                                        <p:attrNameLst>
                                          <p:attrName>style.visibility</p:attrName>
                                        </p:attrNameLst>
                                      </p:cBhvr>
                                      <p:to>
                                        <p:strVal val="visible"/>
                                      </p:to>
                                    </p:set>
                                    <p:animEffect filter="fade" transition="in">
                                      <p:cBhvr>
                                        <p:cTn dur="1000"/>
                                        <p:tgtEl>
                                          <p:spTgt spid="19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914" name="Shape 1914"/>
        <p:cNvGrpSpPr/>
        <p:nvPr/>
      </p:nvGrpSpPr>
      <p:grpSpPr>
        <a:xfrm>
          <a:off x="0" y="0"/>
          <a:ext cx="0" cy="0"/>
          <a:chOff x="0" y="0"/>
          <a:chExt cx="0" cy="0"/>
        </a:xfrm>
      </p:grpSpPr>
      <p:pic>
        <p:nvPicPr>
          <p:cNvPr id="1915" name="Google Shape;1915;p239">
            <a:hlinkClick r:id="rId3"/>
          </p:cNvPr>
          <p:cNvPicPr preferRelativeResize="0"/>
          <p:nvPr/>
        </p:nvPicPr>
        <p:blipFill rotWithShape="1">
          <a:blip r:embed="rId4">
            <a:alphaModFix/>
          </a:blip>
          <a:srcRect b="0" l="0" r="0" t="0"/>
          <a:stretch/>
        </p:blipFill>
        <p:spPr>
          <a:xfrm>
            <a:off x="4217252" y="2926911"/>
            <a:ext cx="4155223" cy="1004178"/>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1915"/>
                                        </p:tgtEl>
                                        <p:attrNameLst>
                                          <p:attrName>style.visibility</p:attrName>
                                        </p:attrNameLst>
                                      </p:cBhvr>
                                      <p:to>
                                        <p:strVal val="visible"/>
                                      </p:to>
                                    </p:set>
                                    <p:animEffect filter="fade" transition="in">
                                      <p:cBhvr>
                                        <p:cTn dur="500"/>
                                        <p:tgtEl>
                                          <p:spTgt spid="19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27" name="Shape 1027"/>
        <p:cNvGrpSpPr/>
        <p:nvPr/>
      </p:nvGrpSpPr>
      <p:grpSpPr>
        <a:xfrm>
          <a:off x="0" y="0"/>
          <a:ext cx="0" cy="0"/>
          <a:chOff x="0" y="0"/>
          <a:chExt cx="0" cy="0"/>
        </a:xfrm>
      </p:grpSpPr>
      <p:sp>
        <p:nvSpPr>
          <p:cNvPr id="1028" name="Google Shape;1028;p201"/>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29" name="Google Shape;1029;p201"/>
          <p:cNvPicPr preferRelativeResize="0"/>
          <p:nvPr>
            <p:ph idx="2" type="pic"/>
          </p:nvPr>
        </p:nvPicPr>
        <p:blipFill rotWithShape="1">
          <a:blip r:embed="rId3">
            <a:alphaModFix/>
          </a:blip>
          <a:srcRect b="32716" l="0" r="0" t="-5674"/>
          <a:stretch/>
        </p:blipFill>
        <p:spPr>
          <a:xfrm>
            <a:off x="0" y="4572000"/>
            <a:ext cx="12192000" cy="2286000"/>
          </a:xfrm>
          <a:prstGeom prst="rect">
            <a:avLst/>
          </a:prstGeom>
          <a:noFill/>
          <a:ln>
            <a:noFill/>
          </a:ln>
        </p:spPr>
      </p:pic>
      <p:pic>
        <p:nvPicPr>
          <p:cNvPr id="1030" name="Google Shape;1030;p201"/>
          <p:cNvPicPr preferRelativeResize="0"/>
          <p:nvPr/>
        </p:nvPicPr>
        <p:blipFill rotWithShape="1">
          <a:blip r:embed="rId4">
            <a:alphaModFix/>
          </a:blip>
          <a:srcRect b="0" l="0" r="0" t="0"/>
          <a:stretch/>
        </p:blipFill>
        <p:spPr>
          <a:xfrm>
            <a:off x="9200483" y="1442920"/>
            <a:ext cx="904018" cy="139080"/>
          </a:xfrm>
          <a:prstGeom prst="rect">
            <a:avLst/>
          </a:prstGeom>
          <a:noFill/>
          <a:ln>
            <a:noFill/>
          </a:ln>
        </p:spPr>
      </p:pic>
      <p:pic>
        <p:nvPicPr>
          <p:cNvPr id="1031" name="Google Shape;1031;p201"/>
          <p:cNvPicPr preferRelativeResize="0"/>
          <p:nvPr/>
        </p:nvPicPr>
        <p:blipFill rotWithShape="1">
          <a:blip r:embed="rId5">
            <a:alphaModFix/>
          </a:blip>
          <a:srcRect b="0" l="0" r="0" t="0"/>
          <a:stretch/>
        </p:blipFill>
        <p:spPr>
          <a:xfrm>
            <a:off x="9825739" y="71409"/>
            <a:ext cx="1814718" cy="1053708"/>
          </a:xfrm>
          <a:prstGeom prst="rect">
            <a:avLst/>
          </a:prstGeom>
          <a:noFill/>
          <a:ln>
            <a:noFill/>
          </a:ln>
        </p:spPr>
      </p:pic>
      <p:sp>
        <p:nvSpPr>
          <p:cNvPr id="1032" name="Google Shape;1032;p201"/>
          <p:cNvSpPr txBox="1"/>
          <p:nvPr/>
        </p:nvSpPr>
        <p:spPr>
          <a:xfrm>
            <a:off x="518269" y="1762865"/>
            <a:ext cx="11155462" cy="23083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E5E5E5"/>
              </a:buClr>
              <a:buSzPts val="1800"/>
              <a:buFont typeface="Raleway"/>
              <a:buNone/>
            </a:pPr>
            <a:r>
              <a:rPr b="0" i="0" lang="en-GB" sz="1800" u="none" cap="none" strike="noStrike">
                <a:solidFill>
                  <a:srgbClr val="E5E5E5"/>
                </a:solidFill>
                <a:latin typeface="Raleway"/>
                <a:ea typeface="Raleway"/>
                <a:cs typeface="Raleway"/>
                <a:sym typeface="Raleway"/>
              </a:rPr>
              <a:t>Lorem ipsum dolor sit amet, consectetur adipiscing elit. Nam vel quam nisl. Interdum et malesuadassdf fames ac ante ipsum primis in faucibus. Duis dapibus id augue quis semper. Vestibulum ante ipsumfggh primis in faucibus orci luctus et ultrices posuere cubilia Curae; Suspendisse sem neque, tincidunt egetf dolor nec, finibus malesuada ligula. Fusce nec lobortis nulla. Suspendisse sit amet ante leo. Fusce non nunc arcu. Etiam placerat, felis ut ullamcorper gravida, erat nisi gravida purus, Fusce nec lobortis nullag. Suspendisse sit amet ante leo. Fusce non nunc arcu. Etiam placerat, felis ut ullamcorper gravida, eratrw nisi gravida purus, Fusce non nunc arcu. Etiam placerat, felis ut ullamcorper gravida, erat nisi gravidadtt purus.</a:t>
            </a:r>
            <a:endParaRPr/>
          </a:p>
        </p:txBody>
      </p:sp>
      <p:sp>
        <p:nvSpPr>
          <p:cNvPr id="1033" name="Google Shape;1033;p201"/>
          <p:cNvSpPr txBox="1"/>
          <p:nvPr/>
        </p:nvSpPr>
        <p:spPr>
          <a:xfrm>
            <a:off x="518269" y="727816"/>
            <a:ext cx="8682214" cy="103504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Another Description Slide</a:t>
            </a:r>
            <a:endParaRPr b="1" i="0" sz="5000" u="none" cap="none" strike="noStrike">
              <a:solidFill>
                <a:srgbClr val="FFFFFF"/>
              </a:solidFill>
              <a:latin typeface="Raleway"/>
              <a:ea typeface="Raleway"/>
              <a:cs typeface="Raleway"/>
              <a:sym typeface="Raleway"/>
            </a:endParaRPr>
          </a:p>
        </p:txBody>
      </p:sp>
      <p:pic>
        <p:nvPicPr>
          <p:cNvPr id="1034" name="Google Shape;1034;p201"/>
          <p:cNvPicPr preferRelativeResize="0"/>
          <p:nvPr/>
        </p:nvPicPr>
        <p:blipFill rotWithShape="1">
          <a:blip r:embed="rId6">
            <a:alphaModFix/>
          </a:blip>
          <a:srcRect b="0" l="0" r="0" t="0"/>
          <a:stretch/>
        </p:blipFill>
        <p:spPr>
          <a:xfrm rot="-5400000">
            <a:off x="10450103" y="3319691"/>
            <a:ext cx="447080" cy="16958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30"/>
                                        </p:tgtEl>
                                        <p:attrNameLst>
                                          <p:attrName>style.visibility</p:attrName>
                                        </p:attrNameLst>
                                      </p:cBhvr>
                                      <p:to>
                                        <p:strVal val="visible"/>
                                      </p:to>
                                    </p:set>
                                    <p:animEffect filter="fade" transition="in">
                                      <p:cBhvr>
                                        <p:cTn dur="500"/>
                                        <p:tgtEl>
                                          <p:spTgt spid="1030"/>
                                        </p:tgtEl>
                                      </p:cBhvr>
                                    </p:animEffect>
                                  </p:childTnLst>
                                </p:cTn>
                              </p:par>
                              <p:par>
                                <p:cTn fill="hold" nodeType="withEffect" presetClass="entr" presetID="10" presetSubtype="0">
                                  <p:stCondLst>
                                    <p:cond delay="250"/>
                                  </p:stCondLst>
                                  <p:childTnLst>
                                    <p:set>
                                      <p:cBhvr>
                                        <p:cTn dur="1" fill="hold">
                                          <p:stCondLst>
                                            <p:cond delay="0"/>
                                          </p:stCondLst>
                                        </p:cTn>
                                        <p:tgtEl>
                                          <p:spTgt spid="1028"/>
                                        </p:tgtEl>
                                        <p:attrNameLst>
                                          <p:attrName>style.visibility</p:attrName>
                                        </p:attrNameLst>
                                      </p:cBhvr>
                                      <p:to>
                                        <p:strVal val="visible"/>
                                      </p:to>
                                    </p:set>
                                    <p:animEffect filter="fade" transition="in">
                                      <p:cBhvr>
                                        <p:cTn dur="500"/>
                                        <p:tgtEl>
                                          <p:spTgt spid="10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38" name="Shape 1038"/>
        <p:cNvGrpSpPr/>
        <p:nvPr/>
      </p:nvGrpSpPr>
      <p:grpSpPr>
        <a:xfrm>
          <a:off x="0" y="0"/>
          <a:ext cx="0" cy="0"/>
          <a:chOff x="0" y="0"/>
          <a:chExt cx="0" cy="0"/>
        </a:xfrm>
      </p:grpSpPr>
      <p:sp>
        <p:nvSpPr>
          <p:cNvPr id="1039" name="Google Shape;1039;p202"/>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0" name="Google Shape;1040;p202"/>
          <p:cNvSpPr txBox="1"/>
          <p:nvPr/>
        </p:nvSpPr>
        <p:spPr>
          <a:xfrm>
            <a:off x="715435" y="547725"/>
            <a:ext cx="6021785"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Gallery Slide: </a:t>
            </a:r>
            <a:endParaRPr b="1" i="0" sz="5000" u="none" cap="none" strike="noStrike">
              <a:solidFill>
                <a:srgbClr val="FFFFFF"/>
              </a:solidFill>
              <a:latin typeface="Raleway"/>
              <a:ea typeface="Raleway"/>
              <a:cs typeface="Raleway"/>
              <a:sym typeface="Raleway"/>
            </a:endParaRPr>
          </a:p>
        </p:txBody>
      </p:sp>
      <p:sp>
        <p:nvSpPr>
          <p:cNvPr id="1041" name="Google Shape;1041;p202"/>
          <p:cNvSpPr/>
          <p:nvPr/>
        </p:nvSpPr>
        <p:spPr>
          <a:xfrm>
            <a:off x="5213938" y="4459770"/>
            <a:ext cx="473938" cy="4739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42" name="Google Shape;1042;p202"/>
          <p:cNvSpPr/>
          <p:nvPr/>
        </p:nvSpPr>
        <p:spPr>
          <a:xfrm>
            <a:off x="5848906" y="4198776"/>
            <a:ext cx="247092" cy="24709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candle in it&#10;&#10;Description automatically generated" id="1043" name="Google Shape;1043;p202"/>
          <p:cNvPicPr preferRelativeResize="0"/>
          <p:nvPr>
            <p:ph idx="2" type="pic"/>
          </p:nvPr>
        </p:nvPicPr>
        <p:blipFill rotWithShape="1">
          <a:blip r:embed="rId3">
            <a:alphaModFix/>
          </a:blip>
          <a:srcRect b="0" l="1743" r="1742" t="0"/>
          <a:stretch/>
        </p:blipFill>
        <p:spPr>
          <a:xfrm>
            <a:off x="275840" y="1842453"/>
            <a:ext cx="2704724" cy="3173099"/>
          </a:xfrm>
          <a:prstGeom prst="rect">
            <a:avLst/>
          </a:prstGeom>
          <a:noFill/>
          <a:ln>
            <a:noFill/>
          </a:ln>
        </p:spPr>
      </p:pic>
      <p:pic>
        <p:nvPicPr>
          <p:cNvPr descr="A close up of a flag&#10;&#10;Description automatically generated" id="1044" name="Google Shape;1044;p202"/>
          <p:cNvPicPr preferRelativeResize="0"/>
          <p:nvPr>
            <p:ph idx="3" type="pic"/>
          </p:nvPr>
        </p:nvPicPr>
        <p:blipFill rotWithShape="1">
          <a:blip r:embed="rId4">
            <a:alphaModFix/>
          </a:blip>
          <a:srcRect b="0" l="15032" r="15033" t="0"/>
          <a:stretch/>
        </p:blipFill>
        <p:spPr>
          <a:xfrm>
            <a:off x="3254372" y="1842449"/>
            <a:ext cx="2704724" cy="3173099"/>
          </a:xfrm>
          <a:prstGeom prst="rect">
            <a:avLst/>
          </a:prstGeom>
          <a:noFill/>
          <a:ln>
            <a:noFill/>
          </a:ln>
        </p:spPr>
      </p:pic>
      <p:pic>
        <p:nvPicPr>
          <p:cNvPr descr="A close up of a flower&#10;&#10;Description automatically generated" id="1045" name="Google Shape;1045;p202"/>
          <p:cNvPicPr preferRelativeResize="0"/>
          <p:nvPr>
            <p:ph idx="4" type="pic"/>
          </p:nvPr>
        </p:nvPicPr>
        <p:blipFill rotWithShape="1">
          <a:blip r:embed="rId5">
            <a:alphaModFix/>
          </a:blip>
          <a:srcRect b="0" l="8210" r="8210" t="0"/>
          <a:stretch/>
        </p:blipFill>
        <p:spPr>
          <a:xfrm>
            <a:off x="6232904" y="1842450"/>
            <a:ext cx="2704724" cy="3173099"/>
          </a:xfrm>
          <a:prstGeom prst="rect">
            <a:avLst/>
          </a:prstGeom>
          <a:noFill/>
          <a:ln>
            <a:noFill/>
          </a:ln>
        </p:spPr>
      </p:pic>
      <p:pic>
        <p:nvPicPr>
          <p:cNvPr descr="A close up of a green plant&#10;&#10;Description automatically generated" id="1046" name="Google Shape;1046;p202"/>
          <p:cNvPicPr preferRelativeResize="0"/>
          <p:nvPr>
            <p:ph idx="5" type="pic"/>
          </p:nvPr>
        </p:nvPicPr>
        <p:blipFill rotWithShape="1">
          <a:blip r:embed="rId6">
            <a:alphaModFix/>
          </a:blip>
          <a:srcRect b="0" l="7357" r="7357" t="0"/>
          <a:stretch/>
        </p:blipFill>
        <p:spPr>
          <a:xfrm>
            <a:off x="9211436" y="1842451"/>
            <a:ext cx="2704724" cy="3173099"/>
          </a:xfrm>
          <a:prstGeom prst="rect">
            <a:avLst/>
          </a:prstGeom>
          <a:noFill/>
          <a:ln>
            <a:noFill/>
          </a:ln>
        </p:spPr>
      </p:pic>
      <p:pic>
        <p:nvPicPr>
          <p:cNvPr id="1047" name="Google Shape;1047;p202"/>
          <p:cNvPicPr preferRelativeResize="0"/>
          <p:nvPr/>
        </p:nvPicPr>
        <p:blipFill rotWithShape="1">
          <a:blip r:embed="rId7">
            <a:alphaModFix/>
          </a:blip>
          <a:srcRect b="0" l="0" r="0" t="0"/>
          <a:stretch/>
        </p:blipFill>
        <p:spPr>
          <a:xfrm>
            <a:off x="2234800" y="5503073"/>
            <a:ext cx="1491528" cy="866049"/>
          </a:xfrm>
          <a:prstGeom prst="rect">
            <a:avLst/>
          </a:prstGeom>
          <a:noFill/>
          <a:ln>
            <a:noFill/>
          </a:ln>
        </p:spPr>
      </p:pic>
      <p:pic>
        <p:nvPicPr>
          <p:cNvPr id="1048" name="Google Shape;1048;p202"/>
          <p:cNvPicPr preferRelativeResize="0"/>
          <p:nvPr/>
        </p:nvPicPr>
        <p:blipFill rotWithShape="1">
          <a:blip r:embed="rId8">
            <a:alphaModFix/>
          </a:blip>
          <a:srcRect b="0" l="0" r="0" t="0"/>
          <a:stretch/>
        </p:blipFill>
        <p:spPr>
          <a:xfrm>
            <a:off x="9825739" y="71409"/>
            <a:ext cx="1814718" cy="1053708"/>
          </a:xfrm>
          <a:prstGeom prst="rect">
            <a:avLst/>
          </a:prstGeom>
          <a:noFill/>
          <a:ln>
            <a:noFill/>
          </a:ln>
        </p:spPr>
      </p:pic>
      <p:sp>
        <p:nvSpPr>
          <p:cNvPr id="1049" name="Google Shape;1049;p202"/>
          <p:cNvSpPr txBox="1"/>
          <p:nvPr/>
        </p:nvSpPr>
        <p:spPr>
          <a:xfrm>
            <a:off x="3574265" y="5732882"/>
            <a:ext cx="7389908"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FFFF"/>
              </a:buClr>
              <a:buSzPts val="2400"/>
              <a:buFont typeface="Raleway"/>
              <a:buNone/>
            </a:pPr>
            <a:r>
              <a:rPr b="1" i="0" lang="en-GB" sz="2400" u="none" cap="none" strike="noStrike">
                <a:solidFill>
                  <a:srgbClr val="FFFFFF"/>
                </a:solidFill>
                <a:latin typeface="Raleway"/>
                <a:ea typeface="Raleway"/>
                <a:cs typeface="Raleway"/>
                <a:sym typeface="Raleway"/>
              </a:rPr>
              <a:t>Easily Drag and Drop Images in Powerpoint</a:t>
            </a:r>
            <a:endParaRPr b="1" i="0" sz="2400" u="none" cap="none" strike="noStrike">
              <a:solidFill>
                <a:srgbClr val="FFFFFF"/>
              </a:solidFill>
              <a:latin typeface="Raleway"/>
              <a:ea typeface="Raleway"/>
              <a:cs typeface="Raleway"/>
              <a:sym typeface="Raleway"/>
            </a:endParaRPr>
          </a:p>
        </p:txBody>
      </p:sp>
      <p:pic>
        <p:nvPicPr>
          <p:cNvPr id="1050" name="Google Shape;1050;p202"/>
          <p:cNvPicPr preferRelativeResize="0"/>
          <p:nvPr/>
        </p:nvPicPr>
        <p:blipFill rotWithShape="1">
          <a:blip r:embed="rId9">
            <a:alphaModFix/>
          </a:blip>
          <a:srcRect b="0" l="0" r="0" t="0"/>
          <a:stretch/>
        </p:blipFill>
        <p:spPr>
          <a:xfrm rot="-3573729">
            <a:off x="9208884" y="231826"/>
            <a:ext cx="700059" cy="14162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250"/>
                                  </p:stCondLst>
                                  <p:childTnLst>
                                    <p:set>
                                      <p:cBhvr>
                                        <p:cTn dur="1" fill="hold">
                                          <p:stCondLst>
                                            <p:cond delay="0"/>
                                          </p:stCondLst>
                                        </p:cTn>
                                        <p:tgtEl>
                                          <p:spTgt spid="1043"/>
                                        </p:tgtEl>
                                        <p:attrNameLst>
                                          <p:attrName>style.visibility</p:attrName>
                                        </p:attrNameLst>
                                      </p:cBhvr>
                                      <p:to>
                                        <p:strVal val="visible"/>
                                      </p:to>
                                    </p:set>
                                    <p:anim calcmode="lin" valueType="num">
                                      <p:cBhvr additive="base">
                                        <p:cTn dur="500"/>
                                        <p:tgtEl>
                                          <p:spTgt spid="104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250"/>
                                  </p:stCondLst>
                                  <p:childTnLst>
                                    <p:set>
                                      <p:cBhvr>
                                        <p:cTn dur="1" fill="hold">
                                          <p:stCondLst>
                                            <p:cond delay="0"/>
                                          </p:stCondLst>
                                        </p:cTn>
                                        <p:tgtEl>
                                          <p:spTgt spid="1044"/>
                                        </p:tgtEl>
                                        <p:attrNameLst>
                                          <p:attrName>style.visibility</p:attrName>
                                        </p:attrNameLst>
                                      </p:cBhvr>
                                      <p:to>
                                        <p:strVal val="visible"/>
                                      </p:to>
                                    </p:set>
                                    <p:anim calcmode="lin" valueType="num">
                                      <p:cBhvr additive="base">
                                        <p:cTn dur="500"/>
                                        <p:tgtEl>
                                          <p:spTgt spid="104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1">
                                  <p:stCondLst>
                                    <p:cond delay="250"/>
                                  </p:stCondLst>
                                  <p:childTnLst>
                                    <p:set>
                                      <p:cBhvr>
                                        <p:cTn dur="1" fill="hold">
                                          <p:stCondLst>
                                            <p:cond delay="0"/>
                                          </p:stCondLst>
                                        </p:cTn>
                                        <p:tgtEl>
                                          <p:spTgt spid="1045"/>
                                        </p:tgtEl>
                                        <p:attrNameLst>
                                          <p:attrName>style.visibility</p:attrName>
                                        </p:attrNameLst>
                                      </p:cBhvr>
                                      <p:to>
                                        <p:strVal val="visible"/>
                                      </p:to>
                                    </p:set>
                                    <p:anim calcmode="lin" valueType="num">
                                      <p:cBhvr additive="base">
                                        <p:cTn dur="500"/>
                                        <p:tgtEl>
                                          <p:spTgt spid="104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250"/>
                                  </p:stCondLst>
                                  <p:childTnLst>
                                    <p:set>
                                      <p:cBhvr>
                                        <p:cTn dur="1" fill="hold">
                                          <p:stCondLst>
                                            <p:cond delay="0"/>
                                          </p:stCondLst>
                                        </p:cTn>
                                        <p:tgtEl>
                                          <p:spTgt spid="1046"/>
                                        </p:tgtEl>
                                        <p:attrNameLst>
                                          <p:attrName>style.visibility</p:attrName>
                                        </p:attrNameLst>
                                      </p:cBhvr>
                                      <p:to>
                                        <p:strVal val="visible"/>
                                      </p:to>
                                    </p:set>
                                    <p:anim calcmode="lin" valueType="num">
                                      <p:cBhvr additive="base">
                                        <p:cTn dur="500"/>
                                        <p:tgtEl>
                                          <p:spTgt spid="1046"/>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047"/>
                                        </p:tgtEl>
                                        <p:attrNameLst>
                                          <p:attrName>style.visibility</p:attrName>
                                        </p:attrNameLst>
                                      </p:cBhvr>
                                      <p:to>
                                        <p:strVal val="visible"/>
                                      </p:to>
                                    </p:set>
                                    <p:animEffect filter="fade" transition="in">
                                      <p:cBhvr>
                                        <p:cTn dur="250"/>
                                        <p:tgtEl>
                                          <p:spTgt spid="1047"/>
                                        </p:tgtEl>
                                      </p:cBhvr>
                                    </p:animEffect>
                                  </p:childTnLst>
                                </p:cTn>
                              </p:par>
                              <p:par>
                                <p:cTn fill="hold" nodeType="withEffect" presetClass="entr" presetID="10" presetSubtype="0">
                                  <p:stCondLst>
                                    <p:cond delay="250"/>
                                  </p:stCondLst>
                                  <p:childTnLst>
                                    <p:set>
                                      <p:cBhvr>
                                        <p:cTn dur="1" fill="hold">
                                          <p:stCondLst>
                                            <p:cond delay="0"/>
                                          </p:stCondLst>
                                        </p:cTn>
                                        <p:tgtEl>
                                          <p:spTgt spid="1039"/>
                                        </p:tgtEl>
                                        <p:attrNameLst>
                                          <p:attrName>style.visibility</p:attrName>
                                        </p:attrNameLst>
                                      </p:cBhvr>
                                      <p:to>
                                        <p:strVal val="visible"/>
                                      </p:to>
                                    </p:set>
                                    <p:animEffect filter="fade" transition="in">
                                      <p:cBhvr>
                                        <p:cTn dur="500"/>
                                        <p:tgtEl>
                                          <p:spTgt spid="10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54" name="Shape 1054"/>
        <p:cNvGrpSpPr/>
        <p:nvPr/>
      </p:nvGrpSpPr>
      <p:grpSpPr>
        <a:xfrm>
          <a:off x="0" y="0"/>
          <a:ext cx="0" cy="0"/>
          <a:chOff x="0" y="0"/>
          <a:chExt cx="0" cy="0"/>
        </a:xfrm>
      </p:grpSpPr>
      <p:sp>
        <p:nvSpPr>
          <p:cNvPr id="1055" name="Google Shape;1055;p203"/>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56" name="Google Shape;1056;p203"/>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57" name="Google Shape;1057;p203"/>
          <p:cNvSpPr/>
          <p:nvPr/>
        </p:nvSpPr>
        <p:spPr>
          <a:xfrm>
            <a:off x="1689100" y="1863725"/>
            <a:ext cx="1327150" cy="1327150"/>
          </a:xfrm>
          <a:prstGeom prst="ellipse">
            <a:avLst/>
          </a:prstGeom>
          <a:solidFill>
            <a:schemeClr val="accent6"/>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1</a:t>
            </a:r>
            <a:endParaRPr b="0" i="0" sz="1800" u="none" cap="none" strike="noStrike">
              <a:solidFill>
                <a:srgbClr val="FFFFFF"/>
              </a:solidFill>
              <a:latin typeface="Calibri"/>
              <a:ea typeface="Calibri"/>
              <a:cs typeface="Calibri"/>
              <a:sym typeface="Calibri"/>
            </a:endParaRPr>
          </a:p>
        </p:txBody>
      </p:sp>
      <p:sp>
        <p:nvSpPr>
          <p:cNvPr id="1058" name="Google Shape;1058;p203"/>
          <p:cNvSpPr/>
          <p:nvPr/>
        </p:nvSpPr>
        <p:spPr>
          <a:xfrm>
            <a:off x="4184650" y="1863725"/>
            <a:ext cx="1327150" cy="1327150"/>
          </a:xfrm>
          <a:prstGeom prst="ellipse">
            <a:avLst/>
          </a:prstGeom>
          <a:solidFill>
            <a:schemeClr val="accent2"/>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2</a:t>
            </a:r>
            <a:endParaRPr/>
          </a:p>
        </p:txBody>
      </p:sp>
      <p:sp>
        <p:nvSpPr>
          <p:cNvPr id="1059" name="Google Shape;1059;p203"/>
          <p:cNvSpPr/>
          <p:nvPr/>
        </p:nvSpPr>
        <p:spPr>
          <a:xfrm>
            <a:off x="6680200" y="1863725"/>
            <a:ext cx="1327150" cy="1327150"/>
          </a:xfrm>
          <a:prstGeom prst="ellipse">
            <a:avLst/>
          </a:prstGeom>
          <a:solidFill>
            <a:srgbClr val="0070C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3</a:t>
            </a:r>
            <a:endParaRPr b="0" i="0" sz="1800" u="none" cap="none" strike="noStrike">
              <a:solidFill>
                <a:srgbClr val="FFFFFF"/>
              </a:solidFill>
              <a:latin typeface="Calibri"/>
              <a:ea typeface="Calibri"/>
              <a:cs typeface="Calibri"/>
              <a:sym typeface="Calibri"/>
            </a:endParaRPr>
          </a:p>
        </p:txBody>
      </p:sp>
      <p:sp>
        <p:nvSpPr>
          <p:cNvPr id="1060" name="Google Shape;1060;p203"/>
          <p:cNvSpPr/>
          <p:nvPr/>
        </p:nvSpPr>
        <p:spPr>
          <a:xfrm>
            <a:off x="9175750" y="1863725"/>
            <a:ext cx="1327150" cy="1327150"/>
          </a:xfrm>
          <a:prstGeom prst="ellipse">
            <a:avLst/>
          </a:prstGeom>
          <a:solidFill>
            <a:srgbClr val="E47CA4"/>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400"/>
              <a:buFont typeface="Calibri"/>
              <a:buNone/>
            </a:pPr>
            <a:r>
              <a:rPr b="0" i="0" lang="en-GB" sz="4400" u="none" cap="none" strike="noStrike">
                <a:solidFill>
                  <a:srgbClr val="FFFFFF"/>
                </a:solidFill>
                <a:latin typeface="Calibri"/>
                <a:ea typeface="Calibri"/>
                <a:cs typeface="Calibri"/>
                <a:sym typeface="Calibri"/>
              </a:rPr>
              <a:t>4</a:t>
            </a:r>
            <a:endParaRPr b="0" i="0" sz="1800" u="none" cap="none" strike="noStrike">
              <a:solidFill>
                <a:srgbClr val="FFFFFF"/>
              </a:solidFill>
              <a:latin typeface="Calibri"/>
              <a:ea typeface="Calibri"/>
              <a:cs typeface="Calibri"/>
              <a:sym typeface="Calibri"/>
            </a:endParaRPr>
          </a:p>
        </p:txBody>
      </p:sp>
      <p:sp>
        <p:nvSpPr>
          <p:cNvPr id="1061" name="Google Shape;1061;p203"/>
          <p:cNvSpPr/>
          <p:nvPr/>
        </p:nvSpPr>
        <p:spPr>
          <a:xfrm>
            <a:off x="309574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2" name="Google Shape;1062;p203"/>
          <p:cNvSpPr/>
          <p:nvPr/>
        </p:nvSpPr>
        <p:spPr>
          <a:xfrm>
            <a:off x="559129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3" name="Google Shape;1063;p203"/>
          <p:cNvSpPr/>
          <p:nvPr/>
        </p:nvSpPr>
        <p:spPr>
          <a:xfrm>
            <a:off x="8086845" y="2203450"/>
            <a:ext cx="1009410" cy="647700"/>
          </a:xfrm>
          <a:prstGeom prst="stripedRightArrow">
            <a:avLst>
              <a:gd fmla="val 50000" name="adj1"/>
              <a:gd fmla="val 5000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4" name="Google Shape;1064;p203"/>
          <p:cNvSpPr/>
          <p:nvPr/>
        </p:nvSpPr>
        <p:spPr>
          <a:xfrm rot="10800000">
            <a:off x="8238791" y="3562350"/>
            <a:ext cx="1873918" cy="2000250"/>
          </a:xfrm>
          <a:prstGeom prst="bentArrow">
            <a:avLst>
              <a:gd fmla="val 24606" name="adj1"/>
              <a:gd fmla="val 25000" name="adj2"/>
              <a:gd fmla="val 28150" name="adj3"/>
              <a:gd fmla="val 51624" name="adj4"/>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65" name="Google Shape;1065;p203"/>
          <p:cNvSpPr/>
          <p:nvPr/>
        </p:nvSpPr>
        <p:spPr>
          <a:xfrm rot="10800000">
            <a:off x="6918445" y="4733716"/>
            <a:ext cx="1168400" cy="749718"/>
          </a:xfrm>
          <a:prstGeom prst="stripedRightArrow">
            <a:avLst>
              <a:gd fmla="val 50000" name="adj1"/>
              <a:gd fmla="val 50000" name="adj2"/>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66" name="Google Shape;1066;p203"/>
          <p:cNvSpPr/>
          <p:nvPr/>
        </p:nvSpPr>
        <p:spPr>
          <a:xfrm>
            <a:off x="3016250" y="4178300"/>
            <a:ext cx="3663950" cy="1860550"/>
          </a:xfrm>
          <a:prstGeom prst="roundRect">
            <a:avLst>
              <a:gd fmla="val 16667" name="adj"/>
            </a:avLst>
          </a:prstGeom>
          <a:solidFill>
            <a:srgbClr val="262626"/>
          </a:solidFill>
          <a:ln cap="flat" cmpd="sng" w="34925">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2000"/>
              <a:buFont typeface="Raleway"/>
              <a:buNone/>
            </a:pPr>
            <a:r>
              <a:rPr b="1" i="0" lang="en-GB" sz="2000" u="none" cap="none" strike="noStrike">
                <a:solidFill>
                  <a:srgbClr val="00B0F0"/>
                </a:solidFill>
                <a:latin typeface="Raleway"/>
                <a:ea typeface="Raleway"/>
                <a:cs typeface="Raleway"/>
                <a:sym typeface="Raleway"/>
              </a:rPr>
              <a:t>Add Some Text Here:</a:t>
            </a:r>
            <a:endParaRPr/>
          </a:p>
          <a:p>
            <a:pPr indent="-285750" lvl="0" marL="285750" marR="0" rtl="0" algn="l">
              <a:lnSpc>
                <a:spcPct val="100000"/>
              </a:lnSpc>
              <a:spcBef>
                <a:spcPts val="0"/>
              </a:spcBef>
              <a:spcAft>
                <a:spcPts val="0"/>
              </a:spcAft>
              <a:buClr>
                <a:srgbClr val="FFFFFF"/>
              </a:buClr>
              <a:buSzPts val="1800"/>
              <a:buFont typeface="Courier New"/>
              <a:buChar char="o"/>
            </a:pPr>
            <a:r>
              <a:rPr b="0" i="0" lang="en-GB" sz="1800" u="none" cap="none" strike="noStrike">
                <a:solidFill>
                  <a:srgbClr val="FFFFFF"/>
                </a:solidFill>
                <a:latin typeface="Raleway"/>
                <a:ea typeface="Raleway"/>
                <a:cs typeface="Raleway"/>
                <a:sym typeface="Raleway"/>
              </a:rPr>
              <a:t>Lorem ipsum dolor sit amet</a:t>
            </a:r>
            <a:endParaRPr b="0" i="0" sz="1800" u="none" cap="none" strike="noStrike">
              <a:solidFill>
                <a:srgbClr val="FFFFFF"/>
              </a:solidFill>
              <a:latin typeface="Raleway"/>
              <a:ea typeface="Raleway"/>
              <a:cs typeface="Raleway"/>
              <a:sym typeface="Raleway"/>
            </a:endParaRPr>
          </a:p>
          <a:p>
            <a:pPr indent="-285750" lvl="0" marL="285750" marR="0" rtl="0" algn="l">
              <a:lnSpc>
                <a:spcPct val="100000"/>
              </a:lnSpc>
              <a:spcBef>
                <a:spcPts val="0"/>
              </a:spcBef>
              <a:spcAft>
                <a:spcPts val="0"/>
              </a:spcAft>
              <a:buClr>
                <a:srgbClr val="FFFFFF"/>
              </a:buClr>
              <a:buSzPts val="1800"/>
              <a:buFont typeface="Courier New"/>
              <a:buChar char="o"/>
            </a:pPr>
            <a:r>
              <a:rPr b="0" i="0" lang="en-GB" sz="1800" u="none" cap="none" strike="noStrike">
                <a:solidFill>
                  <a:srgbClr val="FFFFFF"/>
                </a:solidFill>
                <a:latin typeface="Raleway"/>
                <a:ea typeface="Raleway"/>
                <a:cs typeface="Raleway"/>
                <a:sym typeface="Raleway"/>
              </a:rPr>
              <a:t>Lorem ipsum dolor sit amet, consectetur</a:t>
            </a:r>
            <a:endParaRPr b="0" i="0" sz="1800" u="none" cap="none" strike="noStrike">
              <a:solidFill>
                <a:srgbClr val="FFFFFF"/>
              </a:solidFill>
              <a:latin typeface="Raleway"/>
              <a:ea typeface="Raleway"/>
              <a:cs typeface="Raleway"/>
              <a:sym typeface="Raleway"/>
            </a:endParaRPr>
          </a:p>
        </p:txBody>
      </p:sp>
      <p:sp>
        <p:nvSpPr>
          <p:cNvPr id="1067" name="Google Shape;1067;p203"/>
          <p:cNvSpPr txBox="1"/>
          <p:nvPr/>
        </p:nvSpPr>
        <p:spPr>
          <a:xfrm>
            <a:off x="346973" y="686147"/>
            <a:ext cx="9002504" cy="86177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Process Info-Graphic Slide</a:t>
            </a:r>
            <a:endParaRPr/>
          </a:p>
        </p:txBody>
      </p:sp>
      <p:cxnSp>
        <p:nvCxnSpPr>
          <p:cNvPr id="1068" name="Google Shape;1068;p203"/>
          <p:cNvCxnSpPr/>
          <p:nvPr/>
        </p:nvCxnSpPr>
        <p:spPr>
          <a:xfrm>
            <a:off x="8272389" y="1547921"/>
            <a:ext cx="1806721" cy="0"/>
          </a:xfrm>
          <a:prstGeom prst="straightConnector1">
            <a:avLst/>
          </a:prstGeom>
          <a:noFill/>
          <a:ln cap="flat" cmpd="sng" w="19050">
            <a:solidFill>
              <a:schemeClr val="lt1"/>
            </a:solidFill>
            <a:prstDash val="solid"/>
            <a:miter lim="800000"/>
            <a:headEnd len="sm" w="sm" type="none"/>
            <a:tailEnd len="sm" w="sm" type="none"/>
          </a:ln>
        </p:spPr>
      </p:cxnSp>
      <p:sp>
        <p:nvSpPr>
          <p:cNvPr id="1069" name="Google Shape;1069;p203"/>
          <p:cNvSpPr/>
          <p:nvPr/>
        </p:nvSpPr>
        <p:spPr>
          <a:xfrm>
            <a:off x="1564557"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70" name="Google Shape;1070;p203"/>
          <p:cNvSpPr/>
          <p:nvPr/>
        </p:nvSpPr>
        <p:spPr>
          <a:xfrm>
            <a:off x="4082631"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71" name="Google Shape;1071;p203"/>
          <p:cNvSpPr/>
          <p:nvPr/>
        </p:nvSpPr>
        <p:spPr>
          <a:xfrm>
            <a:off x="6451892"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
        <p:nvSpPr>
          <p:cNvPr id="1072" name="Google Shape;1072;p203"/>
          <p:cNvSpPr/>
          <p:nvPr/>
        </p:nvSpPr>
        <p:spPr>
          <a:xfrm>
            <a:off x="8969966" y="3253859"/>
            <a:ext cx="1531188" cy="30777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Roboto"/>
              <a:buNone/>
            </a:pPr>
            <a:r>
              <a:rPr b="0" i="0" lang="en-GB" sz="1400" u="none" cap="none" strike="noStrike">
                <a:solidFill>
                  <a:srgbClr val="FFFFFF"/>
                </a:solidFill>
                <a:latin typeface="Roboto"/>
                <a:ea typeface="Roboto"/>
                <a:cs typeface="Roboto"/>
                <a:sym typeface="Roboto"/>
              </a:rPr>
              <a:t>Lorem Ipsum</a:t>
            </a:r>
            <a:endParaRPr b="0" i="0" sz="20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55"/>
                                        </p:tgtEl>
                                        <p:attrNameLst>
                                          <p:attrName>style.visibility</p:attrName>
                                        </p:attrNameLst>
                                      </p:cBhvr>
                                      <p:to>
                                        <p:strVal val="visible"/>
                                      </p:to>
                                    </p:set>
                                    <p:animEffect filter="fade" transition="in">
                                      <p:cBhvr>
                                        <p:cTn dur="500"/>
                                        <p:tgtEl>
                                          <p:spTgt spid="10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76" name="Shape 1076"/>
        <p:cNvGrpSpPr/>
        <p:nvPr/>
      </p:nvGrpSpPr>
      <p:grpSpPr>
        <a:xfrm>
          <a:off x="0" y="0"/>
          <a:ext cx="0" cy="0"/>
          <a:chOff x="0" y="0"/>
          <a:chExt cx="0" cy="0"/>
        </a:xfrm>
      </p:grpSpPr>
      <p:sp>
        <p:nvSpPr>
          <p:cNvPr id="1077" name="Google Shape;1077;p204"/>
          <p:cNvSpPr/>
          <p:nvPr/>
        </p:nvSpPr>
        <p:spPr>
          <a:xfrm>
            <a:off x="11455373" y="6225228"/>
            <a:ext cx="335149" cy="33514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8" name="Google Shape;1078;p204"/>
          <p:cNvSpPr/>
          <p:nvPr/>
        </p:nvSpPr>
        <p:spPr>
          <a:xfrm>
            <a:off x="183559" y="3167263"/>
            <a:ext cx="473938" cy="473938"/>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9" name="Google Shape;1079;p204"/>
          <p:cNvSpPr/>
          <p:nvPr/>
        </p:nvSpPr>
        <p:spPr>
          <a:xfrm>
            <a:off x="5912129" y="5970393"/>
            <a:ext cx="247092" cy="247092"/>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0" name="Google Shape;1080;p204"/>
          <p:cNvSpPr txBox="1"/>
          <p:nvPr/>
        </p:nvSpPr>
        <p:spPr>
          <a:xfrm>
            <a:off x="420528" y="4190445"/>
            <a:ext cx="5491601"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Calibri"/>
              <a:ea typeface="Calibri"/>
              <a:cs typeface="Calibri"/>
              <a:sym typeface="Calibri"/>
            </a:endParaRPr>
          </a:p>
        </p:txBody>
      </p:sp>
      <p:sp>
        <p:nvSpPr>
          <p:cNvPr id="1081" name="Google Shape;1081;p204"/>
          <p:cNvSpPr txBox="1"/>
          <p:nvPr/>
        </p:nvSpPr>
        <p:spPr>
          <a:xfrm>
            <a:off x="6298922" y="3678854"/>
            <a:ext cx="5491600"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FC000"/>
              </a:buClr>
              <a:buSzPts val="2400"/>
              <a:buFont typeface="Raleway"/>
              <a:buNone/>
            </a:pPr>
            <a:r>
              <a:rPr b="1" i="0" lang="en-GB" sz="2400" u="none" cap="none" strike="noStrike">
                <a:solidFill>
                  <a:srgbClr val="FFC000"/>
                </a:solidFill>
                <a:latin typeface="Raleway"/>
                <a:ea typeface="Raleway"/>
                <a:cs typeface="Raleway"/>
                <a:sym typeface="Raleway"/>
              </a:rPr>
              <a:t>Image with Text Description</a:t>
            </a:r>
            <a:endParaRPr b="1" i="0" sz="2400" u="none" cap="none" strike="noStrike">
              <a:solidFill>
                <a:srgbClr val="FFC000"/>
              </a:solidFill>
              <a:latin typeface="Raleway"/>
              <a:ea typeface="Raleway"/>
              <a:cs typeface="Raleway"/>
              <a:sym typeface="Raleway"/>
            </a:endParaRPr>
          </a:p>
        </p:txBody>
      </p:sp>
      <p:pic>
        <p:nvPicPr>
          <p:cNvPr id="1082" name="Google Shape;1082;p204"/>
          <p:cNvPicPr preferRelativeResize="0"/>
          <p:nvPr/>
        </p:nvPicPr>
        <p:blipFill rotWithShape="1">
          <a:blip r:embed="rId3">
            <a:alphaModFix/>
          </a:blip>
          <a:srcRect b="0" l="0" r="0" t="0"/>
          <a:stretch/>
        </p:blipFill>
        <p:spPr>
          <a:xfrm>
            <a:off x="2143982" y="419366"/>
            <a:ext cx="904018" cy="139080"/>
          </a:xfrm>
          <a:prstGeom prst="rect">
            <a:avLst/>
          </a:prstGeom>
          <a:noFill/>
          <a:ln>
            <a:noFill/>
          </a:ln>
        </p:spPr>
      </p:pic>
      <p:pic>
        <p:nvPicPr>
          <p:cNvPr id="1083" name="Google Shape;1083;p204"/>
          <p:cNvPicPr preferRelativeResize="0"/>
          <p:nvPr/>
        </p:nvPicPr>
        <p:blipFill rotWithShape="1">
          <a:blip r:embed="rId4">
            <a:alphaModFix/>
          </a:blip>
          <a:srcRect b="0" l="0" r="0" t="0"/>
          <a:stretch/>
        </p:blipFill>
        <p:spPr>
          <a:xfrm>
            <a:off x="11565580" y="2952855"/>
            <a:ext cx="485254" cy="1027596"/>
          </a:xfrm>
          <a:prstGeom prst="rect">
            <a:avLst/>
          </a:prstGeom>
          <a:noFill/>
          <a:ln>
            <a:noFill/>
          </a:ln>
        </p:spPr>
      </p:pic>
      <p:sp>
        <p:nvSpPr>
          <p:cNvPr id="1084" name="Google Shape;1084;p204"/>
          <p:cNvSpPr txBox="1"/>
          <p:nvPr/>
        </p:nvSpPr>
        <p:spPr>
          <a:xfrm>
            <a:off x="463234" y="3678854"/>
            <a:ext cx="5491600" cy="47393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70AD47"/>
              </a:buClr>
              <a:buSzPts val="2400"/>
              <a:buFont typeface="Raleway"/>
              <a:buNone/>
            </a:pPr>
            <a:r>
              <a:rPr b="1" i="0" lang="en-GB" sz="2400" u="none" cap="none" strike="noStrike">
                <a:solidFill>
                  <a:srgbClr val="70AD47"/>
                </a:solidFill>
                <a:latin typeface="Raleway"/>
                <a:ea typeface="Raleway"/>
                <a:cs typeface="Raleway"/>
                <a:sym typeface="Raleway"/>
              </a:rPr>
              <a:t>Image with Text Description</a:t>
            </a:r>
            <a:endParaRPr b="1" i="0" sz="2400" u="none" cap="none" strike="noStrike">
              <a:solidFill>
                <a:srgbClr val="70AD47"/>
              </a:solidFill>
              <a:latin typeface="Raleway"/>
              <a:ea typeface="Raleway"/>
              <a:cs typeface="Raleway"/>
              <a:sym typeface="Raleway"/>
            </a:endParaRPr>
          </a:p>
        </p:txBody>
      </p:sp>
      <p:sp>
        <p:nvSpPr>
          <p:cNvPr id="1085" name="Google Shape;1085;p204"/>
          <p:cNvSpPr txBox="1"/>
          <p:nvPr/>
        </p:nvSpPr>
        <p:spPr>
          <a:xfrm>
            <a:off x="6298921" y="4190445"/>
            <a:ext cx="5491601" cy="193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000"/>
              <a:buFont typeface="Calibri"/>
              <a:buNone/>
            </a:pPr>
            <a:r>
              <a:rPr b="0" i="0" lang="en-GB" sz="2000" u="none" cap="none" strike="noStrike">
                <a:solidFill>
                  <a:srgbClr val="FFFFFF"/>
                </a:solidFill>
                <a:latin typeface="Calibri"/>
                <a:ea typeface="Calibri"/>
                <a:cs typeface="Calibri"/>
                <a:sym typeface="Calibri"/>
              </a:rPr>
              <a:t>Lorem ipsum dolor sit amet, consectetur adipiscing elit. Nam vel quam nisl. Interdum et malesuada fa mes ac ante ipsum primis in faucibus. Duis dapibus id augue quis semper. Vestibulum ante ipsum prim is in faucibus orci luctus et ultrices posuere cubilia Curae  Suspendisse sem neque</a:t>
            </a:r>
            <a:endParaRPr b="0" i="0" sz="2000" u="none" cap="none" strike="noStrike">
              <a:solidFill>
                <a:srgbClr val="FFFFFF"/>
              </a:solidFill>
              <a:latin typeface="Calibri"/>
              <a:ea typeface="Calibri"/>
              <a:cs typeface="Calibri"/>
              <a:sym typeface="Calibri"/>
            </a:endParaRPr>
          </a:p>
        </p:txBody>
      </p:sp>
      <p:pic>
        <p:nvPicPr>
          <p:cNvPr descr="A picture containing flying, sky, kite, pinwheel&#10;&#10;Description automatically generated" id="1086" name="Google Shape;1086;p204"/>
          <p:cNvPicPr preferRelativeResize="0"/>
          <p:nvPr>
            <p:ph idx="3" type="pic"/>
          </p:nvPr>
        </p:nvPicPr>
        <p:blipFill rotWithShape="1">
          <a:blip r:embed="rId5">
            <a:alphaModFix/>
          </a:blip>
          <a:srcRect b="23549" l="0" r="0" t="23549"/>
          <a:stretch/>
        </p:blipFill>
        <p:spPr>
          <a:xfrm>
            <a:off x="6096000" y="0"/>
            <a:ext cx="6096000" cy="3429000"/>
          </a:xfrm>
          <a:prstGeom prst="rect">
            <a:avLst/>
          </a:prstGeom>
          <a:noFill/>
          <a:ln>
            <a:noFill/>
          </a:ln>
        </p:spPr>
      </p:pic>
      <p:pic>
        <p:nvPicPr>
          <p:cNvPr descr="A close up of a flower&#10;&#10;Description automatically generated" id="1087" name="Google Shape;1087;p204"/>
          <p:cNvPicPr preferRelativeResize="0"/>
          <p:nvPr>
            <p:ph idx="2" type="pic"/>
          </p:nvPr>
        </p:nvPicPr>
        <p:blipFill rotWithShape="1">
          <a:blip r:embed="rId6">
            <a:alphaModFix/>
          </a:blip>
          <a:srcRect b="21301" l="0" r="0" t="21301"/>
          <a:stretch/>
        </p:blipFill>
        <p:spPr>
          <a:xfrm>
            <a:off x="0" y="0"/>
            <a:ext cx="6096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082"/>
                                        </p:tgtEl>
                                        <p:attrNameLst>
                                          <p:attrName>style.visibility</p:attrName>
                                        </p:attrNameLst>
                                      </p:cBhvr>
                                      <p:to>
                                        <p:strVal val="visible"/>
                                      </p:to>
                                    </p:set>
                                    <p:animEffect filter="fade" transition="in">
                                      <p:cBhvr>
                                        <p:cTn dur="500"/>
                                        <p:tgtEl>
                                          <p:spTgt spid="10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C0C0C"/>
        </a:solidFill>
      </p:bgPr>
    </p:bg>
    <p:spTree>
      <p:nvGrpSpPr>
        <p:cNvPr id="1091" name="Shape 1091"/>
        <p:cNvGrpSpPr/>
        <p:nvPr/>
      </p:nvGrpSpPr>
      <p:grpSpPr>
        <a:xfrm>
          <a:off x="0" y="0"/>
          <a:ext cx="0" cy="0"/>
          <a:chOff x="0" y="0"/>
          <a:chExt cx="0" cy="0"/>
        </a:xfrm>
      </p:grpSpPr>
      <p:sp>
        <p:nvSpPr>
          <p:cNvPr id="1092" name="Google Shape;1092;p205"/>
          <p:cNvSpPr/>
          <p:nvPr/>
        </p:nvSpPr>
        <p:spPr>
          <a:xfrm>
            <a:off x="0" y="43543"/>
            <a:ext cx="12119428" cy="6771203"/>
          </a:xfrm>
          <a:prstGeom prst="rect">
            <a:avLst/>
          </a:prstGeom>
          <a:noFill/>
          <a:ln cap="flat" cmpd="sng" w="155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93" name="Google Shape;1093;p205"/>
          <p:cNvSpPr txBox="1"/>
          <p:nvPr>
            <p:ph idx="5" type="body"/>
          </p:nvPr>
        </p:nvSpPr>
        <p:spPr>
          <a:xfrm>
            <a:off x="1041299" y="5627610"/>
            <a:ext cx="3383987" cy="300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1100"/>
              <a:buNone/>
            </a:pPr>
            <a:r>
              <a:rPr lang="en-GB" sz="1100"/>
              <a:t>Lorem ipsum dolor sit amet</a:t>
            </a:r>
            <a:endParaRPr sz="1100"/>
          </a:p>
        </p:txBody>
      </p:sp>
      <p:sp>
        <p:nvSpPr>
          <p:cNvPr id="1094" name="Google Shape;1094;p205"/>
          <p:cNvSpPr/>
          <p:nvPr/>
        </p:nvSpPr>
        <p:spPr>
          <a:xfrm>
            <a:off x="6324600" y="2462955"/>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95" name="Google Shape;1095;p205"/>
          <p:cNvSpPr/>
          <p:nvPr/>
        </p:nvSpPr>
        <p:spPr>
          <a:xfrm>
            <a:off x="6324600" y="2462955"/>
            <a:ext cx="2390775"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96" name="Google Shape;1096;p205"/>
          <p:cNvSpPr/>
          <p:nvPr/>
        </p:nvSpPr>
        <p:spPr>
          <a:xfrm>
            <a:off x="6324600" y="3120180"/>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97" name="Google Shape;1097;p205"/>
          <p:cNvSpPr/>
          <p:nvPr/>
        </p:nvSpPr>
        <p:spPr>
          <a:xfrm>
            <a:off x="6324601" y="3120180"/>
            <a:ext cx="118110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98" name="Google Shape;1098;p205"/>
          <p:cNvSpPr/>
          <p:nvPr/>
        </p:nvSpPr>
        <p:spPr>
          <a:xfrm>
            <a:off x="6324600" y="3777405"/>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99" name="Google Shape;1099;p205"/>
          <p:cNvSpPr/>
          <p:nvPr/>
        </p:nvSpPr>
        <p:spPr>
          <a:xfrm>
            <a:off x="6324601" y="3777405"/>
            <a:ext cx="28956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00" name="Google Shape;1100;p205"/>
          <p:cNvSpPr/>
          <p:nvPr/>
        </p:nvSpPr>
        <p:spPr>
          <a:xfrm>
            <a:off x="6324600" y="4434630"/>
            <a:ext cx="4504350" cy="28575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01" name="Google Shape;1101;p205"/>
          <p:cNvSpPr/>
          <p:nvPr/>
        </p:nvSpPr>
        <p:spPr>
          <a:xfrm>
            <a:off x="6324600" y="4434630"/>
            <a:ext cx="4057650" cy="28575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02" name="Google Shape;1102;p205"/>
          <p:cNvSpPr txBox="1"/>
          <p:nvPr/>
        </p:nvSpPr>
        <p:spPr>
          <a:xfrm>
            <a:off x="5280880" y="2462955"/>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50%</a:t>
            </a:r>
            <a:endParaRPr/>
          </a:p>
        </p:txBody>
      </p:sp>
      <p:sp>
        <p:nvSpPr>
          <p:cNvPr id="1103" name="Google Shape;1103;p205"/>
          <p:cNvSpPr txBox="1"/>
          <p:nvPr/>
        </p:nvSpPr>
        <p:spPr>
          <a:xfrm>
            <a:off x="5280880" y="3120180"/>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25%</a:t>
            </a:r>
            <a:endParaRPr/>
          </a:p>
        </p:txBody>
      </p:sp>
      <p:sp>
        <p:nvSpPr>
          <p:cNvPr id="1104" name="Google Shape;1104;p205"/>
          <p:cNvSpPr txBox="1"/>
          <p:nvPr/>
        </p:nvSpPr>
        <p:spPr>
          <a:xfrm>
            <a:off x="5280880" y="3777405"/>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10%</a:t>
            </a:r>
            <a:endParaRPr/>
          </a:p>
        </p:txBody>
      </p:sp>
      <p:sp>
        <p:nvSpPr>
          <p:cNvPr id="1105" name="Google Shape;1105;p205"/>
          <p:cNvSpPr txBox="1"/>
          <p:nvPr/>
        </p:nvSpPr>
        <p:spPr>
          <a:xfrm>
            <a:off x="5280880" y="4364842"/>
            <a:ext cx="732494" cy="346013"/>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FFFF"/>
              </a:buClr>
              <a:buSzPts val="2220"/>
              <a:buFont typeface="Calibri"/>
              <a:buNone/>
            </a:pPr>
            <a:r>
              <a:rPr b="1" i="0" lang="en-GB" sz="2220" u="none" cap="none" strike="noStrike">
                <a:solidFill>
                  <a:srgbClr val="FFFFFF"/>
                </a:solidFill>
                <a:latin typeface="Calibri"/>
                <a:ea typeface="Calibri"/>
                <a:cs typeface="Calibri"/>
                <a:sym typeface="Calibri"/>
              </a:rPr>
              <a:t>90%</a:t>
            </a:r>
            <a:endParaRPr/>
          </a:p>
        </p:txBody>
      </p:sp>
      <p:sp>
        <p:nvSpPr>
          <p:cNvPr id="1106" name="Google Shape;1106;p205"/>
          <p:cNvSpPr txBox="1"/>
          <p:nvPr/>
        </p:nvSpPr>
        <p:spPr>
          <a:xfrm>
            <a:off x="899498" y="547725"/>
            <a:ext cx="8738609" cy="1008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000"/>
              <a:buFont typeface="Raleway"/>
              <a:buNone/>
            </a:pPr>
            <a:r>
              <a:rPr b="1" i="0" lang="en-GB" sz="5000" u="none" cap="none" strike="noStrike">
                <a:solidFill>
                  <a:srgbClr val="FFFFFF"/>
                </a:solidFill>
                <a:latin typeface="Raleway"/>
                <a:ea typeface="Raleway"/>
                <a:cs typeface="Raleway"/>
                <a:sym typeface="Raleway"/>
              </a:rPr>
              <a:t>Here are Some Stats : </a:t>
            </a:r>
            <a:endParaRPr/>
          </a:p>
        </p:txBody>
      </p:sp>
      <p:sp>
        <p:nvSpPr>
          <p:cNvPr id="1107" name="Google Shape;1107;p205"/>
          <p:cNvSpPr/>
          <p:nvPr/>
        </p:nvSpPr>
        <p:spPr>
          <a:xfrm>
            <a:off x="10272000" y="6597000"/>
            <a:ext cx="1296000" cy="2610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108" name="Google Shape;1108;p205"/>
          <p:cNvPicPr preferRelativeResize="0"/>
          <p:nvPr/>
        </p:nvPicPr>
        <p:blipFill rotWithShape="1">
          <a:blip r:embed="rId3">
            <a:alphaModFix/>
          </a:blip>
          <a:srcRect b="0" l="0" r="0" t="0"/>
          <a:stretch/>
        </p:blipFill>
        <p:spPr>
          <a:xfrm>
            <a:off x="10081799" y="5568014"/>
            <a:ext cx="1486201" cy="862956"/>
          </a:xfrm>
          <a:prstGeom prst="rect">
            <a:avLst/>
          </a:prstGeom>
          <a:noFill/>
          <a:ln>
            <a:noFill/>
          </a:ln>
        </p:spPr>
      </p:pic>
      <p:pic>
        <p:nvPicPr>
          <p:cNvPr id="1109" name="Google Shape;1109;p205"/>
          <p:cNvPicPr preferRelativeResize="0"/>
          <p:nvPr/>
        </p:nvPicPr>
        <p:blipFill rotWithShape="1">
          <a:blip r:embed="rId4">
            <a:alphaModFix/>
          </a:blip>
          <a:srcRect b="0" l="0" r="0" t="0"/>
          <a:stretch/>
        </p:blipFill>
        <p:spPr>
          <a:xfrm>
            <a:off x="10721673" y="697451"/>
            <a:ext cx="904018" cy="139080"/>
          </a:xfrm>
          <a:prstGeom prst="rect">
            <a:avLst/>
          </a:prstGeom>
          <a:noFill/>
          <a:ln>
            <a:noFill/>
          </a:ln>
        </p:spPr>
      </p:pic>
      <p:sp>
        <p:nvSpPr>
          <p:cNvPr id="1110" name="Google Shape;1110;p205"/>
          <p:cNvSpPr/>
          <p:nvPr/>
        </p:nvSpPr>
        <p:spPr>
          <a:xfrm rot="-1944089">
            <a:off x="8983428" y="733883"/>
            <a:ext cx="515725" cy="411274"/>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11" name="Google Shape;1111;p205"/>
          <p:cNvSpPr/>
          <p:nvPr/>
        </p:nvSpPr>
        <p:spPr>
          <a:xfrm rot="-4151906">
            <a:off x="9315900" y="1131079"/>
            <a:ext cx="222583" cy="17930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Research" id="1112" name="Google Shape;1112;p205"/>
          <p:cNvPicPr preferRelativeResize="0"/>
          <p:nvPr/>
        </p:nvPicPr>
        <p:blipFill rotWithShape="1">
          <a:blip r:embed="rId5">
            <a:alphaModFix/>
          </a:blip>
          <a:srcRect b="0" l="0" r="0" t="0"/>
          <a:stretch/>
        </p:blipFill>
        <p:spPr>
          <a:xfrm>
            <a:off x="9432860" y="5075647"/>
            <a:ext cx="1167490" cy="1167490"/>
          </a:xfrm>
          <a:prstGeom prst="rect">
            <a:avLst/>
          </a:prstGeom>
          <a:noFill/>
          <a:ln>
            <a:noFill/>
          </a:ln>
        </p:spPr>
      </p:pic>
      <p:pic>
        <p:nvPicPr>
          <p:cNvPr descr="A picture containing text, book&#10;&#10;Description automatically generated" id="1113" name="Google Shape;1113;p205"/>
          <p:cNvPicPr preferRelativeResize="0"/>
          <p:nvPr>
            <p:ph idx="2" type="pic"/>
          </p:nvPr>
        </p:nvPicPr>
        <p:blipFill rotWithShape="1">
          <a:blip r:embed="rId6">
            <a:alphaModFix/>
          </a:blip>
          <a:srcRect b="0" l="14017" r="14016" t="0"/>
          <a:stretch/>
        </p:blipFill>
        <p:spPr>
          <a:xfrm>
            <a:off x="1221593" y="1766234"/>
            <a:ext cx="3383987" cy="3383987"/>
          </a:xfrm>
          <a:prstGeom prst="flowChartConnector">
            <a:avLst/>
          </a:prstGeom>
          <a:solidFill>
            <a:schemeClr val="lt1"/>
          </a:solid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109"/>
                                        </p:tgtEl>
                                        <p:attrNameLst>
                                          <p:attrName>style.visibility</p:attrName>
                                        </p:attrNameLst>
                                      </p:cBhvr>
                                      <p:to>
                                        <p:strVal val="visible"/>
                                      </p:to>
                                    </p:set>
                                    <p:animEffect filter="fade" transition="in">
                                      <p:cBhvr>
                                        <p:cTn dur="500"/>
                                        <p:tgtEl>
                                          <p:spTgt spid="1109"/>
                                        </p:tgtEl>
                                      </p:cBhvr>
                                    </p:animEffect>
                                  </p:childTnLst>
                                </p:cTn>
                              </p:par>
                              <p:par>
                                <p:cTn fill="hold" nodeType="withEffect" presetClass="entr" presetID="10" presetSubtype="0">
                                  <p:stCondLst>
                                    <p:cond delay="250"/>
                                  </p:stCondLst>
                                  <p:childTnLst>
                                    <p:set>
                                      <p:cBhvr>
                                        <p:cTn dur="1" fill="hold">
                                          <p:stCondLst>
                                            <p:cond delay="0"/>
                                          </p:stCondLst>
                                        </p:cTn>
                                        <p:tgtEl>
                                          <p:spTgt spid="1092"/>
                                        </p:tgtEl>
                                        <p:attrNameLst>
                                          <p:attrName>style.visibility</p:attrName>
                                        </p:attrNameLst>
                                      </p:cBhvr>
                                      <p:to>
                                        <p:strVal val="visible"/>
                                      </p:to>
                                    </p:set>
                                    <p:animEffect filter="fade" transition="in">
                                      <p:cBhvr>
                                        <p:cTn dur="500"/>
                                        <p:tgtEl>
                                          <p:spTgt spid="10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1_Office Theme">
  <a:themeElements>
    <a:clrScheme name="Our Theme">
      <a:dk1>
        <a:srgbClr val="000000"/>
      </a:dk1>
      <a:lt1>
        <a:srgbClr val="FFFFFF"/>
      </a:lt1>
      <a:dk2>
        <a:srgbClr val="000000"/>
      </a:dk2>
      <a:lt2>
        <a:srgbClr val="FFFF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Custom 2">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4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5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8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6_Office Theme">
  <a:themeElements>
    <a:clrScheme name="Custom 7">
      <a:dk1>
        <a:srgbClr val="000000"/>
      </a:dk1>
      <a:lt1>
        <a:srgbClr val="FFFFFF"/>
      </a:lt1>
      <a:dk2>
        <a:srgbClr val="44546A"/>
      </a:dk2>
      <a:lt2>
        <a:srgbClr val="E7E6E6"/>
      </a:lt2>
      <a:accent1>
        <a:srgbClr val="4472C4"/>
      </a:accent1>
      <a:accent2>
        <a:srgbClr val="ED7D31"/>
      </a:accent2>
      <a:accent3>
        <a:srgbClr val="A5A5A5"/>
      </a:accent3>
      <a:accent4>
        <a:srgbClr val="FFFFFF"/>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7_Office Theme">
  <a:themeElements>
    <a:clrScheme name="Custom 5">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64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