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13716000" cx="24387025"/>
  <p:notesSz cx="13716000" cy="24387025"/>
  <p:embeddedFontLst>
    <p:embeddedFont>
      <p:font typeface="Poppins"/>
      <p:regular r:id="rId34"/>
      <p:bold r:id="rId35"/>
      <p:italic r:id="rId36"/>
      <p:boldItalic r:id="rId37"/>
    </p:embeddedFont>
    <p:embeddedFont>
      <p:font typeface="Lato"/>
      <p:regular r:id="rId38"/>
      <p:bold r:id="rId39"/>
      <p:italic r:id="rId40"/>
      <p:boldItalic r:id="rId41"/>
    </p:embeddedFont>
    <p:embeddedFont>
      <p:font typeface="Montserrat"/>
      <p:regular r:id="rId42"/>
      <p:bold r:id="rId43"/>
      <p:italic r:id="rId44"/>
      <p:boldItalic r:id="rId45"/>
    </p:embeddedFont>
    <p:embeddedFont>
      <p:font typeface="Inter"/>
      <p:regular r:id="rId46"/>
      <p:bold r:id="rId47"/>
    </p:embeddedFont>
    <p:embeddedFont>
      <p:font typeface="Poppins SemiBold"/>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2" roundtripDataSignature="AMtx7mjvf/ppmpY/ZHszkzrj3ZMmqKuF8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italic.fntdata"/><Relationship Id="rId42" Type="http://schemas.openxmlformats.org/officeDocument/2006/relationships/font" Target="fonts/Montserrat-regular.fntdata"/><Relationship Id="rId41" Type="http://schemas.openxmlformats.org/officeDocument/2006/relationships/font" Target="fonts/Lato-boldItalic.fntdata"/><Relationship Id="rId44" Type="http://schemas.openxmlformats.org/officeDocument/2006/relationships/font" Target="fonts/Montserrat-italic.fntdata"/><Relationship Id="rId43" Type="http://schemas.openxmlformats.org/officeDocument/2006/relationships/font" Target="fonts/Montserrat-bold.fntdata"/><Relationship Id="rId46" Type="http://schemas.openxmlformats.org/officeDocument/2006/relationships/font" Target="fonts/Inter-regular.fntdata"/><Relationship Id="rId45" Type="http://schemas.openxmlformats.org/officeDocument/2006/relationships/font" Target="fonts/Montserra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regular.fntdata"/><Relationship Id="rId47" Type="http://schemas.openxmlformats.org/officeDocument/2006/relationships/font" Target="fonts/Inter-bold.fntdata"/><Relationship Id="rId49" Type="http://schemas.openxmlformats.org/officeDocument/2006/relationships/font" Target="fonts/PoppinsSemiBold-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font" Target="fonts/Poppins-bold.fntdata"/><Relationship Id="rId34" Type="http://schemas.openxmlformats.org/officeDocument/2006/relationships/font" Target="fonts/Poppins-regular.fntdata"/><Relationship Id="rId37" Type="http://schemas.openxmlformats.org/officeDocument/2006/relationships/font" Target="fonts/Poppins-boldItalic.fntdata"/><Relationship Id="rId36" Type="http://schemas.openxmlformats.org/officeDocument/2006/relationships/font" Target="fonts/Poppins-italic.fntdata"/><Relationship Id="rId39" Type="http://schemas.openxmlformats.org/officeDocument/2006/relationships/font" Target="fonts/Lato-bold.fntdata"/><Relationship Id="rId38" Type="http://schemas.openxmlformats.org/officeDocument/2006/relationships/font" Target="fonts/Lato-regular.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PoppinsSemiBold-boldItalic.fntdata"/><Relationship Id="rId50" Type="http://schemas.openxmlformats.org/officeDocument/2006/relationships/font" Target="fonts/PoppinsSemiBold-italic.fntdata"/><Relationship Id="rId52"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ae656e71c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ae656e71c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ae656e71c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ae656e71c9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2ae656e71c9_0_2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g2ae656e71c9_0_2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ae656e71c9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2ae656e71c9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g2ae656e71c9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2ae656e71c9_0_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2ae656e71c9_0_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0" name="Google Shape;330;g2ae656e71c9_0_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ae656e71c9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2ae656e71c9_0_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g2ae656e71c9_0_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ae656e71c9_0_3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2ae656e71c9_0_3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g2ae656e71c9_0_3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2ae656e71c9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2ae656e71c9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g2ae656e71c9_0_3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ae656e71c9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2ae656e71c9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g2ae656e71c9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ae656e71c9_0_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g2ae656e71c9_0_4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4" name="Google Shape;504;g2ae656e71c9_0_4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ae656e71c9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2ae656e71c9_0_4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3" name="Google Shape;523;g2ae656e71c9_0_4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2ae656e71c9_0_5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g2ae656e71c9_0_5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4" name="Google Shape;544;g2ae656e71c9_0_5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ae656e71c9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ae656e71c9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ae656e71c9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ae656e71c9_0_5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0" name="Google Shape;550;g2ae656e71c9_0_5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1" name="Google Shape;551;g2ae656e71c9_0_5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2ae656e71c9_0_5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2ae656e71c9_0_5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2ae656e71c9_0_5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2ae656e71c9_0_5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2ae656e71c9_0_5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g2ae656e71c9_0_5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ae656e71c9_0_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2ae656e71c9_0_6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2" name="Google Shape;662;g2ae656e71c9_0_6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2ae656e71c9_0_6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4" name="Google Shape;694;g2ae656e71c9_0_6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5" name="Google Shape;695;g2ae656e71c9_0_6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2ae656e71c9_0_7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g2ae656e71c9_0_7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g2ae656e71c9_0_7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7" name="Shape 797"/>
        <p:cNvGrpSpPr/>
        <p:nvPr/>
      </p:nvGrpSpPr>
      <p:grpSpPr>
        <a:xfrm>
          <a:off x="0" y="0"/>
          <a:ext cx="0" cy="0"/>
          <a:chOff x="0" y="0"/>
          <a:chExt cx="0" cy="0"/>
        </a:xfrm>
      </p:grpSpPr>
      <p:sp>
        <p:nvSpPr>
          <p:cNvPr id="798" name="Google Shape;798;g2ae656e71c9_0_7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9" name="Google Shape;799;g2ae656e71c9_0_7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0" name="Google Shape;800;g2ae656e71c9_0_7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ae656e71c9_0_7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g2ae656e71c9_0_7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3" name="Google Shape;833;g2ae656e71c9_0_7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3" name="Shape 863"/>
        <p:cNvGrpSpPr/>
        <p:nvPr/>
      </p:nvGrpSpPr>
      <p:grpSpPr>
        <a:xfrm>
          <a:off x="0" y="0"/>
          <a:ext cx="0" cy="0"/>
          <a:chOff x="0" y="0"/>
          <a:chExt cx="0" cy="0"/>
        </a:xfrm>
      </p:grpSpPr>
      <p:sp>
        <p:nvSpPr>
          <p:cNvPr id="864" name="Google Shape;864;g2ae656e71c9_0_8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5" name="Google Shape;865;g2ae656e71c9_0_8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g2ae656e71c9_0_8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2ae656e71c9_0_8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6" name="Google Shape;936;g2ae656e71c9_0_8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7" name="Google Shape;937;g2ae656e71c9_0_8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g2ae656e71c9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g2ae656e71c9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g2ae656e71c9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ae656e71c9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2ae656e71c9_0_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 name="Google Shape;94;g2ae656e71c9_0_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ae656e71c9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 name="Google Shape;109;g2ae656e71c9_0_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 name="Google Shape;110;g2ae656e71c9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ae656e71c9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 name="Google Shape;135;g2ae656e71c9_0_1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g2ae656e71c9_0_1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ae656e71c9_0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ae656e71c9_0_1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g2ae656e71c9_0_1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ae656e71c9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ae656e71c9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 name="Google Shape;185;g2ae656e71c9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2ae656e71c9_0_1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g2ae656e71c9_0_1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 name="Google Shape;205;g2ae656e71c9_0_1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0.png"/><Relationship Id="rId11" Type="http://schemas.openxmlformats.org/officeDocument/2006/relationships/image" Target="../media/image106.png"/><Relationship Id="rId10" Type="http://schemas.openxmlformats.org/officeDocument/2006/relationships/image" Target="../media/image105.png"/><Relationship Id="rId9" Type="http://schemas.openxmlformats.org/officeDocument/2006/relationships/image" Target="../media/image184.png"/><Relationship Id="rId5" Type="http://schemas.openxmlformats.org/officeDocument/2006/relationships/image" Target="../media/image40.png"/><Relationship Id="rId6" Type="http://schemas.openxmlformats.org/officeDocument/2006/relationships/image" Target="../media/image11.png"/><Relationship Id="rId7" Type="http://schemas.openxmlformats.org/officeDocument/2006/relationships/image" Target="../media/image16.png"/><Relationship Id="rId8" Type="http://schemas.openxmlformats.org/officeDocument/2006/relationships/image" Target="../media/image92.png"/></Relationships>
</file>

<file path=ppt/slides/_rels/slide11.xml.rels><?xml version="1.0" encoding="UTF-8" standalone="yes"?><Relationships xmlns="http://schemas.openxmlformats.org/package/2006/relationships"><Relationship Id="rId20" Type="http://schemas.openxmlformats.org/officeDocument/2006/relationships/image" Target="../media/image100.png"/><Relationship Id="rId11" Type="http://schemas.openxmlformats.org/officeDocument/2006/relationships/image" Target="../media/image110.png"/><Relationship Id="rId22" Type="http://schemas.openxmlformats.org/officeDocument/2006/relationships/image" Target="../media/image104.png"/><Relationship Id="rId10" Type="http://schemas.openxmlformats.org/officeDocument/2006/relationships/image" Target="../media/image131.png"/><Relationship Id="rId21" Type="http://schemas.openxmlformats.org/officeDocument/2006/relationships/image" Target="../media/image107.png"/><Relationship Id="rId13" Type="http://schemas.openxmlformats.org/officeDocument/2006/relationships/image" Target="../media/image91.png"/><Relationship Id="rId12" Type="http://schemas.openxmlformats.org/officeDocument/2006/relationships/image" Target="../media/image122.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14.png"/><Relationship Id="rId15" Type="http://schemas.openxmlformats.org/officeDocument/2006/relationships/image" Target="../media/image95.png"/><Relationship Id="rId14" Type="http://schemas.openxmlformats.org/officeDocument/2006/relationships/image" Target="../media/image96.png"/><Relationship Id="rId17" Type="http://schemas.openxmlformats.org/officeDocument/2006/relationships/image" Target="../media/image114.png"/><Relationship Id="rId16" Type="http://schemas.openxmlformats.org/officeDocument/2006/relationships/image" Target="../media/image137.png"/><Relationship Id="rId5" Type="http://schemas.openxmlformats.org/officeDocument/2006/relationships/image" Target="../media/image21.png"/><Relationship Id="rId19" Type="http://schemas.openxmlformats.org/officeDocument/2006/relationships/image" Target="../media/image126.png"/><Relationship Id="rId6" Type="http://schemas.openxmlformats.org/officeDocument/2006/relationships/image" Target="../media/image40.png"/><Relationship Id="rId18" Type="http://schemas.openxmlformats.org/officeDocument/2006/relationships/image" Target="../media/image20.png"/><Relationship Id="rId7" Type="http://schemas.openxmlformats.org/officeDocument/2006/relationships/image" Target="../media/image18.png"/><Relationship Id="rId8"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120.png"/><Relationship Id="rId8" Type="http://schemas.openxmlformats.org/officeDocument/2006/relationships/image" Target="../media/image119.png"/></Relationships>
</file>

<file path=ppt/slides/_rels/slide13.xml.rels><?xml version="1.0" encoding="UTF-8" standalone="yes"?><Relationships xmlns="http://schemas.openxmlformats.org/package/2006/relationships"><Relationship Id="rId10"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52.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40.png"/><Relationship Id="rId6" Type="http://schemas.openxmlformats.org/officeDocument/2006/relationships/image" Target="../media/image11.png"/><Relationship Id="rId7" Type="http://schemas.openxmlformats.org/officeDocument/2006/relationships/image" Target="../media/image16.png"/></Relationships>
</file>

<file path=ppt/slides/_rels/slide15.xml.rels><?xml version="1.0" encoding="UTF-8" standalone="yes"?><Relationships xmlns="http://schemas.openxmlformats.org/package/2006/relationships"><Relationship Id="rId20" Type="http://schemas.openxmlformats.org/officeDocument/2006/relationships/image" Target="../media/image175.png"/><Relationship Id="rId22" Type="http://schemas.openxmlformats.org/officeDocument/2006/relationships/image" Target="../media/image152.png"/><Relationship Id="rId21" Type="http://schemas.openxmlformats.org/officeDocument/2006/relationships/image" Target="../media/image151.png"/><Relationship Id="rId24" Type="http://schemas.openxmlformats.org/officeDocument/2006/relationships/image" Target="../media/image155.png"/><Relationship Id="rId23" Type="http://schemas.openxmlformats.org/officeDocument/2006/relationships/image" Target="../media/image150.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14.png"/><Relationship Id="rId26" Type="http://schemas.openxmlformats.org/officeDocument/2006/relationships/image" Target="../media/image154.png"/><Relationship Id="rId25" Type="http://schemas.openxmlformats.org/officeDocument/2006/relationships/image" Target="../media/image156.png"/><Relationship Id="rId28" Type="http://schemas.openxmlformats.org/officeDocument/2006/relationships/image" Target="../media/image166.png"/><Relationship Id="rId27" Type="http://schemas.openxmlformats.org/officeDocument/2006/relationships/image" Target="../media/image153.png"/><Relationship Id="rId5" Type="http://schemas.openxmlformats.org/officeDocument/2006/relationships/image" Target="../media/image21.png"/><Relationship Id="rId6" Type="http://schemas.openxmlformats.org/officeDocument/2006/relationships/image" Target="../media/image40.png"/><Relationship Id="rId29" Type="http://schemas.openxmlformats.org/officeDocument/2006/relationships/image" Target="../media/image169.png"/><Relationship Id="rId7" Type="http://schemas.openxmlformats.org/officeDocument/2006/relationships/image" Target="../media/image18.png"/><Relationship Id="rId8" Type="http://schemas.openxmlformats.org/officeDocument/2006/relationships/image" Target="../media/image25.png"/><Relationship Id="rId31" Type="http://schemas.openxmlformats.org/officeDocument/2006/relationships/image" Target="../media/image160.png"/><Relationship Id="rId30" Type="http://schemas.openxmlformats.org/officeDocument/2006/relationships/image" Target="../media/image158.png"/><Relationship Id="rId11" Type="http://schemas.openxmlformats.org/officeDocument/2006/relationships/image" Target="../media/image134.png"/><Relationship Id="rId33" Type="http://schemas.openxmlformats.org/officeDocument/2006/relationships/image" Target="../media/image163.png"/><Relationship Id="rId10" Type="http://schemas.openxmlformats.org/officeDocument/2006/relationships/image" Target="../media/image143.png"/><Relationship Id="rId32" Type="http://schemas.openxmlformats.org/officeDocument/2006/relationships/image" Target="../media/image157.png"/><Relationship Id="rId13" Type="http://schemas.openxmlformats.org/officeDocument/2006/relationships/image" Target="../media/image145.png"/><Relationship Id="rId12" Type="http://schemas.openxmlformats.org/officeDocument/2006/relationships/image" Target="../media/image140.png"/><Relationship Id="rId15" Type="http://schemas.openxmlformats.org/officeDocument/2006/relationships/image" Target="../media/image146.png"/><Relationship Id="rId14" Type="http://schemas.openxmlformats.org/officeDocument/2006/relationships/image" Target="../media/image144.png"/><Relationship Id="rId17" Type="http://schemas.openxmlformats.org/officeDocument/2006/relationships/image" Target="../media/image142.png"/><Relationship Id="rId16" Type="http://schemas.openxmlformats.org/officeDocument/2006/relationships/image" Target="../media/image147.png"/><Relationship Id="rId19" Type="http://schemas.openxmlformats.org/officeDocument/2006/relationships/image" Target="../media/image185.png"/><Relationship Id="rId18" Type="http://schemas.openxmlformats.org/officeDocument/2006/relationships/image" Target="../media/image14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168.png"/><Relationship Id="rId8" Type="http://schemas.openxmlformats.org/officeDocument/2006/relationships/image" Target="../media/image19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205.png"/><Relationship Id="rId5" Type="http://schemas.openxmlformats.org/officeDocument/2006/relationships/image" Target="../media/image40.png"/><Relationship Id="rId6" Type="http://schemas.openxmlformats.org/officeDocument/2006/relationships/image" Target="../media/image11.png"/><Relationship Id="rId7" Type="http://schemas.openxmlformats.org/officeDocument/2006/relationships/image" Target="../media/image16.png"/><Relationship Id="rId8" Type="http://schemas.openxmlformats.org/officeDocument/2006/relationships/image" Target="../media/image17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18.png"/><Relationship Id="rId8" Type="http://schemas.openxmlformats.org/officeDocument/2006/relationships/image" Target="../media/image25.png"/><Relationship Id="rId11" Type="http://schemas.openxmlformats.org/officeDocument/2006/relationships/image" Target="../media/image192.png"/><Relationship Id="rId10" Type="http://schemas.openxmlformats.org/officeDocument/2006/relationships/image" Target="../media/image1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3.png"/><Relationship Id="rId4" Type="http://schemas.openxmlformats.org/officeDocument/2006/relationships/image" Target="../media/image6.png"/><Relationship Id="rId11" Type="http://schemas.openxmlformats.org/officeDocument/2006/relationships/image" Target="../media/image14.png"/><Relationship Id="rId10" Type="http://schemas.openxmlformats.org/officeDocument/2006/relationships/image" Target="../media/image52.png"/><Relationship Id="rId9"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0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7.png"/><Relationship Id="rId4" Type="http://schemas.openxmlformats.org/officeDocument/2006/relationships/image" Target="../media/image189.png"/><Relationship Id="rId5" Type="http://schemas.openxmlformats.org/officeDocument/2006/relationships/image" Target="../media/image40.png"/><Relationship Id="rId6" Type="http://schemas.openxmlformats.org/officeDocument/2006/relationships/image" Target="../media/image190.png"/><Relationship Id="rId7" Type="http://schemas.openxmlformats.org/officeDocument/2006/relationships/image" Target="../media/image16.png"/><Relationship Id="rId8" Type="http://schemas.openxmlformats.org/officeDocument/2006/relationships/image" Target="../media/image20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18.png"/><Relationship Id="rId8" Type="http://schemas.openxmlformats.org/officeDocument/2006/relationships/image" Target="../media/image25.png"/><Relationship Id="rId11" Type="http://schemas.openxmlformats.org/officeDocument/2006/relationships/image" Target="../media/image20.png"/><Relationship Id="rId10" Type="http://schemas.openxmlformats.org/officeDocument/2006/relationships/image" Target="../media/image228.png"/><Relationship Id="rId12" Type="http://schemas.openxmlformats.org/officeDocument/2006/relationships/image" Target="../media/image20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231.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20.png"/><Relationship Id="rId8" Type="http://schemas.openxmlformats.org/officeDocument/2006/relationships/image" Target="../media/image255.png"/><Relationship Id="rId10" Type="http://schemas.openxmlformats.org/officeDocument/2006/relationships/image" Target="../media/image222.png"/></Relationships>
</file>

<file path=ppt/slides/_rels/slide24.xml.rels><?xml version="1.0" encoding="UTF-8" standalone="yes"?><Relationships xmlns="http://schemas.openxmlformats.org/package/2006/relationships"><Relationship Id="rId20" Type="http://schemas.openxmlformats.org/officeDocument/2006/relationships/image" Target="../media/image304.png"/><Relationship Id="rId22" Type="http://schemas.openxmlformats.org/officeDocument/2006/relationships/image" Target="../media/image280.png"/><Relationship Id="rId21" Type="http://schemas.openxmlformats.org/officeDocument/2006/relationships/image" Target="../media/image265.png"/><Relationship Id="rId24" Type="http://schemas.openxmlformats.org/officeDocument/2006/relationships/image" Target="../media/image296.png"/><Relationship Id="rId23" Type="http://schemas.openxmlformats.org/officeDocument/2006/relationships/image" Target="../media/image267.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18.png"/><Relationship Id="rId8" Type="http://schemas.openxmlformats.org/officeDocument/2006/relationships/image" Target="../media/image25.png"/><Relationship Id="rId11" Type="http://schemas.openxmlformats.org/officeDocument/2006/relationships/image" Target="../media/image237.png"/><Relationship Id="rId10" Type="http://schemas.openxmlformats.org/officeDocument/2006/relationships/image" Target="../media/image235.png"/><Relationship Id="rId13" Type="http://schemas.openxmlformats.org/officeDocument/2006/relationships/image" Target="../media/image246.png"/><Relationship Id="rId12" Type="http://schemas.openxmlformats.org/officeDocument/2006/relationships/image" Target="../media/image245.png"/><Relationship Id="rId15" Type="http://schemas.openxmlformats.org/officeDocument/2006/relationships/image" Target="../media/image287.png"/><Relationship Id="rId14" Type="http://schemas.openxmlformats.org/officeDocument/2006/relationships/image" Target="../media/image238.png"/><Relationship Id="rId17" Type="http://schemas.openxmlformats.org/officeDocument/2006/relationships/image" Target="../media/image243.png"/><Relationship Id="rId16" Type="http://schemas.openxmlformats.org/officeDocument/2006/relationships/image" Target="../media/image256.png"/><Relationship Id="rId19" Type="http://schemas.openxmlformats.org/officeDocument/2006/relationships/image" Target="../media/image271.png"/><Relationship Id="rId18" Type="http://schemas.openxmlformats.org/officeDocument/2006/relationships/image" Target="../media/image25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333.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306.png"/><Relationship Id="rId8" Type="http://schemas.openxmlformats.org/officeDocument/2006/relationships/image" Target="../media/image30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99.png"/><Relationship Id="rId5" Type="http://schemas.openxmlformats.org/officeDocument/2006/relationships/image" Target="../media/image40.png"/><Relationship Id="rId6" Type="http://schemas.openxmlformats.org/officeDocument/2006/relationships/image" Target="../media/image11.png"/><Relationship Id="rId7" Type="http://schemas.openxmlformats.org/officeDocument/2006/relationships/image" Target="../media/image16.png"/><Relationship Id="rId8" Type="http://schemas.openxmlformats.org/officeDocument/2006/relationships/image" Target="../media/image276.png"/><Relationship Id="rId11" Type="http://schemas.openxmlformats.org/officeDocument/2006/relationships/image" Target="../media/image278.png"/><Relationship Id="rId10" Type="http://schemas.openxmlformats.org/officeDocument/2006/relationships/image" Target="../media/image277.png"/><Relationship Id="rId13" Type="http://schemas.openxmlformats.org/officeDocument/2006/relationships/image" Target="../media/image282.png"/><Relationship Id="rId12" Type="http://schemas.openxmlformats.org/officeDocument/2006/relationships/image" Target="../media/image285.png"/><Relationship Id="rId15" Type="http://schemas.openxmlformats.org/officeDocument/2006/relationships/image" Target="../media/image302.png"/><Relationship Id="rId14" Type="http://schemas.openxmlformats.org/officeDocument/2006/relationships/image" Target="../media/image29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18.png"/><Relationship Id="rId8" Type="http://schemas.openxmlformats.org/officeDocument/2006/relationships/image" Target="../media/image25.png"/></Relationships>
</file>

<file path=ppt/slides/_rels/slide28.xml.rels><?xml version="1.0" encoding="UTF-8" standalone="yes"?><Relationships xmlns="http://schemas.openxmlformats.org/package/2006/relationships"><Relationship Id="rId20" Type="http://schemas.openxmlformats.org/officeDocument/2006/relationships/image" Target="../media/image318.png"/><Relationship Id="rId22" Type="http://schemas.openxmlformats.org/officeDocument/2006/relationships/hyperlink" Target="https://eatemp.com/powerpoint-org-chart-template/" TargetMode="External"/><Relationship Id="rId21" Type="http://schemas.openxmlformats.org/officeDocument/2006/relationships/image" Target="../media/image310.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2.png"/><Relationship Id="rId9" Type="http://schemas.openxmlformats.org/officeDocument/2006/relationships/image" Target="../media/image337.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334.png"/><Relationship Id="rId8" Type="http://schemas.openxmlformats.org/officeDocument/2006/relationships/image" Target="../media/image322.png"/><Relationship Id="rId11" Type="http://schemas.openxmlformats.org/officeDocument/2006/relationships/image" Target="../media/image301.png"/><Relationship Id="rId10" Type="http://schemas.openxmlformats.org/officeDocument/2006/relationships/image" Target="../media/image335.png"/><Relationship Id="rId13" Type="http://schemas.openxmlformats.org/officeDocument/2006/relationships/image" Target="../media/image303.png"/><Relationship Id="rId12" Type="http://schemas.openxmlformats.org/officeDocument/2006/relationships/image" Target="../media/image308.png"/><Relationship Id="rId15" Type="http://schemas.openxmlformats.org/officeDocument/2006/relationships/image" Target="../media/image336.png"/><Relationship Id="rId14" Type="http://schemas.openxmlformats.org/officeDocument/2006/relationships/image" Target="../media/image312.png"/><Relationship Id="rId17" Type="http://schemas.openxmlformats.org/officeDocument/2006/relationships/image" Target="../media/image309.png"/><Relationship Id="rId16" Type="http://schemas.openxmlformats.org/officeDocument/2006/relationships/image" Target="../media/image305.png"/><Relationship Id="rId19" Type="http://schemas.openxmlformats.org/officeDocument/2006/relationships/image" Target="../media/image315.png"/><Relationship Id="rId18" Type="http://schemas.openxmlformats.org/officeDocument/2006/relationships/image" Target="../media/image31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3.png"/><Relationship Id="rId4" Type="http://schemas.openxmlformats.org/officeDocument/2006/relationships/image" Target="../media/image6.png"/><Relationship Id="rId9" Type="http://schemas.openxmlformats.org/officeDocument/2006/relationships/image" Target="../media/image52.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13.png"/><Relationship Id="rId11" Type="http://schemas.openxmlformats.org/officeDocument/2006/relationships/hyperlink" Target="https://unsplash.com/" TargetMode="External"/><Relationship Id="rId10"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0.png"/><Relationship Id="rId5" Type="http://schemas.openxmlformats.org/officeDocument/2006/relationships/image" Target="../media/image40.png"/><Relationship Id="rId6" Type="http://schemas.openxmlformats.org/officeDocument/2006/relationships/image" Target="../media/image11.png"/><Relationship Id="rId7"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18.png"/><Relationship Id="rId8"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2.png"/><Relationship Id="rId10" Type="http://schemas.openxmlformats.org/officeDocument/2006/relationships/image" Target="../media/image37.png"/><Relationship Id="rId9" Type="http://schemas.openxmlformats.org/officeDocument/2006/relationships/image" Target="../media/image30.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46.png"/><Relationship Id="rId8"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5.png"/><Relationship Id="rId4" Type="http://schemas.openxmlformats.org/officeDocument/2006/relationships/image" Target="../media/image10.png"/><Relationship Id="rId11" Type="http://schemas.openxmlformats.org/officeDocument/2006/relationships/image" Target="../media/image44.png"/><Relationship Id="rId10" Type="http://schemas.openxmlformats.org/officeDocument/2006/relationships/image" Target="../media/image47.png"/><Relationship Id="rId12" Type="http://schemas.openxmlformats.org/officeDocument/2006/relationships/image" Target="../media/image45.png"/><Relationship Id="rId9" Type="http://schemas.openxmlformats.org/officeDocument/2006/relationships/image" Target="../media/image42.pn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16.png"/><Relationship Id="rId8"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3.png"/><Relationship Id="rId4" Type="http://schemas.openxmlformats.org/officeDocument/2006/relationships/image" Target="../media/image6.png"/><Relationship Id="rId11" Type="http://schemas.openxmlformats.org/officeDocument/2006/relationships/image" Target="../media/image60.png"/><Relationship Id="rId10" Type="http://schemas.openxmlformats.org/officeDocument/2006/relationships/image" Target="../media/image14.png"/><Relationship Id="rId9" Type="http://schemas.openxmlformats.org/officeDocument/2006/relationships/image" Target="../media/image52.png"/><Relationship Id="rId5" Type="http://schemas.openxmlformats.org/officeDocument/2006/relationships/image" Target="../media/image12.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19.png"/><Relationship Id="rId10" Type="http://schemas.openxmlformats.org/officeDocument/2006/relationships/image" Target="../media/image71.png"/><Relationship Id="rId9" Type="http://schemas.openxmlformats.org/officeDocument/2006/relationships/image" Target="../media/image14.png"/><Relationship Id="rId5" Type="http://schemas.openxmlformats.org/officeDocument/2006/relationships/image" Target="../media/image21.png"/><Relationship Id="rId6" Type="http://schemas.openxmlformats.org/officeDocument/2006/relationships/image" Target="../media/image40.png"/><Relationship Id="rId7" Type="http://schemas.openxmlformats.org/officeDocument/2006/relationships/image" Target="../media/image18.png"/><Relationship Id="rId8"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2.png"/><Relationship Id="rId10" Type="http://schemas.openxmlformats.org/officeDocument/2006/relationships/image" Target="../media/image74.png"/><Relationship Id="rId9" Type="http://schemas.openxmlformats.org/officeDocument/2006/relationships/image" Target="../media/image75.png"/><Relationship Id="rId5" Type="http://schemas.openxmlformats.org/officeDocument/2006/relationships/image" Target="../media/image3.png"/><Relationship Id="rId6" Type="http://schemas.openxmlformats.org/officeDocument/2006/relationships/image" Target="../media/image1.png"/><Relationship Id="rId7" Type="http://schemas.openxmlformats.org/officeDocument/2006/relationships/image" Target="../media/image99.png"/><Relationship Id="rId8"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15" name="Shape 15"/>
        <p:cNvGrpSpPr/>
        <p:nvPr/>
      </p:nvGrpSpPr>
      <p:grpSpPr>
        <a:xfrm>
          <a:off x="0" y="0"/>
          <a:ext cx="0" cy="0"/>
          <a:chOff x="0" y="0"/>
          <a:chExt cx="0" cy="0"/>
        </a:xfrm>
      </p:grpSpPr>
      <p:pic>
        <p:nvPicPr>
          <p:cNvPr descr=" " id="16" name="Google Shape;16;g2ae656e71c9_0_0"/>
          <p:cNvPicPr preferRelativeResize="0"/>
          <p:nvPr/>
        </p:nvPicPr>
        <p:blipFill rotWithShape="1">
          <a:blip r:embed="rId3">
            <a:alphaModFix/>
          </a:blip>
          <a:srcRect b="0" l="0" r="0" t="0"/>
          <a:stretch/>
        </p:blipFill>
        <p:spPr>
          <a:xfrm>
            <a:off x="-889111" y="-2540000"/>
            <a:ext cx="6170277" cy="12900533"/>
          </a:xfrm>
          <a:prstGeom prst="rect">
            <a:avLst/>
          </a:prstGeom>
          <a:noFill/>
          <a:ln>
            <a:noFill/>
          </a:ln>
        </p:spPr>
      </p:pic>
      <p:pic>
        <p:nvPicPr>
          <p:cNvPr descr=" " id="17" name="Google Shape;17;g2ae656e71c9_0_0"/>
          <p:cNvPicPr preferRelativeResize="0"/>
          <p:nvPr/>
        </p:nvPicPr>
        <p:blipFill rotWithShape="1">
          <a:blip r:embed="rId4">
            <a:alphaModFix/>
          </a:blip>
          <a:srcRect b="0" l="0" r="0" t="0"/>
          <a:stretch/>
        </p:blipFill>
        <p:spPr>
          <a:xfrm>
            <a:off x="19230203" y="9398000"/>
            <a:ext cx="11171417" cy="11170089"/>
          </a:xfrm>
          <a:prstGeom prst="rect">
            <a:avLst/>
          </a:prstGeom>
          <a:noFill/>
          <a:ln>
            <a:noFill/>
          </a:ln>
        </p:spPr>
      </p:pic>
      <p:pic>
        <p:nvPicPr>
          <p:cNvPr descr=" " id="18" name="Google Shape;18;g2ae656e71c9_0_0"/>
          <p:cNvPicPr preferRelativeResize="0"/>
          <p:nvPr/>
        </p:nvPicPr>
        <p:blipFill rotWithShape="1">
          <a:blip r:embed="rId5">
            <a:alphaModFix/>
          </a:blip>
          <a:srcRect b="0" l="0" r="0" t="0"/>
          <a:stretch/>
        </p:blipFill>
        <p:spPr>
          <a:xfrm>
            <a:off x="0" y="1231900"/>
            <a:ext cx="24387048" cy="38100"/>
          </a:xfrm>
          <a:prstGeom prst="rect">
            <a:avLst/>
          </a:prstGeom>
          <a:noFill/>
          <a:ln>
            <a:noFill/>
          </a:ln>
        </p:spPr>
      </p:pic>
      <p:pic>
        <p:nvPicPr>
          <p:cNvPr descr=" " id="19" name="Google Shape;19;g2ae656e71c9_0_0"/>
          <p:cNvPicPr preferRelativeResize="0"/>
          <p:nvPr/>
        </p:nvPicPr>
        <p:blipFill rotWithShape="1">
          <a:blip r:embed="rId5">
            <a:alphaModFix/>
          </a:blip>
          <a:srcRect b="0" l="0" r="0" t="0"/>
          <a:stretch/>
        </p:blipFill>
        <p:spPr>
          <a:xfrm>
            <a:off x="0" y="12407900"/>
            <a:ext cx="24387048" cy="38100"/>
          </a:xfrm>
          <a:prstGeom prst="rect">
            <a:avLst/>
          </a:prstGeom>
          <a:noFill/>
          <a:ln>
            <a:noFill/>
          </a:ln>
        </p:spPr>
      </p:pic>
      <p:pic>
        <p:nvPicPr>
          <p:cNvPr descr=" " id="20" name="Google Shape;20;g2ae656e71c9_0_0"/>
          <p:cNvPicPr preferRelativeResize="0"/>
          <p:nvPr/>
        </p:nvPicPr>
        <p:blipFill rotWithShape="1">
          <a:blip r:embed="rId6">
            <a:alphaModFix/>
          </a:blip>
          <a:srcRect b="0" l="0" r="0" t="0"/>
          <a:stretch/>
        </p:blipFill>
        <p:spPr>
          <a:xfrm>
            <a:off x="406451" y="254000"/>
            <a:ext cx="3098887" cy="774700"/>
          </a:xfrm>
          <a:prstGeom prst="rect">
            <a:avLst/>
          </a:prstGeom>
          <a:noFill/>
          <a:ln>
            <a:noFill/>
          </a:ln>
        </p:spPr>
      </p:pic>
      <p:sp>
        <p:nvSpPr>
          <p:cNvPr id="21" name="Google Shape;21;g2ae656e71c9_0_0"/>
          <p:cNvSpPr/>
          <p:nvPr/>
        </p:nvSpPr>
        <p:spPr>
          <a:xfrm>
            <a:off x="21732416" y="3556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22" name="Google Shape;22;g2ae656e71c9_0_0"/>
          <p:cNvSpPr/>
          <p:nvPr/>
        </p:nvSpPr>
        <p:spPr>
          <a:xfrm>
            <a:off x="4864708" y="8788400"/>
            <a:ext cx="20538600" cy="3162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PhD Defense</a:t>
            </a:r>
            <a:endParaRPr b="0" i="0" sz="24000" u="none" cap="none" strike="noStrike">
              <a:solidFill>
                <a:schemeClr val="dk1"/>
              </a:solidFill>
              <a:latin typeface="Calibri"/>
              <a:ea typeface="Calibri"/>
              <a:cs typeface="Calibri"/>
              <a:sym typeface="Calibri"/>
            </a:endParaRPr>
          </a:p>
        </p:txBody>
      </p:sp>
      <p:sp>
        <p:nvSpPr>
          <p:cNvPr id="23" name="Google Shape;23;g2ae656e71c9_0_0"/>
          <p:cNvSpPr/>
          <p:nvPr/>
        </p:nvSpPr>
        <p:spPr>
          <a:xfrm>
            <a:off x="5715714" y="508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pic>
        <p:nvPicPr>
          <p:cNvPr descr=" " id="24" name="Google Shape;24;g2ae656e71c9_0_0"/>
          <p:cNvPicPr preferRelativeResize="0"/>
          <p:nvPr/>
        </p:nvPicPr>
        <p:blipFill rotWithShape="1">
          <a:blip r:embed="rId7">
            <a:alphaModFix/>
          </a:blip>
          <a:srcRect b="0" l="0" r="0" t="0"/>
          <a:stretch/>
        </p:blipFill>
        <p:spPr>
          <a:xfrm>
            <a:off x="0" y="2425700"/>
            <a:ext cx="19204800" cy="4851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243" name="Shape 243"/>
        <p:cNvGrpSpPr/>
        <p:nvPr/>
      </p:nvGrpSpPr>
      <p:grpSpPr>
        <a:xfrm>
          <a:off x="0" y="0"/>
          <a:ext cx="0" cy="0"/>
          <a:chOff x="0" y="0"/>
          <a:chExt cx="0" cy="0"/>
        </a:xfrm>
      </p:grpSpPr>
      <p:pic>
        <p:nvPicPr>
          <p:cNvPr descr=" " id="244" name="Google Shape;244;g2ae656e71c9_0_219"/>
          <p:cNvPicPr preferRelativeResize="0"/>
          <p:nvPr/>
        </p:nvPicPr>
        <p:blipFill rotWithShape="1">
          <a:blip r:embed="rId3">
            <a:alphaModFix/>
          </a:blip>
          <a:srcRect b="0" l="0" r="0" t="0"/>
          <a:stretch/>
        </p:blipFill>
        <p:spPr>
          <a:xfrm>
            <a:off x="19090486" y="812800"/>
            <a:ext cx="6170227" cy="12900409"/>
          </a:xfrm>
          <a:prstGeom prst="rect">
            <a:avLst/>
          </a:prstGeom>
          <a:noFill/>
          <a:ln>
            <a:noFill/>
          </a:ln>
        </p:spPr>
      </p:pic>
      <p:pic>
        <p:nvPicPr>
          <p:cNvPr descr=" " id="245" name="Google Shape;245;g2ae656e71c9_0_219"/>
          <p:cNvPicPr preferRelativeResize="0"/>
          <p:nvPr/>
        </p:nvPicPr>
        <p:blipFill rotWithShape="1">
          <a:blip r:embed="rId4">
            <a:alphaModFix/>
          </a:blip>
          <a:srcRect b="0" l="0" r="0" t="0"/>
          <a:stretch/>
        </p:blipFill>
        <p:spPr>
          <a:xfrm>
            <a:off x="-9907238" y="4521200"/>
            <a:ext cx="11747123" cy="11745218"/>
          </a:xfrm>
          <a:prstGeom prst="rect">
            <a:avLst/>
          </a:prstGeom>
          <a:noFill/>
          <a:ln>
            <a:noFill/>
          </a:ln>
        </p:spPr>
      </p:pic>
      <p:pic>
        <p:nvPicPr>
          <p:cNvPr descr=" " id="246" name="Google Shape;246;g2ae656e71c9_0_219"/>
          <p:cNvPicPr preferRelativeResize="0"/>
          <p:nvPr/>
        </p:nvPicPr>
        <p:blipFill rotWithShape="1">
          <a:blip r:embed="rId5">
            <a:alphaModFix/>
          </a:blip>
          <a:srcRect b="0" l="0" r="0" t="0"/>
          <a:stretch/>
        </p:blipFill>
        <p:spPr>
          <a:xfrm>
            <a:off x="23078784" y="0"/>
            <a:ext cx="38105" cy="13716000"/>
          </a:xfrm>
          <a:prstGeom prst="rect">
            <a:avLst/>
          </a:prstGeom>
          <a:noFill/>
          <a:ln>
            <a:noFill/>
          </a:ln>
        </p:spPr>
      </p:pic>
      <p:pic>
        <p:nvPicPr>
          <p:cNvPr descr=" " id="247" name="Google Shape;247;g2ae656e71c9_0_219"/>
          <p:cNvPicPr preferRelativeResize="0"/>
          <p:nvPr/>
        </p:nvPicPr>
        <p:blipFill rotWithShape="1">
          <a:blip r:embed="rId6">
            <a:alphaModFix/>
          </a:blip>
          <a:srcRect b="0" l="0" r="0" t="0"/>
          <a:stretch/>
        </p:blipFill>
        <p:spPr>
          <a:xfrm>
            <a:off x="-2450795" y="-1155092"/>
            <a:ext cx="5706514" cy="5705798"/>
          </a:xfrm>
          <a:prstGeom prst="rect">
            <a:avLst/>
          </a:prstGeom>
          <a:noFill/>
          <a:ln>
            <a:noFill/>
          </a:ln>
        </p:spPr>
      </p:pic>
      <p:pic>
        <p:nvPicPr>
          <p:cNvPr descr=" " id="248" name="Google Shape;248;g2ae656e71c9_0_219"/>
          <p:cNvPicPr preferRelativeResize="0"/>
          <p:nvPr/>
        </p:nvPicPr>
        <p:blipFill rotWithShape="1">
          <a:blip r:embed="rId7">
            <a:alphaModFix/>
          </a:blip>
          <a:srcRect b="0" l="0" r="0" t="0"/>
          <a:stretch/>
        </p:blipFill>
        <p:spPr>
          <a:xfrm>
            <a:off x="23243905" y="5257800"/>
            <a:ext cx="1016127" cy="3200400"/>
          </a:xfrm>
          <a:prstGeom prst="rect">
            <a:avLst/>
          </a:prstGeom>
          <a:noFill/>
          <a:ln>
            <a:noFill/>
          </a:ln>
        </p:spPr>
      </p:pic>
      <p:sp>
        <p:nvSpPr>
          <p:cNvPr id="249" name="Google Shape;249;g2ae656e71c9_0_219"/>
          <p:cNvSpPr/>
          <p:nvPr/>
        </p:nvSpPr>
        <p:spPr>
          <a:xfrm rot="-5400000">
            <a:off x="22647091" y="1152736"/>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250" name="Google Shape;250;g2ae656e71c9_0_219"/>
          <p:cNvSpPr/>
          <p:nvPr/>
        </p:nvSpPr>
        <p:spPr>
          <a:xfrm>
            <a:off x="9107038" y="469900"/>
            <a:ext cx="65244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Pricing Plan</a:t>
            </a:r>
            <a:endParaRPr b="0" i="0" sz="8000" u="none" cap="none" strike="noStrike">
              <a:solidFill>
                <a:schemeClr val="dk1"/>
              </a:solidFill>
              <a:latin typeface="Calibri"/>
              <a:ea typeface="Calibri"/>
              <a:cs typeface="Calibri"/>
              <a:sym typeface="Calibri"/>
            </a:endParaRPr>
          </a:p>
        </p:txBody>
      </p:sp>
      <p:sp>
        <p:nvSpPr>
          <p:cNvPr id="251" name="Google Shape;251;g2ae656e71c9_0_219"/>
          <p:cNvSpPr/>
          <p:nvPr/>
        </p:nvSpPr>
        <p:spPr>
          <a:xfrm>
            <a:off x="1778222" y="2489200"/>
            <a:ext cx="20843400" cy="105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ae656e71c9_0_219"/>
          <p:cNvSpPr/>
          <p:nvPr/>
        </p:nvSpPr>
        <p:spPr>
          <a:xfrm>
            <a:off x="1778222" y="2489200"/>
            <a:ext cx="6439800" cy="10566300"/>
          </a:xfrm>
          <a:prstGeom prst="roundRect">
            <a:avLst>
              <a:gd fmla="val 3124" name="adj"/>
            </a:avLst>
          </a:prstGeom>
          <a:noFill/>
          <a:ln cap="flat" cmpd="sng" w="12700">
            <a:solidFill>
              <a:srgbClr val="8E9D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2ae656e71c9_0_219"/>
          <p:cNvSpPr/>
          <p:nvPr/>
        </p:nvSpPr>
        <p:spPr>
          <a:xfrm>
            <a:off x="4185173" y="2946400"/>
            <a:ext cx="1625700" cy="1625700"/>
          </a:xfrm>
          <a:prstGeom prst="roundRect">
            <a:avLst>
              <a:gd fmla="val 78188" name="adj"/>
            </a:avLst>
          </a:prstGeom>
          <a:solidFill>
            <a:srgbClr val="8E9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4" name="Google Shape;254;g2ae656e71c9_0_219"/>
          <p:cNvPicPr preferRelativeResize="0"/>
          <p:nvPr/>
        </p:nvPicPr>
        <p:blipFill rotWithShape="1">
          <a:blip r:embed="rId8">
            <a:alphaModFix/>
          </a:blip>
          <a:srcRect b="0" l="0" r="0" t="0"/>
          <a:stretch/>
        </p:blipFill>
        <p:spPr>
          <a:xfrm>
            <a:off x="4490011" y="3251200"/>
            <a:ext cx="1016127" cy="1016000"/>
          </a:xfrm>
          <a:prstGeom prst="rect">
            <a:avLst/>
          </a:prstGeom>
          <a:noFill/>
          <a:ln>
            <a:noFill/>
          </a:ln>
        </p:spPr>
      </p:pic>
      <p:pic>
        <p:nvPicPr>
          <p:cNvPr descr=" " id="255" name="Google Shape;255;g2ae656e71c9_0_219"/>
          <p:cNvPicPr preferRelativeResize="0"/>
          <p:nvPr/>
        </p:nvPicPr>
        <p:blipFill rotWithShape="1">
          <a:blip r:embed="rId9">
            <a:alphaModFix/>
          </a:blip>
          <a:srcRect b="0" l="0" r="0" t="0"/>
          <a:stretch/>
        </p:blipFill>
        <p:spPr>
          <a:xfrm>
            <a:off x="4670612" y="3314700"/>
            <a:ext cx="654926" cy="889000"/>
          </a:xfrm>
          <a:prstGeom prst="rect">
            <a:avLst/>
          </a:prstGeom>
          <a:noFill/>
          <a:ln>
            <a:noFill/>
          </a:ln>
        </p:spPr>
      </p:pic>
      <p:sp>
        <p:nvSpPr>
          <p:cNvPr id="256" name="Google Shape;256;g2ae656e71c9_0_219"/>
          <p:cNvSpPr/>
          <p:nvPr/>
        </p:nvSpPr>
        <p:spPr>
          <a:xfrm>
            <a:off x="4039105" y="4876800"/>
            <a:ext cx="19179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E9DFF"/>
              </a:buClr>
              <a:buSzPts val="4800"/>
              <a:buFont typeface="Poppins"/>
              <a:buNone/>
            </a:pPr>
            <a:r>
              <a:rPr b="1" i="0" lang="en-US" sz="4800" u="none" cap="none" strike="noStrike">
                <a:solidFill>
                  <a:srgbClr val="8E9DFF"/>
                </a:solidFill>
                <a:latin typeface="Poppins"/>
                <a:ea typeface="Poppins"/>
                <a:cs typeface="Poppins"/>
                <a:sym typeface="Poppins"/>
              </a:rPr>
              <a:t>Basic</a:t>
            </a:r>
            <a:endParaRPr b="0" i="0" sz="4800" u="none" cap="none" strike="noStrike">
              <a:solidFill>
                <a:schemeClr val="dk1"/>
              </a:solidFill>
              <a:latin typeface="Calibri"/>
              <a:ea typeface="Calibri"/>
              <a:cs typeface="Calibri"/>
              <a:sym typeface="Calibri"/>
            </a:endParaRPr>
          </a:p>
        </p:txBody>
      </p:sp>
      <p:sp>
        <p:nvSpPr>
          <p:cNvPr id="257" name="Google Shape;257;g2ae656e71c9_0_219"/>
          <p:cNvSpPr/>
          <p:nvPr/>
        </p:nvSpPr>
        <p:spPr>
          <a:xfrm>
            <a:off x="2235479" y="6096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58" name="Google Shape;258;g2ae656e71c9_0_219"/>
          <p:cNvSpPr/>
          <p:nvPr/>
        </p:nvSpPr>
        <p:spPr>
          <a:xfrm>
            <a:off x="3188098" y="11684000"/>
            <a:ext cx="3620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$10/month</a:t>
            </a:r>
            <a:endParaRPr b="0" i="0" sz="4800" u="none" cap="none" strike="noStrike">
              <a:solidFill>
                <a:schemeClr val="dk1"/>
              </a:solidFill>
              <a:latin typeface="Calibri"/>
              <a:ea typeface="Calibri"/>
              <a:cs typeface="Calibri"/>
              <a:sym typeface="Calibri"/>
            </a:endParaRPr>
          </a:p>
        </p:txBody>
      </p:sp>
      <p:sp>
        <p:nvSpPr>
          <p:cNvPr id="259" name="Google Shape;259;g2ae656e71c9_0_219"/>
          <p:cNvSpPr/>
          <p:nvPr/>
        </p:nvSpPr>
        <p:spPr>
          <a:xfrm>
            <a:off x="8980022" y="2489200"/>
            <a:ext cx="6439800" cy="10566300"/>
          </a:xfrm>
          <a:prstGeom prst="roundRect">
            <a:avLst>
              <a:gd fmla="val 3124" name="adj"/>
            </a:avLst>
          </a:prstGeom>
          <a:noFill/>
          <a:ln cap="flat" cmpd="sng" w="12700">
            <a:solidFill>
              <a:srgbClr val="8E9D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ae656e71c9_0_219"/>
          <p:cNvSpPr/>
          <p:nvPr/>
        </p:nvSpPr>
        <p:spPr>
          <a:xfrm>
            <a:off x="11386973" y="2946400"/>
            <a:ext cx="1625700" cy="1625700"/>
          </a:xfrm>
          <a:prstGeom prst="roundRect">
            <a:avLst>
              <a:gd fmla="val 78188" name="adj"/>
            </a:avLst>
          </a:prstGeom>
          <a:solidFill>
            <a:srgbClr val="8E9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1" name="Google Shape;261;g2ae656e71c9_0_219"/>
          <p:cNvPicPr preferRelativeResize="0"/>
          <p:nvPr/>
        </p:nvPicPr>
        <p:blipFill rotWithShape="1">
          <a:blip r:embed="rId8">
            <a:alphaModFix/>
          </a:blip>
          <a:srcRect b="0" l="0" r="0" t="0"/>
          <a:stretch/>
        </p:blipFill>
        <p:spPr>
          <a:xfrm>
            <a:off x="11691811" y="3251200"/>
            <a:ext cx="1016127" cy="1016000"/>
          </a:xfrm>
          <a:prstGeom prst="rect">
            <a:avLst/>
          </a:prstGeom>
          <a:noFill/>
          <a:ln>
            <a:noFill/>
          </a:ln>
        </p:spPr>
      </p:pic>
      <p:pic>
        <p:nvPicPr>
          <p:cNvPr descr=" " id="262" name="Google Shape;262;g2ae656e71c9_0_219"/>
          <p:cNvPicPr preferRelativeResize="0"/>
          <p:nvPr/>
        </p:nvPicPr>
        <p:blipFill rotWithShape="1">
          <a:blip r:embed="rId10">
            <a:alphaModFix/>
          </a:blip>
          <a:srcRect b="0" l="0" r="0" t="0"/>
          <a:stretch/>
        </p:blipFill>
        <p:spPr>
          <a:xfrm>
            <a:off x="11789092" y="3370312"/>
            <a:ext cx="821569" cy="777825"/>
          </a:xfrm>
          <a:prstGeom prst="rect">
            <a:avLst/>
          </a:prstGeom>
          <a:noFill/>
          <a:ln>
            <a:noFill/>
          </a:ln>
        </p:spPr>
      </p:pic>
      <p:sp>
        <p:nvSpPr>
          <p:cNvPr id="263" name="Google Shape;263;g2ae656e71c9_0_219"/>
          <p:cNvSpPr/>
          <p:nvPr/>
        </p:nvSpPr>
        <p:spPr>
          <a:xfrm>
            <a:off x="11437780" y="4876800"/>
            <a:ext cx="15243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E9DFF"/>
              </a:buClr>
              <a:buSzPts val="4800"/>
              <a:buFont typeface="Poppins"/>
              <a:buNone/>
            </a:pPr>
            <a:r>
              <a:rPr b="1" i="0" lang="en-US" sz="4800" u="none" cap="none" strike="noStrike">
                <a:solidFill>
                  <a:srgbClr val="8E9DFF"/>
                </a:solidFill>
                <a:latin typeface="Poppins"/>
                <a:ea typeface="Poppins"/>
                <a:cs typeface="Poppins"/>
                <a:sym typeface="Poppins"/>
              </a:rPr>
              <a:t>Elite</a:t>
            </a:r>
            <a:endParaRPr b="0" i="0" sz="4800" u="none" cap="none" strike="noStrike">
              <a:solidFill>
                <a:schemeClr val="dk1"/>
              </a:solidFill>
              <a:latin typeface="Calibri"/>
              <a:ea typeface="Calibri"/>
              <a:cs typeface="Calibri"/>
              <a:sym typeface="Calibri"/>
            </a:endParaRPr>
          </a:p>
        </p:txBody>
      </p:sp>
      <p:sp>
        <p:nvSpPr>
          <p:cNvPr id="264" name="Google Shape;264;g2ae656e71c9_0_219"/>
          <p:cNvSpPr/>
          <p:nvPr/>
        </p:nvSpPr>
        <p:spPr>
          <a:xfrm>
            <a:off x="9437280" y="6096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65" name="Google Shape;265;g2ae656e71c9_0_219"/>
          <p:cNvSpPr/>
          <p:nvPr/>
        </p:nvSpPr>
        <p:spPr>
          <a:xfrm>
            <a:off x="10307338" y="11684000"/>
            <a:ext cx="3785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$50/month</a:t>
            </a:r>
            <a:endParaRPr b="0" i="0" sz="4800" u="none" cap="none" strike="noStrike">
              <a:solidFill>
                <a:schemeClr val="dk1"/>
              </a:solidFill>
              <a:latin typeface="Calibri"/>
              <a:ea typeface="Calibri"/>
              <a:cs typeface="Calibri"/>
              <a:sym typeface="Calibri"/>
            </a:endParaRPr>
          </a:p>
        </p:txBody>
      </p:sp>
      <p:sp>
        <p:nvSpPr>
          <p:cNvPr id="266" name="Google Shape;266;g2ae656e71c9_0_219"/>
          <p:cNvSpPr/>
          <p:nvPr/>
        </p:nvSpPr>
        <p:spPr>
          <a:xfrm>
            <a:off x="16181822" y="2489200"/>
            <a:ext cx="6439800" cy="10566300"/>
          </a:xfrm>
          <a:prstGeom prst="roundRect">
            <a:avLst>
              <a:gd fmla="val 3124" name="adj"/>
            </a:avLst>
          </a:prstGeom>
          <a:noFill/>
          <a:ln cap="flat" cmpd="sng" w="12700">
            <a:solidFill>
              <a:srgbClr val="8E9D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g2ae656e71c9_0_219"/>
          <p:cNvSpPr/>
          <p:nvPr/>
        </p:nvSpPr>
        <p:spPr>
          <a:xfrm>
            <a:off x="18588773" y="2946400"/>
            <a:ext cx="1625700" cy="1625700"/>
          </a:xfrm>
          <a:prstGeom prst="roundRect">
            <a:avLst>
              <a:gd fmla="val 78188" name="adj"/>
            </a:avLst>
          </a:prstGeom>
          <a:solidFill>
            <a:srgbClr val="8E9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8" name="Google Shape;268;g2ae656e71c9_0_219"/>
          <p:cNvPicPr preferRelativeResize="0"/>
          <p:nvPr/>
        </p:nvPicPr>
        <p:blipFill rotWithShape="1">
          <a:blip r:embed="rId8">
            <a:alphaModFix/>
          </a:blip>
          <a:srcRect b="0" l="0" r="0" t="0"/>
          <a:stretch/>
        </p:blipFill>
        <p:spPr>
          <a:xfrm>
            <a:off x="18893611" y="3251200"/>
            <a:ext cx="1016127" cy="1016000"/>
          </a:xfrm>
          <a:prstGeom prst="rect">
            <a:avLst/>
          </a:prstGeom>
          <a:noFill/>
          <a:ln>
            <a:noFill/>
          </a:ln>
        </p:spPr>
      </p:pic>
      <p:pic>
        <p:nvPicPr>
          <p:cNvPr descr=" " id="269" name="Google Shape;269;g2ae656e71c9_0_219"/>
          <p:cNvPicPr preferRelativeResize="0"/>
          <p:nvPr/>
        </p:nvPicPr>
        <p:blipFill rotWithShape="1">
          <a:blip r:embed="rId11">
            <a:alphaModFix/>
          </a:blip>
          <a:srcRect b="0" l="0" r="0" t="0"/>
          <a:stretch/>
        </p:blipFill>
        <p:spPr>
          <a:xfrm>
            <a:off x="19020627" y="3409950"/>
            <a:ext cx="762095" cy="698500"/>
          </a:xfrm>
          <a:prstGeom prst="rect">
            <a:avLst/>
          </a:prstGeom>
          <a:noFill/>
          <a:ln>
            <a:noFill/>
          </a:ln>
        </p:spPr>
      </p:pic>
      <p:sp>
        <p:nvSpPr>
          <p:cNvPr id="270" name="Google Shape;270;g2ae656e71c9_0_219"/>
          <p:cNvSpPr/>
          <p:nvPr/>
        </p:nvSpPr>
        <p:spPr>
          <a:xfrm>
            <a:off x="17629803" y="4876800"/>
            <a:ext cx="35436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8E9DFF"/>
              </a:buClr>
              <a:buSzPts val="4800"/>
              <a:buFont typeface="Poppins"/>
              <a:buNone/>
            </a:pPr>
            <a:r>
              <a:rPr b="1" i="0" lang="en-US" sz="4800" u="none" cap="none" strike="noStrike">
                <a:solidFill>
                  <a:srgbClr val="8E9DFF"/>
                </a:solidFill>
                <a:latin typeface="Poppins"/>
                <a:ea typeface="Poppins"/>
                <a:cs typeface="Poppins"/>
                <a:sym typeface="Poppins"/>
              </a:rPr>
              <a:t>Legendary</a:t>
            </a:r>
            <a:endParaRPr b="0" i="0" sz="4800" u="none" cap="none" strike="noStrike">
              <a:solidFill>
                <a:schemeClr val="dk1"/>
              </a:solidFill>
              <a:latin typeface="Calibri"/>
              <a:ea typeface="Calibri"/>
              <a:cs typeface="Calibri"/>
              <a:sym typeface="Calibri"/>
            </a:endParaRPr>
          </a:p>
        </p:txBody>
      </p:sp>
      <p:sp>
        <p:nvSpPr>
          <p:cNvPr id="271" name="Google Shape;271;g2ae656e71c9_0_219"/>
          <p:cNvSpPr/>
          <p:nvPr/>
        </p:nvSpPr>
        <p:spPr>
          <a:xfrm>
            <a:off x="16639080" y="60960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72" name="Google Shape;272;g2ae656e71c9_0_219"/>
          <p:cNvSpPr/>
          <p:nvPr/>
        </p:nvSpPr>
        <p:spPr>
          <a:xfrm>
            <a:off x="17394824" y="11684000"/>
            <a:ext cx="4013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277" name="Shape 277"/>
        <p:cNvGrpSpPr/>
        <p:nvPr/>
      </p:nvGrpSpPr>
      <p:grpSpPr>
        <a:xfrm>
          <a:off x="0" y="0"/>
          <a:ext cx="0" cy="0"/>
          <a:chOff x="0" y="0"/>
          <a:chExt cx="0" cy="0"/>
        </a:xfrm>
      </p:grpSpPr>
      <p:pic>
        <p:nvPicPr>
          <p:cNvPr descr=" " id="278" name="Google Shape;278;g2ae656e71c9_0_252"/>
          <p:cNvPicPr preferRelativeResize="0"/>
          <p:nvPr/>
        </p:nvPicPr>
        <p:blipFill rotWithShape="1">
          <a:blip r:embed="rId3">
            <a:alphaModFix/>
          </a:blip>
          <a:srcRect b="0" l="0" r="0" t="0"/>
          <a:stretch/>
        </p:blipFill>
        <p:spPr>
          <a:xfrm>
            <a:off x="-2819752" y="-8661400"/>
            <a:ext cx="11171417" cy="11170159"/>
          </a:xfrm>
          <a:prstGeom prst="rect">
            <a:avLst/>
          </a:prstGeom>
          <a:noFill/>
          <a:ln>
            <a:noFill/>
          </a:ln>
        </p:spPr>
      </p:pic>
      <p:pic>
        <p:nvPicPr>
          <p:cNvPr descr=" " id="279" name="Google Shape;279;g2ae656e71c9_0_252"/>
          <p:cNvPicPr preferRelativeResize="0"/>
          <p:nvPr/>
        </p:nvPicPr>
        <p:blipFill rotWithShape="1">
          <a:blip r:embed="rId4">
            <a:alphaModFix/>
          </a:blip>
          <a:srcRect b="0" l="0" r="0" t="0"/>
          <a:stretch/>
        </p:blipFill>
        <p:spPr>
          <a:xfrm>
            <a:off x="-4242330" y="10629900"/>
            <a:ext cx="11171417" cy="11170084"/>
          </a:xfrm>
          <a:prstGeom prst="rect">
            <a:avLst/>
          </a:prstGeom>
          <a:noFill/>
          <a:ln>
            <a:noFill/>
          </a:ln>
        </p:spPr>
      </p:pic>
      <p:pic>
        <p:nvPicPr>
          <p:cNvPr descr=" " id="280" name="Google Shape;280;g2ae656e71c9_0_252"/>
          <p:cNvPicPr preferRelativeResize="0"/>
          <p:nvPr/>
        </p:nvPicPr>
        <p:blipFill rotWithShape="1">
          <a:blip r:embed="rId5">
            <a:alphaModFix/>
          </a:blip>
          <a:srcRect b="0" l="0" r="0" t="0"/>
          <a:stretch/>
        </p:blipFill>
        <p:spPr>
          <a:xfrm>
            <a:off x="20817902" y="6858000"/>
            <a:ext cx="11171138" cy="11169811"/>
          </a:xfrm>
          <a:prstGeom prst="rect">
            <a:avLst/>
          </a:prstGeom>
          <a:noFill/>
          <a:ln>
            <a:noFill/>
          </a:ln>
        </p:spPr>
      </p:pic>
      <p:pic>
        <p:nvPicPr>
          <p:cNvPr descr=" " id="281" name="Google Shape;281;g2ae656e71c9_0_252"/>
          <p:cNvPicPr preferRelativeResize="0"/>
          <p:nvPr/>
        </p:nvPicPr>
        <p:blipFill rotWithShape="1">
          <a:blip r:embed="rId6">
            <a:alphaModFix/>
          </a:blip>
          <a:srcRect b="0" l="0" r="0" t="0"/>
          <a:stretch/>
        </p:blipFill>
        <p:spPr>
          <a:xfrm>
            <a:off x="1232054" y="0"/>
            <a:ext cx="38105" cy="13716000"/>
          </a:xfrm>
          <a:prstGeom prst="rect">
            <a:avLst/>
          </a:prstGeom>
          <a:noFill/>
          <a:ln>
            <a:noFill/>
          </a:ln>
        </p:spPr>
      </p:pic>
      <p:pic>
        <p:nvPicPr>
          <p:cNvPr descr=" " id="282" name="Google Shape;282;g2ae656e71c9_0_252"/>
          <p:cNvPicPr preferRelativeResize="0"/>
          <p:nvPr/>
        </p:nvPicPr>
        <p:blipFill rotWithShape="1">
          <a:blip r:embed="rId7">
            <a:alphaModFix/>
          </a:blip>
          <a:srcRect b="0" l="0" r="0" t="0"/>
          <a:stretch/>
        </p:blipFill>
        <p:spPr>
          <a:xfrm>
            <a:off x="1727416" y="12407900"/>
            <a:ext cx="22659632" cy="38100"/>
          </a:xfrm>
          <a:prstGeom prst="rect">
            <a:avLst/>
          </a:prstGeom>
          <a:noFill/>
          <a:ln>
            <a:noFill/>
          </a:ln>
        </p:spPr>
      </p:pic>
      <p:pic>
        <p:nvPicPr>
          <p:cNvPr descr=" " id="283" name="Google Shape;283;g2ae656e71c9_0_252"/>
          <p:cNvPicPr preferRelativeResize="0"/>
          <p:nvPr/>
        </p:nvPicPr>
        <p:blipFill rotWithShape="1">
          <a:blip r:embed="rId8">
            <a:alphaModFix/>
          </a:blip>
          <a:srcRect b="0" l="0" r="0" t="0"/>
          <a:stretch/>
        </p:blipFill>
        <p:spPr>
          <a:xfrm>
            <a:off x="18938067" y="1231900"/>
            <a:ext cx="4576888" cy="156976"/>
          </a:xfrm>
          <a:prstGeom prst="rect">
            <a:avLst/>
          </a:prstGeom>
          <a:noFill/>
          <a:ln>
            <a:noFill/>
          </a:ln>
        </p:spPr>
      </p:pic>
      <p:pic>
        <p:nvPicPr>
          <p:cNvPr descr=" " id="284" name="Google Shape;284;g2ae656e71c9_0_252"/>
          <p:cNvPicPr preferRelativeResize="0"/>
          <p:nvPr/>
        </p:nvPicPr>
        <p:blipFill rotWithShape="1">
          <a:blip r:embed="rId9">
            <a:alphaModFix/>
          </a:blip>
          <a:srcRect b="0" l="0" r="0" t="0"/>
          <a:stretch/>
        </p:blipFill>
        <p:spPr>
          <a:xfrm>
            <a:off x="1270159" y="12573000"/>
            <a:ext cx="3200800" cy="1016000"/>
          </a:xfrm>
          <a:prstGeom prst="rect">
            <a:avLst/>
          </a:prstGeom>
          <a:noFill/>
          <a:ln>
            <a:noFill/>
          </a:ln>
        </p:spPr>
      </p:pic>
      <p:sp>
        <p:nvSpPr>
          <p:cNvPr id="285" name="Google Shape;285;g2ae656e71c9_0_252"/>
          <p:cNvSpPr/>
          <p:nvPr/>
        </p:nvSpPr>
        <p:spPr>
          <a:xfrm>
            <a:off x="21732416"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pic>
        <p:nvPicPr>
          <p:cNvPr descr=" " id="286" name="Google Shape;286;g2ae656e71c9_0_252"/>
          <p:cNvPicPr preferRelativeResize="0"/>
          <p:nvPr/>
        </p:nvPicPr>
        <p:blipFill rotWithShape="1">
          <a:blip r:embed="rId10">
            <a:alphaModFix/>
          </a:blip>
          <a:srcRect b="0" l="0" r="0" t="0"/>
          <a:stretch/>
        </p:blipFill>
        <p:spPr>
          <a:xfrm>
            <a:off x="3327816" y="1079500"/>
            <a:ext cx="17718715" cy="11569700"/>
          </a:xfrm>
          <a:prstGeom prst="rect">
            <a:avLst/>
          </a:prstGeom>
          <a:noFill/>
          <a:ln>
            <a:noFill/>
          </a:ln>
        </p:spPr>
      </p:pic>
      <p:pic>
        <p:nvPicPr>
          <p:cNvPr descr=" " id="287" name="Google Shape;287;g2ae656e71c9_0_252"/>
          <p:cNvPicPr preferRelativeResize="0"/>
          <p:nvPr/>
        </p:nvPicPr>
        <p:blipFill rotWithShape="1">
          <a:blip r:embed="rId11">
            <a:alphaModFix/>
          </a:blip>
          <a:srcRect b="0" l="0" r="0" t="0"/>
          <a:stretch/>
        </p:blipFill>
        <p:spPr>
          <a:xfrm>
            <a:off x="12041105" y="1612888"/>
            <a:ext cx="5220352" cy="5232412"/>
          </a:xfrm>
          <a:prstGeom prst="rect">
            <a:avLst/>
          </a:prstGeom>
          <a:noFill/>
          <a:ln>
            <a:noFill/>
          </a:ln>
        </p:spPr>
      </p:pic>
      <p:pic>
        <p:nvPicPr>
          <p:cNvPr descr=" " id="288" name="Google Shape;288;g2ae656e71c9_0_252"/>
          <p:cNvPicPr preferRelativeResize="0"/>
          <p:nvPr/>
        </p:nvPicPr>
        <p:blipFill rotWithShape="1">
          <a:blip r:embed="rId12">
            <a:alphaModFix/>
          </a:blip>
          <a:srcRect b="0" l="0" r="0" t="0"/>
          <a:stretch/>
        </p:blipFill>
        <p:spPr>
          <a:xfrm>
            <a:off x="6808051" y="1612888"/>
            <a:ext cx="5220352" cy="5232412"/>
          </a:xfrm>
          <a:prstGeom prst="rect">
            <a:avLst/>
          </a:prstGeom>
          <a:noFill/>
          <a:ln>
            <a:noFill/>
          </a:ln>
        </p:spPr>
      </p:pic>
      <p:pic>
        <p:nvPicPr>
          <p:cNvPr descr=" " id="289" name="Google Shape;289;g2ae656e71c9_0_252"/>
          <p:cNvPicPr preferRelativeResize="0"/>
          <p:nvPr/>
        </p:nvPicPr>
        <p:blipFill rotWithShape="1">
          <a:blip r:embed="rId13">
            <a:alphaModFix/>
          </a:blip>
          <a:srcRect b="0" l="0" r="0" t="0"/>
          <a:stretch/>
        </p:blipFill>
        <p:spPr>
          <a:xfrm>
            <a:off x="6808051" y="6858000"/>
            <a:ext cx="5220352" cy="5232412"/>
          </a:xfrm>
          <a:prstGeom prst="rect">
            <a:avLst/>
          </a:prstGeom>
          <a:noFill/>
          <a:ln>
            <a:noFill/>
          </a:ln>
        </p:spPr>
      </p:pic>
      <p:pic>
        <p:nvPicPr>
          <p:cNvPr descr=" " id="290" name="Google Shape;290;g2ae656e71c9_0_252"/>
          <p:cNvPicPr preferRelativeResize="0"/>
          <p:nvPr/>
        </p:nvPicPr>
        <p:blipFill rotWithShape="1">
          <a:blip r:embed="rId14">
            <a:alphaModFix/>
          </a:blip>
          <a:srcRect b="0" l="0" r="0" t="0"/>
          <a:stretch/>
        </p:blipFill>
        <p:spPr>
          <a:xfrm>
            <a:off x="12041105" y="6858000"/>
            <a:ext cx="5220352" cy="5232412"/>
          </a:xfrm>
          <a:prstGeom prst="rect">
            <a:avLst/>
          </a:prstGeom>
          <a:noFill/>
          <a:ln>
            <a:noFill/>
          </a:ln>
        </p:spPr>
      </p:pic>
      <p:pic>
        <p:nvPicPr>
          <p:cNvPr descr=" " id="291" name="Google Shape;291;g2ae656e71c9_0_252"/>
          <p:cNvPicPr preferRelativeResize="0"/>
          <p:nvPr/>
        </p:nvPicPr>
        <p:blipFill rotWithShape="1">
          <a:blip r:embed="rId15">
            <a:alphaModFix/>
          </a:blip>
          <a:srcRect b="0" l="0" r="0" t="0"/>
          <a:stretch/>
        </p:blipFill>
        <p:spPr>
          <a:xfrm>
            <a:off x="12676184" y="4597400"/>
            <a:ext cx="1702013" cy="1447800"/>
          </a:xfrm>
          <a:prstGeom prst="rect">
            <a:avLst/>
          </a:prstGeom>
          <a:noFill/>
          <a:ln>
            <a:noFill/>
          </a:ln>
        </p:spPr>
      </p:pic>
      <p:pic>
        <p:nvPicPr>
          <p:cNvPr descr=" " id="292" name="Google Shape;292;g2ae656e71c9_0_252"/>
          <p:cNvPicPr preferRelativeResize="0"/>
          <p:nvPr/>
        </p:nvPicPr>
        <p:blipFill rotWithShape="1">
          <a:blip r:embed="rId15">
            <a:alphaModFix/>
          </a:blip>
          <a:srcRect b="0" l="0" r="0" t="0"/>
          <a:stretch/>
        </p:blipFill>
        <p:spPr>
          <a:xfrm>
            <a:off x="12676184" y="7810500"/>
            <a:ext cx="1702013" cy="1435100"/>
          </a:xfrm>
          <a:prstGeom prst="rect">
            <a:avLst/>
          </a:prstGeom>
          <a:noFill/>
          <a:ln>
            <a:noFill/>
          </a:ln>
        </p:spPr>
      </p:pic>
      <p:pic>
        <p:nvPicPr>
          <p:cNvPr descr=" " id="293" name="Google Shape;293;g2ae656e71c9_0_252"/>
          <p:cNvPicPr preferRelativeResize="0"/>
          <p:nvPr/>
        </p:nvPicPr>
        <p:blipFill rotWithShape="1">
          <a:blip r:embed="rId16">
            <a:alphaModFix/>
          </a:blip>
          <a:srcRect b="0" l="0" r="0" t="0"/>
          <a:stretch/>
        </p:blipFill>
        <p:spPr>
          <a:xfrm>
            <a:off x="12028403" y="1079500"/>
            <a:ext cx="12702" cy="11569700"/>
          </a:xfrm>
          <a:prstGeom prst="rect">
            <a:avLst/>
          </a:prstGeom>
          <a:noFill/>
          <a:ln>
            <a:noFill/>
          </a:ln>
        </p:spPr>
      </p:pic>
      <p:pic>
        <p:nvPicPr>
          <p:cNvPr descr=" " id="294" name="Google Shape;294;g2ae656e71c9_0_252"/>
          <p:cNvPicPr preferRelativeResize="0"/>
          <p:nvPr/>
        </p:nvPicPr>
        <p:blipFill rotWithShape="1">
          <a:blip r:embed="rId17">
            <a:alphaModFix/>
          </a:blip>
          <a:srcRect b="0" l="0" r="0" t="0"/>
          <a:stretch/>
        </p:blipFill>
        <p:spPr>
          <a:xfrm>
            <a:off x="3327816" y="6845300"/>
            <a:ext cx="17401175" cy="12700"/>
          </a:xfrm>
          <a:prstGeom prst="rect">
            <a:avLst/>
          </a:prstGeom>
          <a:noFill/>
          <a:ln>
            <a:noFill/>
          </a:ln>
        </p:spPr>
      </p:pic>
      <p:sp>
        <p:nvSpPr>
          <p:cNvPr id="295" name="Google Shape;295;g2ae656e71c9_0_252"/>
          <p:cNvSpPr/>
          <p:nvPr/>
        </p:nvSpPr>
        <p:spPr>
          <a:xfrm>
            <a:off x="9996149" y="4102100"/>
            <a:ext cx="15453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S</a:t>
            </a:r>
            <a:endParaRPr b="0" i="0" sz="12800" u="none" cap="none" strike="noStrike">
              <a:solidFill>
                <a:schemeClr val="dk1"/>
              </a:solidFill>
              <a:latin typeface="Calibri"/>
              <a:ea typeface="Calibri"/>
              <a:cs typeface="Calibri"/>
              <a:sym typeface="Calibri"/>
            </a:endParaRPr>
          </a:p>
        </p:txBody>
      </p:sp>
      <p:sp>
        <p:nvSpPr>
          <p:cNvPr id="296" name="Google Shape;296;g2ae656e71c9_0_252"/>
          <p:cNvSpPr/>
          <p:nvPr/>
        </p:nvSpPr>
        <p:spPr>
          <a:xfrm>
            <a:off x="12663483" y="4102100"/>
            <a:ext cx="22566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W</a:t>
            </a:r>
            <a:endParaRPr b="0" i="0" sz="12800" u="none" cap="none" strike="noStrike">
              <a:solidFill>
                <a:schemeClr val="dk1"/>
              </a:solidFill>
              <a:latin typeface="Calibri"/>
              <a:ea typeface="Calibri"/>
              <a:cs typeface="Calibri"/>
              <a:sym typeface="Calibri"/>
            </a:endParaRPr>
          </a:p>
        </p:txBody>
      </p:sp>
      <p:sp>
        <p:nvSpPr>
          <p:cNvPr id="297" name="Google Shape;297;g2ae656e71c9_0_252"/>
          <p:cNvSpPr/>
          <p:nvPr/>
        </p:nvSpPr>
        <p:spPr>
          <a:xfrm>
            <a:off x="9856432" y="7518400"/>
            <a:ext cx="18249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Poppins"/>
              <a:buNone/>
            </a:pPr>
            <a:r>
              <a:rPr b="1" i="0" lang="en-US" sz="12800" u="none" cap="none" strike="noStrike">
                <a:solidFill>
                  <a:srgbClr val="FFFFFF"/>
                </a:solidFill>
                <a:latin typeface="Poppins"/>
                <a:ea typeface="Poppins"/>
                <a:cs typeface="Poppins"/>
                <a:sym typeface="Poppins"/>
              </a:rPr>
              <a:t>O</a:t>
            </a:r>
            <a:endParaRPr b="0" i="0" sz="12800" u="none" cap="none" strike="noStrike">
              <a:solidFill>
                <a:schemeClr val="dk1"/>
              </a:solidFill>
              <a:latin typeface="Calibri"/>
              <a:ea typeface="Calibri"/>
              <a:cs typeface="Calibri"/>
              <a:sym typeface="Calibri"/>
            </a:endParaRPr>
          </a:p>
        </p:txBody>
      </p:sp>
      <p:sp>
        <p:nvSpPr>
          <p:cNvPr id="298" name="Google Shape;298;g2ae656e71c9_0_252"/>
          <p:cNvSpPr/>
          <p:nvPr/>
        </p:nvSpPr>
        <p:spPr>
          <a:xfrm>
            <a:off x="12917514" y="7518400"/>
            <a:ext cx="15072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Poppins"/>
              <a:buNone/>
            </a:pPr>
            <a:r>
              <a:rPr b="1" i="0" lang="en-US" sz="12800" u="none" cap="none" strike="noStrike">
                <a:solidFill>
                  <a:srgbClr val="0E0E0E"/>
                </a:solidFill>
                <a:latin typeface="Poppins"/>
                <a:ea typeface="Poppins"/>
                <a:cs typeface="Poppins"/>
                <a:sym typeface="Poppins"/>
              </a:rPr>
              <a:t>T</a:t>
            </a:r>
            <a:endParaRPr b="0" i="0" sz="12800" u="none" cap="none" strike="noStrike">
              <a:solidFill>
                <a:schemeClr val="dk1"/>
              </a:solidFill>
              <a:latin typeface="Calibri"/>
              <a:ea typeface="Calibri"/>
              <a:cs typeface="Calibri"/>
              <a:sym typeface="Calibri"/>
            </a:endParaRPr>
          </a:p>
        </p:txBody>
      </p:sp>
      <p:pic>
        <p:nvPicPr>
          <p:cNvPr descr=" " id="299" name="Google Shape;299;g2ae656e71c9_0_252"/>
          <p:cNvPicPr preferRelativeResize="0"/>
          <p:nvPr/>
        </p:nvPicPr>
        <p:blipFill rotWithShape="1">
          <a:blip r:embed="rId18">
            <a:alphaModFix/>
          </a:blip>
          <a:srcRect b="0" l="0" r="0" t="0"/>
          <a:stretch/>
        </p:blipFill>
        <p:spPr>
          <a:xfrm>
            <a:off x="3327816" y="1079500"/>
            <a:ext cx="1625803" cy="1625600"/>
          </a:xfrm>
          <a:prstGeom prst="rect">
            <a:avLst/>
          </a:prstGeom>
          <a:noFill/>
          <a:ln>
            <a:noFill/>
          </a:ln>
        </p:spPr>
      </p:pic>
      <p:pic>
        <p:nvPicPr>
          <p:cNvPr descr=" " id="300" name="Google Shape;300;g2ae656e71c9_0_252"/>
          <p:cNvPicPr preferRelativeResize="0"/>
          <p:nvPr/>
        </p:nvPicPr>
        <p:blipFill rotWithShape="1">
          <a:blip r:embed="rId19">
            <a:alphaModFix/>
          </a:blip>
          <a:srcRect b="0" l="0" r="0" t="0"/>
          <a:stretch/>
        </p:blipFill>
        <p:spPr>
          <a:xfrm>
            <a:off x="3412504" y="1164183"/>
            <a:ext cx="1456422" cy="1456246"/>
          </a:xfrm>
          <a:prstGeom prst="rect">
            <a:avLst/>
          </a:prstGeom>
          <a:noFill/>
          <a:ln>
            <a:noFill/>
          </a:ln>
        </p:spPr>
      </p:pic>
      <p:pic>
        <p:nvPicPr>
          <p:cNvPr descr=" " id="301" name="Google Shape;301;g2ae656e71c9_0_252"/>
          <p:cNvPicPr preferRelativeResize="0"/>
          <p:nvPr/>
        </p:nvPicPr>
        <p:blipFill rotWithShape="1">
          <a:blip r:embed="rId18">
            <a:alphaModFix/>
          </a:blip>
          <a:srcRect b="0" l="0" r="0" t="0"/>
          <a:stretch/>
        </p:blipFill>
        <p:spPr>
          <a:xfrm>
            <a:off x="3327816" y="8128000"/>
            <a:ext cx="1625803" cy="1625600"/>
          </a:xfrm>
          <a:prstGeom prst="rect">
            <a:avLst/>
          </a:prstGeom>
          <a:noFill/>
          <a:ln>
            <a:noFill/>
          </a:ln>
        </p:spPr>
      </p:pic>
      <p:pic>
        <p:nvPicPr>
          <p:cNvPr descr=" " id="302" name="Google Shape;302;g2ae656e71c9_0_252"/>
          <p:cNvPicPr preferRelativeResize="0"/>
          <p:nvPr/>
        </p:nvPicPr>
        <p:blipFill rotWithShape="1">
          <a:blip r:embed="rId20">
            <a:alphaModFix/>
          </a:blip>
          <a:srcRect b="0" l="0" r="0" t="0"/>
          <a:stretch/>
        </p:blipFill>
        <p:spPr>
          <a:xfrm>
            <a:off x="3429404" y="8132763"/>
            <a:ext cx="1519452" cy="1519262"/>
          </a:xfrm>
          <a:prstGeom prst="rect">
            <a:avLst/>
          </a:prstGeom>
          <a:noFill/>
          <a:ln>
            <a:noFill/>
          </a:ln>
        </p:spPr>
      </p:pic>
      <p:pic>
        <p:nvPicPr>
          <p:cNvPr descr=" " id="303" name="Google Shape;303;g2ae656e71c9_0_252"/>
          <p:cNvPicPr preferRelativeResize="0"/>
          <p:nvPr/>
        </p:nvPicPr>
        <p:blipFill rotWithShape="1">
          <a:blip r:embed="rId18">
            <a:alphaModFix/>
          </a:blip>
          <a:srcRect b="0" l="0" r="0" t="0"/>
          <a:stretch/>
        </p:blipFill>
        <p:spPr>
          <a:xfrm>
            <a:off x="16473959" y="1079500"/>
            <a:ext cx="1625803" cy="1625600"/>
          </a:xfrm>
          <a:prstGeom prst="rect">
            <a:avLst/>
          </a:prstGeom>
          <a:noFill/>
          <a:ln>
            <a:noFill/>
          </a:ln>
        </p:spPr>
      </p:pic>
      <p:pic>
        <p:nvPicPr>
          <p:cNvPr descr=" " id="304" name="Google Shape;304;g2ae656e71c9_0_252"/>
          <p:cNvPicPr preferRelativeResize="0"/>
          <p:nvPr/>
        </p:nvPicPr>
        <p:blipFill rotWithShape="1">
          <a:blip r:embed="rId21">
            <a:alphaModFix/>
          </a:blip>
          <a:srcRect b="0" l="0" r="0" t="0"/>
          <a:stretch/>
        </p:blipFill>
        <p:spPr>
          <a:xfrm>
            <a:off x="16677184" y="1282700"/>
            <a:ext cx="1192256" cy="1190414"/>
          </a:xfrm>
          <a:prstGeom prst="rect">
            <a:avLst/>
          </a:prstGeom>
          <a:noFill/>
          <a:ln>
            <a:noFill/>
          </a:ln>
        </p:spPr>
      </p:pic>
      <p:pic>
        <p:nvPicPr>
          <p:cNvPr descr=" " id="305" name="Google Shape;305;g2ae656e71c9_0_252"/>
          <p:cNvPicPr preferRelativeResize="0"/>
          <p:nvPr/>
        </p:nvPicPr>
        <p:blipFill rotWithShape="1">
          <a:blip r:embed="rId18">
            <a:alphaModFix/>
          </a:blip>
          <a:srcRect b="0" l="0" r="0" t="0"/>
          <a:stretch/>
        </p:blipFill>
        <p:spPr>
          <a:xfrm>
            <a:off x="16473959" y="8128000"/>
            <a:ext cx="1625803" cy="1625600"/>
          </a:xfrm>
          <a:prstGeom prst="rect">
            <a:avLst/>
          </a:prstGeom>
          <a:noFill/>
          <a:ln>
            <a:noFill/>
          </a:ln>
        </p:spPr>
      </p:pic>
      <p:pic>
        <p:nvPicPr>
          <p:cNvPr descr=" " id="306" name="Google Shape;306;g2ae656e71c9_0_252"/>
          <p:cNvPicPr preferRelativeResize="0"/>
          <p:nvPr/>
        </p:nvPicPr>
        <p:blipFill rotWithShape="1">
          <a:blip r:embed="rId22">
            <a:alphaModFix/>
          </a:blip>
          <a:srcRect b="0" l="0" r="0" t="0"/>
          <a:stretch/>
        </p:blipFill>
        <p:spPr>
          <a:xfrm>
            <a:off x="16541703" y="8128000"/>
            <a:ext cx="1490319" cy="1625600"/>
          </a:xfrm>
          <a:prstGeom prst="rect">
            <a:avLst/>
          </a:prstGeom>
          <a:noFill/>
          <a:ln>
            <a:noFill/>
          </a:ln>
        </p:spPr>
      </p:pic>
      <p:sp>
        <p:nvSpPr>
          <p:cNvPr id="307" name="Google Shape;307;g2ae656e71c9_0_252"/>
          <p:cNvSpPr/>
          <p:nvPr/>
        </p:nvSpPr>
        <p:spPr>
          <a:xfrm>
            <a:off x="3327816"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ae656e71c9_0_252"/>
          <p:cNvSpPr/>
          <p:nvPr/>
        </p:nvSpPr>
        <p:spPr>
          <a:xfrm>
            <a:off x="3327816"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ae656e71c9_0_252"/>
          <p:cNvSpPr/>
          <p:nvPr/>
        </p:nvSpPr>
        <p:spPr>
          <a:xfrm>
            <a:off x="3327816"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ae656e71c9_0_252"/>
          <p:cNvSpPr/>
          <p:nvPr/>
        </p:nvSpPr>
        <p:spPr>
          <a:xfrm>
            <a:off x="3327816" y="34798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Strengths</a:t>
            </a:r>
            <a:endParaRPr b="0" i="0" sz="3600" u="none" cap="none" strike="noStrike">
              <a:solidFill>
                <a:schemeClr val="dk1"/>
              </a:solidFill>
              <a:latin typeface="Calibri"/>
              <a:ea typeface="Calibri"/>
              <a:cs typeface="Calibri"/>
              <a:sym typeface="Calibri"/>
            </a:endParaRPr>
          </a:p>
        </p:txBody>
      </p:sp>
      <p:sp>
        <p:nvSpPr>
          <p:cNvPr id="311" name="Google Shape;311;g2ae656e71c9_0_252"/>
          <p:cNvSpPr/>
          <p:nvPr/>
        </p:nvSpPr>
        <p:spPr>
          <a:xfrm>
            <a:off x="3327816" y="4368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2" name="Google Shape;312;g2ae656e71c9_0_252"/>
          <p:cNvSpPr/>
          <p:nvPr/>
        </p:nvSpPr>
        <p:spPr>
          <a:xfrm>
            <a:off x="3327816"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ae656e71c9_0_252"/>
          <p:cNvSpPr/>
          <p:nvPr/>
        </p:nvSpPr>
        <p:spPr>
          <a:xfrm>
            <a:off x="3327816"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ae656e71c9_0_252"/>
          <p:cNvSpPr/>
          <p:nvPr/>
        </p:nvSpPr>
        <p:spPr>
          <a:xfrm>
            <a:off x="3327816"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ae656e71c9_0_252"/>
          <p:cNvSpPr/>
          <p:nvPr/>
        </p:nvSpPr>
        <p:spPr>
          <a:xfrm>
            <a:off x="3327816" y="105283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Opportunities</a:t>
            </a:r>
            <a:endParaRPr b="0" i="0" sz="3600" u="none" cap="none" strike="noStrike">
              <a:solidFill>
                <a:schemeClr val="dk1"/>
              </a:solidFill>
              <a:latin typeface="Calibri"/>
              <a:ea typeface="Calibri"/>
              <a:cs typeface="Calibri"/>
              <a:sym typeface="Calibri"/>
            </a:endParaRPr>
          </a:p>
        </p:txBody>
      </p:sp>
      <p:sp>
        <p:nvSpPr>
          <p:cNvPr id="316" name="Google Shape;316;g2ae656e71c9_0_252"/>
          <p:cNvSpPr/>
          <p:nvPr/>
        </p:nvSpPr>
        <p:spPr>
          <a:xfrm>
            <a:off x="3327816" y="11417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17" name="Google Shape;317;g2ae656e71c9_0_252"/>
          <p:cNvSpPr/>
          <p:nvPr/>
        </p:nvSpPr>
        <p:spPr>
          <a:xfrm>
            <a:off x="16473959"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ae656e71c9_0_252"/>
          <p:cNvSpPr/>
          <p:nvPr/>
        </p:nvSpPr>
        <p:spPr>
          <a:xfrm>
            <a:off x="16473959"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ae656e71c9_0_252"/>
          <p:cNvSpPr/>
          <p:nvPr/>
        </p:nvSpPr>
        <p:spPr>
          <a:xfrm>
            <a:off x="16473959" y="34798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ae656e71c9_0_252"/>
          <p:cNvSpPr/>
          <p:nvPr/>
        </p:nvSpPr>
        <p:spPr>
          <a:xfrm>
            <a:off x="16473959" y="34798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Weaknesses</a:t>
            </a:r>
            <a:endParaRPr b="0" i="0" sz="3600" u="none" cap="none" strike="noStrike">
              <a:solidFill>
                <a:schemeClr val="dk1"/>
              </a:solidFill>
              <a:latin typeface="Calibri"/>
              <a:ea typeface="Calibri"/>
              <a:cs typeface="Calibri"/>
              <a:sym typeface="Calibri"/>
            </a:endParaRPr>
          </a:p>
        </p:txBody>
      </p:sp>
      <p:sp>
        <p:nvSpPr>
          <p:cNvPr id="321" name="Google Shape;321;g2ae656e71c9_0_252"/>
          <p:cNvSpPr/>
          <p:nvPr/>
        </p:nvSpPr>
        <p:spPr>
          <a:xfrm>
            <a:off x="16473959" y="43688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322" name="Google Shape;322;g2ae656e71c9_0_252"/>
          <p:cNvSpPr/>
          <p:nvPr/>
        </p:nvSpPr>
        <p:spPr>
          <a:xfrm>
            <a:off x="16473959"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2ae656e71c9_0_252"/>
          <p:cNvSpPr/>
          <p:nvPr/>
        </p:nvSpPr>
        <p:spPr>
          <a:xfrm>
            <a:off x="16473959"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ae656e71c9_0_252"/>
          <p:cNvSpPr/>
          <p:nvPr/>
        </p:nvSpPr>
        <p:spPr>
          <a:xfrm>
            <a:off x="16473959" y="10528300"/>
            <a:ext cx="4572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ae656e71c9_0_252"/>
          <p:cNvSpPr/>
          <p:nvPr/>
        </p:nvSpPr>
        <p:spPr>
          <a:xfrm>
            <a:off x="16473959" y="10528300"/>
            <a:ext cx="47250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Threats</a:t>
            </a:r>
            <a:endParaRPr b="0" i="0" sz="3600" u="none" cap="none" strike="noStrike">
              <a:solidFill>
                <a:schemeClr val="dk1"/>
              </a:solidFill>
              <a:latin typeface="Calibri"/>
              <a:ea typeface="Calibri"/>
              <a:cs typeface="Calibri"/>
              <a:sym typeface="Calibri"/>
            </a:endParaRPr>
          </a:p>
        </p:txBody>
      </p:sp>
      <p:sp>
        <p:nvSpPr>
          <p:cNvPr id="326" name="Google Shape;326;g2ae656e71c9_0_252"/>
          <p:cNvSpPr/>
          <p:nvPr/>
        </p:nvSpPr>
        <p:spPr>
          <a:xfrm>
            <a:off x="16473959" y="114173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331" name="Shape 331"/>
        <p:cNvGrpSpPr/>
        <p:nvPr/>
      </p:nvGrpSpPr>
      <p:grpSpPr>
        <a:xfrm>
          <a:off x="0" y="0"/>
          <a:ext cx="0" cy="0"/>
          <a:chOff x="0" y="0"/>
          <a:chExt cx="0" cy="0"/>
        </a:xfrm>
      </p:grpSpPr>
      <p:pic>
        <p:nvPicPr>
          <p:cNvPr descr=" " id="332" name="Google Shape;332;g2ae656e71c9_0_305"/>
          <p:cNvPicPr preferRelativeResize="0"/>
          <p:nvPr/>
        </p:nvPicPr>
        <p:blipFill rotWithShape="1">
          <a:blip r:embed="rId3">
            <a:alphaModFix/>
          </a:blip>
          <a:srcRect b="0" l="0" r="0" t="0"/>
          <a:stretch/>
        </p:blipFill>
        <p:spPr>
          <a:xfrm>
            <a:off x="-889111" y="-2540000"/>
            <a:ext cx="6170277" cy="12900533"/>
          </a:xfrm>
          <a:prstGeom prst="rect">
            <a:avLst/>
          </a:prstGeom>
          <a:noFill/>
          <a:ln>
            <a:noFill/>
          </a:ln>
        </p:spPr>
      </p:pic>
      <p:pic>
        <p:nvPicPr>
          <p:cNvPr descr=" " id="333" name="Google Shape;333;g2ae656e71c9_0_305"/>
          <p:cNvPicPr preferRelativeResize="0"/>
          <p:nvPr/>
        </p:nvPicPr>
        <p:blipFill rotWithShape="1">
          <a:blip r:embed="rId4">
            <a:alphaModFix/>
          </a:blip>
          <a:srcRect b="0" l="0" r="0" t="0"/>
          <a:stretch/>
        </p:blipFill>
        <p:spPr>
          <a:xfrm>
            <a:off x="19230203" y="9398000"/>
            <a:ext cx="11171417" cy="11170084"/>
          </a:xfrm>
          <a:prstGeom prst="rect">
            <a:avLst/>
          </a:prstGeom>
          <a:noFill/>
          <a:ln>
            <a:noFill/>
          </a:ln>
        </p:spPr>
      </p:pic>
      <p:pic>
        <p:nvPicPr>
          <p:cNvPr descr=" " id="334" name="Google Shape;334;g2ae656e71c9_0_305"/>
          <p:cNvPicPr preferRelativeResize="0"/>
          <p:nvPr/>
        </p:nvPicPr>
        <p:blipFill rotWithShape="1">
          <a:blip r:embed="rId5">
            <a:alphaModFix/>
          </a:blip>
          <a:srcRect b="0" l="0" r="0" t="0"/>
          <a:stretch/>
        </p:blipFill>
        <p:spPr>
          <a:xfrm>
            <a:off x="0" y="1231900"/>
            <a:ext cx="24387048" cy="38100"/>
          </a:xfrm>
          <a:prstGeom prst="rect">
            <a:avLst/>
          </a:prstGeom>
          <a:noFill/>
          <a:ln>
            <a:noFill/>
          </a:ln>
        </p:spPr>
      </p:pic>
      <p:pic>
        <p:nvPicPr>
          <p:cNvPr descr=" " id="335" name="Google Shape;335;g2ae656e71c9_0_305"/>
          <p:cNvPicPr preferRelativeResize="0"/>
          <p:nvPr/>
        </p:nvPicPr>
        <p:blipFill rotWithShape="1">
          <a:blip r:embed="rId5">
            <a:alphaModFix/>
          </a:blip>
          <a:srcRect b="0" l="0" r="0" t="0"/>
          <a:stretch/>
        </p:blipFill>
        <p:spPr>
          <a:xfrm>
            <a:off x="0" y="12407900"/>
            <a:ext cx="24387048" cy="38100"/>
          </a:xfrm>
          <a:prstGeom prst="rect">
            <a:avLst/>
          </a:prstGeom>
          <a:noFill/>
          <a:ln>
            <a:noFill/>
          </a:ln>
        </p:spPr>
      </p:pic>
      <p:pic>
        <p:nvPicPr>
          <p:cNvPr descr=" " id="336" name="Google Shape;336;g2ae656e71c9_0_305"/>
          <p:cNvPicPr preferRelativeResize="0"/>
          <p:nvPr/>
        </p:nvPicPr>
        <p:blipFill rotWithShape="1">
          <a:blip r:embed="rId6">
            <a:alphaModFix/>
          </a:blip>
          <a:srcRect b="0" l="0" r="0" t="0"/>
          <a:stretch/>
        </p:blipFill>
        <p:spPr>
          <a:xfrm>
            <a:off x="406451" y="254000"/>
            <a:ext cx="3098887" cy="774700"/>
          </a:xfrm>
          <a:prstGeom prst="rect">
            <a:avLst/>
          </a:prstGeom>
          <a:noFill/>
          <a:ln>
            <a:noFill/>
          </a:ln>
        </p:spPr>
      </p:pic>
      <p:sp>
        <p:nvSpPr>
          <p:cNvPr id="337" name="Google Shape;337;g2ae656e71c9_0_305"/>
          <p:cNvSpPr/>
          <p:nvPr/>
        </p:nvSpPr>
        <p:spPr>
          <a:xfrm>
            <a:off x="10986873"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pic>
        <p:nvPicPr>
          <p:cNvPr descr=" " id="338" name="Google Shape;338;g2ae656e71c9_0_305"/>
          <p:cNvPicPr preferRelativeResize="0"/>
          <p:nvPr/>
        </p:nvPicPr>
        <p:blipFill rotWithShape="1">
          <a:blip r:embed="rId7">
            <a:alphaModFix/>
          </a:blip>
          <a:srcRect b="0" l="0" r="0" t="0"/>
          <a:stretch/>
        </p:blipFill>
        <p:spPr>
          <a:xfrm>
            <a:off x="16905813" y="-101600"/>
            <a:ext cx="6084060" cy="12496800"/>
          </a:xfrm>
          <a:prstGeom prst="rect">
            <a:avLst/>
          </a:prstGeom>
          <a:noFill/>
          <a:ln>
            <a:noFill/>
          </a:ln>
        </p:spPr>
      </p:pic>
      <p:pic>
        <p:nvPicPr>
          <p:cNvPr descr=" " id="339" name="Google Shape;339;g2ae656e71c9_0_305"/>
          <p:cNvPicPr preferRelativeResize="0"/>
          <p:nvPr/>
        </p:nvPicPr>
        <p:blipFill rotWithShape="1">
          <a:blip r:embed="rId8">
            <a:alphaModFix/>
          </a:blip>
          <a:srcRect b="0" l="0" r="0" t="0"/>
          <a:stretch/>
        </p:blipFill>
        <p:spPr>
          <a:xfrm>
            <a:off x="10491511" y="1282700"/>
            <a:ext cx="6084060" cy="12433300"/>
          </a:xfrm>
          <a:prstGeom prst="rect">
            <a:avLst/>
          </a:prstGeom>
          <a:noFill/>
          <a:ln>
            <a:noFill/>
          </a:ln>
        </p:spPr>
      </p:pic>
      <p:sp>
        <p:nvSpPr>
          <p:cNvPr id="340" name="Google Shape;340;g2ae656e71c9_0_305"/>
          <p:cNvSpPr/>
          <p:nvPr/>
        </p:nvSpPr>
        <p:spPr>
          <a:xfrm>
            <a:off x="1397175" y="1143000"/>
            <a:ext cx="10690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Poppins"/>
              <a:buNone/>
            </a:pPr>
            <a:r>
              <a:rPr b="1" i="0" lang="en-US" sz="8000" u="none" cap="none" strike="noStrike">
                <a:solidFill>
                  <a:srgbClr val="0E0E0E"/>
                </a:solidFill>
                <a:latin typeface="Poppins"/>
                <a:ea typeface="Poppins"/>
                <a:cs typeface="Poppins"/>
                <a:sym typeface="Poppins"/>
              </a:rPr>
              <a:t>Some Data</a:t>
            </a:r>
            <a:endParaRPr b="0" i="0" sz="8000" u="none" cap="none" strike="noStrike">
              <a:solidFill>
                <a:schemeClr val="dk1"/>
              </a:solidFill>
              <a:latin typeface="Calibri"/>
              <a:ea typeface="Calibri"/>
              <a:cs typeface="Calibri"/>
              <a:sym typeface="Calibri"/>
            </a:endParaRPr>
          </a:p>
        </p:txBody>
      </p:sp>
      <p:sp>
        <p:nvSpPr>
          <p:cNvPr id="341" name="Google Shape;341;g2ae656e71c9_0_305"/>
          <p:cNvSpPr/>
          <p:nvPr/>
        </p:nvSpPr>
        <p:spPr>
          <a:xfrm>
            <a:off x="1244756" y="5029200"/>
            <a:ext cx="8573700" cy="731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2ae656e71c9_0_305"/>
          <p:cNvSpPr/>
          <p:nvPr/>
        </p:nvSpPr>
        <p:spPr>
          <a:xfrm>
            <a:off x="1244756" y="50292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g2ae656e71c9_0_305"/>
          <p:cNvSpPr/>
          <p:nvPr/>
        </p:nvSpPr>
        <p:spPr>
          <a:xfrm>
            <a:off x="1244756" y="5270500"/>
            <a:ext cx="20958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g2ae656e71c9_0_305"/>
          <p:cNvSpPr/>
          <p:nvPr/>
        </p:nvSpPr>
        <p:spPr>
          <a:xfrm>
            <a:off x="1244756" y="5270500"/>
            <a:ext cx="2434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75%</a:t>
            </a:r>
            <a:endParaRPr b="0" i="0" sz="8000" u="none" cap="none" strike="noStrike">
              <a:solidFill>
                <a:schemeClr val="dk1"/>
              </a:solidFill>
              <a:latin typeface="Calibri"/>
              <a:ea typeface="Calibri"/>
              <a:cs typeface="Calibri"/>
              <a:sym typeface="Calibri"/>
            </a:endParaRPr>
          </a:p>
        </p:txBody>
      </p:sp>
      <p:sp>
        <p:nvSpPr>
          <p:cNvPr id="345" name="Google Shape;345;g2ae656e71c9_0_305"/>
          <p:cNvSpPr/>
          <p:nvPr/>
        </p:nvSpPr>
        <p:spPr>
          <a:xfrm>
            <a:off x="3543743" y="5029200"/>
            <a:ext cx="62745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ae656e71c9_0_305"/>
          <p:cNvSpPr/>
          <p:nvPr/>
        </p:nvSpPr>
        <p:spPr>
          <a:xfrm>
            <a:off x="3543743" y="5029200"/>
            <a:ext cx="6426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Enchanted Creatures</a:t>
            </a:r>
            <a:endParaRPr b="0" i="0" sz="3600" u="none" cap="none" strike="noStrike">
              <a:solidFill>
                <a:schemeClr val="dk1"/>
              </a:solidFill>
              <a:latin typeface="Calibri"/>
              <a:ea typeface="Calibri"/>
              <a:cs typeface="Calibri"/>
              <a:sym typeface="Calibri"/>
            </a:endParaRPr>
          </a:p>
        </p:txBody>
      </p:sp>
      <p:sp>
        <p:nvSpPr>
          <p:cNvPr id="347" name="Google Shape;347;g2ae656e71c9_0_305"/>
          <p:cNvSpPr/>
          <p:nvPr/>
        </p:nvSpPr>
        <p:spPr>
          <a:xfrm>
            <a:off x="3543743" y="5816600"/>
            <a:ext cx="6410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48" name="Google Shape;348;g2ae656e71c9_0_305"/>
          <p:cNvSpPr/>
          <p:nvPr/>
        </p:nvSpPr>
        <p:spPr>
          <a:xfrm>
            <a:off x="1244756" y="7645400"/>
            <a:ext cx="85737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ae656e71c9_0_305"/>
          <p:cNvSpPr/>
          <p:nvPr/>
        </p:nvSpPr>
        <p:spPr>
          <a:xfrm>
            <a:off x="1244756" y="7924800"/>
            <a:ext cx="21975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ae656e71c9_0_305"/>
          <p:cNvSpPr/>
          <p:nvPr/>
        </p:nvSpPr>
        <p:spPr>
          <a:xfrm>
            <a:off x="1244756" y="7924800"/>
            <a:ext cx="2536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60%</a:t>
            </a:r>
            <a:endParaRPr b="0" i="0" sz="8000" u="none" cap="none" strike="noStrike">
              <a:solidFill>
                <a:schemeClr val="dk1"/>
              </a:solidFill>
              <a:latin typeface="Calibri"/>
              <a:ea typeface="Calibri"/>
              <a:cs typeface="Calibri"/>
              <a:sym typeface="Calibri"/>
            </a:endParaRPr>
          </a:p>
        </p:txBody>
      </p:sp>
      <p:sp>
        <p:nvSpPr>
          <p:cNvPr id="351" name="Google Shape;351;g2ae656e71c9_0_305"/>
          <p:cNvSpPr/>
          <p:nvPr/>
        </p:nvSpPr>
        <p:spPr>
          <a:xfrm>
            <a:off x="3645356" y="7645400"/>
            <a:ext cx="6173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ae656e71c9_0_305"/>
          <p:cNvSpPr/>
          <p:nvPr/>
        </p:nvSpPr>
        <p:spPr>
          <a:xfrm>
            <a:off x="3645356" y="7645400"/>
            <a:ext cx="6325500" cy="152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Magic-Wielding Individuals</a:t>
            </a:r>
            <a:endParaRPr b="0" i="0" sz="3600" u="none" cap="none" strike="noStrike">
              <a:solidFill>
                <a:schemeClr val="dk1"/>
              </a:solidFill>
              <a:latin typeface="Calibri"/>
              <a:ea typeface="Calibri"/>
              <a:cs typeface="Calibri"/>
              <a:sym typeface="Calibri"/>
            </a:endParaRPr>
          </a:p>
        </p:txBody>
      </p:sp>
      <p:sp>
        <p:nvSpPr>
          <p:cNvPr id="353" name="Google Shape;353;g2ae656e71c9_0_305"/>
          <p:cNvSpPr/>
          <p:nvPr/>
        </p:nvSpPr>
        <p:spPr>
          <a:xfrm>
            <a:off x="3645356" y="9118600"/>
            <a:ext cx="6308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54" name="Google Shape;354;g2ae656e71c9_0_305"/>
          <p:cNvSpPr/>
          <p:nvPr/>
        </p:nvSpPr>
        <p:spPr>
          <a:xfrm>
            <a:off x="1244756" y="10337800"/>
            <a:ext cx="8573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ae656e71c9_0_305"/>
          <p:cNvSpPr/>
          <p:nvPr/>
        </p:nvSpPr>
        <p:spPr>
          <a:xfrm>
            <a:off x="1244756" y="10579100"/>
            <a:ext cx="2184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g2ae656e71c9_0_305"/>
          <p:cNvSpPr/>
          <p:nvPr/>
        </p:nvSpPr>
        <p:spPr>
          <a:xfrm>
            <a:off x="1244756" y="10579100"/>
            <a:ext cx="25233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90%</a:t>
            </a:r>
            <a:endParaRPr b="0" i="0" sz="8000" u="none" cap="none" strike="noStrike">
              <a:solidFill>
                <a:schemeClr val="dk1"/>
              </a:solidFill>
              <a:latin typeface="Calibri"/>
              <a:ea typeface="Calibri"/>
              <a:cs typeface="Calibri"/>
              <a:sym typeface="Calibri"/>
            </a:endParaRPr>
          </a:p>
        </p:txBody>
      </p:sp>
      <p:sp>
        <p:nvSpPr>
          <p:cNvPr id="357" name="Google Shape;357;g2ae656e71c9_0_305"/>
          <p:cNvSpPr/>
          <p:nvPr/>
        </p:nvSpPr>
        <p:spPr>
          <a:xfrm>
            <a:off x="3632654" y="10337800"/>
            <a:ext cx="61857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g2ae656e71c9_0_305"/>
          <p:cNvSpPr/>
          <p:nvPr/>
        </p:nvSpPr>
        <p:spPr>
          <a:xfrm>
            <a:off x="3632654" y="10337800"/>
            <a:ext cx="63381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Spells Cast</a:t>
            </a:r>
            <a:endParaRPr b="0" i="0" sz="3600" u="none" cap="none" strike="noStrike">
              <a:solidFill>
                <a:schemeClr val="dk1"/>
              </a:solidFill>
              <a:latin typeface="Calibri"/>
              <a:ea typeface="Calibri"/>
              <a:cs typeface="Calibri"/>
              <a:sym typeface="Calibri"/>
            </a:endParaRPr>
          </a:p>
        </p:txBody>
      </p:sp>
      <p:sp>
        <p:nvSpPr>
          <p:cNvPr id="359" name="Google Shape;359;g2ae656e71c9_0_305"/>
          <p:cNvSpPr/>
          <p:nvPr/>
        </p:nvSpPr>
        <p:spPr>
          <a:xfrm>
            <a:off x="3632654" y="11125200"/>
            <a:ext cx="6321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364" name="Shape 364"/>
        <p:cNvGrpSpPr/>
        <p:nvPr/>
      </p:nvGrpSpPr>
      <p:grpSpPr>
        <a:xfrm>
          <a:off x="0" y="0"/>
          <a:ext cx="0" cy="0"/>
          <a:chOff x="0" y="0"/>
          <a:chExt cx="0" cy="0"/>
        </a:xfrm>
      </p:grpSpPr>
      <p:pic>
        <p:nvPicPr>
          <p:cNvPr descr=" " id="365" name="Google Shape;365;g2ae656e71c9_0_337"/>
          <p:cNvPicPr preferRelativeResize="0"/>
          <p:nvPr/>
        </p:nvPicPr>
        <p:blipFill rotWithShape="1">
          <a:blip r:embed="rId3">
            <a:alphaModFix/>
          </a:blip>
          <a:srcRect b="0" l="0" r="0" t="0"/>
          <a:stretch/>
        </p:blipFill>
        <p:spPr>
          <a:xfrm>
            <a:off x="-4661483" y="-5740400"/>
            <a:ext cx="12600034" cy="12598611"/>
          </a:xfrm>
          <a:prstGeom prst="rect">
            <a:avLst/>
          </a:prstGeom>
          <a:noFill/>
          <a:ln>
            <a:noFill/>
          </a:ln>
        </p:spPr>
      </p:pic>
      <p:pic>
        <p:nvPicPr>
          <p:cNvPr descr=" " id="366" name="Google Shape;366;g2ae656e71c9_0_337"/>
          <p:cNvPicPr preferRelativeResize="0"/>
          <p:nvPr/>
        </p:nvPicPr>
        <p:blipFill rotWithShape="1">
          <a:blip r:embed="rId4">
            <a:alphaModFix/>
          </a:blip>
          <a:srcRect b="0" l="0" r="0" t="0"/>
          <a:stretch/>
        </p:blipFill>
        <p:spPr>
          <a:xfrm>
            <a:off x="22380197" y="2857500"/>
            <a:ext cx="12600346" cy="12598301"/>
          </a:xfrm>
          <a:prstGeom prst="rect">
            <a:avLst/>
          </a:prstGeom>
          <a:noFill/>
          <a:ln>
            <a:noFill/>
          </a:ln>
        </p:spPr>
      </p:pic>
      <p:pic>
        <p:nvPicPr>
          <p:cNvPr descr=" " id="367" name="Google Shape;367;g2ae656e71c9_0_337"/>
          <p:cNvPicPr preferRelativeResize="0"/>
          <p:nvPr/>
        </p:nvPicPr>
        <p:blipFill rotWithShape="1">
          <a:blip r:embed="rId5">
            <a:alphaModFix/>
          </a:blip>
          <a:srcRect b="0" l="0" r="0" t="0"/>
          <a:stretch/>
        </p:blipFill>
        <p:spPr>
          <a:xfrm>
            <a:off x="19268308" y="5194300"/>
            <a:ext cx="38105" cy="8521700"/>
          </a:xfrm>
          <a:prstGeom prst="rect">
            <a:avLst/>
          </a:prstGeom>
          <a:noFill/>
          <a:ln>
            <a:noFill/>
          </a:ln>
        </p:spPr>
      </p:pic>
      <p:pic>
        <p:nvPicPr>
          <p:cNvPr descr=" " id="368" name="Google Shape;368;g2ae656e71c9_0_337"/>
          <p:cNvPicPr preferRelativeResize="0"/>
          <p:nvPr/>
        </p:nvPicPr>
        <p:blipFill rotWithShape="1">
          <a:blip r:embed="rId5">
            <a:alphaModFix/>
          </a:blip>
          <a:srcRect b="0" l="0" r="0" t="0"/>
          <a:stretch/>
        </p:blipFill>
        <p:spPr>
          <a:xfrm>
            <a:off x="5550594" y="0"/>
            <a:ext cx="38105" cy="8521700"/>
          </a:xfrm>
          <a:prstGeom prst="rect">
            <a:avLst/>
          </a:prstGeom>
          <a:noFill/>
          <a:ln>
            <a:noFill/>
          </a:ln>
        </p:spPr>
      </p:pic>
      <p:pic>
        <p:nvPicPr>
          <p:cNvPr descr=" " id="369" name="Google Shape;369;g2ae656e71c9_0_337"/>
          <p:cNvPicPr preferRelativeResize="0"/>
          <p:nvPr/>
        </p:nvPicPr>
        <p:blipFill rotWithShape="1">
          <a:blip r:embed="rId6">
            <a:alphaModFix/>
          </a:blip>
          <a:srcRect b="0" l="0" r="0" t="0"/>
          <a:stretch/>
        </p:blipFill>
        <p:spPr>
          <a:xfrm>
            <a:off x="0" y="1993900"/>
            <a:ext cx="24387048" cy="38100"/>
          </a:xfrm>
          <a:prstGeom prst="rect">
            <a:avLst/>
          </a:prstGeom>
          <a:noFill/>
          <a:ln>
            <a:noFill/>
          </a:ln>
        </p:spPr>
      </p:pic>
      <p:pic>
        <p:nvPicPr>
          <p:cNvPr descr=" " id="370" name="Google Shape;370;g2ae656e71c9_0_337"/>
          <p:cNvPicPr preferRelativeResize="0"/>
          <p:nvPr/>
        </p:nvPicPr>
        <p:blipFill rotWithShape="1">
          <a:blip r:embed="rId6">
            <a:alphaModFix/>
          </a:blip>
          <a:srcRect b="0" l="0" r="0" t="0"/>
          <a:stretch/>
        </p:blipFill>
        <p:spPr>
          <a:xfrm>
            <a:off x="0" y="11645900"/>
            <a:ext cx="24387048" cy="38100"/>
          </a:xfrm>
          <a:prstGeom prst="rect">
            <a:avLst/>
          </a:prstGeom>
          <a:noFill/>
          <a:ln>
            <a:noFill/>
          </a:ln>
        </p:spPr>
      </p:pic>
      <p:pic>
        <p:nvPicPr>
          <p:cNvPr descr=" " id="371" name="Google Shape;371;g2ae656e71c9_0_337"/>
          <p:cNvPicPr preferRelativeResize="0"/>
          <p:nvPr/>
        </p:nvPicPr>
        <p:blipFill rotWithShape="1">
          <a:blip r:embed="rId7">
            <a:alphaModFix/>
          </a:blip>
          <a:srcRect b="0" l="0" r="0" t="0"/>
          <a:stretch/>
        </p:blipFill>
        <p:spPr>
          <a:xfrm>
            <a:off x="1181248" y="6819900"/>
            <a:ext cx="5233054" cy="4673600"/>
          </a:xfrm>
          <a:prstGeom prst="rect">
            <a:avLst/>
          </a:prstGeom>
          <a:noFill/>
          <a:ln>
            <a:noFill/>
          </a:ln>
        </p:spPr>
      </p:pic>
      <p:pic>
        <p:nvPicPr>
          <p:cNvPr descr=" " id="372" name="Google Shape;372;g2ae656e71c9_0_337"/>
          <p:cNvPicPr preferRelativeResize="0"/>
          <p:nvPr/>
        </p:nvPicPr>
        <p:blipFill rotWithShape="1">
          <a:blip r:embed="rId8">
            <a:alphaModFix/>
          </a:blip>
          <a:srcRect b="0" l="0" r="0" t="0"/>
          <a:stretch/>
        </p:blipFill>
        <p:spPr>
          <a:xfrm>
            <a:off x="8840305" y="-1727200"/>
            <a:ext cx="6719140" cy="5549900"/>
          </a:xfrm>
          <a:prstGeom prst="rect">
            <a:avLst/>
          </a:prstGeom>
          <a:noFill/>
          <a:ln>
            <a:noFill/>
          </a:ln>
        </p:spPr>
      </p:pic>
      <p:pic>
        <p:nvPicPr>
          <p:cNvPr descr=" " id="373" name="Google Shape;373;g2ae656e71c9_0_337"/>
          <p:cNvPicPr preferRelativeResize="0"/>
          <p:nvPr/>
        </p:nvPicPr>
        <p:blipFill rotWithShape="1">
          <a:blip r:embed="rId9">
            <a:alphaModFix/>
          </a:blip>
          <a:srcRect b="0" l="0" r="0" t="0"/>
          <a:stretch/>
        </p:blipFill>
        <p:spPr>
          <a:xfrm>
            <a:off x="8840305" y="10172700"/>
            <a:ext cx="6719140" cy="5549900"/>
          </a:xfrm>
          <a:prstGeom prst="rect">
            <a:avLst/>
          </a:prstGeom>
          <a:noFill/>
          <a:ln>
            <a:noFill/>
          </a:ln>
        </p:spPr>
      </p:pic>
      <p:pic>
        <p:nvPicPr>
          <p:cNvPr descr=" " id="374" name="Google Shape;374;g2ae656e71c9_0_337"/>
          <p:cNvPicPr preferRelativeResize="0"/>
          <p:nvPr/>
        </p:nvPicPr>
        <p:blipFill rotWithShape="1">
          <a:blip r:embed="rId10">
            <a:alphaModFix/>
          </a:blip>
          <a:srcRect b="0" l="0" r="0" t="0"/>
          <a:stretch/>
        </p:blipFill>
        <p:spPr>
          <a:xfrm>
            <a:off x="0" y="0"/>
            <a:ext cx="3200800" cy="1016000"/>
          </a:xfrm>
          <a:prstGeom prst="rect">
            <a:avLst/>
          </a:prstGeom>
          <a:noFill/>
          <a:ln>
            <a:noFill/>
          </a:ln>
        </p:spPr>
      </p:pic>
      <p:sp>
        <p:nvSpPr>
          <p:cNvPr id="375" name="Google Shape;375;g2ae656e71c9_0_337"/>
          <p:cNvSpPr/>
          <p:nvPr/>
        </p:nvSpPr>
        <p:spPr>
          <a:xfrm>
            <a:off x="21732416" y="128524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376" name="Google Shape;376;g2ae656e71c9_0_337"/>
          <p:cNvSpPr/>
          <p:nvPr/>
        </p:nvSpPr>
        <p:spPr>
          <a:xfrm>
            <a:off x="4305838" y="3403600"/>
            <a:ext cx="157626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g2ae656e71c9_0_337"/>
          <p:cNvSpPr/>
          <p:nvPr/>
        </p:nvSpPr>
        <p:spPr>
          <a:xfrm>
            <a:off x="4305838" y="3403600"/>
            <a:ext cx="15762600" cy="599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g2ae656e71c9_0_337"/>
          <p:cNvSpPr/>
          <p:nvPr/>
        </p:nvSpPr>
        <p:spPr>
          <a:xfrm>
            <a:off x="5633154" y="3403600"/>
            <a:ext cx="13107900" cy="558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Poppins"/>
              <a:buNone/>
            </a:pPr>
            <a:r>
              <a:rPr b="1" i="0" lang="en-US" sz="24000" u="none" cap="none" strike="noStrike">
                <a:solidFill>
                  <a:srgbClr val="272727"/>
                </a:solidFill>
                <a:latin typeface="Poppins"/>
                <a:ea typeface="Poppins"/>
                <a:cs typeface="Poppins"/>
                <a:sym typeface="Poppins"/>
              </a:rPr>
              <a:t>234,567</a:t>
            </a:r>
            <a:endParaRPr b="0" i="0" sz="24000" u="none" cap="none" strike="noStrike">
              <a:solidFill>
                <a:schemeClr val="dk1"/>
              </a:solidFill>
              <a:latin typeface="Calibri"/>
              <a:ea typeface="Calibri"/>
              <a:cs typeface="Calibri"/>
              <a:sym typeface="Calibri"/>
            </a:endParaRPr>
          </a:p>
        </p:txBody>
      </p:sp>
      <p:sp>
        <p:nvSpPr>
          <p:cNvPr id="379" name="Google Shape;379;g2ae656e71c9_0_337"/>
          <p:cNvSpPr/>
          <p:nvPr/>
        </p:nvSpPr>
        <p:spPr>
          <a:xfrm>
            <a:off x="4170355" y="8178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80" name="Google Shape;380;g2ae656e71c9_0_337"/>
          <p:cNvSpPr/>
          <p:nvPr/>
        </p:nvSpPr>
        <p:spPr>
          <a:xfrm>
            <a:off x="7483352" y="9804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385" name="Shape 385"/>
        <p:cNvGrpSpPr/>
        <p:nvPr/>
      </p:nvGrpSpPr>
      <p:grpSpPr>
        <a:xfrm>
          <a:off x="0" y="0"/>
          <a:ext cx="0" cy="0"/>
          <a:chOff x="0" y="0"/>
          <a:chExt cx="0" cy="0"/>
        </a:xfrm>
      </p:grpSpPr>
      <p:pic>
        <p:nvPicPr>
          <p:cNvPr descr=" " id="386" name="Google Shape;386;g2ae656e71c9_0_357"/>
          <p:cNvPicPr preferRelativeResize="0"/>
          <p:nvPr/>
        </p:nvPicPr>
        <p:blipFill rotWithShape="1">
          <a:blip r:embed="rId3">
            <a:alphaModFix/>
          </a:blip>
          <a:srcRect b="0" l="0" r="0" t="0"/>
          <a:stretch/>
        </p:blipFill>
        <p:spPr>
          <a:xfrm>
            <a:off x="19090486" y="812800"/>
            <a:ext cx="6170227" cy="12900396"/>
          </a:xfrm>
          <a:prstGeom prst="rect">
            <a:avLst/>
          </a:prstGeom>
          <a:noFill/>
          <a:ln>
            <a:noFill/>
          </a:ln>
        </p:spPr>
      </p:pic>
      <p:pic>
        <p:nvPicPr>
          <p:cNvPr descr=" " id="387" name="Google Shape;387;g2ae656e71c9_0_357"/>
          <p:cNvPicPr preferRelativeResize="0"/>
          <p:nvPr/>
        </p:nvPicPr>
        <p:blipFill rotWithShape="1">
          <a:blip r:embed="rId4">
            <a:alphaModFix/>
          </a:blip>
          <a:srcRect b="0" l="0" r="0" t="0"/>
          <a:stretch/>
        </p:blipFill>
        <p:spPr>
          <a:xfrm>
            <a:off x="-9907238" y="4521200"/>
            <a:ext cx="11747123" cy="11745218"/>
          </a:xfrm>
          <a:prstGeom prst="rect">
            <a:avLst/>
          </a:prstGeom>
          <a:noFill/>
          <a:ln>
            <a:noFill/>
          </a:ln>
        </p:spPr>
      </p:pic>
      <p:pic>
        <p:nvPicPr>
          <p:cNvPr descr=" " id="388" name="Google Shape;388;g2ae656e71c9_0_357"/>
          <p:cNvPicPr preferRelativeResize="0"/>
          <p:nvPr/>
        </p:nvPicPr>
        <p:blipFill rotWithShape="1">
          <a:blip r:embed="rId5">
            <a:alphaModFix/>
          </a:blip>
          <a:srcRect b="0" l="0" r="0" t="0"/>
          <a:stretch/>
        </p:blipFill>
        <p:spPr>
          <a:xfrm>
            <a:off x="23078784" y="0"/>
            <a:ext cx="38105" cy="13716000"/>
          </a:xfrm>
          <a:prstGeom prst="rect">
            <a:avLst/>
          </a:prstGeom>
          <a:noFill/>
          <a:ln>
            <a:noFill/>
          </a:ln>
        </p:spPr>
      </p:pic>
      <p:pic>
        <p:nvPicPr>
          <p:cNvPr descr=" " id="389" name="Google Shape;389;g2ae656e71c9_0_357"/>
          <p:cNvPicPr preferRelativeResize="0"/>
          <p:nvPr/>
        </p:nvPicPr>
        <p:blipFill rotWithShape="1">
          <a:blip r:embed="rId6">
            <a:alphaModFix/>
          </a:blip>
          <a:srcRect b="0" l="0" r="0" t="0"/>
          <a:stretch/>
        </p:blipFill>
        <p:spPr>
          <a:xfrm>
            <a:off x="-2450795" y="-1155092"/>
            <a:ext cx="5706514" cy="5705810"/>
          </a:xfrm>
          <a:prstGeom prst="rect">
            <a:avLst/>
          </a:prstGeom>
          <a:noFill/>
          <a:ln>
            <a:noFill/>
          </a:ln>
        </p:spPr>
      </p:pic>
      <p:pic>
        <p:nvPicPr>
          <p:cNvPr descr=" " id="390" name="Google Shape;390;g2ae656e71c9_0_357"/>
          <p:cNvPicPr preferRelativeResize="0"/>
          <p:nvPr/>
        </p:nvPicPr>
        <p:blipFill rotWithShape="1">
          <a:blip r:embed="rId7">
            <a:alphaModFix/>
          </a:blip>
          <a:srcRect b="0" l="0" r="0" t="0"/>
          <a:stretch/>
        </p:blipFill>
        <p:spPr>
          <a:xfrm>
            <a:off x="23243905" y="5257800"/>
            <a:ext cx="1016127" cy="3200400"/>
          </a:xfrm>
          <a:prstGeom prst="rect">
            <a:avLst/>
          </a:prstGeom>
          <a:noFill/>
          <a:ln>
            <a:noFill/>
          </a:ln>
        </p:spPr>
      </p:pic>
      <p:sp>
        <p:nvSpPr>
          <p:cNvPr id="391" name="Google Shape;391;g2ae656e71c9_0_357"/>
          <p:cNvSpPr/>
          <p:nvPr/>
        </p:nvSpPr>
        <p:spPr>
          <a:xfrm rot="-5400000">
            <a:off x="22647091" y="1152736"/>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392" name="Google Shape;392;g2ae656e71c9_0_357"/>
          <p:cNvSpPr/>
          <p:nvPr/>
        </p:nvSpPr>
        <p:spPr>
          <a:xfrm>
            <a:off x="3391324" y="32639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ae656e71c9_0_357"/>
          <p:cNvSpPr/>
          <p:nvPr/>
        </p:nvSpPr>
        <p:spPr>
          <a:xfrm>
            <a:off x="3327816" y="3263900"/>
            <a:ext cx="8001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ae656e71c9_0_357"/>
          <p:cNvSpPr/>
          <p:nvPr/>
        </p:nvSpPr>
        <p:spPr>
          <a:xfrm>
            <a:off x="3327816" y="3263900"/>
            <a:ext cx="8544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233 Coins</a:t>
            </a:r>
            <a:endParaRPr b="0" i="0" sz="12800" u="none" cap="none" strike="noStrike">
              <a:solidFill>
                <a:schemeClr val="dk1"/>
              </a:solidFill>
              <a:latin typeface="Calibri"/>
              <a:ea typeface="Calibri"/>
              <a:cs typeface="Calibri"/>
              <a:sym typeface="Calibri"/>
            </a:endParaRPr>
          </a:p>
        </p:txBody>
      </p:sp>
      <p:sp>
        <p:nvSpPr>
          <p:cNvPr id="395" name="Google Shape;395;g2ae656e71c9_0_357"/>
          <p:cNvSpPr/>
          <p:nvPr/>
        </p:nvSpPr>
        <p:spPr>
          <a:xfrm>
            <a:off x="3391324" y="570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2ae656e71c9_0_357"/>
          <p:cNvSpPr/>
          <p:nvPr/>
        </p:nvSpPr>
        <p:spPr>
          <a:xfrm>
            <a:off x="3323582" y="570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97" name="Google Shape;397;g2ae656e71c9_0_357"/>
          <p:cNvSpPr/>
          <p:nvPr/>
        </p:nvSpPr>
        <p:spPr>
          <a:xfrm>
            <a:off x="3391324" y="69850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2ae656e71c9_0_357"/>
          <p:cNvSpPr/>
          <p:nvPr/>
        </p:nvSpPr>
        <p:spPr>
          <a:xfrm>
            <a:off x="3099187" y="6985000"/>
            <a:ext cx="845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2ae656e71c9_0_357"/>
          <p:cNvSpPr/>
          <p:nvPr/>
        </p:nvSpPr>
        <p:spPr>
          <a:xfrm>
            <a:off x="3099187" y="6985000"/>
            <a:ext cx="90012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456 Hours</a:t>
            </a:r>
            <a:endParaRPr b="0" i="0" sz="12800" u="none" cap="none" strike="noStrike">
              <a:solidFill>
                <a:schemeClr val="dk1"/>
              </a:solidFill>
              <a:latin typeface="Calibri"/>
              <a:ea typeface="Calibri"/>
              <a:cs typeface="Calibri"/>
              <a:sym typeface="Calibri"/>
            </a:endParaRPr>
          </a:p>
        </p:txBody>
      </p:sp>
      <p:sp>
        <p:nvSpPr>
          <p:cNvPr id="400" name="Google Shape;400;g2ae656e71c9_0_357"/>
          <p:cNvSpPr/>
          <p:nvPr/>
        </p:nvSpPr>
        <p:spPr>
          <a:xfrm>
            <a:off x="3391324" y="942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ae656e71c9_0_357"/>
          <p:cNvSpPr/>
          <p:nvPr/>
        </p:nvSpPr>
        <p:spPr>
          <a:xfrm>
            <a:off x="3323582" y="942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402" name="Google Shape;402;g2ae656e71c9_0_357"/>
          <p:cNvSpPr/>
          <p:nvPr/>
        </p:nvSpPr>
        <p:spPr>
          <a:xfrm>
            <a:off x="13552594" y="32639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2ae656e71c9_0_357"/>
          <p:cNvSpPr/>
          <p:nvPr/>
        </p:nvSpPr>
        <p:spPr>
          <a:xfrm>
            <a:off x="15724565" y="3263900"/>
            <a:ext cx="3531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ae656e71c9_0_357"/>
          <p:cNvSpPr/>
          <p:nvPr/>
        </p:nvSpPr>
        <p:spPr>
          <a:xfrm>
            <a:off x="15724565" y="3263900"/>
            <a:ext cx="40731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85%</a:t>
            </a:r>
            <a:endParaRPr b="0" i="0" sz="12800" u="none" cap="none" strike="noStrike">
              <a:solidFill>
                <a:schemeClr val="dk1"/>
              </a:solidFill>
              <a:latin typeface="Calibri"/>
              <a:ea typeface="Calibri"/>
              <a:cs typeface="Calibri"/>
              <a:sym typeface="Calibri"/>
            </a:endParaRPr>
          </a:p>
        </p:txBody>
      </p:sp>
      <p:sp>
        <p:nvSpPr>
          <p:cNvPr id="405" name="Google Shape;405;g2ae656e71c9_0_357"/>
          <p:cNvSpPr/>
          <p:nvPr/>
        </p:nvSpPr>
        <p:spPr>
          <a:xfrm>
            <a:off x="13552594" y="5702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g2ae656e71c9_0_357"/>
          <p:cNvSpPr/>
          <p:nvPr/>
        </p:nvSpPr>
        <p:spPr>
          <a:xfrm>
            <a:off x="13484852" y="5702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407" name="Google Shape;407;g2ae656e71c9_0_357"/>
          <p:cNvSpPr/>
          <p:nvPr/>
        </p:nvSpPr>
        <p:spPr>
          <a:xfrm>
            <a:off x="13552594" y="6985000"/>
            <a:ext cx="7875000" cy="304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2ae656e71c9_0_357"/>
          <p:cNvSpPr/>
          <p:nvPr/>
        </p:nvSpPr>
        <p:spPr>
          <a:xfrm>
            <a:off x="14340092" y="6985000"/>
            <a:ext cx="63000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2ae656e71c9_0_357"/>
          <p:cNvSpPr/>
          <p:nvPr/>
        </p:nvSpPr>
        <p:spPr>
          <a:xfrm>
            <a:off x="14340092" y="6985000"/>
            <a:ext cx="68418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535 Km</a:t>
            </a:r>
            <a:endParaRPr b="0" i="0" sz="12800" u="none" cap="none" strike="noStrike">
              <a:solidFill>
                <a:schemeClr val="dk1"/>
              </a:solidFill>
              <a:latin typeface="Calibri"/>
              <a:ea typeface="Calibri"/>
              <a:cs typeface="Calibri"/>
              <a:sym typeface="Calibri"/>
            </a:endParaRPr>
          </a:p>
        </p:txBody>
      </p:sp>
      <p:sp>
        <p:nvSpPr>
          <p:cNvPr id="410" name="Google Shape;410;g2ae656e71c9_0_357"/>
          <p:cNvSpPr/>
          <p:nvPr/>
        </p:nvSpPr>
        <p:spPr>
          <a:xfrm>
            <a:off x="13552594" y="9423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g2ae656e71c9_0_357"/>
          <p:cNvSpPr/>
          <p:nvPr/>
        </p:nvSpPr>
        <p:spPr>
          <a:xfrm>
            <a:off x="13484852" y="9423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416" name="Shape 416"/>
        <p:cNvGrpSpPr/>
        <p:nvPr/>
      </p:nvGrpSpPr>
      <p:grpSpPr>
        <a:xfrm>
          <a:off x="0" y="0"/>
          <a:ext cx="0" cy="0"/>
          <a:chOff x="0" y="0"/>
          <a:chExt cx="0" cy="0"/>
        </a:xfrm>
      </p:grpSpPr>
      <p:pic>
        <p:nvPicPr>
          <p:cNvPr descr=" " id="417" name="Google Shape;417;g2ae656e71c9_0_387"/>
          <p:cNvPicPr preferRelativeResize="0"/>
          <p:nvPr/>
        </p:nvPicPr>
        <p:blipFill rotWithShape="1">
          <a:blip r:embed="rId3">
            <a:alphaModFix/>
          </a:blip>
          <a:srcRect b="0" l="0" r="0" t="0"/>
          <a:stretch/>
        </p:blipFill>
        <p:spPr>
          <a:xfrm>
            <a:off x="-2819752" y="-8661400"/>
            <a:ext cx="11171417" cy="11170170"/>
          </a:xfrm>
          <a:prstGeom prst="rect">
            <a:avLst/>
          </a:prstGeom>
          <a:noFill/>
          <a:ln>
            <a:noFill/>
          </a:ln>
        </p:spPr>
      </p:pic>
      <p:pic>
        <p:nvPicPr>
          <p:cNvPr descr=" " id="418" name="Google Shape;418;g2ae656e71c9_0_387"/>
          <p:cNvPicPr preferRelativeResize="0"/>
          <p:nvPr/>
        </p:nvPicPr>
        <p:blipFill rotWithShape="1">
          <a:blip r:embed="rId4">
            <a:alphaModFix/>
          </a:blip>
          <a:srcRect b="0" l="0" r="0" t="0"/>
          <a:stretch/>
        </p:blipFill>
        <p:spPr>
          <a:xfrm>
            <a:off x="-4242330" y="10629900"/>
            <a:ext cx="11171417" cy="11170095"/>
          </a:xfrm>
          <a:prstGeom prst="rect">
            <a:avLst/>
          </a:prstGeom>
          <a:noFill/>
          <a:ln>
            <a:noFill/>
          </a:ln>
        </p:spPr>
      </p:pic>
      <p:pic>
        <p:nvPicPr>
          <p:cNvPr descr=" " id="419" name="Google Shape;419;g2ae656e71c9_0_387"/>
          <p:cNvPicPr preferRelativeResize="0"/>
          <p:nvPr/>
        </p:nvPicPr>
        <p:blipFill rotWithShape="1">
          <a:blip r:embed="rId5">
            <a:alphaModFix/>
          </a:blip>
          <a:srcRect b="0" l="0" r="0" t="0"/>
          <a:stretch/>
        </p:blipFill>
        <p:spPr>
          <a:xfrm>
            <a:off x="20817902" y="6858000"/>
            <a:ext cx="11171138" cy="11169798"/>
          </a:xfrm>
          <a:prstGeom prst="rect">
            <a:avLst/>
          </a:prstGeom>
          <a:noFill/>
          <a:ln>
            <a:noFill/>
          </a:ln>
        </p:spPr>
      </p:pic>
      <p:pic>
        <p:nvPicPr>
          <p:cNvPr descr=" " id="420" name="Google Shape;420;g2ae656e71c9_0_387"/>
          <p:cNvPicPr preferRelativeResize="0"/>
          <p:nvPr/>
        </p:nvPicPr>
        <p:blipFill rotWithShape="1">
          <a:blip r:embed="rId6">
            <a:alphaModFix/>
          </a:blip>
          <a:srcRect b="0" l="0" r="0" t="0"/>
          <a:stretch/>
        </p:blipFill>
        <p:spPr>
          <a:xfrm>
            <a:off x="1232054" y="0"/>
            <a:ext cx="38105" cy="13716000"/>
          </a:xfrm>
          <a:prstGeom prst="rect">
            <a:avLst/>
          </a:prstGeom>
          <a:noFill/>
          <a:ln>
            <a:noFill/>
          </a:ln>
        </p:spPr>
      </p:pic>
      <p:pic>
        <p:nvPicPr>
          <p:cNvPr descr=" " id="421" name="Google Shape;421;g2ae656e71c9_0_387"/>
          <p:cNvPicPr preferRelativeResize="0"/>
          <p:nvPr/>
        </p:nvPicPr>
        <p:blipFill rotWithShape="1">
          <a:blip r:embed="rId7">
            <a:alphaModFix/>
          </a:blip>
          <a:srcRect b="0" l="0" r="0" t="0"/>
          <a:stretch/>
        </p:blipFill>
        <p:spPr>
          <a:xfrm>
            <a:off x="1727416" y="12407900"/>
            <a:ext cx="22659632" cy="38100"/>
          </a:xfrm>
          <a:prstGeom prst="rect">
            <a:avLst/>
          </a:prstGeom>
          <a:noFill/>
          <a:ln>
            <a:noFill/>
          </a:ln>
        </p:spPr>
      </p:pic>
      <p:pic>
        <p:nvPicPr>
          <p:cNvPr descr=" " id="422" name="Google Shape;422;g2ae656e71c9_0_387"/>
          <p:cNvPicPr preferRelativeResize="0"/>
          <p:nvPr/>
        </p:nvPicPr>
        <p:blipFill rotWithShape="1">
          <a:blip r:embed="rId8">
            <a:alphaModFix/>
          </a:blip>
          <a:srcRect b="0" l="0" r="0" t="0"/>
          <a:stretch/>
        </p:blipFill>
        <p:spPr>
          <a:xfrm>
            <a:off x="18938067" y="1231900"/>
            <a:ext cx="4576888" cy="156964"/>
          </a:xfrm>
          <a:prstGeom prst="rect">
            <a:avLst/>
          </a:prstGeom>
          <a:noFill/>
          <a:ln>
            <a:noFill/>
          </a:ln>
        </p:spPr>
      </p:pic>
      <p:pic>
        <p:nvPicPr>
          <p:cNvPr descr=" " id="423" name="Google Shape;423;g2ae656e71c9_0_387"/>
          <p:cNvPicPr preferRelativeResize="0"/>
          <p:nvPr/>
        </p:nvPicPr>
        <p:blipFill rotWithShape="1">
          <a:blip r:embed="rId9">
            <a:alphaModFix/>
          </a:blip>
          <a:srcRect b="0" l="0" r="0" t="0"/>
          <a:stretch/>
        </p:blipFill>
        <p:spPr>
          <a:xfrm>
            <a:off x="1270159" y="12573000"/>
            <a:ext cx="3200800" cy="1016000"/>
          </a:xfrm>
          <a:prstGeom prst="rect">
            <a:avLst/>
          </a:prstGeom>
          <a:noFill/>
          <a:ln>
            <a:noFill/>
          </a:ln>
        </p:spPr>
      </p:pic>
      <p:sp>
        <p:nvSpPr>
          <p:cNvPr id="424" name="Google Shape;424;g2ae656e71c9_0_387"/>
          <p:cNvSpPr/>
          <p:nvPr/>
        </p:nvSpPr>
        <p:spPr>
          <a:xfrm>
            <a:off x="21732416"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425" name="Google Shape;425;g2ae656e71c9_0_387"/>
          <p:cNvSpPr/>
          <p:nvPr/>
        </p:nvSpPr>
        <p:spPr>
          <a:xfrm>
            <a:off x="6841922" y="1143000"/>
            <a:ext cx="106905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Some Graph</a:t>
            </a:r>
            <a:endParaRPr b="0" i="0" sz="8000" u="none" cap="none" strike="noStrike">
              <a:solidFill>
                <a:schemeClr val="dk1"/>
              </a:solidFill>
              <a:latin typeface="Calibri"/>
              <a:ea typeface="Calibri"/>
              <a:cs typeface="Calibri"/>
              <a:sym typeface="Calibri"/>
            </a:endParaRPr>
          </a:p>
        </p:txBody>
      </p:sp>
      <p:sp>
        <p:nvSpPr>
          <p:cNvPr id="426" name="Google Shape;426;g2ae656e71c9_0_38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ae656e71c9_0_38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1820"/>
              <a:buFont typeface="Lato"/>
              <a:buNone/>
            </a:pPr>
            <a:r>
              <a:rPr b="0" i="0" lang="en-US" sz="1820" u="none" cap="none" strike="noStrike">
                <a:solidFill>
                  <a:srgbClr val="8E9D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428" name="Google Shape;428;g2ae656e71c9_0_38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2185"/>
              <a:buFont typeface="Lato"/>
              <a:buNone/>
            </a:pPr>
            <a:r>
              <a:rPr b="0" i="0" lang="en-US" sz="2185" u="none" cap="none" strike="noStrike">
                <a:solidFill>
                  <a:srgbClr val="8E9D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429" name="Google Shape;429;g2ae656e71c9_0_38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2185"/>
              <a:buFont typeface="Lato"/>
              <a:buNone/>
            </a:pPr>
            <a:r>
              <a:rPr b="0" i="0" lang="en-US" sz="2185" u="none" cap="none" strike="noStrike">
                <a:solidFill>
                  <a:srgbClr val="8E9D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430" name="Google Shape;430;g2ae656e71c9_0_38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2185"/>
              <a:buFont typeface="Lato"/>
              <a:buNone/>
            </a:pPr>
            <a:r>
              <a:rPr b="0" i="0" lang="en-US" sz="2185" u="none" cap="none" strike="noStrike">
                <a:solidFill>
                  <a:srgbClr val="8E9D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431" name="Google Shape;431;g2ae656e71c9_0_38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2185"/>
              <a:buFont typeface="Lato"/>
              <a:buNone/>
            </a:pPr>
            <a:r>
              <a:rPr b="0" i="0" lang="en-US" sz="2185" u="none" cap="none" strike="noStrike">
                <a:solidFill>
                  <a:srgbClr val="8E9D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432" name="Google Shape;432;g2ae656e71c9_0_38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2185"/>
              <a:buFont typeface="Lato"/>
              <a:buNone/>
            </a:pPr>
            <a:r>
              <a:rPr b="0" i="0" lang="en-US" sz="2185" u="none" cap="none" strike="noStrike">
                <a:solidFill>
                  <a:srgbClr val="8E9D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433" name="Google Shape;433;g2ae656e71c9_0_38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2185"/>
              <a:buFont typeface="Lato"/>
              <a:buNone/>
            </a:pPr>
            <a:r>
              <a:rPr b="0" i="0" lang="en-US" sz="2185" u="none" cap="none" strike="noStrike">
                <a:solidFill>
                  <a:srgbClr val="8E9D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434" name="Google Shape;434;g2ae656e71c9_0_38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2185"/>
              <a:buFont typeface="Lato"/>
              <a:buNone/>
            </a:pPr>
            <a:r>
              <a:rPr b="0" i="0" lang="en-US" sz="2185" u="none" cap="none" strike="noStrike">
                <a:solidFill>
                  <a:srgbClr val="8E9D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435" name="Google Shape;435;g2ae656e71c9_0_38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2185"/>
              <a:buFont typeface="Lato"/>
              <a:buNone/>
            </a:pPr>
            <a:r>
              <a:rPr b="0" i="0" lang="en-US" sz="2185" u="none" cap="none" strike="noStrike">
                <a:solidFill>
                  <a:srgbClr val="8E9D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436" name="Google Shape;436;g2ae656e71c9_0_38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1820"/>
              <a:buFont typeface="Lato"/>
              <a:buNone/>
            </a:pPr>
            <a:r>
              <a:rPr b="0" i="0" lang="en-US" sz="1820" u="none" cap="none" strike="noStrike">
                <a:solidFill>
                  <a:srgbClr val="8E9D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437" name="Google Shape;437;g2ae656e71c9_0_38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1820"/>
              <a:buFont typeface="Lato"/>
              <a:buNone/>
            </a:pPr>
            <a:r>
              <a:rPr b="0" i="0" lang="en-US" sz="1820" u="none" cap="none" strike="noStrike">
                <a:solidFill>
                  <a:srgbClr val="8E9D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38" name="Google Shape;438;g2ae656e71c9_0_38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1820"/>
              <a:buFont typeface="Lato"/>
              <a:buNone/>
            </a:pPr>
            <a:r>
              <a:rPr b="0" i="0" lang="en-US" sz="1820" u="none" cap="none" strike="noStrike">
                <a:solidFill>
                  <a:srgbClr val="8E9D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39" name="Google Shape;439;g2ae656e71c9_0_38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1820"/>
              <a:buFont typeface="Lato"/>
              <a:buNone/>
            </a:pPr>
            <a:r>
              <a:rPr b="0" i="0" lang="en-US" sz="1820" u="none" cap="none" strike="noStrike">
                <a:solidFill>
                  <a:srgbClr val="8E9D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40" name="Google Shape;440;g2ae656e71c9_0_38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1820"/>
              <a:buFont typeface="Lato"/>
              <a:buNone/>
            </a:pPr>
            <a:r>
              <a:rPr b="0" i="0" lang="en-US" sz="1820" u="none" cap="none" strike="noStrike">
                <a:solidFill>
                  <a:srgbClr val="8E9D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41" name="Google Shape;441;g2ae656e71c9_0_38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1820"/>
              <a:buFont typeface="Lato"/>
              <a:buNone/>
            </a:pPr>
            <a:r>
              <a:rPr b="0" i="0" lang="en-US" sz="1820" u="none" cap="none" strike="noStrike">
                <a:solidFill>
                  <a:srgbClr val="8E9D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42" name="Google Shape;442;g2ae656e71c9_0_38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1820"/>
              <a:buFont typeface="Lato"/>
              <a:buNone/>
            </a:pPr>
            <a:r>
              <a:rPr b="0" i="0" lang="en-US" sz="1820" u="none" cap="none" strike="noStrike">
                <a:solidFill>
                  <a:srgbClr val="8E9D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43" name="Google Shape;443;g2ae656e71c9_0_38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1820"/>
              <a:buFont typeface="Lato"/>
              <a:buNone/>
            </a:pPr>
            <a:r>
              <a:rPr b="0" i="0" lang="en-US" sz="1820" u="none" cap="none" strike="noStrike">
                <a:solidFill>
                  <a:srgbClr val="8E9D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44" name="Google Shape;444;g2ae656e71c9_0_38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1820"/>
              <a:buFont typeface="Lato"/>
              <a:buNone/>
            </a:pPr>
            <a:r>
              <a:rPr b="0" i="0" lang="en-US" sz="1820" u="none" cap="none" strike="noStrike">
                <a:solidFill>
                  <a:srgbClr val="8E9D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45" name="Google Shape;445;g2ae656e71c9_0_38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9DFF"/>
              </a:buClr>
              <a:buSzPts val="1820"/>
              <a:buFont typeface="Lato"/>
              <a:buNone/>
            </a:pPr>
            <a:r>
              <a:rPr b="0" i="0" lang="en-US" sz="1820" u="none" cap="none" strike="noStrike">
                <a:solidFill>
                  <a:srgbClr val="8E9D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46" name="Google Shape;446;g2ae656e71c9_0_387"/>
          <p:cNvPicPr preferRelativeResize="0"/>
          <p:nvPr/>
        </p:nvPicPr>
        <p:blipFill rotWithShape="1">
          <a:blip r:embed="rId10">
            <a:alphaModFix/>
          </a:blip>
          <a:srcRect b="0" l="0" r="0" t="0"/>
          <a:stretch/>
        </p:blipFill>
        <p:spPr>
          <a:xfrm>
            <a:off x="3368467" y="3771900"/>
            <a:ext cx="8291592" cy="5511006"/>
          </a:xfrm>
          <a:prstGeom prst="rect">
            <a:avLst/>
          </a:prstGeom>
          <a:noFill/>
          <a:ln>
            <a:noFill/>
          </a:ln>
        </p:spPr>
      </p:pic>
      <p:pic>
        <p:nvPicPr>
          <p:cNvPr descr=" " id="447" name="Google Shape;447;g2ae656e71c9_0_387"/>
          <p:cNvPicPr preferRelativeResize="0"/>
          <p:nvPr/>
        </p:nvPicPr>
        <p:blipFill rotWithShape="1">
          <a:blip r:embed="rId11">
            <a:alphaModFix/>
          </a:blip>
          <a:srcRect b="0" l="0" r="0" t="0"/>
          <a:stretch/>
        </p:blipFill>
        <p:spPr>
          <a:xfrm>
            <a:off x="4512766" y="4185444"/>
            <a:ext cx="11567" cy="5258445"/>
          </a:xfrm>
          <a:prstGeom prst="rect">
            <a:avLst/>
          </a:prstGeom>
          <a:noFill/>
          <a:ln>
            <a:noFill/>
          </a:ln>
        </p:spPr>
      </p:pic>
      <p:pic>
        <p:nvPicPr>
          <p:cNvPr descr=" " id="448" name="Google Shape;448;g2ae656e71c9_0_387"/>
          <p:cNvPicPr preferRelativeResize="0"/>
          <p:nvPr/>
        </p:nvPicPr>
        <p:blipFill rotWithShape="1">
          <a:blip r:embed="rId12">
            <a:alphaModFix/>
          </a:blip>
          <a:srcRect b="0" l="0" r="0" t="0"/>
          <a:stretch/>
        </p:blipFill>
        <p:spPr>
          <a:xfrm>
            <a:off x="5651279" y="4185444"/>
            <a:ext cx="11567" cy="5258445"/>
          </a:xfrm>
          <a:prstGeom prst="rect">
            <a:avLst/>
          </a:prstGeom>
          <a:noFill/>
          <a:ln>
            <a:noFill/>
          </a:ln>
        </p:spPr>
      </p:pic>
      <p:pic>
        <p:nvPicPr>
          <p:cNvPr descr=" " id="449" name="Google Shape;449;g2ae656e71c9_0_387"/>
          <p:cNvPicPr preferRelativeResize="0"/>
          <p:nvPr/>
        </p:nvPicPr>
        <p:blipFill rotWithShape="1">
          <a:blip r:embed="rId13">
            <a:alphaModFix/>
          </a:blip>
          <a:srcRect b="0" l="0" r="0" t="0"/>
          <a:stretch/>
        </p:blipFill>
        <p:spPr>
          <a:xfrm>
            <a:off x="6789795" y="4185444"/>
            <a:ext cx="11567" cy="5258445"/>
          </a:xfrm>
          <a:prstGeom prst="rect">
            <a:avLst/>
          </a:prstGeom>
          <a:noFill/>
          <a:ln>
            <a:noFill/>
          </a:ln>
        </p:spPr>
      </p:pic>
      <p:pic>
        <p:nvPicPr>
          <p:cNvPr descr=" " id="450" name="Google Shape;450;g2ae656e71c9_0_387"/>
          <p:cNvPicPr preferRelativeResize="0"/>
          <p:nvPr/>
        </p:nvPicPr>
        <p:blipFill rotWithShape="1">
          <a:blip r:embed="rId14">
            <a:alphaModFix/>
          </a:blip>
          <a:srcRect b="0" l="0" r="0" t="0"/>
          <a:stretch/>
        </p:blipFill>
        <p:spPr>
          <a:xfrm>
            <a:off x="7928309" y="4185444"/>
            <a:ext cx="11567" cy="5258445"/>
          </a:xfrm>
          <a:prstGeom prst="rect">
            <a:avLst/>
          </a:prstGeom>
          <a:noFill/>
          <a:ln>
            <a:noFill/>
          </a:ln>
        </p:spPr>
      </p:pic>
      <p:pic>
        <p:nvPicPr>
          <p:cNvPr descr=" " id="451" name="Google Shape;451;g2ae656e71c9_0_387"/>
          <p:cNvPicPr preferRelativeResize="0"/>
          <p:nvPr/>
        </p:nvPicPr>
        <p:blipFill rotWithShape="1">
          <a:blip r:embed="rId15">
            <a:alphaModFix/>
          </a:blip>
          <a:srcRect b="0" l="0" r="0" t="0"/>
          <a:stretch/>
        </p:blipFill>
        <p:spPr>
          <a:xfrm>
            <a:off x="9066828" y="4185444"/>
            <a:ext cx="11567" cy="5258445"/>
          </a:xfrm>
          <a:prstGeom prst="rect">
            <a:avLst/>
          </a:prstGeom>
          <a:noFill/>
          <a:ln>
            <a:noFill/>
          </a:ln>
        </p:spPr>
      </p:pic>
      <p:pic>
        <p:nvPicPr>
          <p:cNvPr descr=" " id="452" name="Google Shape;452;g2ae656e71c9_0_387"/>
          <p:cNvPicPr preferRelativeResize="0"/>
          <p:nvPr/>
        </p:nvPicPr>
        <p:blipFill rotWithShape="1">
          <a:blip r:embed="rId16">
            <a:alphaModFix/>
          </a:blip>
          <a:srcRect b="0" l="0" r="0" t="0"/>
          <a:stretch/>
        </p:blipFill>
        <p:spPr>
          <a:xfrm>
            <a:off x="10205341" y="4185444"/>
            <a:ext cx="11567" cy="5258445"/>
          </a:xfrm>
          <a:prstGeom prst="rect">
            <a:avLst/>
          </a:prstGeom>
          <a:noFill/>
          <a:ln>
            <a:noFill/>
          </a:ln>
        </p:spPr>
      </p:pic>
      <p:pic>
        <p:nvPicPr>
          <p:cNvPr descr=" " id="453" name="Google Shape;453;g2ae656e71c9_0_387"/>
          <p:cNvPicPr preferRelativeResize="0"/>
          <p:nvPr/>
        </p:nvPicPr>
        <p:blipFill rotWithShape="1">
          <a:blip r:embed="rId17">
            <a:alphaModFix/>
          </a:blip>
          <a:srcRect b="0" l="0" r="0" t="0"/>
          <a:stretch/>
        </p:blipFill>
        <p:spPr>
          <a:xfrm>
            <a:off x="11343854" y="4185444"/>
            <a:ext cx="11567" cy="5258445"/>
          </a:xfrm>
          <a:prstGeom prst="rect">
            <a:avLst/>
          </a:prstGeom>
          <a:noFill/>
          <a:ln>
            <a:noFill/>
          </a:ln>
        </p:spPr>
      </p:pic>
      <p:pic>
        <p:nvPicPr>
          <p:cNvPr descr=" " id="454" name="Google Shape;454;g2ae656e71c9_0_387"/>
          <p:cNvPicPr preferRelativeResize="0"/>
          <p:nvPr/>
        </p:nvPicPr>
        <p:blipFill rotWithShape="1">
          <a:blip r:embed="rId18">
            <a:alphaModFix/>
          </a:blip>
          <a:srcRect b="0" l="0" r="0" t="0"/>
          <a:stretch/>
        </p:blipFill>
        <p:spPr>
          <a:xfrm>
            <a:off x="3355539" y="5483845"/>
            <a:ext cx="8050167" cy="2373585"/>
          </a:xfrm>
          <a:prstGeom prst="rect">
            <a:avLst/>
          </a:prstGeom>
          <a:noFill/>
          <a:ln>
            <a:noFill/>
          </a:ln>
        </p:spPr>
      </p:pic>
      <p:pic>
        <p:nvPicPr>
          <p:cNvPr descr=" " id="455" name="Google Shape;455;g2ae656e71c9_0_387"/>
          <p:cNvPicPr preferRelativeResize="0"/>
          <p:nvPr/>
        </p:nvPicPr>
        <p:blipFill rotWithShape="1">
          <a:blip r:embed="rId19">
            <a:alphaModFix/>
          </a:blip>
          <a:srcRect b="0" l="0" r="0" t="0"/>
          <a:stretch/>
        </p:blipFill>
        <p:spPr>
          <a:xfrm>
            <a:off x="3369143" y="6359525"/>
            <a:ext cx="8044030" cy="2268538"/>
          </a:xfrm>
          <a:prstGeom prst="rect">
            <a:avLst/>
          </a:prstGeom>
          <a:noFill/>
          <a:ln>
            <a:noFill/>
          </a:ln>
        </p:spPr>
      </p:pic>
      <p:pic>
        <p:nvPicPr>
          <p:cNvPr descr=" " id="456" name="Google Shape;456;g2ae656e71c9_0_387"/>
          <p:cNvPicPr preferRelativeResize="0"/>
          <p:nvPr/>
        </p:nvPicPr>
        <p:blipFill rotWithShape="1">
          <a:blip r:embed="rId20">
            <a:alphaModFix/>
          </a:blip>
          <a:srcRect b="0" l="0" r="0" t="0"/>
          <a:stretch/>
        </p:blipFill>
        <p:spPr>
          <a:xfrm>
            <a:off x="4441751" y="6055643"/>
            <a:ext cx="153591" cy="153566"/>
          </a:xfrm>
          <a:prstGeom prst="rect">
            <a:avLst/>
          </a:prstGeom>
          <a:noFill/>
          <a:ln>
            <a:noFill/>
          </a:ln>
        </p:spPr>
      </p:pic>
      <p:pic>
        <p:nvPicPr>
          <p:cNvPr descr=" " id="457" name="Google Shape;457;g2ae656e71c9_0_387"/>
          <p:cNvPicPr preferRelativeResize="0"/>
          <p:nvPr/>
        </p:nvPicPr>
        <p:blipFill rotWithShape="1">
          <a:blip r:embed="rId21">
            <a:alphaModFix/>
          </a:blip>
          <a:srcRect b="0" l="0" r="0" t="0"/>
          <a:stretch/>
        </p:blipFill>
        <p:spPr>
          <a:xfrm>
            <a:off x="4441751" y="6981130"/>
            <a:ext cx="153591" cy="153566"/>
          </a:xfrm>
          <a:prstGeom prst="rect">
            <a:avLst/>
          </a:prstGeom>
          <a:noFill/>
          <a:ln>
            <a:noFill/>
          </a:ln>
        </p:spPr>
      </p:pic>
      <p:pic>
        <p:nvPicPr>
          <p:cNvPr descr=" " id="458" name="Google Shape;458;g2ae656e71c9_0_387"/>
          <p:cNvPicPr preferRelativeResize="0"/>
          <p:nvPr/>
        </p:nvPicPr>
        <p:blipFill rotWithShape="1">
          <a:blip r:embed="rId22">
            <a:alphaModFix/>
          </a:blip>
          <a:srcRect b="0" l="0" r="0" t="0"/>
          <a:stretch/>
        </p:blipFill>
        <p:spPr>
          <a:xfrm>
            <a:off x="5580267" y="5651277"/>
            <a:ext cx="153591" cy="153566"/>
          </a:xfrm>
          <a:prstGeom prst="rect">
            <a:avLst/>
          </a:prstGeom>
          <a:noFill/>
          <a:ln>
            <a:noFill/>
          </a:ln>
        </p:spPr>
      </p:pic>
      <p:pic>
        <p:nvPicPr>
          <p:cNvPr descr=" " id="459" name="Google Shape;459;g2ae656e71c9_0_387"/>
          <p:cNvPicPr preferRelativeResize="0"/>
          <p:nvPr/>
        </p:nvPicPr>
        <p:blipFill rotWithShape="1">
          <a:blip r:embed="rId23">
            <a:alphaModFix/>
          </a:blip>
          <a:srcRect b="0" l="0" r="0" t="0"/>
          <a:stretch/>
        </p:blipFill>
        <p:spPr>
          <a:xfrm>
            <a:off x="5580267" y="7415510"/>
            <a:ext cx="153591" cy="153566"/>
          </a:xfrm>
          <a:prstGeom prst="rect">
            <a:avLst/>
          </a:prstGeom>
          <a:noFill/>
          <a:ln>
            <a:noFill/>
          </a:ln>
        </p:spPr>
      </p:pic>
      <p:pic>
        <p:nvPicPr>
          <p:cNvPr descr=" " id="460" name="Google Shape;460;g2ae656e71c9_0_387"/>
          <p:cNvPicPr preferRelativeResize="0"/>
          <p:nvPr/>
        </p:nvPicPr>
        <p:blipFill rotWithShape="1">
          <a:blip r:embed="rId24">
            <a:alphaModFix/>
          </a:blip>
          <a:srcRect b="0" l="0" r="0" t="0"/>
          <a:stretch/>
        </p:blipFill>
        <p:spPr>
          <a:xfrm>
            <a:off x="6718783" y="7732812"/>
            <a:ext cx="153591" cy="153566"/>
          </a:xfrm>
          <a:prstGeom prst="rect">
            <a:avLst/>
          </a:prstGeom>
          <a:noFill/>
          <a:ln>
            <a:noFill/>
          </a:ln>
        </p:spPr>
      </p:pic>
      <p:pic>
        <p:nvPicPr>
          <p:cNvPr descr=" " id="461" name="Google Shape;461;g2ae656e71c9_0_387"/>
          <p:cNvPicPr preferRelativeResize="0"/>
          <p:nvPr/>
        </p:nvPicPr>
        <p:blipFill rotWithShape="1">
          <a:blip r:embed="rId25">
            <a:alphaModFix/>
          </a:blip>
          <a:srcRect b="0" l="0" r="0" t="0"/>
          <a:stretch/>
        </p:blipFill>
        <p:spPr>
          <a:xfrm>
            <a:off x="6718783" y="6311826"/>
            <a:ext cx="153591" cy="153566"/>
          </a:xfrm>
          <a:prstGeom prst="rect">
            <a:avLst/>
          </a:prstGeom>
          <a:noFill/>
          <a:ln>
            <a:noFill/>
          </a:ln>
        </p:spPr>
      </p:pic>
      <p:pic>
        <p:nvPicPr>
          <p:cNvPr descr=" " id="462" name="Google Shape;462;g2ae656e71c9_0_387"/>
          <p:cNvPicPr preferRelativeResize="0"/>
          <p:nvPr/>
        </p:nvPicPr>
        <p:blipFill rotWithShape="1">
          <a:blip r:embed="rId26">
            <a:alphaModFix/>
          </a:blip>
          <a:srcRect b="0" l="0" r="0" t="0"/>
          <a:stretch/>
        </p:blipFill>
        <p:spPr>
          <a:xfrm>
            <a:off x="7861923" y="6733232"/>
            <a:ext cx="153591" cy="153566"/>
          </a:xfrm>
          <a:prstGeom prst="rect">
            <a:avLst/>
          </a:prstGeom>
          <a:noFill/>
          <a:ln>
            <a:noFill/>
          </a:ln>
        </p:spPr>
      </p:pic>
      <p:pic>
        <p:nvPicPr>
          <p:cNvPr descr=" " id="463" name="Google Shape;463;g2ae656e71c9_0_387"/>
          <p:cNvPicPr preferRelativeResize="0"/>
          <p:nvPr/>
        </p:nvPicPr>
        <p:blipFill rotWithShape="1">
          <a:blip r:embed="rId27">
            <a:alphaModFix/>
          </a:blip>
          <a:srcRect b="0" l="0" r="0" t="0"/>
          <a:stretch/>
        </p:blipFill>
        <p:spPr>
          <a:xfrm>
            <a:off x="7861923" y="6420644"/>
            <a:ext cx="153591" cy="153566"/>
          </a:xfrm>
          <a:prstGeom prst="rect">
            <a:avLst/>
          </a:prstGeom>
          <a:noFill/>
          <a:ln>
            <a:noFill/>
          </a:ln>
        </p:spPr>
      </p:pic>
      <p:pic>
        <p:nvPicPr>
          <p:cNvPr descr=" " id="464" name="Google Shape;464;g2ae656e71c9_0_387"/>
          <p:cNvPicPr preferRelativeResize="0"/>
          <p:nvPr/>
        </p:nvPicPr>
        <p:blipFill rotWithShape="1">
          <a:blip r:embed="rId28">
            <a:alphaModFix/>
          </a:blip>
          <a:srcRect b="0" l="0" r="0" t="0"/>
          <a:stretch/>
        </p:blipFill>
        <p:spPr>
          <a:xfrm>
            <a:off x="8995813" y="7667575"/>
            <a:ext cx="153591" cy="153566"/>
          </a:xfrm>
          <a:prstGeom prst="rect">
            <a:avLst/>
          </a:prstGeom>
          <a:noFill/>
          <a:ln>
            <a:noFill/>
          </a:ln>
        </p:spPr>
      </p:pic>
      <p:pic>
        <p:nvPicPr>
          <p:cNvPr descr=" " id="465" name="Google Shape;465;g2ae656e71c9_0_387"/>
          <p:cNvPicPr preferRelativeResize="0"/>
          <p:nvPr/>
        </p:nvPicPr>
        <p:blipFill rotWithShape="1">
          <a:blip r:embed="rId29">
            <a:alphaModFix/>
          </a:blip>
          <a:srcRect b="0" l="0" r="0" t="0"/>
          <a:stretch/>
        </p:blipFill>
        <p:spPr>
          <a:xfrm>
            <a:off x="8995813" y="7076877"/>
            <a:ext cx="153591" cy="153566"/>
          </a:xfrm>
          <a:prstGeom prst="rect">
            <a:avLst/>
          </a:prstGeom>
          <a:noFill/>
          <a:ln>
            <a:noFill/>
          </a:ln>
        </p:spPr>
      </p:pic>
      <p:pic>
        <p:nvPicPr>
          <p:cNvPr descr=" " id="466" name="Google Shape;466;g2ae656e71c9_0_387"/>
          <p:cNvPicPr preferRelativeResize="0"/>
          <p:nvPr/>
        </p:nvPicPr>
        <p:blipFill rotWithShape="1">
          <a:blip r:embed="rId30">
            <a:alphaModFix/>
          </a:blip>
          <a:srcRect b="0" l="0" r="0" t="0"/>
          <a:stretch/>
        </p:blipFill>
        <p:spPr>
          <a:xfrm>
            <a:off x="10138955" y="6972449"/>
            <a:ext cx="153591" cy="153566"/>
          </a:xfrm>
          <a:prstGeom prst="rect">
            <a:avLst/>
          </a:prstGeom>
          <a:noFill/>
          <a:ln>
            <a:noFill/>
          </a:ln>
        </p:spPr>
      </p:pic>
      <p:pic>
        <p:nvPicPr>
          <p:cNvPr descr=" " id="467" name="Google Shape;467;g2ae656e71c9_0_387"/>
          <p:cNvPicPr preferRelativeResize="0"/>
          <p:nvPr/>
        </p:nvPicPr>
        <p:blipFill rotWithShape="1">
          <a:blip r:embed="rId31">
            <a:alphaModFix/>
          </a:blip>
          <a:srcRect b="0" l="0" r="0" t="0"/>
          <a:stretch/>
        </p:blipFill>
        <p:spPr>
          <a:xfrm>
            <a:off x="10138955" y="6572771"/>
            <a:ext cx="153591" cy="153566"/>
          </a:xfrm>
          <a:prstGeom prst="rect">
            <a:avLst/>
          </a:prstGeom>
          <a:noFill/>
          <a:ln>
            <a:noFill/>
          </a:ln>
        </p:spPr>
      </p:pic>
      <p:sp>
        <p:nvSpPr>
          <p:cNvPr id="468" name="Google Shape;468;g2ae656e71c9_0_38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2ae656e71c9_0_38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0" name="Google Shape;470;g2ae656e71c9_0_387"/>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pic>
        <p:nvPicPr>
          <p:cNvPr descr=" " id="471" name="Google Shape;471;g2ae656e71c9_0_387"/>
          <p:cNvPicPr preferRelativeResize="0"/>
          <p:nvPr/>
        </p:nvPicPr>
        <p:blipFill rotWithShape="1">
          <a:blip r:embed="rId33">
            <a:alphaModFix/>
          </a:blip>
          <a:srcRect b="0" l="0" r="0" t="0"/>
          <a:stretch/>
        </p:blipFill>
        <p:spPr>
          <a:xfrm>
            <a:off x="14403600" y="4191000"/>
            <a:ext cx="5575997" cy="5575300"/>
          </a:xfrm>
          <a:prstGeom prst="rect">
            <a:avLst/>
          </a:prstGeom>
          <a:noFill/>
          <a:ln>
            <a:noFill/>
          </a:ln>
        </p:spPr>
      </p:pic>
      <p:sp>
        <p:nvSpPr>
          <p:cNvPr id="472" name="Google Shape;472;g2ae656e71c9_0_387"/>
          <p:cNvSpPr/>
          <p:nvPr/>
        </p:nvSpPr>
        <p:spPr>
          <a:xfrm>
            <a:off x="16150069" y="6365379"/>
            <a:ext cx="20958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2ae656e71c9_0_387"/>
          <p:cNvSpPr/>
          <p:nvPr/>
        </p:nvSpPr>
        <p:spPr>
          <a:xfrm>
            <a:off x="16150069" y="6216650"/>
            <a:ext cx="22989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34.574</a:t>
            </a:r>
            <a:endParaRPr b="0" i="0" sz="4800" u="none" cap="none" strike="noStrike">
              <a:solidFill>
                <a:schemeClr val="dk1"/>
              </a:solidFill>
              <a:latin typeface="Calibri"/>
              <a:ea typeface="Calibri"/>
              <a:cs typeface="Calibri"/>
              <a:sym typeface="Calibri"/>
            </a:endParaRPr>
          </a:p>
        </p:txBody>
      </p:sp>
      <p:sp>
        <p:nvSpPr>
          <p:cNvPr id="474" name="Google Shape;474;g2ae656e71c9_0_387"/>
          <p:cNvSpPr/>
          <p:nvPr/>
        </p:nvSpPr>
        <p:spPr>
          <a:xfrm>
            <a:off x="16696237" y="71310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75" name="Google Shape;475;g2ae656e71c9_0_387"/>
          <p:cNvSpPr/>
          <p:nvPr/>
        </p:nvSpPr>
        <p:spPr>
          <a:xfrm>
            <a:off x="13260457" y="10515600"/>
            <a:ext cx="7875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ae656e71c9_0_387"/>
          <p:cNvSpPr/>
          <p:nvPr/>
        </p:nvSpPr>
        <p:spPr>
          <a:xfrm>
            <a:off x="13260457" y="10515600"/>
            <a:ext cx="7875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2ae656e71c9_0_387"/>
          <p:cNvSpPr/>
          <p:nvPr/>
        </p:nvSpPr>
        <p:spPr>
          <a:xfrm>
            <a:off x="13158845"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 Found</a:t>
            </a:r>
            <a:endParaRPr b="0" i="0" sz="4800" u="none" cap="none" strike="noStrike">
              <a:solidFill>
                <a:schemeClr val="dk1"/>
              </a:solidFill>
              <a:latin typeface="Calibri"/>
              <a:ea typeface="Calibri"/>
              <a:cs typeface="Calibri"/>
              <a:sym typeface="Calibri"/>
            </a:endParaRPr>
          </a:p>
        </p:txBody>
      </p:sp>
      <p:sp>
        <p:nvSpPr>
          <p:cNvPr id="478" name="Google Shape;478;g2ae656e71c9_0_387"/>
          <p:cNvSpPr/>
          <p:nvPr/>
        </p:nvSpPr>
        <p:spPr>
          <a:xfrm>
            <a:off x="13192716" y="11531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a:t>
            </a:r>
            <a:endParaRPr b="0" i="0" sz="3200" u="none" cap="none" strike="noStrike">
              <a:solidFill>
                <a:schemeClr val="dk1"/>
              </a:solidFill>
              <a:latin typeface="Calibri"/>
              <a:ea typeface="Calibri"/>
              <a:cs typeface="Calibri"/>
              <a:sym typeface="Calibri"/>
            </a:endParaRPr>
          </a:p>
        </p:txBody>
      </p:sp>
      <p:sp>
        <p:nvSpPr>
          <p:cNvPr id="479" name="Google Shape;479;g2ae656e71c9_0_387"/>
          <p:cNvSpPr/>
          <p:nvPr/>
        </p:nvSpPr>
        <p:spPr>
          <a:xfrm>
            <a:off x="3251606" y="10515600"/>
            <a:ext cx="7875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g2ae656e71c9_0_387"/>
          <p:cNvSpPr/>
          <p:nvPr/>
        </p:nvSpPr>
        <p:spPr>
          <a:xfrm>
            <a:off x="3251606" y="10515600"/>
            <a:ext cx="7875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2ae656e71c9_0_387"/>
          <p:cNvSpPr/>
          <p:nvPr/>
        </p:nvSpPr>
        <p:spPr>
          <a:xfrm>
            <a:off x="3149994" y="10515600"/>
            <a:ext cx="80781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Progress</a:t>
            </a:r>
            <a:endParaRPr b="0" i="0" sz="4800" u="none" cap="none" strike="noStrike">
              <a:solidFill>
                <a:schemeClr val="dk1"/>
              </a:solidFill>
              <a:latin typeface="Calibri"/>
              <a:ea typeface="Calibri"/>
              <a:cs typeface="Calibri"/>
              <a:sym typeface="Calibri"/>
            </a:endParaRPr>
          </a:p>
        </p:txBody>
      </p:sp>
      <p:sp>
        <p:nvSpPr>
          <p:cNvPr id="482" name="Google Shape;482;g2ae656e71c9_0_387"/>
          <p:cNvSpPr/>
          <p:nvPr/>
        </p:nvSpPr>
        <p:spPr>
          <a:xfrm>
            <a:off x="3183865" y="115316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487" name="Shape 487"/>
        <p:cNvGrpSpPr/>
        <p:nvPr/>
      </p:nvGrpSpPr>
      <p:grpSpPr>
        <a:xfrm>
          <a:off x="0" y="0"/>
          <a:ext cx="0" cy="0"/>
          <a:chOff x="0" y="0"/>
          <a:chExt cx="0" cy="0"/>
        </a:xfrm>
      </p:grpSpPr>
      <p:pic>
        <p:nvPicPr>
          <p:cNvPr descr=" " id="488" name="Google Shape;488;g2ae656e71c9_0_457"/>
          <p:cNvPicPr preferRelativeResize="0"/>
          <p:nvPr/>
        </p:nvPicPr>
        <p:blipFill rotWithShape="1">
          <a:blip r:embed="rId3">
            <a:alphaModFix/>
          </a:blip>
          <a:srcRect b="0" l="0" r="0" t="0"/>
          <a:stretch/>
        </p:blipFill>
        <p:spPr>
          <a:xfrm>
            <a:off x="-889111" y="-2540000"/>
            <a:ext cx="6170277" cy="12900520"/>
          </a:xfrm>
          <a:prstGeom prst="rect">
            <a:avLst/>
          </a:prstGeom>
          <a:noFill/>
          <a:ln>
            <a:noFill/>
          </a:ln>
        </p:spPr>
      </p:pic>
      <p:pic>
        <p:nvPicPr>
          <p:cNvPr descr=" " id="489" name="Google Shape;489;g2ae656e71c9_0_457"/>
          <p:cNvPicPr preferRelativeResize="0"/>
          <p:nvPr/>
        </p:nvPicPr>
        <p:blipFill rotWithShape="1">
          <a:blip r:embed="rId4">
            <a:alphaModFix/>
          </a:blip>
          <a:srcRect b="0" l="0" r="0" t="0"/>
          <a:stretch/>
        </p:blipFill>
        <p:spPr>
          <a:xfrm>
            <a:off x="19230203" y="9398000"/>
            <a:ext cx="11171417" cy="11170095"/>
          </a:xfrm>
          <a:prstGeom prst="rect">
            <a:avLst/>
          </a:prstGeom>
          <a:noFill/>
          <a:ln>
            <a:noFill/>
          </a:ln>
        </p:spPr>
      </p:pic>
      <p:pic>
        <p:nvPicPr>
          <p:cNvPr descr=" " id="490" name="Google Shape;490;g2ae656e71c9_0_457"/>
          <p:cNvPicPr preferRelativeResize="0"/>
          <p:nvPr/>
        </p:nvPicPr>
        <p:blipFill rotWithShape="1">
          <a:blip r:embed="rId5">
            <a:alphaModFix/>
          </a:blip>
          <a:srcRect b="0" l="0" r="0" t="0"/>
          <a:stretch/>
        </p:blipFill>
        <p:spPr>
          <a:xfrm>
            <a:off x="0" y="1231900"/>
            <a:ext cx="24387048" cy="38100"/>
          </a:xfrm>
          <a:prstGeom prst="rect">
            <a:avLst/>
          </a:prstGeom>
          <a:noFill/>
          <a:ln>
            <a:noFill/>
          </a:ln>
        </p:spPr>
      </p:pic>
      <p:pic>
        <p:nvPicPr>
          <p:cNvPr descr=" " id="491" name="Google Shape;491;g2ae656e71c9_0_457"/>
          <p:cNvPicPr preferRelativeResize="0"/>
          <p:nvPr/>
        </p:nvPicPr>
        <p:blipFill rotWithShape="1">
          <a:blip r:embed="rId5">
            <a:alphaModFix/>
          </a:blip>
          <a:srcRect b="0" l="0" r="0" t="0"/>
          <a:stretch/>
        </p:blipFill>
        <p:spPr>
          <a:xfrm>
            <a:off x="0" y="12407900"/>
            <a:ext cx="24387048" cy="38100"/>
          </a:xfrm>
          <a:prstGeom prst="rect">
            <a:avLst/>
          </a:prstGeom>
          <a:noFill/>
          <a:ln>
            <a:noFill/>
          </a:ln>
        </p:spPr>
      </p:pic>
      <p:pic>
        <p:nvPicPr>
          <p:cNvPr descr=" " id="492" name="Google Shape;492;g2ae656e71c9_0_457"/>
          <p:cNvPicPr preferRelativeResize="0"/>
          <p:nvPr/>
        </p:nvPicPr>
        <p:blipFill rotWithShape="1">
          <a:blip r:embed="rId6">
            <a:alphaModFix/>
          </a:blip>
          <a:srcRect b="0" l="0" r="0" t="0"/>
          <a:stretch/>
        </p:blipFill>
        <p:spPr>
          <a:xfrm>
            <a:off x="406451" y="254000"/>
            <a:ext cx="3098887" cy="774700"/>
          </a:xfrm>
          <a:prstGeom prst="rect">
            <a:avLst/>
          </a:prstGeom>
          <a:noFill/>
          <a:ln>
            <a:noFill/>
          </a:ln>
        </p:spPr>
      </p:pic>
      <p:sp>
        <p:nvSpPr>
          <p:cNvPr id="493" name="Google Shape;493;g2ae656e71c9_0_457"/>
          <p:cNvSpPr/>
          <p:nvPr/>
        </p:nvSpPr>
        <p:spPr>
          <a:xfrm>
            <a:off x="10986873"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494" name="Google Shape;494;g2ae656e71c9_0_457"/>
          <p:cNvSpPr/>
          <p:nvPr/>
        </p:nvSpPr>
        <p:spPr>
          <a:xfrm>
            <a:off x="13450981" y="5753100"/>
            <a:ext cx="87387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ae656e71c9_0_457"/>
          <p:cNvSpPr/>
          <p:nvPr/>
        </p:nvSpPr>
        <p:spPr>
          <a:xfrm>
            <a:off x="13450981" y="5753100"/>
            <a:ext cx="8738700" cy="233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2ae656e71c9_0_457"/>
          <p:cNvSpPr/>
          <p:nvPr/>
        </p:nvSpPr>
        <p:spPr>
          <a:xfrm>
            <a:off x="13450981" y="57531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497" name="Google Shape;497;g2ae656e71c9_0_457"/>
          <p:cNvSpPr/>
          <p:nvPr/>
        </p:nvSpPr>
        <p:spPr>
          <a:xfrm>
            <a:off x="13450981" y="68707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98" name="Google Shape;498;g2ae656e71c9_0_457"/>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99" name="Google Shape;499;g2ae656e71c9_0_457"/>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500" name="Google Shape;500;g2ae656e71c9_0_457"/>
          <p:cNvSpPr/>
          <p:nvPr/>
        </p:nvSpPr>
        <p:spPr>
          <a:xfrm>
            <a:off x="7011276" y="1219200"/>
            <a:ext cx="106905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505" name="Shape 505"/>
        <p:cNvGrpSpPr/>
        <p:nvPr/>
      </p:nvGrpSpPr>
      <p:grpSpPr>
        <a:xfrm>
          <a:off x="0" y="0"/>
          <a:ext cx="0" cy="0"/>
          <a:chOff x="0" y="0"/>
          <a:chExt cx="0" cy="0"/>
        </a:xfrm>
      </p:grpSpPr>
      <p:pic>
        <p:nvPicPr>
          <p:cNvPr descr=" " id="506" name="Google Shape;506;g2ae656e71c9_0_474"/>
          <p:cNvPicPr preferRelativeResize="0"/>
          <p:nvPr/>
        </p:nvPicPr>
        <p:blipFill rotWithShape="1">
          <a:blip r:embed="rId3">
            <a:alphaModFix/>
          </a:blip>
          <a:srcRect b="0" l="0" r="0" t="0"/>
          <a:stretch/>
        </p:blipFill>
        <p:spPr>
          <a:xfrm>
            <a:off x="19090486" y="812800"/>
            <a:ext cx="6170227" cy="12900396"/>
          </a:xfrm>
          <a:prstGeom prst="rect">
            <a:avLst/>
          </a:prstGeom>
          <a:noFill/>
          <a:ln>
            <a:noFill/>
          </a:ln>
        </p:spPr>
      </p:pic>
      <p:pic>
        <p:nvPicPr>
          <p:cNvPr descr=" " id="507" name="Google Shape;507;g2ae656e71c9_0_474"/>
          <p:cNvPicPr preferRelativeResize="0"/>
          <p:nvPr/>
        </p:nvPicPr>
        <p:blipFill rotWithShape="1">
          <a:blip r:embed="rId4">
            <a:alphaModFix/>
          </a:blip>
          <a:srcRect b="0" l="0" r="0" t="0"/>
          <a:stretch/>
        </p:blipFill>
        <p:spPr>
          <a:xfrm>
            <a:off x="-9907238" y="4521200"/>
            <a:ext cx="11747123" cy="11745218"/>
          </a:xfrm>
          <a:prstGeom prst="rect">
            <a:avLst/>
          </a:prstGeom>
          <a:noFill/>
          <a:ln>
            <a:noFill/>
          </a:ln>
        </p:spPr>
      </p:pic>
      <p:pic>
        <p:nvPicPr>
          <p:cNvPr descr=" " id="508" name="Google Shape;508;g2ae656e71c9_0_474"/>
          <p:cNvPicPr preferRelativeResize="0"/>
          <p:nvPr/>
        </p:nvPicPr>
        <p:blipFill rotWithShape="1">
          <a:blip r:embed="rId5">
            <a:alphaModFix/>
          </a:blip>
          <a:srcRect b="0" l="0" r="0" t="0"/>
          <a:stretch/>
        </p:blipFill>
        <p:spPr>
          <a:xfrm>
            <a:off x="23078784" y="0"/>
            <a:ext cx="38105" cy="13716000"/>
          </a:xfrm>
          <a:prstGeom prst="rect">
            <a:avLst/>
          </a:prstGeom>
          <a:noFill/>
          <a:ln>
            <a:noFill/>
          </a:ln>
        </p:spPr>
      </p:pic>
      <p:pic>
        <p:nvPicPr>
          <p:cNvPr descr=" " id="509" name="Google Shape;509;g2ae656e71c9_0_474"/>
          <p:cNvPicPr preferRelativeResize="0"/>
          <p:nvPr/>
        </p:nvPicPr>
        <p:blipFill rotWithShape="1">
          <a:blip r:embed="rId6">
            <a:alphaModFix/>
          </a:blip>
          <a:srcRect b="0" l="0" r="0" t="0"/>
          <a:stretch/>
        </p:blipFill>
        <p:spPr>
          <a:xfrm>
            <a:off x="-2450795" y="-1155105"/>
            <a:ext cx="5706514" cy="5705822"/>
          </a:xfrm>
          <a:prstGeom prst="rect">
            <a:avLst/>
          </a:prstGeom>
          <a:noFill/>
          <a:ln>
            <a:noFill/>
          </a:ln>
        </p:spPr>
      </p:pic>
      <p:pic>
        <p:nvPicPr>
          <p:cNvPr descr=" " id="510" name="Google Shape;510;g2ae656e71c9_0_474"/>
          <p:cNvPicPr preferRelativeResize="0"/>
          <p:nvPr/>
        </p:nvPicPr>
        <p:blipFill rotWithShape="1">
          <a:blip r:embed="rId7">
            <a:alphaModFix/>
          </a:blip>
          <a:srcRect b="0" l="0" r="0" t="0"/>
          <a:stretch/>
        </p:blipFill>
        <p:spPr>
          <a:xfrm>
            <a:off x="23243905" y="5257800"/>
            <a:ext cx="1016127" cy="3200400"/>
          </a:xfrm>
          <a:prstGeom prst="rect">
            <a:avLst/>
          </a:prstGeom>
          <a:noFill/>
          <a:ln>
            <a:noFill/>
          </a:ln>
        </p:spPr>
      </p:pic>
      <p:sp>
        <p:nvSpPr>
          <p:cNvPr id="511" name="Google Shape;511;g2ae656e71c9_0_474"/>
          <p:cNvSpPr/>
          <p:nvPr/>
        </p:nvSpPr>
        <p:spPr>
          <a:xfrm rot="-5400000">
            <a:off x="22647091" y="1152736"/>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512" name="Google Shape;512;g2ae656e71c9_0_474"/>
          <p:cNvSpPr/>
          <p:nvPr/>
        </p:nvSpPr>
        <p:spPr>
          <a:xfrm>
            <a:off x="2946768" y="4152900"/>
            <a:ext cx="8738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ae656e71c9_0_474"/>
          <p:cNvSpPr/>
          <p:nvPr/>
        </p:nvSpPr>
        <p:spPr>
          <a:xfrm>
            <a:off x="2946768" y="4152900"/>
            <a:ext cx="87387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2ae656e71c9_0_474"/>
          <p:cNvSpPr/>
          <p:nvPr/>
        </p:nvSpPr>
        <p:spPr>
          <a:xfrm>
            <a:off x="2946768" y="4152900"/>
            <a:ext cx="89418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An mobile app</a:t>
            </a:r>
            <a:endParaRPr b="0" i="0" sz="4800" u="none" cap="none" strike="noStrike">
              <a:solidFill>
                <a:schemeClr val="dk1"/>
              </a:solidFill>
              <a:latin typeface="Calibri"/>
              <a:ea typeface="Calibri"/>
              <a:cs typeface="Calibri"/>
              <a:sym typeface="Calibri"/>
            </a:endParaRPr>
          </a:p>
        </p:txBody>
      </p:sp>
      <p:sp>
        <p:nvSpPr>
          <p:cNvPr id="515" name="Google Shape;515;g2ae656e71c9_0_474"/>
          <p:cNvSpPr/>
          <p:nvPr/>
        </p:nvSpPr>
        <p:spPr>
          <a:xfrm>
            <a:off x="2946768" y="5270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516" name="Google Shape;516;g2ae656e71c9_0_474"/>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517" name="Google Shape;517;g2ae656e71c9_0_474"/>
          <p:cNvSpPr/>
          <p:nvPr/>
        </p:nvSpPr>
        <p:spPr>
          <a:xfrm>
            <a:off x="2895962" y="1854200"/>
            <a:ext cx="129006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Future of Fantasy</a:t>
            </a:r>
            <a:endParaRPr b="0" i="0" sz="8000" u="none" cap="none" strike="noStrike">
              <a:solidFill>
                <a:schemeClr val="dk1"/>
              </a:solidFill>
              <a:latin typeface="Calibri"/>
              <a:ea typeface="Calibri"/>
              <a:cs typeface="Calibri"/>
              <a:sym typeface="Calibri"/>
            </a:endParaRPr>
          </a:p>
        </p:txBody>
      </p:sp>
      <p:pic>
        <p:nvPicPr>
          <p:cNvPr descr=" " id="518" name="Google Shape;518;g2ae656e71c9_0_474"/>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519" name="Google Shape;519;g2ae656e71c9_0_474"/>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524" name="Shape 524"/>
        <p:cNvGrpSpPr/>
        <p:nvPr/>
      </p:nvGrpSpPr>
      <p:grpSpPr>
        <a:xfrm>
          <a:off x="0" y="0"/>
          <a:ext cx="0" cy="0"/>
          <a:chOff x="0" y="0"/>
          <a:chExt cx="0" cy="0"/>
        </a:xfrm>
      </p:grpSpPr>
      <p:pic>
        <p:nvPicPr>
          <p:cNvPr descr=" " id="525" name="Google Shape;525;g2ae656e71c9_0_492"/>
          <p:cNvPicPr preferRelativeResize="0"/>
          <p:nvPr/>
        </p:nvPicPr>
        <p:blipFill rotWithShape="1">
          <a:blip r:embed="rId3">
            <a:alphaModFix/>
          </a:blip>
          <a:srcRect b="0" l="0" r="0" t="0"/>
          <a:stretch/>
        </p:blipFill>
        <p:spPr>
          <a:xfrm>
            <a:off x="-2819752" y="-8661400"/>
            <a:ext cx="11171417" cy="11170170"/>
          </a:xfrm>
          <a:prstGeom prst="rect">
            <a:avLst/>
          </a:prstGeom>
          <a:noFill/>
          <a:ln>
            <a:noFill/>
          </a:ln>
        </p:spPr>
      </p:pic>
      <p:pic>
        <p:nvPicPr>
          <p:cNvPr descr=" " id="526" name="Google Shape;526;g2ae656e71c9_0_492"/>
          <p:cNvPicPr preferRelativeResize="0"/>
          <p:nvPr/>
        </p:nvPicPr>
        <p:blipFill rotWithShape="1">
          <a:blip r:embed="rId4">
            <a:alphaModFix/>
          </a:blip>
          <a:srcRect b="0" l="0" r="0" t="0"/>
          <a:stretch/>
        </p:blipFill>
        <p:spPr>
          <a:xfrm>
            <a:off x="-4242330" y="10629900"/>
            <a:ext cx="11171417" cy="11170095"/>
          </a:xfrm>
          <a:prstGeom prst="rect">
            <a:avLst/>
          </a:prstGeom>
          <a:noFill/>
          <a:ln>
            <a:noFill/>
          </a:ln>
        </p:spPr>
      </p:pic>
      <p:pic>
        <p:nvPicPr>
          <p:cNvPr descr=" " id="527" name="Google Shape;527;g2ae656e71c9_0_492"/>
          <p:cNvPicPr preferRelativeResize="0"/>
          <p:nvPr/>
        </p:nvPicPr>
        <p:blipFill rotWithShape="1">
          <a:blip r:embed="rId5">
            <a:alphaModFix/>
          </a:blip>
          <a:srcRect b="0" l="0" r="0" t="0"/>
          <a:stretch/>
        </p:blipFill>
        <p:spPr>
          <a:xfrm>
            <a:off x="20817902" y="6858000"/>
            <a:ext cx="11171138" cy="11169798"/>
          </a:xfrm>
          <a:prstGeom prst="rect">
            <a:avLst/>
          </a:prstGeom>
          <a:noFill/>
          <a:ln>
            <a:noFill/>
          </a:ln>
        </p:spPr>
      </p:pic>
      <p:pic>
        <p:nvPicPr>
          <p:cNvPr descr=" " id="528" name="Google Shape;528;g2ae656e71c9_0_492"/>
          <p:cNvPicPr preferRelativeResize="0"/>
          <p:nvPr/>
        </p:nvPicPr>
        <p:blipFill rotWithShape="1">
          <a:blip r:embed="rId6">
            <a:alphaModFix/>
          </a:blip>
          <a:srcRect b="0" l="0" r="0" t="0"/>
          <a:stretch/>
        </p:blipFill>
        <p:spPr>
          <a:xfrm>
            <a:off x="1232054" y="0"/>
            <a:ext cx="38105" cy="13716000"/>
          </a:xfrm>
          <a:prstGeom prst="rect">
            <a:avLst/>
          </a:prstGeom>
          <a:noFill/>
          <a:ln>
            <a:noFill/>
          </a:ln>
        </p:spPr>
      </p:pic>
      <p:pic>
        <p:nvPicPr>
          <p:cNvPr descr=" " id="529" name="Google Shape;529;g2ae656e71c9_0_492"/>
          <p:cNvPicPr preferRelativeResize="0"/>
          <p:nvPr/>
        </p:nvPicPr>
        <p:blipFill rotWithShape="1">
          <a:blip r:embed="rId7">
            <a:alphaModFix/>
          </a:blip>
          <a:srcRect b="0" l="0" r="0" t="0"/>
          <a:stretch/>
        </p:blipFill>
        <p:spPr>
          <a:xfrm>
            <a:off x="1727416" y="12407900"/>
            <a:ext cx="22659632" cy="38100"/>
          </a:xfrm>
          <a:prstGeom prst="rect">
            <a:avLst/>
          </a:prstGeom>
          <a:noFill/>
          <a:ln>
            <a:noFill/>
          </a:ln>
        </p:spPr>
      </p:pic>
      <p:pic>
        <p:nvPicPr>
          <p:cNvPr descr=" " id="530" name="Google Shape;530;g2ae656e71c9_0_492"/>
          <p:cNvPicPr preferRelativeResize="0"/>
          <p:nvPr/>
        </p:nvPicPr>
        <p:blipFill rotWithShape="1">
          <a:blip r:embed="rId8">
            <a:alphaModFix/>
          </a:blip>
          <a:srcRect b="0" l="0" r="0" t="0"/>
          <a:stretch/>
        </p:blipFill>
        <p:spPr>
          <a:xfrm>
            <a:off x="18938067" y="1231900"/>
            <a:ext cx="4576888" cy="156964"/>
          </a:xfrm>
          <a:prstGeom prst="rect">
            <a:avLst/>
          </a:prstGeom>
          <a:noFill/>
          <a:ln>
            <a:noFill/>
          </a:ln>
        </p:spPr>
      </p:pic>
      <p:pic>
        <p:nvPicPr>
          <p:cNvPr descr=" " id="531" name="Google Shape;531;g2ae656e71c9_0_492"/>
          <p:cNvPicPr preferRelativeResize="0"/>
          <p:nvPr/>
        </p:nvPicPr>
        <p:blipFill rotWithShape="1">
          <a:blip r:embed="rId9">
            <a:alphaModFix/>
          </a:blip>
          <a:srcRect b="0" l="0" r="0" t="0"/>
          <a:stretch/>
        </p:blipFill>
        <p:spPr>
          <a:xfrm>
            <a:off x="1270159" y="12573000"/>
            <a:ext cx="3200800" cy="1016000"/>
          </a:xfrm>
          <a:prstGeom prst="rect">
            <a:avLst/>
          </a:prstGeom>
          <a:noFill/>
          <a:ln>
            <a:noFill/>
          </a:ln>
        </p:spPr>
      </p:pic>
      <p:sp>
        <p:nvSpPr>
          <p:cNvPr id="532" name="Google Shape;532;g2ae656e71c9_0_492"/>
          <p:cNvSpPr/>
          <p:nvPr/>
        </p:nvSpPr>
        <p:spPr>
          <a:xfrm>
            <a:off x="21732416"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533" name="Google Shape;533;g2ae656e71c9_0_492"/>
          <p:cNvSpPr/>
          <p:nvPr/>
        </p:nvSpPr>
        <p:spPr>
          <a:xfrm>
            <a:off x="2337092" y="83058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ae656e71c9_0_492"/>
          <p:cNvSpPr/>
          <p:nvPr/>
        </p:nvSpPr>
        <p:spPr>
          <a:xfrm>
            <a:off x="2337092" y="8305800"/>
            <a:ext cx="5715600" cy="294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2ae656e71c9_0_492"/>
          <p:cNvSpPr/>
          <p:nvPr/>
        </p:nvSpPr>
        <p:spPr>
          <a:xfrm>
            <a:off x="2337092" y="8305800"/>
            <a:ext cx="59190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 web application</a:t>
            </a:r>
            <a:endParaRPr b="0" i="0" sz="4800" u="none" cap="none" strike="noStrike">
              <a:solidFill>
                <a:schemeClr val="dk1"/>
              </a:solidFill>
              <a:latin typeface="Calibri"/>
              <a:ea typeface="Calibri"/>
              <a:cs typeface="Calibri"/>
              <a:sym typeface="Calibri"/>
            </a:endParaRPr>
          </a:p>
        </p:txBody>
      </p:sp>
      <p:sp>
        <p:nvSpPr>
          <p:cNvPr id="536" name="Google Shape;536;g2ae656e71c9_0_492"/>
          <p:cNvSpPr/>
          <p:nvPr/>
        </p:nvSpPr>
        <p:spPr>
          <a:xfrm>
            <a:off x="2337092" y="94234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537" name="Google Shape;537;g2ae656e71c9_0_492"/>
          <p:cNvSpPr/>
          <p:nvPr/>
        </p:nvSpPr>
        <p:spPr>
          <a:xfrm>
            <a:off x="2286286" y="1231900"/>
            <a:ext cx="7007100" cy="6434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538" name="Google Shape;538;g2ae656e71c9_0_492"/>
          <p:cNvSpPr/>
          <p:nvPr/>
        </p:nvSpPr>
        <p:spPr>
          <a:xfrm>
            <a:off x="17807626" y="3035300"/>
            <a:ext cx="5838600" cy="74508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39" name="Google Shape;539;g2ae656e71c9_0_492"/>
          <p:cNvPicPr preferRelativeResize="0"/>
          <p:nvPr/>
        </p:nvPicPr>
        <p:blipFill rotWithShape="1">
          <a:blip r:embed="rId10">
            <a:alphaModFix/>
          </a:blip>
          <a:srcRect b="0" l="0" r="0" t="0"/>
          <a:stretch/>
        </p:blipFill>
        <p:spPr>
          <a:xfrm>
            <a:off x="9005426" y="749300"/>
            <a:ext cx="8573572" cy="12331700"/>
          </a:xfrm>
          <a:prstGeom prst="rect">
            <a:avLst/>
          </a:prstGeom>
          <a:noFill/>
          <a:ln>
            <a:noFill/>
          </a:ln>
        </p:spPr>
      </p:pic>
      <p:pic>
        <p:nvPicPr>
          <p:cNvPr descr=" " id="540" name="Google Shape;540;g2ae656e71c9_0_492"/>
          <p:cNvPicPr preferRelativeResize="0"/>
          <p:nvPr/>
        </p:nvPicPr>
        <p:blipFill rotWithShape="1">
          <a:blip r:embed="rId11">
            <a:alphaModFix/>
          </a:blip>
          <a:srcRect b="0" l="0" r="0" t="0"/>
          <a:stretch/>
        </p:blipFill>
        <p:spPr>
          <a:xfrm>
            <a:off x="9500787"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545" name="Shape 545"/>
        <p:cNvGrpSpPr/>
        <p:nvPr/>
      </p:nvGrpSpPr>
      <p:grpSpPr>
        <a:xfrm>
          <a:off x="0" y="0"/>
          <a:ext cx="0" cy="0"/>
          <a:chOff x="0" y="0"/>
          <a:chExt cx="0" cy="0"/>
        </a:xfrm>
      </p:grpSpPr>
      <p:pic>
        <p:nvPicPr>
          <p:cNvPr descr=" " id="546" name="Google Shape;546;g2ae656e71c9_0_51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47" name="Google Shape;547;g2ae656e71c9_0_512"/>
          <p:cNvSpPr/>
          <p:nvPr/>
        </p:nvSpPr>
        <p:spPr>
          <a:xfrm>
            <a:off x="15690694" y="698500"/>
            <a:ext cx="7464300" cy="3386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29" name="Shape 29"/>
        <p:cNvGrpSpPr/>
        <p:nvPr/>
      </p:nvGrpSpPr>
      <p:grpSpPr>
        <a:xfrm>
          <a:off x="0" y="0"/>
          <a:ext cx="0" cy="0"/>
          <a:chOff x="0" y="0"/>
          <a:chExt cx="0" cy="0"/>
        </a:xfrm>
      </p:grpSpPr>
      <p:pic>
        <p:nvPicPr>
          <p:cNvPr descr=" " id="30" name="Google Shape;30;g2ae656e71c9_0_13"/>
          <p:cNvPicPr preferRelativeResize="0"/>
          <p:nvPr/>
        </p:nvPicPr>
        <p:blipFill rotWithShape="1">
          <a:blip r:embed="rId3">
            <a:alphaModFix/>
          </a:blip>
          <a:srcRect b="0" l="0" r="0" t="0"/>
          <a:stretch/>
        </p:blipFill>
        <p:spPr>
          <a:xfrm>
            <a:off x="-4661483" y="-5740400"/>
            <a:ext cx="12600034" cy="12598613"/>
          </a:xfrm>
          <a:prstGeom prst="rect">
            <a:avLst/>
          </a:prstGeom>
          <a:noFill/>
          <a:ln>
            <a:noFill/>
          </a:ln>
        </p:spPr>
      </p:pic>
      <p:pic>
        <p:nvPicPr>
          <p:cNvPr descr=" " id="31" name="Google Shape;31;g2ae656e71c9_0_13"/>
          <p:cNvPicPr preferRelativeResize="0"/>
          <p:nvPr/>
        </p:nvPicPr>
        <p:blipFill rotWithShape="1">
          <a:blip r:embed="rId4">
            <a:alphaModFix/>
          </a:blip>
          <a:srcRect b="0" l="0" r="0" t="0"/>
          <a:stretch/>
        </p:blipFill>
        <p:spPr>
          <a:xfrm>
            <a:off x="22380197" y="2857500"/>
            <a:ext cx="12600346" cy="12598301"/>
          </a:xfrm>
          <a:prstGeom prst="rect">
            <a:avLst/>
          </a:prstGeom>
          <a:noFill/>
          <a:ln>
            <a:noFill/>
          </a:ln>
        </p:spPr>
      </p:pic>
      <p:pic>
        <p:nvPicPr>
          <p:cNvPr descr=" " id="32" name="Google Shape;32;g2ae656e71c9_0_13"/>
          <p:cNvPicPr preferRelativeResize="0"/>
          <p:nvPr/>
        </p:nvPicPr>
        <p:blipFill rotWithShape="1">
          <a:blip r:embed="rId5">
            <a:alphaModFix/>
          </a:blip>
          <a:srcRect b="0" l="0" r="0" t="0"/>
          <a:stretch/>
        </p:blipFill>
        <p:spPr>
          <a:xfrm>
            <a:off x="19268308" y="5194300"/>
            <a:ext cx="38105" cy="8521700"/>
          </a:xfrm>
          <a:prstGeom prst="rect">
            <a:avLst/>
          </a:prstGeom>
          <a:noFill/>
          <a:ln>
            <a:noFill/>
          </a:ln>
        </p:spPr>
      </p:pic>
      <p:pic>
        <p:nvPicPr>
          <p:cNvPr descr=" " id="33" name="Google Shape;33;g2ae656e71c9_0_13"/>
          <p:cNvPicPr preferRelativeResize="0"/>
          <p:nvPr/>
        </p:nvPicPr>
        <p:blipFill rotWithShape="1">
          <a:blip r:embed="rId5">
            <a:alphaModFix/>
          </a:blip>
          <a:srcRect b="0" l="0" r="0" t="0"/>
          <a:stretch/>
        </p:blipFill>
        <p:spPr>
          <a:xfrm>
            <a:off x="5550594" y="0"/>
            <a:ext cx="38105" cy="8521700"/>
          </a:xfrm>
          <a:prstGeom prst="rect">
            <a:avLst/>
          </a:prstGeom>
          <a:noFill/>
          <a:ln>
            <a:noFill/>
          </a:ln>
        </p:spPr>
      </p:pic>
      <p:pic>
        <p:nvPicPr>
          <p:cNvPr descr=" " id="34" name="Google Shape;34;g2ae656e71c9_0_13"/>
          <p:cNvPicPr preferRelativeResize="0"/>
          <p:nvPr/>
        </p:nvPicPr>
        <p:blipFill rotWithShape="1">
          <a:blip r:embed="rId6">
            <a:alphaModFix/>
          </a:blip>
          <a:srcRect b="0" l="0" r="0" t="0"/>
          <a:stretch/>
        </p:blipFill>
        <p:spPr>
          <a:xfrm>
            <a:off x="0" y="1993898"/>
            <a:ext cx="24387048" cy="38102"/>
          </a:xfrm>
          <a:prstGeom prst="rect">
            <a:avLst/>
          </a:prstGeom>
          <a:noFill/>
          <a:ln>
            <a:noFill/>
          </a:ln>
        </p:spPr>
      </p:pic>
      <p:pic>
        <p:nvPicPr>
          <p:cNvPr descr=" " id="35" name="Google Shape;35;g2ae656e71c9_0_13"/>
          <p:cNvPicPr preferRelativeResize="0"/>
          <p:nvPr/>
        </p:nvPicPr>
        <p:blipFill rotWithShape="1">
          <a:blip r:embed="rId7">
            <a:alphaModFix/>
          </a:blip>
          <a:srcRect b="0" l="0" r="0" t="0"/>
          <a:stretch/>
        </p:blipFill>
        <p:spPr>
          <a:xfrm>
            <a:off x="0" y="11645902"/>
            <a:ext cx="24387048" cy="38102"/>
          </a:xfrm>
          <a:prstGeom prst="rect">
            <a:avLst/>
          </a:prstGeom>
          <a:noFill/>
          <a:ln>
            <a:noFill/>
          </a:ln>
        </p:spPr>
      </p:pic>
      <p:pic>
        <p:nvPicPr>
          <p:cNvPr descr=" " id="36" name="Google Shape;36;g2ae656e71c9_0_13"/>
          <p:cNvPicPr preferRelativeResize="0"/>
          <p:nvPr/>
        </p:nvPicPr>
        <p:blipFill rotWithShape="1">
          <a:blip r:embed="rId8">
            <a:alphaModFix/>
          </a:blip>
          <a:srcRect b="0" l="0" r="0" t="0"/>
          <a:stretch/>
        </p:blipFill>
        <p:spPr>
          <a:xfrm>
            <a:off x="1181248" y="6819900"/>
            <a:ext cx="5233054" cy="4673600"/>
          </a:xfrm>
          <a:prstGeom prst="rect">
            <a:avLst/>
          </a:prstGeom>
          <a:noFill/>
          <a:ln>
            <a:noFill/>
          </a:ln>
        </p:spPr>
      </p:pic>
      <p:pic>
        <p:nvPicPr>
          <p:cNvPr descr=" " id="37" name="Google Shape;37;g2ae656e71c9_0_13"/>
          <p:cNvPicPr preferRelativeResize="0"/>
          <p:nvPr/>
        </p:nvPicPr>
        <p:blipFill rotWithShape="1">
          <a:blip r:embed="rId9">
            <a:alphaModFix/>
          </a:blip>
          <a:srcRect b="0" l="0" r="0" t="0"/>
          <a:stretch/>
        </p:blipFill>
        <p:spPr>
          <a:xfrm>
            <a:off x="8840305" y="-1727200"/>
            <a:ext cx="6719140" cy="5549900"/>
          </a:xfrm>
          <a:prstGeom prst="rect">
            <a:avLst/>
          </a:prstGeom>
          <a:noFill/>
          <a:ln>
            <a:noFill/>
          </a:ln>
        </p:spPr>
      </p:pic>
      <p:pic>
        <p:nvPicPr>
          <p:cNvPr descr=" " id="38" name="Google Shape;38;g2ae656e71c9_0_13"/>
          <p:cNvPicPr preferRelativeResize="0"/>
          <p:nvPr/>
        </p:nvPicPr>
        <p:blipFill rotWithShape="1">
          <a:blip r:embed="rId10">
            <a:alphaModFix/>
          </a:blip>
          <a:srcRect b="0" l="0" r="0" t="0"/>
          <a:stretch/>
        </p:blipFill>
        <p:spPr>
          <a:xfrm>
            <a:off x="8840305" y="10172700"/>
            <a:ext cx="6719140" cy="5549900"/>
          </a:xfrm>
          <a:prstGeom prst="rect">
            <a:avLst/>
          </a:prstGeom>
          <a:noFill/>
          <a:ln>
            <a:noFill/>
          </a:ln>
        </p:spPr>
      </p:pic>
      <p:pic>
        <p:nvPicPr>
          <p:cNvPr descr=" " id="39" name="Google Shape;39;g2ae656e71c9_0_13"/>
          <p:cNvPicPr preferRelativeResize="0"/>
          <p:nvPr/>
        </p:nvPicPr>
        <p:blipFill rotWithShape="1">
          <a:blip r:embed="rId11">
            <a:alphaModFix/>
          </a:blip>
          <a:srcRect b="0" l="0" r="0" t="0"/>
          <a:stretch/>
        </p:blipFill>
        <p:spPr>
          <a:xfrm>
            <a:off x="0" y="0"/>
            <a:ext cx="3200800" cy="1016000"/>
          </a:xfrm>
          <a:prstGeom prst="rect">
            <a:avLst/>
          </a:prstGeom>
          <a:noFill/>
          <a:ln>
            <a:noFill/>
          </a:ln>
        </p:spPr>
      </p:pic>
      <p:sp>
        <p:nvSpPr>
          <p:cNvPr id="40" name="Google Shape;40;g2ae656e71c9_0_13"/>
          <p:cNvSpPr/>
          <p:nvPr/>
        </p:nvSpPr>
        <p:spPr>
          <a:xfrm>
            <a:off x="21732416" y="128524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41" name="Google Shape;41;g2ae656e71c9_0_13"/>
          <p:cNvSpPr/>
          <p:nvPr/>
        </p:nvSpPr>
        <p:spPr>
          <a:xfrm>
            <a:off x="7959662" y="3822700"/>
            <a:ext cx="8480400" cy="298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Welcome</a:t>
            </a:r>
            <a:endParaRPr b="0" i="0" sz="12800" u="none" cap="none" strike="noStrike">
              <a:solidFill>
                <a:schemeClr val="dk1"/>
              </a:solidFill>
              <a:latin typeface="Calibri"/>
              <a:ea typeface="Calibri"/>
              <a:cs typeface="Calibri"/>
              <a:sym typeface="Calibri"/>
            </a:endParaRPr>
          </a:p>
        </p:txBody>
      </p:sp>
      <p:sp>
        <p:nvSpPr>
          <p:cNvPr id="42" name="Google Shape;42;g2ae656e71c9_0_13"/>
          <p:cNvSpPr/>
          <p:nvPr/>
        </p:nvSpPr>
        <p:spPr>
          <a:xfrm>
            <a:off x="6219544" y="6350000"/>
            <a:ext cx="119481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552" name="Shape 552"/>
        <p:cNvGrpSpPr/>
        <p:nvPr/>
      </p:nvGrpSpPr>
      <p:grpSpPr>
        <a:xfrm>
          <a:off x="0" y="0"/>
          <a:ext cx="0" cy="0"/>
          <a:chOff x="0" y="0"/>
          <a:chExt cx="0" cy="0"/>
        </a:xfrm>
      </p:grpSpPr>
      <p:pic>
        <p:nvPicPr>
          <p:cNvPr descr=" " id="553" name="Google Shape;553;g2ae656e71c9_0_518"/>
          <p:cNvPicPr preferRelativeResize="0"/>
          <p:nvPr/>
        </p:nvPicPr>
        <p:blipFill rotWithShape="1">
          <a:blip r:embed="rId3">
            <a:alphaModFix/>
          </a:blip>
          <a:srcRect b="0" l="0" r="0" t="0"/>
          <a:stretch/>
        </p:blipFill>
        <p:spPr>
          <a:xfrm>
            <a:off x="-889111" y="-2540000"/>
            <a:ext cx="6170277" cy="12900520"/>
          </a:xfrm>
          <a:prstGeom prst="rect">
            <a:avLst/>
          </a:prstGeom>
          <a:noFill/>
          <a:ln>
            <a:noFill/>
          </a:ln>
        </p:spPr>
      </p:pic>
      <p:pic>
        <p:nvPicPr>
          <p:cNvPr descr=" " id="554" name="Google Shape;554;g2ae656e71c9_0_518"/>
          <p:cNvPicPr preferRelativeResize="0"/>
          <p:nvPr/>
        </p:nvPicPr>
        <p:blipFill rotWithShape="1">
          <a:blip r:embed="rId4">
            <a:alphaModFix/>
          </a:blip>
          <a:srcRect b="0" l="0" r="0" t="0"/>
          <a:stretch/>
        </p:blipFill>
        <p:spPr>
          <a:xfrm>
            <a:off x="19230203" y="9398000"/>
            <a:ext cx="11171417" cy="11170095"/>
          </a:xfrm>
          <a:prstGeom prst="rect">
            <a:avLst/>
          </a:prstGeom>
          <a:noFill/>
          <a:ln>
            <a:noFill/>
          </a:ln>
        </p:spPr>
      </p:pic>
      <p:pic>
        <p:nvPicPr>
          <p:cNvPr descr=" " id="555" name="Google Shape;555;g2ae656e71c9_0_518"/>
          <p:cNvPicPr preferRelativeResize="0"/>
          <p:nvPr/>
        </p:nvPicPr>
        <p:blipFill rotWithShape="1">
          <a:blip r:embed="rId5">
            <a:alphaModFix/>
          </a:blip>
          <a:srcRect b="0" l="0" r="0" t="0"/>
          <a:stretch/>
        </p:blipFill>
        <p:spPr>
          <a:xfrm>
            <a:off x="0" y="1231900"/>
            <a:ext cx="24387048" cy="38100"/>
          </a:xfrm>
          <a:prstGeom prst="rect">
            <a:avLst/>
          </a:prstGeom>
          <a:noFill/>
          <a:ln>
            <a:noFill/>
          </a:ln>
        </p:spPr>
      </p:pic>
      <p:pic>
        <p:nvPicPr>
          <p:cNvPr descr=" " id="556" name="Google Shape;556;g2ae656e71c9_0_518"/>
          <p:cNvPicPr preferRelativeResize="0"/>
          <p:nvPr/>
        </p:nvPicPr>
        <p:blipFill rotWithShape="1">
          <a:blip r:embed="rId5">
            <a:alphaModFix/>
          </a:blip>
          <a:srcRect b="0" l="0" r="0" t="0"/>
          <a:stretch/>
        </p:blipFill>
        <p:spPr>
          <a:xfrm>
            <a:off x="0" y="12407900"/>
            <a:ext cx="24387048" cy="38100"/>
          </a:xfrm>
          <a:prstGeom prst="rect">
            <a:avLst/>
          </a:prstGeom>
          <a:noFill/>
          <a:ln>
            <a:noFill/>
          </a:ln>
        </p:spPr>
      </p:pic>
      <p:pic>
        <p:nvPicPr>
          <p:cNvPr descr=" " id="557" name="Google Shape;557;g2ae656e71c9_0_518"/>
          <p:cNvPicPr preferRelativeResize="0"/>
          <p:nvPr/>
        </p:nvPicPr>
        <p:blipFill rotWithShape="1">
          <a:blip r:embed="rId6">
            <a:alphaModFix/>
          </a:blip>
          <a:srcRect b="0" l="0" r="0" t="0"/>
          <a:stretch/>
        </p:blipFill>
        <p:spPr>
          <a:xfrm>
            <a:off x="406451" y="254000"/>
            <a:ext cx="3098887" cy="774700"/>
          </a:xfrm>
          <a:prstGeom prst="rect">
            <a:avLst/>
          </a:prstGeom>
          <a:noFill/>
          <a:ln>
            <a:noFill/>
          </a:ln>
        </p:spPr>
      </p:pic>
      <p:sp>
        <p:nvSpPr>
          <p:cNvPr id="558" name="Google Shape;558;g2ae656e71c9_0_518"/>
          <p:cNvSpPr/>
          <p:nvPr/>
        </p:nvSpPr>
        <p:spPr>
          <a:xfrm>
            <a:off x="10986873"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pic>
        <p:nvPicPr>
          <p:cNvPr descr=" " id="559" name="Google Shape;559;g2ae656e71c9_0_518"/>
          <p:cNvPicPr preferRelativeResize="0"/>
          <p:nvPr/>
        </p:nvPicPr>
        <p:blipFill rotWithShape="1">
          <a:blip r:embed="rId7">
            <a:alphaModFix/>
          </a:blip>
          <a:srcRect b="0" l="0" r="0" t="0"/>
          <a:stretch/>
        </p:blipFill>
        <p:spPr>
          <a:xfrm>
            <a:off x="0" y="0"/>
            <a:ext cx="7646356" cy="13716000"/>
          </a:xfrm>
          <a:prstGeom prst="rect">
            <a:avLst/>
          </a:prstGeom>
          <a:noFill/>
          <a:ln>
            <a:noFill/>
          </a:ln>
        </p:spPr>
      </p:pic>
      <p:sp>
        <p:nvSpPr>
          <p:cNvPr id="560" name="Google Shape;560;g2ae656e71c9_0_518"/>
          <p:cNvSpPr/>
          <p:nvPr/>
        </p:nvSpPr>
        <p:spPr>
          <a:xfrm>
            <a:off x="8675184" y="25781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2ae656e71c9_0_518"/>
          <p:cNvSpPr/>
          <p:nvPr/>
        </p:nvSpPr>
        <p:spPr>
          <a:xfrm>
            <a:off x="8675184" y="3238500"/>
            <a:ext cx="6225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2ae656e71c9_0_518"/>
          <p:cNvSpPr/>
          <p:nvPr/>
        </p:nvSpPr>
        <p:spPr>
          <a:xfrm>
            <a:off x="8675184" y="3238500"/>
            <a:ext cx="11643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1</a:t>
            </a:r>
            <a:endParaRPr b="0" i="0" sz="12800" u="none" cap="none" strike="noStrike">
              <a:solidFill>
                <a:schemeClr val="dk1"/>
              </a:solidFill>
              <a:latin typeface="Calibri"/>
              <a:ea typeface="Calibri"/>
              <a:cs typeface="Calibri"/>
              <a:sym typeface="Calibri"/>
            </a:endParaRPr>
          </a:p>
        </p:txBody>
      </p:sp>
      <p:sp>
        <p:nvSpPr>
          <p:cNvPr id="563" name="Google Shape;563;g2ae656e71c9_0_518"/>
          <p:cNvSpPr/>
          <p:nvPr/>
        </p:nvSpPr>
        <p:spPr>
          <a:xfrm>
            <a:off x="9500787" y="2578100"/>
            <a:ext cx="57792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ae656e71c9_0_518"/>
          <p:cNvSpPr/>
          <p:nvPr/>
        </p:nvSpPr>
        <p:spPr>
          <a:xfrm>
            <a:off x="9500787" y="2578100"/>
            <a:ext cx="59823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Discover the secrets</a:t>
            </a:r>
            <a:endParaRPr b="0" i="0" sz="4800" u="none" cap="none" strike="noStrike">
              <a:solidFill>
                <a:schemeClr val="dk1"/>
              </a:solidFill>
              <a:latin typeface="Calibri"/>
              <a:ea typeface="Calibri"/>
              <a:cs typeface="Calibri"/>
              <a:sym typeface="Calibri"/>
            </a:endParaRPr>
          </a:p>
        </p:txBody>
      </p:sp>
      <p:sp>
        <p:nvSpPr>
          <p:cNvPr id="565" name="Google Shape;565;g2ae656e71c9_0_518"/>
          <p:cNvSpPr/>
          <p:nvPr/>
        </p:nvSpPr>
        <p:spPr>
          <a:xfrm>
            <a:off x="9500787" y="45085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66" name="Google Shape;566;g2ae656e71c9_0_518"/>
          <p:cNvSpPr/>
          <p:nvPr/>
        </p:nvSpPr>
        <p:spPr>
          <a:xfrm>
            <a:off x="8675184" y="6997700"/>
            <a:ext cx="66048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g2ae656e71c9_0_518"/>
          <p:cNvSpPr/>
          <p:nvPr/>
        </p:nvSpPr>
        <p:spPr>
          <a:xfrm>
            <a:off x="8675184" y="7962900"/>
            <a:ext cx="9906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ae656e71c9_0_518"/>
          <p:cNvSpPr/>
          <p:nvPr/>
        </p:nvSpPr>
        <p:spPr>
          <a:xfrm>
            <a:off x="8675184" y="7962900"/>
            <a:ext cx="15327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3</a:t>
            </a:r>
            <a:endParaRPr b="0" i="0" sz="12800" u="none" cap="none" strike="noStrike">
              <a:solidFill>
                <a:schemeClr val="dk1"/>
              </a:solidFill>
              <a:latin typeface="Calibri"/>
              <a:ea typeface="Calibri"/>
              <a:cs typeface="Calibri"/>
              <a:sym typeface="Calibri"/>
            </a:endParaRPr>
          </a:p>
        </p:txBody>
      </p:sp>
      <p:sp>
        <p:nvSpPr>
          <p:cNvPr id="569" name="Google Shape;569;g2ae656e71c9_0_518"/>
          <p:cNvSpPr/>
          <p:nvPr/>
        </p:nvSpPr>
        <p:spPr>
          <a:xfrm>
            <a:off x="9869133" y="6997700"/>
            <a:ext cx="54108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2ae656e71c9_0_518"/>
          <p:cNvSpPr/>
          <p:nvPr/>
        </p:nvSpPr>
        <p:spPr>
          <a:xfrm>
            <a:off x="9869133" y="6997700"/>
            <a:ext cx="56142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Meet the creatures</a:t>
            </a:r>
            <a:endParaRPr b="0" i="0" sz="4800" u="none" cap="none" strike="noStrike">
              <a:solidFill>
                <a:schemeClr val="dk1"/>
              </a:solidFill>
              <a:latin typeface="Calibri"/>
              <a:ea typeface="Calibri"/>
              <a:cs typeface="Calibri"/>
              <a:sym typeface="Calibri"/>
            </a:endParaRPr>
          </a:p>
        </p:txBody>
      </p:sp>
      <p:sp>
        <p:nvSpPr>
          <p:cNvPr id="571" name="Google Shape;571;g2ae656e71c9_0_518"/>
          <p:cNvSpPr/>
          <p:nvPr/>
        </p:nvSpPr>
        <p:spPr>
          <a:xfrm>
            <a:off x="9869133" y="8928100"/>
            <a:ext cx="5546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72" name="Google Shape;572;g2ae656e71c9_0_518"/>
          <p:cNvSpPr/>
          <p:nvPr/>
        </p:nvSpPr>
        <p:spPr>
          <a:xfrm>
            <a:off x="16181822" y="6997700"/>
            <a:ext cx="66048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ae656e71c9_0_518"/>
          <p:cNvSpPr/>
          <p:nvPr/>
        </p:nvSpPr>
        <p:spPr>
          <a:xfrm>
            <a:off x="16181822" y="7962900"/>
            <a:ext cx="1104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2ae656e71c9_0_518"/>
          <p:cNvSpPr/>
          <p:nvPr/>
        </p:nvSpPr>
        <p:spPr>
          <a:xfrm>
            <a:off x="16181822" y="7962900"/>
            <a:ext cx="1647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4</a:t>
            </a:r>
            <a:endParaRPr b="0" i="0" sz="12800" u="none" cap="none" strike="noStrike">
              <a:solidFill>
                <a:schemeClr val="dk1"/>
              </a:solidFill>
              <a:latin typeface="Calibri"/>
              <a:ea typeface="Calibri"/>
              <a:cs typeface="Calibri"/>
              <a:sym typeface="Calibri"/>
            </a:endParaRPr>
          </a:p>
        </p:txBody>
      </p:sp>
      <p:sp>
        <p:nvSpPr>
          <p:cNvPr id="575" name="Google Shape;575;g2ae656e71c9_0_518"/>
          <p:cNvSpPr/>
          <p:nvPr/>
        </p:nvSpPr>
        <p:spPr>
          <a:xfrm>
            <a:off x="17490086" y="6997700"/>
            <a:ext cx="5296500" cy="4368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ae656e71c9_0_518"/>
          <p:cNvSpPr/>
          <p:nvPr/>
        </p:nvSpPr>
        <p:spPr>
          <a:xfrm>
            <a:off x="17490086" y="6997700"/>
            <a:ext cx="54999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Uncover the magic</a:t>
            </a:r>
            <a:endParaRPr b="0" i="0" sz="4800" u="none" cap="none" strike="noStrike">
              <a:solidFill>
                <a:schemeClr val="dk1"/>
              </a:solidFill>
              <a:latin typeface="Calibri"/>
              <a:ea typeface="Calibri"/>
              <a:cs typeface="Calibri"/>
              <a:sym typeface="Calibri"/>
            </a:endParaRPr>
          </a:p>
        </p:txBody>
      </p:sp>
      <p:sp>
        <p:nvSpPr>
          <p:cNvPr id="577" name="Google Shape;577;g2ae656e71c9_0_518"/>
          <p:cNvSpPr/>
          <p:nvPr/>
        </p:nvSpPr>
        <p:spPr>
          <a:xfrm>
            <a:off x="17490086" y="8928100"/>
            <a:ext cx="5432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78" name="Google Shape;578;g2ae656e71c9_0_518"/>
          <p:cNvSpPr/>
          <p:nvPr/>
        </p:nvSpPr>
        <p:spPr>
          <a:xfrm>
            <a:off x="16181822" y="2578100"/>
            <a:ext cx="6604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2ae656e71c9_0_518"/>
          <p:cNvSpPr/>
          <p:nvPr/>
        </p:nvSpPr>
        <p:spPr>
          <a:xfrm>
            <a:off x="16181822" y="3238500"/>
            <a:ext cx="9399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2ae656e71c9_0_518"/>
          <p:cNvSpPr/>
          <p:nvPr/>
        </p:nvSpPr>
        <p:spPr>
          <a:xfrm>
            <a:off x="16181822" y="3238500"/>
            <a:ext cx="14820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2</a:t>
            </a:r>
            <a:endParaRPr b="0" i="0" sz="12800" u="none" cap="none" strike="noStrike">
              <a:solidFill>
                <a:schemeClr val="dk1"/>
              </a:solidFill>
              <a:latin typeface="Calibri"/>
              <a:ea typeface="Calibri"/>
              <a:cs typeface="Calibri"/>
              <a:sym typeface="Calibri"/>
            </a:endParaRPr>
          </a:p>
        </p:txBody>
      </p:sp>
      <p:sp>
        <p:nvSpPr>
          <p:cNvPr id="581" name="Google Shape;581;g2ae656e71c9_0_518"/>
          <p:cNvSpPr/>
          <p:nvPr/>
        </p:nvSpPr>
        <p:spPr>
          <a:xfrm>
            <a:off x="17324965" y="2578100"/>
            <a:ext cx="54618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ae656e71c9_0_518"/>
          <p:cNvSpPr/>
          <p:nvPr/>
        </p:nvSpPr>
        <p:spPr>
          <a:xfrm>
            <a:off x="17324965" y="2578100"/>
            <a:ext cx="5664900" cy="2031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Find your own path</a:t>
            </a:r>
            <a:endParaRPr b="0" i="0" sz="4800" u="none" cap="none" strike="noStrike">
              <a:solidFill>
                <a:schemeClr val="dk1"/>
              </a:solidFill>
              <a:latin typeface="Calibri"/>
              <a:ea typeface="Calibri"/>
              <a:cs typeface="Calibri"/>
              <a:sym typeface="Calibri"/>
            </a:endParaRPr>
          </a:p>
        </p:txBody>
      </p:sp>
      <p:sp>
        <p:nvSpPr>
          <p:cNvPr id="583" name="Google Shape;583;g2ae656e71c9_0_518"/>
          <p:cNvSpPr/>
          <p:nvPr/>
        </p:nvSpPr>
        <p:spPr>
          <a:xfrm>
            <a:off x="17324965" y="4508500"/>
            <a:ext cx="5597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588" name="Shape 588"/>
        <p:cNvGrpSpPr/>
        <p:nvPr/>
      </p:nvGrpSpPr>
      <p:grpSpPr>
        <a:xfrm>
          <a:off x="0" y="0"/>
          <a:ext cx="0" cy="0"/>
          <a:chOff x="0" y="0"/>
          <a:chExt cx="0" cy="0"/>
        </a:xfrm>
      </p:grpSpPr>
      <p:pic>
        <p:nvPicPr>
          <p:cNvPr descr=" " id="589" name="Google Shape;589;g2ae656e71c9_0_553"/>
          <p:cNvPicPr preferRelativeResize="0"/>
          <p:nvPr/>
        </p:nvPicPr>
        <p:blipFill rotWithShape="1">
          <a:blip r:embed="rId3">
            <a:alphaModFix/>
          </a:blip>
          <a:srcRect b="0" l="0" r="0" t="0"/>
          <a:stretch/>
        </p:blipFill>
        <p:spPr>
          <a:xfrm>
            <a:off x="-873665" y="812800"/>
            <a:ext cx="6170227" cy="12900396"/>
          </a:xfrm>
          <a:prstGeom prst="rect">
            <a:avLst/>
          </a:prstGeom>
          <a:noFill/>
          <a:ln>
            <a:noFill/>
          </a:ln>
        </p:spPr>
      </p:pic>
      <p:pic>
        <p:nvPicPr>
          <p:cNvPr descr=" " id="590" name="Google Shape;590;g2ae656e71c9_0_553"/>
          <p:cNvPicPr preferRelativeResize="0"/>
          <p:nvPr/>
        </p:nvPicPr>
        <p:blipFill rotWithShape="1">
          <a:blip r:embed="rId4">
            <a:alphaModFix/>
          </a:blip>
          <a:srcRect b="0" l="0" r="0" t="0"/>
          <a:stretch/>
        </p:blipFill>
        <p:spPr>
          <a:xfrm>
            <a:off x="22547163" y="4521200"/>
            <a:ext cx="11747123" cy="11745218"/>
          </a:xfrm>
          <a:prstGeom prst="rect">
            <a:avLst/>
          </a:prstGeom>
          <a:noFill/>
          <a:ln>
            <a:noFill/>
          </a:ln>
        </p:spPr>
      </p:pic>
      <p:pic>
        <p:nvPicPr>
          <p:cNvPr descr=" " id="591" name="Google Shape;591;g2ae656e71c9_0_553"/>
          <p:cNvPicPr preferRelativeResize="0"/>
          <p:nvPr/>
        </p:nvPicPr>
        <p:blipFill rotWithShape="1">
          <a:blip r:embed="rId5">
            <a:alphaModFix/>
          </a:blip>
          <a:srcRect b="0" l="0" r="0" t="0"/>
          <a:stretch/>
        </p:blipFill>
        <p:spPr>
          <a:xfrm>
            <a:off x="1270159" y="0"/>
            <a:ext cx="38105" cy="13716000"/>
          </a:xfrm>
          <a:prstGeom prst="rect">
            <a:avLst/>
          </a:prstGeom>
          <a:noFill/>
          <a:ln>
            <a:noFill/>
          </a:ln>
        </p:spPr>
      </p:pic>
      <p:pic>
        <p:nvPicPr>
          <p:cNvPr descr=" " id="592" name="Google Shape;592;g2ae656e71c9_0_553"/>
          <p:cNvPicPr preferRelativeResize="0"/>
          <p:nvPr/>
        </p:nvPicPr>
        <p:blipFill rotWithShape="1">
          <a:blip r:embed="rId6">
            <a:alphaModFix/>
          </a:blip>
          <a:srcRect b="0" l="0" r="0" t="0"/>
          <a:stretch/>
        </p:blipFill>
        <p:spPr>
          <a:xfrm>
            <a:off x="21131330" y="-1155105"/>
            <a:ext cx="5706514" cy="5705822"/>
          </a:xfrm>
          <a:prstGeom prst="rect">
            <a:avLst/>
          </a:prstGeom>
          <a:noFill/>
          <a:ln>
            <a:noFill/>
          </a:ln>
        </p:spPr>
      </p:pic>
      <p:pic>
        <p:nvPicPr>
          <p:cNvPr descr=" " id="593" name="Google Shape;593;g2ae656e71c9_0_553"/>
          <p:cNvPicPr preferRelativeResize="0"/>
          <p:nvPr/>
        </p:nvPicPr>
        <p:blipFill rotWithShape="1">
          <a:blip r:embed="rId7">
            <a:alphaModFix/>
          </a:blip>
          <a:srcRect b="0" l="0" r="0" t="0"/>
          <a:stretch/>
        </p:blipFill>
        <p:spPr>
          <a:xfrm>
            <a:off x="127016" y="5257800"/>
            <a:ext cx="1016127" cy="3200400"/>
          </a:xfrm>
          <a:prstGeom prst="rect">
            <a:avLst/>
          </a:prstGeom>
          <a:noFill/>
          <a:ln>
            <a:noFill/>
          </a:ln>
        </p:spPr>
      </p:pic>
      <p:sp>
        <p:nvSpPr>
          <p:cNvPr id="594" name="Google Shape;594;g2ae656e71c9_0_553"/>
          <p:cNvSpPr/>
          <p:nvPr/>
        </p:nvSpPr>
        <p:spPr>
          <a:xfrm rot="-5400000">
            <a:off x="-469797" y="1152736"/>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pic>
        <p:nvPicPr>
          <p:cNvPr descr=" " id="595" name="Google Shape;595;g2ae656e71c9_0_553"/>
          <p:cNvPicPr preferRelativeResize="0"/>
          <p:nvPr/>
        </p:nvPicPr>
        <p:blipFill rotWithShape="1">
          <a:blip r:embed="rId8">
            <a:alphaModFix/>
          </a:blip>
          <a:srcRect b="0" l="0" r="0" t="0"/>
          <a:stretch/>
        </p:blipFill>
        <p:spPr>
          <a:xfrm>
            <a:off x="1397175" y="2933700"/>
            <a:ext cx="14479810" cy="7861300"/>
          </a:xfrm>
          <a:prstGeom prst="rect">
            <a:avLst/>
          </a:prstGeom>
          <a:noFill/>
          <a:ln>
            <a:noFill/>
          </a:ln>
        </p:spPr>
      </p:pic>
      <p:sp>
        <p:nvSpPr>
          <p:cNvPr id="596" name="Google Shape;596;g2ae656e71c9_0_553"/>
          <p:cNvSpPr/>
          <p:nvPr/>
        </p:nvSpPr>
        <p:spPr>
          <a:xfrm>
            <a:off x="5012893" y="11696700"/>
            <a:ext cx="14348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Fantasy Realm at a Glance</a:t>
            </a:r>
            <a:endParaRPr b="0" i="0" sz="8000" u="none" cap="none" strike="noStrike">
              <a:solidFill>
                <a:schemeClr val="dk1"/>
              </a:solidFill>
              <a:latin typeface="Calibri"/>
              <a:ea typeface="Calibri"/>
              <a:cs typeface="Calibri"/>
              <a:sym typeface="Calibri"/>
            </a:endParaRPr>
          </a:p>
        </p:txBody>
      </p:sp>
      <p:sp>
        <p:nvSpPr>
          <p:cNvPr id="597" name="Google Shape;597;g2ae656e71c9_0_553"/>
          <p:cNvSpPr/>
          <p:nvPr/>
        </p:nvSpPr>
        <p:spPr>
          <a:xfrm>
            <a:off x="16486661" y="25908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ae656e71c9_0_553"/>
          <p:cNvSpPr/>
          <p:nvPr/>
        </p:nvSpPr>
        <p:spPr>
          <a:xfrm>
            <a:off x="16486661" y="25908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ae656e71c9_0_553"/>
          <p:cNvSpPr/>
          <p:nvPr/>
        </p:nvSpPr>
        <p:spPr>
          <a:xfrm>
            <a:off x="16486661" y="25908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Enchanted Forest</a:t>
            </a:r>
            <a:endParaRPr b="0" i="0" sz="4800" u="none" cap="none" strike="noStrike">
              <a:solidFill>
                <a:schemeClr val="dk1"/>
              </a:solidFill>
              <a:latin typeface="Calibri"/>
              <a:ea typeface="Calibri"/>
              <a:cs typeface="Calibri"/>
              <a:sym typeface="Calibri"/>
            </a:endParaRPr>
          </a:p>
        </p:txBody>
      </p:sp>
      <p:sp>
        <p:nvSpPr>
          <p:cNvPr id="600" name="Google Shape;600;g2ae656e71c9_0_553"/>
          <p:cNvSpPr/>
          <p:nvPr/>
        </p:nvSpPr>
        <p:spPr>
          <a:xfrm>
            <a:off x="16486661" y="36068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601" name="Google Shape;601;g2ae656e71c9_0_553"/>
          <p:cNvSpPr/>
          <p:nvPr/>
        </p:nvSpPr>
        <p:spPr>
          <a:xfrm>
            <a:off x="16486661" y="57531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ae656e71c9_0_553"/>
          <p:cNvSpPr/>
          <p:nvPr/>
        </p:nvSpPr>
        <p:spPr>
          <a:xfrm>
            <a:off x="16486661" y="57531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ae656e71c9_0_553"/>
          <p:cNvSpPr/>
          <p:nvPr/>
        </p:nvSpPr>
        <p:spPr>
          <a:xfrm>
            <a:off x="16486661" y="57531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Crystal Caves</a:t>
            </a:r>
            <a:endParaRPr b="0" i="0" sz="4800" u="none" cap="none" strike="noStrike">
              <a:solidFill>
                <a:schemeClr val="dk1"/>
              </a:solidFill>
              <a:latin typeface="Calibri"/>
              <a:ea typeface="Calibri"/>
              <a:cs typeface="Calibri"/>
              <a:sym typeface="Calibri"/>
            </a:endParaRPr>
          </a:p>
        </p:txBody>
      </p:sp>
      <p:sp>
        <p:nvSpPr>
          <p:cNvPr id="604" name="Google Shape;604;g2ae656e71c9_0_553"/>
          <p:cNvSpPr/>
          <p:nvPr/>
        </p:nvSpPr>
        <p:spPr>
          <a:xfrm>
            <a:off x="16486661" y="67691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605" name="Google Shape;605;g2ae656e71c9_0_553"/>
          <p:cNvSpPr/>
          <p:nvPr/>
        </p:nvSpPr>
        <p:spPr>
          <a:xfrm>
            <a:off x="16486661" y="89154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g2ae656e71c9_0_553"/>
          <p:cNvSpPr/>
          <p:nvPr/>
        </p:nvSpPr>
        <p:spPr>
          <a:xfrm>
            <a:off x="16486661" y="8915400"/>
            <a:ext cx="69351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ae656e71c9_0_553"/>
          <p:cNvSpPr/>
          <p:nvPr/>
        </p:nvSpPr>
        <p:spPr>
          <a:xfrm>
            <a:off x="16486661" y="8915400"/>
            <a:ext cx="71382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Dragon's Lair</a:t>
            </a:r>
            <a:endParaRPr b="0" i="0" sz="4800" u="none" cap="none" strike="noStrike">
              <a:solidFill>
                <a:schemeClr val="dk1"/>
              </a:solidFill>
              <a:latin typeface="Calibri"/>
              <a:ea typeface="Calibri"/>
              <a:cs typeface="Calibri"/>
              <a:sym typeface="Calibri"/>
            </a:endParaRPr>
          </a:p>
        </p:txBody>
      </p:sp>
      <p:sp>
        <p:nvSpPr>
          <p:cNvPr id="608" name="Google Shape;608;g2ae656e71c9_0_553"/>
          <p:cNvSpPr/>
          <p:nvPr/>
        </p:nvSpPr>
        <p:spPr>
          <a:xfrm>
            <a:off x="16486661" y="99314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613" name="Shape 613"/>
        <p:cNvGrpSpPr/>
        <p:nvPr/>
      </p:nvGrpSpPr>
      <p:grpSpPr>
        <a:xfrm>
          <a:off x="0" y="0"/>
          <a:ext cx="0" cy="0"/>
          <a:chOff x="0" y="0"/>
          <a:chExt cx="0" cy="0"/>
        </a:xfrm>
      </p:grpSpPr>
      <p:pic>
        <p:nvPicPr>
          <p:cNvPr descr=" " id="614" name="Google Shape;614;g2ae656e71c9_0_577"/>
          <p:cNvPicPr preferRelativeResize="0"/>
          <p:nvPr/>
        </p:nvPicPr>
        <p:blipFill rotWithShape="1">
          <a:blip r:embed="rId3">
            <a:alphaModFix/>
          </a:blip>
          <a:srcRect b="0" l="0" r="0" t="0"/>
          <a:stretch/>
        </p:blipFill>
        <p:spPr>
          <a:xfrm>
            <a:off x="-2819752" y="-8661400"/>
            <a:ext cx="11171417" cy="11170170"/>
          </a:xfrm>
          <a:prstGeom prst="rect">
            <a:avLst/>
          </a:prstGeom>
          <a:noFill/>
          <a:ln>
            <a:noFill/>
          </a:ln>
        </p:spPr>
      </p:pic>
      <p:pic>
        <p:nvPicPr>
          <p:cNvPr descr=" " id="615" name="Google Shape;615;g2ae656e71c9_0_577"/>
          <p:cNvPicPr preferRelativeResize="0"/>
          <p:nvPr/>
        </p:nvPicPr>
        <p:blipFill rotWithShape="1">
          <a:blip r:embed="rId4">
            <a:alphaModFix/>
          </a:blip>
          <a:srcRect b="0" l="0" r="0" t="0"/>
          <a:stretch/>
        </p:blipFill>
        <p:spPr>
          <a:xfrm>
            <a:off x="-4242330" y="10629900"/>
            <a:ext cx="11171417" cy="11170095"/>
          </a:xfrm>
          <a:prstGeom prst="rect">
            <a:avLst/>
          </a:prstGeom>
          <a:noFill/>
          <a:ln>
            <a:noFill/>
          </a:ln>
        </p:spPr>
      </p:pic>
      <p:pic>
        <p:nvPicPr>
          <p:cNvPr descr=" " id="616" name="Google Shape;616;g2ae656e71c9_0_577"/>
          <p:cNvPicPr preferRelativeResize="0"/>
          <p:nvPr/>
        </p:nvPicPr>
        <p:blipFill rotWithShape="1">
          <a:blip r:embed="rId5">
            <a:alphaModFix/>
          </a:blip>
          <a:srcRect b="0" l="0" r="0" t="0"/>
          <a:stretch/>
        </p:blipFill>
        <p:spPr>
          <a:xfrm>
            <a:off x="20817902" y="6858000"/>
            <a:ext cx="11171138" cy="11169798"/>
          </a:xfrm>
          <a:prstGeom prst="rect">
            <a:avLst/>
          </a:prstGeom>
          <a:noFill/>
          <a:ln>
            <a:noFill/>
          </a:ln>
        </p:spPr>
      </p:pic>
      <p:pic>
        <p:nvPicPr>
          <p:cNvPr descr=" " id="617" name="Google Shape;617;g2ae656e71c9_0_577"/>
          <p:cNvPicPr preferRelativeResize="0"/>
          <p:nvPr/>
        </p:nvPicPr>
        <p:blipFill rotWithShape="1">
          <a:blip r:embed="rId6">
            <a:alphaModFix/>
          </a:blip>
          <a:srcRect b="0" l="0" r="0" t="0"/>
          <a:stretch/>
        </p:blipFill>
        <p:spPr>
          <a:xfrm>
            <a:off x="1232054" y="0"/>
            <a:ext cx="38105" cy="13716000"/>
          </a:xfrm>
          <a:prstGeom prst="rect">
            <a:avLst/>
          </a:prstGeom>
          <a:noFill/>
          <a:ln>
            <a:noFill/>
          </a:ln>
        </p:spPr>
      </p:pic>
      <p:pic>
        <p:nvPicPr>
          <p:cNvPr descr=" " id="618" name="Google Shape;618;g2ae656e71c9_0_577"/>
          <p:cNvPicPr preferRelativeResize="0"/>
          <p:nvPr/>
        </p:nvPicPr>
        <p:blipFill rotWithShape="1">
          <a:blip r:embed="rId7">
            <a:alphaModFix/>
          </a:blip>
          <a:srcRect b="0" l="0" r="0" t="0"/>
          <a:stretch/>
        </p:blipFill>
        <p:spPr>
          <a:xfrm>
            <a:off x="1727416" y="12407900"/>
            <a:ext cx="22659632" cy="38100"/>
          </a:xfrm>
          <a:prstGeom prst="rect">
            <a:avLst/>
          </a:prstGeom>
          <a:noFill/>
          <a:ln>
            <a:noFill/>
          </a:ln>
        </p:spPr>
      </p:pic>
      <p:pic>
        <p:nvPicPr>
          <p:cNvPr descr=" " id="619" name="Google Shape;619;g2ae656e71c9_0_577"/>
          <p:cNvPicPr preferRelativeResize="0"/>
          <p:nvPr/>
        </p:nvPicPr>
        <p:blipFill rotWithShape="1">
          <a:blip r:embed="rId8">
            <a:alphaModFix/>
          </a:blip>
          <a:srcRect b="0" l="0" r="0" t="0"/>
          <a:stretch/>
        </p:blipFill>
        <p:spPr>
          <a:xfrm>
            <a:off x="18938067" y="1231900"/>
            <a:ext cx="4576888" cy="156964"/>
          </a:xfrm>
          <a:prstGeom prst="rect">
            <a:avLst/>
          </a:prstGeom>
          <a:noFill/>
          <a:ln>
            <a:noFill/>
          </a:ln>
        </p:spPr>
      </p:pic>
      <p:pic>
        <p:nvPicPr>
          <p:cNvPr descr=" " id="620" name="Google Shape;620;g2ae656e71c9_0_577"/>
          <p:cNvPicPr preferRelativeResize="0"/>
          <p:nvPr/>
        </p:nvPicPr>
        <p:blipFill rotWithShape="1">
          <a:blip r:embed="rId9">
            <a:alphaModFix/>
          </a:blip>
          <a:srcRect b="0" l="0" r="0" t="0"/>
          <a:stretch/>
        </p:blipFill>
        <p:spPr>
          <a:xfrm>
            <a:off x="1270159" y="12573000"/>
            <a:ext cx="3200800" cy="1016000"/>
          </a:xfrm>
          <a:prstGeom prst="rect">
            <a:avLst/>
          </a:prstGeom>
          <a:noFill/>
          <a:ln>
            <a:noFill/>
          </a:ln>
        </p:spPr>
      </p:pic>
      <p:sp>
        <p:nvSpPr>
          <p:cNvPr id="621" name="Google Shape;621;g2ae656e71c9_0_577"/>
          <p:cNvSpPr/>
          <p:nvPr/>
        </p:nvSpPr>
        <p:spPr>
          <a:xfrm>
            <a:off x="21732416"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622" name="Google Shape;622;g2ae656e71c9_0_577"/>
          <p:cNvSpPr/>
          <p:nvPr/>
        </p:nvSpPr>
        <p:spPr>
          <a:xfrm>
            <a:off x="6054423" y="965200"/>
            <a:ext cx="122781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Timeline</a:t>
            </a:r>
            <a:endParaRPr b="0" i="0" sz="8000" u="none" cap="none" strike="noStrike">
              <a:solidFill>
                <a:schemeClr val="dk1"/>
              </a:solidFill>
              <a:latin typeface="Calibri"/>
              <a:ea typeface="Calibri"/>
              <a:cs typeface="Calibri"/>
              <a:sym typeface="Calibri"/>
            </a:endParaRPr>
          </a:p>
        </p:txBody>
      </p:sp>
      <p:pic>
        <p:nvPicPr>
          <p:cNvPr descr=" " id="623" name="Google Shape;623;g2ae656e71c9_0_577"/>
          <p:cNvPicPr preferRelativeResize="0"/>
          <p:nvPr/>
        </p:nvPicPr>
        <p:blipFill rotWithShape="1">
          <a:blip r:embed="rId10">
            <a:alphaModFix/>
          </a:blip>
          <a:srcRect b="0" l="0" r="0" t="0"/>
          <a:stretch/>
        </p:blipFill>
        <p:spPr>
          <a:xfrm>
            <a:off x="1346368" y="4470400"/>
            <a:ext cx="22532616" cy="7251700"/>
          </a:xfrm>
          <a:prstGeom prst="rect">
            <a:avLst/>
          </a:prstGeom>
          <a:noFill/>
          <a:ln>
            <a:noFill/>
          </a:ln>
        </p:spPr>
      </p:pic>
      <p:sp>
        <p:nvSpPr>
          <p:cNvPr id="624" name="Google Shape;624;g2ae656e71c9_0_577"/>
          <p:cNvSpPr/>
          <p:nvPr/>
        </p:nvSpPr>
        <p:spPr>
          <a:xfrm>
            <a:off x="3454832"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5" name="Google Shape;625;g2ae656e71c9_0_577"/>
          <p:cNvPicPr preferRelativeResize="0"/>
          <p:nvPr/>
        </p:nvPicPr>
        <p:blipFill rotWithShape="1">
          <a:blip r:embed="rId11">
            <a:alphaModFix/>
          </a:blip>
          <a:srcRect b="0" l="0" r="0" t="0"/>
          <a:stretch/>
        </p:blipFill>
        <p:spPr>
          <a:xfrm>
            <a:off x="3454832" y="7200900"/>
            <a:ext cx="1625803" cy="1625600"/>
          </a:xfrm>
          <a:prstGeom prst="rect">
            <a:avLst/>
          </a:prstGeom>
          <a:noFill/>
          <a:ln>
            <a:noFill/>
          </a:ln>
        </p:spPr>
      </p:pic>
      <p:sp>
        <p:nvSpPr>
          <p:cNvPr id="626" name="Google Shape;626;g2ae656e71c9_0_577"/>
          <p:cNvSpPr/>
          <p:nvPr/>
        </p:nvSpPr>
        <p:spPr>
          <a:xfrm>
            <a:off x="3454832" y="7200900"/>
            <a:ext cx="1625700" cy="1625700"/>
          </a:xfrm>
          <a:prstGeom prst="roundRect">
            <a:avLst>
              <a:gd fmla="val 781313" name="adj"/>
            </a:avLst>
          </a:prstGeom>
          <a:noFill/>
          <a:ln cap="flat" cmpd="sng" w="12700">
            <a:solidFill>
              <a:srgbClr val="8E9D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2ae656e71c9_0_577"/>
          <p:cNvSpPr/>
          <p:nvPr/>
        </p:nvSpPr>
        <p:spPr>
          <a:xfrm>
            <a:off x="3442130" y="7454900"/>
            <a:ext cx="1651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9DFF"/>
              </a:buClr>
              <a:buSzPts val="4800"/>
              <a:buFont typeface="Poppins"/>
              <a:buNone/>
            </a:pPr>
            <a:r>
              <a:rPr b="1" i="0" lang="en-US" sz="4800" u="none" cap="none" strike="noStrike">
                <a:solidFill>
                  <a:srgbClr val="8E9DFF"/>
                </a:solidFill>
                <a:latin typeface="Poppins"/>
                <a:ea typeface="Poppins"/>
                <a:cs typeface="Poppins"/>
                <a:sym typeface="Poppins"/>
              </a:rPr>
              <a:t>2022</a:t>
            </a:r>
            <a:endParaRPr b="0" i="0" sz="4800" u="none" cap="none" strike="noStrike">
              <a:solidFill>
                <a:schemeClr val="dk1"/>
              </a:solidFill>
              <a:latin typeface="Calibri"/>
              <a:ea typeface="Calibri"/>
              <a:cs typeface="Calibri"/>
              <a:sym typeface="Calibri"/>
            </a:endParaRPr>
          </a:p>
        </p:txBody>
      </p:sp>
      <p:sp>
        <p:nvSpPr>
          <p:cNvPr id="628" name="Google Shape;628;g2ae656e71c9_0_577"/>
          <p:cNvSpPr/>
          <p:nvPr/>
        </p:nvSpPr>
        <p:spPr>
          <a:xfrm>
            <a:off x="5080635"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ae656e71c9_0_577"/>
          <p:cNvPicPr preferRelativeResize="0"/>
          <p:nvPr/>
        </p:nvPicPr>
        <p:blipFill rotWithShape="1">
          <a:blip r:embed="rId12">
            <a:alphaModFix/>
          </a:blip>
          <a:srcRect b="0" l="0" r="0" t="0"/>
          <a:stretch/>
        </p:blipFill>
        <p:spPr>
          <a:xfrm>
            <a:off x="5080635" y="7975600"/>
            <a:ext cx="3861283" cy="38100"/>
          </a:xfrm>
          <a:prstGeom prst="rect">
            <a:avLst/>
          </a:prstGeom>
          <a:noFill/>
          <a:ln>
            <a:noFill/>
          </a:ln>
        </p:spPr>
      </p:pic>
      <p:pic>
        <p:nvPicPr>
          <p:cNvPr descr=" " id="630" name="Google Shape;630;g2ae656e71c9_0_577"/>
          <p:cNvPicPr preferRelativeResize="0"/>
          <p:nvPr/>
        </p:nvPicPr>
        <p:blipFill rotWithShape="1">
          <a:blip r:embed="rId11">
            <a:alphaModFix/>
          </a:blip>
          <a:srcRect b="0" l="0" r="0" t="0"/>
          <a:stretch/>
        </p:blipFill>
        <p:spPr>
          <a:xfrm>
            <a:off x="8941918" y="7200900"/>
            <a:ext cx="1625803" cy="1625600"/>
          </a:xfrm>
          <a:prstGeom prst="rect">
            <a:avLst/>
          </a:prstGeom>
          <a:noFill/>
          <a:ln>
            <a:noFill/>
          </a:ln>
        </p:spPr>
      </p:pic>
      <p:sp>
        <p:nvSpPr>
          <p:cNvPr id="631" name="Google Shape;631;g2ae656e71c9_0_577"/>
          <p:cNvSpPr/>
          <p:nvPr/>
        </p:nvSpPr>
        <p:spPr>
          <a:xfrm>
            <a:off x="8941918" y="7200900"/>
            <a:ext cx="1625700" cy="1625700"/>
          </a:xfrm>
          <a:prstGeom prst="roundRect">
            <a:avLst>
              <a:gd fmla="val 781313" name="adj"/>
            </a:avLst>
          </a:prstGeom>
          <a:noFill/>
          <a:ln cap="flat" cmpd="sng" w="12700">
            <a:solidFill>
              <a:srgbClr val="8E9D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ae656e71c9_0_577"/>
          <p:cNvSpPr/>
          <p:nvPr/>
        </p:nvSpPr>
        <p:spPr>
          <a:xfrm>
            <a:off x="8916514" y="7454900"/>
            <a:ext cx="16767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9DFF"/>
              </a:buClr>
              <a:buSzPts val="4800"/>
              <a:buFont typeface="Poppins"/>
              <a:buNone/>
            </a:pPr>
            <a:r>
              <a:rPr b="1" i="0" lang="en-US" sz="4800" u="none" cap="none" strike="noStrike">
                <a:solidFill>
                  <a:srgbClr val="8E9DFF"/>
                </a:solidFill>
                <a:latin typeface="Poppins"/>
                <a:ea typeface="Poppins"/>
                <a:cs typeface="Poppins"/>
                <a:sym typeface="Poppins"/>
              </a:rPr>
              <a:t>2023</a:t>
            </a:r>
            <a:endParaRPr b="0" i="0" sz="4800" u="none" cap="none" strike="noStrike">
              <a:solidFill>
                <a:schemeClr val="dk1"/>
              </a:solidFill>
              <a:latin typeface="Calibri"/>
              <a:ea typeface="Calibri"/>
              <a:cs typeface="Calibri"/>
              <a:sym typeface="Calibri"/>
            </a:endParaRPr>
          </a:p>
        </p:txBody>
      </p:sp>
      <p:sp>
        <p:nvSpPr>
          <p:cNvPr id="633" name="Google Shape;633;g2ae656e71c9_0_577"/>
          <p:cNvSpPr/>
          <p:nvPr/>
        </p:nvSpPr>
        <p:spPr>
          <a:xfrm>
            <a:off x="10567721"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4" name="Google Shape;634;g2ae656e71c9_0_577"/>
          <p:cNvPicPr preferRelativeResize="0"/>
          <p:nvPr/>
        </p:nvPicPr>
        <p:blipFill rotWithShape="1">
          <a:blip r:embed="rId12">
            <a:alphaModFix/>
          </a:blip>
          <a:srcRect b="0" l="0" r="0" t="0"/>
          <a:stretch/>
        </p:blipFill>
        <p:spPr>
          <a:xfrm>
            <a:off x="10567721" y="7975600"/>
            <a:ext cx="3861283" cy="38100"/>
          </a:xfrm>
          <a:prstGeom prst="rect">
            <a:avLst/>
          </a:prstGeom>
          <a:noFill/>
          <a:ln>
            <a:noFill/>
          </a:ln>
        </p:spPr>
      </p:pic>
      <p:pic>
        <p:nvPicPr>
          <p:cNvPr descr=" " id="635" name="Google Shape;635;g2ae656e71c9_0_577"/>
          <p:cNvPicPr preferRelativeResize="0"/>
          <p:nvPr/>
        </p:nvPicPr>
        <p:blipFill rotWithShape="1">
          <a:blip r:embed="rId11">
            <a:alphaModFix/>
          </a:blip>
          <a:srcRect b="0" l="0" r="0" t="0"/>
          <a:stretch/>
        </p:blipFill>
        <p:spPr>
          <a:xfrm>
            <a:off x="14429003" y="7200900"/>
            <a:ext cx="1625803" cy="1625600"/>
          </a:xfrm>
          <a:prstGeom prst="rect">
            <a:avLst/>
          </a:prstGeom>
          <a:noFill/>
          <a:ln>
            <a:noFill/>
          </a:ln>
        </p:spPr>
      </p:pic>
      <p:sp>
        <p:nvSpPr>
          <p:cNvPr id="636" name="Google Shape;636;g2ae656e71c9_0_577"/>
          <p:cNvSpPr/>
          <p:nvPr/>
        </p:nvSpPr>
        <p:spPr>
          <a:xfrm>
            <a:off x="14429003" y="7200900"/>
            <a:ext cx="1625700" cy="1625700"/>
          </a:xfrm>
          <a:prstGeom prst="roundRect">
            <a:avLst>
              <a:gd fmla="val 781313" name="adj"/>
            </a:avLst>
          </a:prstGeom>
          <a:noFill/>
          <a:ln cap="flat" cmpd="sng" w="12700">
            <a:solidFill>
              <a:srgbClr val="8E9D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ae656e71c9_0_577"/>
          <p:cNvSpPr/>
          <p:nvPr/>
        </p:nvSpPr>
        <p:spPr>
          <a:xfrm>
            <a:off x="14384548" y="7454900"/>
            <a:ext cx="17148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9DFF"/>
              </a:buClr>
              <a:buSzPts val="4800"/>
              <a:buFont typeface="Poppins"/>
              <a:buNone/>
            </a:pPr>
            <a:r>
              <a:rPr b="1" i="0" lang="en-US" sz="4800" u="none" cap="none" strike="noStrike">
                <a:solidFill>
                  <a:srgbClr val="8E9DFF"/>
                </a:solidFill>
                <a:latin typeface="Poppins"/>
                <a:ea typeface="Poppins"/>
                <a:cs typeface="Poppins"/>
                <a:sym typeface="Poppins"/>
              </a:rPr>
              <a:t>2024</a:t>
            </a:r>
            <a:endParaRPr b="0" i="0" sz="4800" u="none" cap="none" strike="noStrike">
              <a:solidFill>
                <a:schemeClr val="dk1"/>
              </a:solidFill>
              <a:latin typeface="Calibri"/>
              <a:ea typeface="Calibri"/>
              <a:cs typeface="Calibri"/>
              <a:sym typeface="Calibri"/>
            </a:endParaRPr>
          </a:p>
        </p:txBody>
      </p:sp>
      <p:sp>
        <p:nvSpPr>
          <p:cNvPr id="638" name="Google Shape;638;g2ae656e71c9_0_577"/>
          <p:cNvSpPr/>
          <p:nvPr/>
        </p:nvSpPr>
        <p:spPr>
          <a:xfrm>
            <a:off x="16054807"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ae656e71c9_0_577"/>
          <p:cNvPicPr preferRelativeResize="0"/>
          <p:nvPr/>
        </p:nvPicPr>
        <p:blipFill rotWithShape="1">
          <a:blip r:embed="rId12">
            <a:alphaModFix/>
          </a:blip>
          <a:srcRect b="0" l="0" r="0" t="0"/>
          <a:stretch/>
        </p:blipFill>
        <p:spPr>
          <a:xfrm>
            <a:off x="16054807" y="7975600"/>
            <a:ext cx="3861283" cy="38100"/>
          </a:xfrm>
          <a:prstGeom prst="rect">
            <a:avLst/>
          </a:prstGeom>
          <a:noFill/>
          <a:ln>
            <a:noFill/>
          </a:ln>
        </p:spPr>
      </p:pic>
      <p:pic>
        <p:nvPicPr>
          <p:cNvPr descr=" " id="640" name="Google Shape;640;g2ae656e71c9_0_577"/>
          <p:cNvPicPr preferRelativeResize="0"/>
          <p:nvPr/>
        </p:nvPicPr>
        <p:blipFill rotWithShape="1">
          <a:blip r:embed="rId11">
            <a:alphaModFix/>
          </a:blip>
          <a:srcRect b="0" l="0" r="0" t="0"/>
          <a:stretch/>
        </p:blipFill>
        <p:spPr>
          <a:xfrm>
            <a:off x="19916089" y="7200900"/>
            <a:ext cx="1625803" cy="1625600"/>
          </a:xfrm>
          <a:prstGeom prst="rect">
            <a:avLst/>
          </a:prstGeom>
          <a:noFill/>
          <a:ln>
            <a:noFill/>
          </a:ln>
        </p:spPr>
      </p:pic>
      <p:sp>
        <p:nvSpPr>
          <p:cNvPr id="641" name="Google Shape;641;g2ae656e71c9_0_577"/>
          <p:cNvSpPr/>
          <p:nvPr/>
        </p:nvSpPr>
        <p:spPr>
          <a:xfrm>
            <a:off x="19916089" y="7200900"/>
            <a:ext cx="1625700" cy="1625700"/>
          </a:xfrm>
          <a:prstGeom prst="roundRect">
            <a:avLst>
              <a:gd fmla="val 781313" name="adj"/>
            </a:avLst>
          </a:prstGeom>
          <a:noFill/>
          <a:ln cap="flat" cmpd="sng" w="12700">
            <a:solidFill>
              <a:srgbClr val="8E9D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ae656e71c9_0_577"/>
          <p:cNvSpPr/>
          <p:nvPr/>
        </p:nvSpPr>
        <p:spPr>
          <a:xfrm>
            <a:off x="19877984" y="7454900"/>
            <a:ext cx="17019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9DFF"/>
              </a:buClr>
              <a:buSzPts val="4800"/>
              <a:buFont typeface="Poppins"/>
              <a:buNone/>
            </a:pPr>
            <a:r>
              <a:rPr b="1" i="0" lang="en-US" sz="4800" u="none" cap="none" strike="noStrike">
                <a:solidFill>
                  <a:srgbClr val="8E9DFF"/>
                </a:solidFill>
                <a:latin typeface="Poppins"/>
                <a:ea typeface="Poppins"/>
                <a:cs typeface="Poppins"/>
                <a:sym typeface="Poppins"/>
              </a:rPr>
              <a:t>2025</a:t>
            </a:r>
            <a:endParaRPr b="0" i="0" sz="4800" u="none" cap="none" strike="noStrike">
              <a:solidFill>
                <a:schemeClr val="dk1"/>
              </a:solidFill>
              <a:latin typeface="Calibri"/>
              <a:ea typeface="Calibri"/>
              <a:cs typeface="Calibri"/>
              <a:sym typeface="Calibri"/>
            </a:endParaRPr>
          </a:p>
        </p:txBody>
      </p:sp>
      <p:sp>
        <p:nvSpPr>
          <p:cNvPr id="643" name="Google Shape;643;g2ae656e71c9_0_577"/>
          <p:cNvSpPr/>
          <p:nvPr/>
        </p:nvSpPr>
        <p:spPr>
          <a:xfrm>
            <a:off x="1346368"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2ae656e71c9_0_577"/>
          <p:cNvSpPr/>
          <p:nvPr/>
        </p:nvSpPr>
        <p:spPr>
          <a:xfrm>
            <a:off x="1346368"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g2ae656e71c9_0_577"/>
          <p:cNvSpPr/>
          <p:nvPr/>
        </p:nvSpPr>
        <p:spPr>
          <a:xfrm>
            <a:off x="1244756" y="44704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646" name="Google Shape;646;g2ae656e71c9_0_577"/>
          <p:cNvSpPr/>
          <p:nvPr/>
        </p:nvSpPr>
        <p:spPr>
          <a:xfrm>
            <a:off x="1278626" y="5486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647" name="Google Shape;647;g2ae656e71c9_0_577"/>
          <p:cNvSpPr/>
          <p:nvPr/>
        </p:nvSpPr>
        <p:spPr>
          <a:xfrm>
            <a:off x="12345943"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g2ae656e71c9_0_577"/>
          <p:cNvSpPr/>
          <p:nvPr/>
        </p:nvSpPr>
        <p:spPr>
          <a:xfrm>
            <a:off x="12345943" y="44704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2ae656e71c9_0_577"/>
          <p:cNvSpPr/>
          <p:nvPr/>
        </p:nvSpPr>
        <p:spPr>
          <a:xfrm>
            <a:off x="12244330" y="44704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Migration</a:t>
            </a:r>
            <a:endParaRPr b="0" i="0" sz="4800" u="none" cap="none" strike="noStrike">
              <a:solidFill>
                <a:schemeClr val="dk1"/>
              </a:solidFill>
              <a:latin typeface="Calibri"/>
              <a:ea typeface="Calibri"/>
              <a:cs typeface="Calibri"/>
              <a:sym typeface="Calibri"/>
            </a:endParaRPr>
          </a:p>
        </p:txBody>
      </p:sp>
      <p:sp>
        <p:nvSpPr>
          <p:cNvPr id="650" name="Google Shape;650;g2ae656e71c9_0_577"/>
          <p:cNvSpPr/>
          <p:nvPr/>
        </p:nvSpPr>
        <p:spPr>
          <a:xfrm>
            <a:off x="12278201" y="54864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51" name="Google Shape;651;g2ae656e71c9_0_577"/>
          <p:cNvSpPr/>
          <p:nvPr/>
        </p:nvSpPr>
        <p:spPr>
          <a:xfrm>
            <a:off x="17782222"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ae656e71c9_0_577"/>
          <p:cNvSpPr/>
          <p:nvPr/>
        </p:nvSpPr>
        <p:spPr>
          <a:xfrm>
            <a:off x="17782222"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2ae656e71c9_0_577"/>
          <p:cNvSpPr/>
          <p:nvPr/>
        </p:nvSpPr>
        <p:spPr>
          <a:xfrm>
            <a:off x="17680610" y="94869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Rainbow Sightings</a:t>
            </a:r>
            <a:endParaRPr b="0" i="0" sz="4800" u="none" cap="none" strike="noStrike">
              <a:solidFill>
                <a:schemeClr val="dk1"/>
              </a:solidFill>
              <a:latin typeface="Calibri"/>
              <a:ea typeface="Calibri"/>
              <a:cs typeface="Calibri"/>
              <a:sym typeface="Calibri"/>
            </a:endParaRPr>
          </a:p>
        </p:txBody>
      </p:sp>
      <p:sp>
        <p:nvSpPr>
          <p:cNvPr id="654" name="Google Shape;654;g2ae656e71c9_0_577"/>
          <p:cNvSpPr/>
          <p:nvPr/>
        </p:nvSpPr>
        <p:spPr>
          <a:xfrm>
            <a:off x="17714481" y="10502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55" name="Google Shape;655;g2ae656e71c9_0_577"/>
          <p:cNvSpPr/>
          <p:nvPr/>
        </p:nvSpPr>
        <p:spPr>
          <a:xfrm>
            <a:off x="6909664"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ae656e71c9_0_577"/>
          <p:cNvSpPr/>
          <p:nvPr/>
        </p:nvSpPr>
        <p:spPr>
          <a:xfrm>
            <a:off x="6909664" y="9486900"/>
            <a:ext cx="6096900" cy="223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2ae656e71c9_0_577"/>
          <p:cNvSpPr/>
          <p:nvPr/>
        </p:nvSpPr>
        <p:spPr>
          <a:xfrm>
            <a:off x="6808051" y="9486900"/>
            <a:ext cx="63000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Enchanted Pool</a:t>
            </a:r>
            <a:endParaRPr b="0" i="0" sz="4800" u="none" cap="none" strike="noStrike">
              <a:solidFill>
                <a:schemeClr val="dk1"/>
              </a:solidFill>
              <a:latin typeface="Calibri"/>
              <a:ea typeface="Calibri"/>
              <a:cs typeface="Calibri"/>
              <a:sym typeface="Calibri"/>
            </a:endParaRPr>
          </a:p>
        </p:txBody>
      </p:sp>
      <p:sp>
        <p:nvSpPr>
          <p:cNvPr id="658" name="Google Shape;658;g2ae656e71c9_0_577"/>
          <p:cNvSpPr/>
          <p:nvPr/>
        </p:nvSpPr>
        <p:spPr>
          <a:xfrm>
            <a:off x="6841922" y="105029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663" name="Shape 663"/>
        <p:cNvGrpSpPr/>
        <p:nvPr/>
      </p:nvGrpSpPr>
      <p:grpSpPr>
        <a:xfrm>
          <a:off x="0" y="0"/>
          <a:ext cx="0" cy="0"/>
          <a:chOff x="0" y="0"/>
          <a:chExt cx="0" cy="0"/>
        </a:xfrm>
      </p:grpSpPr>
      <p:pic>
        <p:nvPicPr>
          <p:cNvPr descr=" " id="664" name="Google Shape;664;g2ae656e71c9_0_626"/>
          <p:cNvPicPr preferRelativeResize="0"/>
          <p:nvPr/>
        </p:nvPicPr>
        <p:blipFill rotWithShape="1">
          <a:blip r:embed="rId3">
            <a:alphaModFix/>
          </a:blip>
          <a:srcRect b="0" l="0" r="0" t="0"/>
          <a:stretch/>
        </p:blipFill>
        <p:spPr>
          <a:xfrm>
            <a:off x="-889111" y="-2540000"/>
            <a:ext cx="6170277" cy="12900520"/>
          </a:xfrm>
          <a:prstGeom prst="rect">
            <a:avLst/>
          </a:prstGeom>
          <a:noFill/>
          <a:ln>
            <a:noFill/>
          </a:ln>
        </p:spPr>
      </p:pic>
      <p:pic>
        <p:nvPicPr>
          <p:cNvPr descr=" " id="665" name="Google Shape;665;g2ae656e71c9_0_626"/>
          <p:cNvPicPr preferRelativeResize="0"/>
          <p:nvPr/>
        </p:nvPicPr>
        <p:blipFill rotWithShape="1">
          <a:blip r:embed="rId4">
            <a:alphaModFix/>
          </a:blip>
          <a:srcRect b="0" l="0" r="0" t="0"/>
          <a:stretch/>
        </p:blipFill>
        <p:spPr>
          <a:xfrm>
            <a:off x="19230203" y="9398000"/>
            <a:ext cx="11171417" cy="11170095"/>
          </a:xfrm>
          <a:prstGeom prst="rect">
            <a:avLst/>
          </a:prstGeom>
          <a:noFill/>
          <a:ln>
            <a:noFill/>
          </a:ln>
        </p:spPr>
      </p:pic>
      <p:pic>
        <p:nvPicPr>
          <p:cNvPr descr=" " id="666" name="Google Shape;666;g2ae656e71c9_0_626"/>
          <p:cNvPicPr preferRelativeResize="0"/>
          <p:nvPr/>
        </p:nvPicPr>
        <p:blipFill rotWithShape="1">
          <a:blip r:embed="rId5">
            <a:alphaModFix/>
          </a:blip>
          <a:srcRect b="0" l="0" r="0" t="0"/>
          <a:stretch/>
        </p:blipFill>
        <p:spPr>
          <a:xfrm>
            <a:off x="0" y="1231900"/>
            <a:ext cx="24387048" cy="38100"/>
          </a:xfrm>
          <a:prstGeom prst="rect">
            <a:avLst/>
          </a:prstGeom>
          <a:noFill/>
          <a:ln>
            <a:noFill/>
          </a:ln>
        </p:spPr>
      </p:pic>
      <p:pic>
        <p:nvPicPr>
          <p:cNvPr descr=" " id="667" name="Google Shape;667;g2ae656e71c9_0_626"/>
          <p:cNvPicPr preferRelativeResize="0"/>
          <p:nvPr/>
        </p:nvPicPr>
        <p:blipFill rotWithShape="1">
          <a:blip r:embed="rId5">
            <a:alphaModFix/>
          </a:blip>
          <a:srcRect b="0" l="0" r="0" t="0"/>
          <a:stretch/>
        </p:blipFill>
        <p:spPr>
          <a:xfrm>
            <a:off x="0" y="12407900"/>
            <a:ext cx="24387048" cy="38100"/>
          </a:xfrm>
          <a:prstGeom prst="rect">
            <a:avLst/>
          </a:prstGeom>
          <a:noFill/>
          <a:ln>
            <a:noFill/>
          </a:ln>
        </p:spPr>
      </p:pic>
      <p:pic>
        <p:nvPicPr>
          <p:cNvPr descr=" " id="668" name="Google Shape;668;g2ae656e71c9_0_626"/>
          <p:cNvPicPr preferRelativeResize="0"/>
          <p:nvPr/>
        </p:nvPicPr>
        <p:blipFill rotWithShape="1">
          <a:blip r:embed="rId6">
            <a:alphaModFix/>
          </a:blip>
          <a:srcRect b="0" l="0" r="0" t="0"/>
          <a:stretch/>
        </p:blipFill>
        <p:spPr>
          <a:xfrm>
            <a:off x="406451" y="254000"/>
            <a:ext cx="3098887" cy="774700"/>
          </a:xfrm>
          <a:prstGeom prst="rect">
            <a:avLst/>
          </a:prstGeom>
          <a:noFill/>
          <a:ln>
            <a:noFill/>
          </a:ln>
        </p:spPr>
      </p:pic>
      <p:sp>
        <p:nvSpPr>
          <p:cNvPr id="669" name="Google Shape;669;g2ae656e71c9_0_626"/>
          <p:cNvSpPr/>
          <p:nvPr/>
        </p:nvSpPr>
        <p:spPr>
          <a:xfrm>
            <a:off x="10986873"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670" name="Google Shape;670;g2ae656e71c9_0_626"/>
          <p:cNvSpPr/>
          <p:nvPr/>
        </p:nvSpPr>
        <p:spPr>
          <a:xfrm>
            <a:off x="6054423" y="1905000"/>
            <a:ext cx="122781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Information</a:t>
            </a:r>
            <a:endParaRPr b="0" i="0" sz="8000" u="none" cap="none" strike="noStrike">
              <a:solidFill>
                <a:schemeClr val="dk1"/>
              </a:solidFill>
              <a:latin typeface="Calibri"/>
              <a:ea typeface="Calibri"/>
              <a:cs typeface="Calibri"/>
              <a:sym typeface="Calibri"/>
            </a:endParaRPr>
          </a:p>
        </p:txBody>
      </p:sp>
      <p:sp>
        <p:nvSpPr>
          <p:cNvPr id="671" name="Google Shape;671;g2ae656e71c9_0_626"/>
          <p:cNvSpPr/>
          <p:nvPr/>
        </p:nvSpPr>
        <p:spPr>
          <a:xfrm>
            <a:off x="1714714" y="4203700"/>
            <a:ext cx="6122100" cy="75183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2ae656e71c9_0_626"/>
          <p:cNvSpPr/>
          <p:nvPr/>
        </p:nvSpPr>
        <p:spPr>
          <a:xfrm>
            <a:off x="3962895" y="4508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3" name="Google Shape;673;g2ae656e71c9_0_626"/>
          <p:cNvPicPr preferRelativeResize="0"/>
          <p:nvPr/>
        </p:nvPicPr>
        <p:blipFill rotWithShape="1">
          <a:blip r:embed="rId7">
            <a:alphaModFix/>
          </a:blip>
          <a:srcRect b="0" l="0" r="0" t="0"/>
          <a:stretch/>
        </p:blipFill>
        <p:spPr>
          <a:xfrm>
            <a:off x="3962895" y="4508500"/>
            <a:ext cx="1625803" cy="1625600"/>
          </a:xfrm>
          <a:prstGeom prst="rect">
            <a:avLst/>
          </a:prstGeom>
          <a:noFill/>
          <a:ln>
            <a:noFill/>
          </a:ln>
        </p:spPr>
      </p:pic>
      <p:pic>
        <p:nvPicPr>
          <p:cNvPr descr=" " id="674" name="Google Shape;674;g2ae656e71c9_0_626"/>
          <p:cNvPicPr preferRelativeResize="0"/>
          <p:nvPr/>
        </p:nvPicPr>
        <p:blipFill rotWithShape="1">
          <a:blip r:embed="rId8">
            <a:alphaModFix/>
          </a:blip>
          <a:srcRect b="0" l="0" r="0" t="0"/>
          <a:stretch/>
        </p:blipFill>
        <p:spPr>
          <a:xfrm>
            <a:off x="4242330" y="4622800"/>
            <a:ext cx="1066933" cy="1397000"/>
          </a:xfrm>
          <a:prstGeom prst="rect">
            <a:avLst/>
          </a:prstGeom>
          <a:noFill/>
          <a:ln>
            <a:noFill/>
          </a:ln>
        </p:spPr>
      </p:pic>
      <p:sp>
        <p:nvSpPr>
          <p:cNvPr id="675" name="Google Shape;675;g2ae656e71c9_0_626"/>
          <p:cNvSpPr/>
          <p:nvPr/>
        </p:nvSpPr>
        <p:spPr>
          <a:xfrm>
            <a:off x="2121165" y="6438900"/>
            <a:ext cx="5309400" cy="49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ae656e71c9_0_626"/>
          <p:cNvSpPr/>
          <p:nvPr/>
        </p:nvSpPr>
        <p:spPr>
          <a:xfrm>
            <a:off x="2019552" y="6438900"/>
            <a:ext cx="5512500" cy="20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Spellcasting Competition</a:t>
            </a:r>
            <a:endParaRPr b="0" i="0" sz="4800" u="none" cap="none" strike="noStrike">
              <a:solidFill>
                <a:schemeClr val="dk1"/>
              </a:solidFill>
              <a:latin typeface="Calibri"/>
              <a:ea typeface="Calibri"/>
              <a:cs typeface="Calibri"/>
              <a:sym typeface="Calibri"/>
            </a:endParaRPr>
          </a:p>
        </p:txBody>
      </p:sp>
      <p:sp>
        <p:nvSpPr>
          <p:cNvPr id="677" name="Google Shape;677;g2ae656e71c9_0_626"/>
          <p:cNvSpPr/>
          <p:nvPr/>
        </p:nvSpPr>
        <p:spPr>
          <a:xfrm>
            <a:off x="2053423" y="83693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678" name="Google Shape;678;g2ae656e71c9_0_626"/>
          <p:cNvSpPr/>
          <p:nvPr/>
        </p:nvSpPr>
        <p:spPr>
          <a:xfrm>
            <a:off x="9132441" y="4203700"/>
            <a:ext cx="6122100" cy="75183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2ae656e71c9_0_626"/>
          <p:cNvSpPr/>
          <p:nvPr/>
        </p:nvSpPr>
        <p:spPr>
          <a:xfrm>
            <a:off x="11380622" y="4508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g2ae656e71c9_0_626"/>
          <p:cNvPicPr preferRelativeResize="0"/>
          <p:nvPr/>
        </p:nvPicPr>
        <p:blipFill rotWithShape="1">
          <a:blip r:embed="rId7">
            <a:alphaModFix/>
          </a:blip>
          <a:srcRect b="0" l="0" r="0" t="0"/>
          <a:stretch/>
        </p:blipFill>
        <p:spPr>
          <a:xfrm>
            <a:off x="11380622" y="4508500"/>
            <a:ext cx="1625803" cy="1625600"/>
          </a:xfrm>
          <a:prstGeom prst="rect">
            <a:avLst/>
          </a:prstGeom>
          <a:noFill/>
          <a:ln>
            <a:noFill/>
          </a:ln>
        </p:spPr>
      </p:pic>
      <p:pic>
        <p:nvPicPr>
          <p:cNvPr descr=" " id="681" name="Google Shape;681;g2ae656e71c9_0_626"/>
          <p:cNvPicPr preferRelativeResize="0"/>
          <p:nvPr/>
        </p:nvPicPr>
        <p:blipFill rotWithShape="1">
          <a:blip r:embed="rId9">
            <a:alphaModFix/>
          </a:blip>
          <a:srcRect b="0" l="0" r="0" t="0"/>
          <a:stretch/>
        </p:blipFill>
        <p:spPr>
          <a:xfrm>
            <a:off x="11558445" y="4635624"/>
            <a:ext cx="1270159" cy="1320676"/>
          </a:xfrm>
          <a:prstGeom prst="rect">
            <a:avLst/>
          </a:prstGeom>
          <a:noFill/>
          <a:ln>
            <a:noFill/>
          </a:ln>
        </p:spPr>
      </p:pic>
      <p:sp>
        <p:nvSpPr>
          <p:cNvPr id="682" name="Google Shape;682;g2ae656e71c9_0_626"/>
          <p:cNvSpPr/>
          <p:nvPr/>
        </p:nvSpPr>
        <p:spPr>
          <a:xfrm>
            <a:off x="9538892" y="6438900"/>
            <a:ext cx="5309400" cy="49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2ae656e71c9_0_626"/>
          <p:cNvSpPr/>
          <p:nvPr/>
        </p:nvSpPr>
        <p:spPr>
          <a:xfrm>
            <a:off x="9437280" y="6438900"/>
            <a:ext cx="5512500" cy="20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Hunt</a:t>
            </a:r>
            <a:endParaRPr b="0" i="0" sz="4800" u="none" cap="none" strike="noStrike">
              <a:solidFill>
                <a:schemeClr val="dk1"/>
              </a:solidFill>
              <a:latin typeface="Calibri"/>
              <a:ea typeface="Calibri"/>
              <a:cs typeface="Calibri"/>
              <a:sym typeface="Calibri"/>
            </a:endParaRPr>
          </a:p>
        </p:txBody>
      </p:sp>
      <p:sp>
        <p:nvSpPr>
          <p:cNvPr id="684" name="Google Shape;684;g2ae656e71c9_0_626"/>
          <p:cNvSpPr/>
          <p:nvPr/>
        </p:nvSpPr>
        <p:spPr>
          <a:xfrm>
            <a:off x="9471150" y="83693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685" name="Google Shape;685;g2ae656e71c9_0_626"/>
          <p:cNvSpPr/>
          <p:nvPr/>
        </p:nvSpPr>
        <p:spPr>
          <a:xfrm>
            <a:off x="16550169" y="4203700"/>
            <a:ext cx="6122100" cy="7518300"/>
          </a:xfrm>
          <a:prstGeom prst="roundRect">
            <a:avLst>
              <a:gd fmla="val 3286"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ae656e71c9_0_626"/>
          <p:cNvSpPr/>
          <p:nvPr/>
        </p:nvSpPr>
        <p:spPr>
          <a:xfrm>
            <a:off x="18798350" y="45085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7" name="Google Shape;687;g2ae656e71c9_0_626"/>
          <p:cNvPicPr preferRelativeResize="0"/>
          <p:nvPr/>
        </p:nvPicPr>
        <p:blipFill rotWithShape="1">
          <a:blip r:embed="rId7">
            <a:alphaModFix/>
          </a:blip>
          <a:srcRect b="0" l="0" r="0" t="0"/>
          <a:stretch/>
        </p:blipFill>
        <p:spPr>
          <a:xfrm>
            <a:off x="18798350" y="4508500"/>
            <a:ext cx="1625803" cy="1625600"/>
          </a:xfrm>
          <a:prstGeom prst="rect">
            <a:avLst/>
          </a:prstGeom>
          <a:noFill/>
          <a:ln>
            <a:noFill/>
          </a:ln>
        </p:spPr>
      </p:pic>
      <p:pic>
        <p:nvPicPr>
          <p:cNvPr descr=" " id="688" name="Google Shape;688;g2ae656e71c9_0_626"/>
          <p:cNvPicPr preferRelativeResize="0"/>
          <p:nvPr/>
        </p:nvPicPr>
        <p:blipFill rotWithShape="1">
          <a:blip r:embed="rId10">
            <a:alphaModFix/>
          </a:blip>
          <a:srcRect b="0" l="0" r="0" t="0"/>
          <a:stretch/>
        </p:blipFill>
        <p:spPr>
          <a:xfrm>
            <a:off x="19039680" y="4749800"/>
            <a:ext cx="1143143" cy="1143000"/>
          </a:xfrm>
          <a:prstGeom prst="rect">
            <a:avLst/>
          </a:prstGeom>
          <a:noFill/>
          <a:ln>
            <a:noFill/>
          </a:ln>
        </p:spPr>
      </p:pic>
      <p:sp>
        <p:nvSpPr>
          <p:cNvPr id="689" name="Google Shape;689;g2ae656e71c9_0_626"/>
          <p:cNvSpPr/>
          <p:nvPr/>
        </p:nvSpPr>
        <p:spPr>
          <a:xfrm>
            <a:off x="16956619" y="6438900"/>
            <a:ext cx="5309400" cy="497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g2ae656e71c9_0_626"/>
          <p:cNvSpPr/>
          <p:nvPr/>
        </p:nvSpPr>
        <p:spPr>
          <a:xfrm>
            <a:off x="16855007" y="6438900"/>
            <a:ext cx="5512500" cy="2031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691" name="Google Shape;691;g2ae656e71c9_0_626"/>
          <p:cNvSpPr/>
          <p:nvPr/>
        </p:nvSpPr>
        <p:spPr>
          <a:xfrm>
            <a:off x="16888878" y="83693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696" name="Shape 696"/>
        <p:cNvGrpSpPr/>
        <p:nvPr/>
      </p:nvGrpSpPr>
      <p:grpSpPr>
        <a:xfrm>
          <a:off x="0" y="0"/>
          <a:ext cx="0" cy="0"/>
          <a:chOff x="0" y="0"/>
          <a:chExt cx="0" cy="0"/>
        </a:xfrm>
      </p:grpSpPr>
      <p:pic>
        <p:nvPicPr>
          <p:cNvPr descr=" " id="697" name="Google Shape;697;g2ae656e71c9_0_658"/>
          <p:cNvPicPr preferRelativeResize="0"/>
          <p:nvPr/>
        </p:nvPicPr>
        <p:blipFill rotWithShape="1">
          <a:blip r:embed="rId3">
            <a:alphaModFix/>
          </a:blip>
          <a:srcRect b="0" l="0" r="0" t="0"/>
          <a:stretch/>
        </p:blipFill>
        <p:spPr>
          <a:xfrm>
            <a:off x="-2819752" y="-8661400"/>
            <a:ext cx="11171417" cy="11170170"/>
          </a:xfrm>
          <a:prstGeom prst="rect">
            <a:avLst/>
          </a:prstGeom>
          <a:noFill/>
          <a:ln>
            <a:noFill/>
          </a:ln>
        </p:spPr>
      </p:pic>
      <p:pic>
        <p:nvPicPr>
          <p:cNvPr descr=" " id="698" name="Google Shape;698;g2ae656e71c9_0_658"/>
          <p:cNvPicPr preferRelativeResize="0"/>
          <p:nvPr/>
        </p:nvPicPr>
        <p:blipFill rotWithShape="1">
          <a:blip r:embed="rId4">
            <a:alphaModFix/>
          </a:blip>
          <a:srcRect b="0" l="0" r="0" t="0"/>
          <a:stretch/>
        </p:blipFill>
        <p:spPr>
          <a:xfrm>
            <a:off x="-4242330" y="10629900"/>
            <a:ext cx="11171417" cy="11170095"/>
          </a:xfrm>
          <a:prstGeom prst="rect">
            <a:avLst/>
          </a:prstGeom>
          <a:noFill/>
          <a:ln>
            <a:noFill/>
          </a:ln>
        </p:spPr>
      </p:pic>
      <p:pic>
        <p:nvPicPr>
          <p:cNvPr descr=" " id="699" name="Google Shape;699;g2ae656e71c9_0_658"/>
          <p:cNvPicPr preferRelativeResize="0"/>
          <p:nvPr/>
        </p:nvPicPr>
        <p:blipFill rotWithShape="1">
          <a:blip r:embed="rId5">
            <a:alphaModFix/>
          </a:blip>
          <a:srcRect b="0" l="0" r="0" t="0"/>
          <a:stretch/>
        </p:blipFill>
        <p:spPr>
          <a:xfrm>
            <a:off x="20817902" y="6858000"/>
            <a:ext cx="11171138" cy="11169798"/>
          </a:xfrm>
          <a:prstGeom prst="rect">
            <a:avLst/>
          </a:prstGeom>
          <a:noFill/>
          <a:ln>
            <a:noFill/>
          </a:ln>
        </p:spPr>
      </p:pic>
      <p:pic>
        <p:nvPicPr>
          <p:cNvPr descr=" " id="700" name="Google Shape;700;g2ae656e71c9_0_658"/>
          <p:cNvPicPr preferRelativeResize="0"/>
          <p:nvPr/>
        </p:nvPicPr>
        <p:blipFill rotWithShape="1">
          <a:blip r:embed="rId6">
            <a:alphaModFix/>
          </a:blip>
          <a:srcRect b="0" l="0" r="0" t="0"/>
          <a:stretch/>
        </p:blipFill>
        <p:spPr>
          <a:xfrm>
            <a:off x="1232054" y="0"/>
            <a:ext cx="38105" cy="13716000"/>
          </a:xfrm>
          <a:prstGeom prst="rect">
            <a:avLst/>
          </a:prstGeom>
          <a:noFill/>
          <a:ln>
            <a:noFill/>
          </a:ln>
        </p:spPr>
      </p:pic>
      <p:pic>
        <p:nvPicPr>
          <p:cNvPr descr=" " id="701" name="Google Shape;701;g2ae656e71c9_0_658"/>
          <p:cNvPicPr preferRelativeResize="0"/>
          <p:nvPr/>
        </p:nvPicPr>
        <p:blipFill rotWithShape="1">
          <a:blip r:embed="rId7">
            <a:alphaModFix/>
          </a:blip>
          <a:srcRect b="0" l="0" r="0" t="0"/>
          <a:stretch/>
        </p:blipFill>
        <p:spPr>
          <a:xfrm>
            <a:off x="1727416" y="12407900"/>
            <a:ext cx="22659632" cy="38100"/>
          </a:xfrm>
          <a:prstGeom prst="rect">
            <a:avLst/>
          </a:prstGeom>
          <a:noFill/>
          <a:ln>
            <a:noFill/>
          </a:ln>
        </p:spPr>
      </p:pic>
      <p:pic>
        <p:nvPicPr>
          <p:cNvPr descr=" " id="702" name="Google Shape;702;g2ae656e71c9_0_658"/>
          <p:cNvPicPr preferRelativeResize="0"/>
          <p:nvPr/>
        </p:nvPicPr>
        <p:blipFill rotWithShape="1">
          <a:blip r:embed="rId8">
            <a:alphaModFix/>
          </a:blip>
          <a:srcRect b="0" l="0" r="0" t="0"/>
          <a:stretch/>
        </p:blipFill>
        <p:spPr>
          <a:xfrm>
            <a:off x="18938067" y="1231900"/>
            <a:ext cx="4576888" cy="156964"/>
          </a:xfrm>
          <a:prstGeom prst="rect">
            <a:avLst/>
          </a:prstGeom>
          <a:noFill/>
          <a:ln>
            <a:noFill/>
          </a:ln>
        </p:spPr>
      </p:pic>
      <p:pic>
        <p:nvPicPr>
          <p:cNvPr descr=" " id="703" name="Google Shape;703;g2ae656e71c9_0_658"/>
          <p:cNvPicPr preferRelativeResize="0"/>
          <p:nvPr/>
        </p:nvPicPr>
        <p:blipFill rotWithShape="1">
          <a:blip r:embed="rId9">
            <a:alphaModFix/>
          </a:blip>
          <a:srcRect b="0" l="0" r="0" t="0"/>
          <a:stretch/>
        </p:blipFill>
        <p:spPr>
          <a:xfrm>
            <a:off x="1270159" y="12573000"/>
            <a:ext cx="3200800" cy="1016000"/>
          </a:xfrm>
          <a:prstGeom prst="rect">
            <a:avLst/>
          </a:prstGeom>
          <a:noFill/>
          <a:ln>
            <a:noFill/>
          </a:ln>
        </p:spPr>
      </p:pic>
      <p:sp>
        <p:nvSpPr>
          <p:cNvPr id="704" name="Google Shape;704;g2ae656e71c9_0_658"/>
          <p:cNvSpPr/>
          <p:nvPr/>
        </p:nvSpPr>
        <p:spPr>
          <a:xfrm>
            <a:off x="21732416"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705" name="Google Shape;705;g2ae656e71c9_0_658"/>
          <p:cNvSpPr/>
          <p:nvPr/>
        </p:nvSpPr>
        <p:spPr>
          <a:xfrm>
            <a:off x="3010276" y="927100"/>
            <a:ext cx="5851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Graph</a:t>
            </a:r>
            <a:endParaRPr b="0" i="0" sz="8000" u="none" cap="none" strike="noStrike">
              <a:solidFill>
                <a:schemeClr val="dk1"/>
              </a:solidFill>
              <a:latin typeface="Calibri"/>
              <a:ea typeface="Calibri"/>
              <a:cs typeface="Calibri"/>
              <a:sym typeface="Calibri"/>
            </a:endParaRPr>
          </a:p>
        </p:txBody>
      </p:sp>
      <p:pic>
        <p:nvPicPr>
          <p:cNvPr descr=" " id="706" name="Google Shape;706;g2ae656e71c9_0_658"/>
          <p:cNvPicPr preferRelativeResize="0"/>
          <p:nvPr/>
        </p:nvPicPr>
        <p:blipFill rotWithShape="1">
          <a:blip r:embed="rId10">
            <a:alphaModFix/>
          </a:blip>
          <a:srcRect b="0" l="0" r="0" t="0"/>
          <a:stretch/>
        </p:blipFill>
        <p:spPr>
          <a:xfrm>
            <a:off x="3010276" y="3162300"/>
            <a:ext cx="18366496" cy="9258300"/>
          </a:xfrm>
          <a:prstGeom prst="rect">
            <a:avLst/>
          </a:prstGeom>
          <a:noFill/>
          <a:ln>
            <a:noFill/>
          </a:ln>
        </p:spPr>
      </p:pic>
      <p:pic>
        <p:nvPicPr>
          <p:cNvPr descr=" " id="707" name="Google Shape;707;g2ae656e71c9_0_658"/>
          <p:cNvPicPr preferRelativeResize="0"/>
          <p:nvPr/>
        </p:nvPicPr>
        <p:blipFill rotWithShape="1">
          <a:blip r:embed="rId10">
            <a:alphaModFix/>
          </a:blip>
          <a:srcRect b="0" l="0" r="0" t="0"/>
          <a:stretch/>
        </p:blipFill>
        <p:spPr>
          <a:xfrm>
            <a:off x="3010276" y="3162300"/>
            <a:ext cx="18366496" cy="9258300"/>
          </a:xfrm>
          <a:prstGeom prst="rect">
            <a:avLst/>
          </a:prstGeom>
          <a:noFill/>
          <a:ln>
            <a:noFill/>
          </a:ln>
        </p:spPr>
      </p:pic>
      <p:sp>
        <p:nvSpPr>
          <p:cNvPr id="708" name="Google Shape;708;g2ae656e71c9_0_658"/>
          <p:cNvSpPr/>
          <p:nvPr/>
        </p:nvSpPr>
        <p:spPr>
          <a:xfrm>
            <a:off x="3010276" y="3162300"/>
            <a:ext cx="18366600" cy="902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g2ae656e71c9_0_658"/>
          <p:cNvSpPr/>
          <p:nvPr/>
        </p:nvSpPr>
        <p:spPr>
          <a:xfrm>
            <a:off x="3010276" y="31623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g2ae656e71c9_0_658"/>
          <p:cNvSpPr/>
          <p:nvPr/>
        </p:nvSpPr>
        <p:spPr>
          <a:xfrm>
            <a:off x="2874793" y="31623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12</a:t>
            </a:r>
            <a:endParaRPr b="0" i="0" sz="3200" u="none" cap="none" strike="noStrike">
              <a:solidFill>
                <a:schemeClr val="dk1"/>
              </a:solidFill>
              <a:latin typeface="Calibri"/>
              <a:ea typeface="Calibri"/>
              <a:cs typeface="Calibri"/>
              <a:sym typeface="Calibri"/>
            </a:endParaRPr>
          </a:p>
        </p:txBody>
      </p:sp>
      <p:pic>
        <p:nvPicPr>
          <p:cNvPr descr=" " id="711" name="Google Shape;711;g2ae656e71c9_0_658"/>
          <p:cNvPicPr preferRelativeResize="0"/>
          <p:nvPr/>
        </p:nvPicPr>
        <p:blipFill rotWithShape="1">
          <a:blip r:embed="rId11">
            <a:alphaModFix/>
          </a:blip>
          <a:srcRect b="0" l="0" r="0" t="0"/>
          <a:stretch/>
        </p:blipFill>
        <p:spPr>
          <a:xfrm>
            <a:off x="3619952" y="3467100"/>
            <a:ext cx="17756819" cy="1"/>
          </a:xfrm>
          <a:prstGeom prst="rect">
            <a:avLst/>
          </a:prstGeom>
          <a:noFill/>
          <a:ln>
            <a:noFill/>
          </a:ln>
        </p:spPr>
      </p:pic>
      <p:pic>
        <p:nvPicPr>
          <p:cNvPr descr=" " id="712" name="Google Shape;712;g2ae656e71c9_0_658"/>
          <p:cNvPicPr preferRelativeResize="0"/>
          <p:nvPr/>
        </p:nvPicPr>
        <p:blipFill rotWithShape="1">
          <a:blip r:embed="rId12">
            <a:alphaModFix/>
          </a:blip>
          <a:srcRect b="0" l="0" r="0" t="0"/>
          <a:stretch/>
        </p:blipFill>
        <p:spPr>
          <a:xfrm>
            <a:off x="3619952" y="3454400"/>
            <a:ext cx="17756819" cy="12700"/>
          </a:xfrm>
          <a:prstGeom prst="rect">
            <a:avLst/>
          </a:prstGeom>
          <a:noFill/>
          <a:ln>
            <a:noFill/>
          </a:ln>
        </p:spPr>
      </p:pic>
      <p:sp>
        <p:nvSpPr>
          <p:cNvPr id="713" name="Google Shape;713;g2ae656e71c9_0_658"/>
          <p:cNvSpPr/>
          <p:nvPr/>
        </p:nvSpPr>
        <p:spPr>
          <a:xfrm>
            <a:off x="3010276" y="45656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2ae656e71c9_0_658"/>
          <p:cNvSpPr/>
          <p:nvPr/>
        </p:nvSpPr>
        <p:spPr>
          <a:xfrm>
            <a:off x="2874793" y="45656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10</a:t>
            </a:r>
            <a:endParaRPr b="0" i="0" sz="3200" u="none" cap="none" strike="noStrike">
              <a:solidFill>
                <a:schemeClr val="dk1"/>
              </a:solidFill>
              <a:latin typeface="Calibri"/>
              <a:ea typeface="Calibri"/>
              <a:cs typeface="Calibri"/>
              <a:sym typeface="Calibri"/>
            </a:endParaRPr>
          </a:p>
        </p:txBody>
      </p:sp>
      <p:pic>
        <p:nvPicPr>
          <p:cNvPr descr=" " id="715" name="Google Shape;715;g2ae656e71c9_0_658"/>
          <p:cNvPicPr preferRelativeResize="0"/>
          <p:nvPr/>
        </p:nvPicPr>
        <p:blipFill rotWithShape="1">
          <a:blip r:embed="rId11">
            <a:alphaModFix/>
          </a:blip>
          <a:srcRect b="0" l="0" r="0" t="0"/>
          <a:stretch/>
        </p:blipFill>
        <p:spPr>
          <a:xfrm>
            <a:off x="3619952" y="4870450"/>
            <a:ext cx="17756819" cy="1"/>
          </a:xfrm>
          <a:prstGeom prst="rect">
            <a:avLst/>
          </a:prstGeom>
          <a:noFill/>
          <a:ln>
            <a:noFill/>
          </a:ln>
        </p:spPr>
      </p:pic>
      <p:pic>
        <p:nvPicPr>
          <p:cNvPr descr=" " id="716" name="Google Shape;716;g2ae656e71c9_0_658"/>
          <p:cNvPicPr preferRelativeResize="0"/>
          <p:nvPr/>
        </p:nvPicPr>
        <p:blipFill rotWithShape="1">
          <a:blip r:embed="rId13">
            <a:alphaModFix/>
          </a:blip>
          <a:srcRect b="0" l="0" r="0" t="0"/>
          <a:stretch/>
        </p:blipFill>
        <p:spPr>
          <a:xfrm>
            <a:off x="3619952" y="4857750"/>
            <a:ext cx="17756819" cy="12700"/>
          </a:xfrm>
          <a:prstGeom prst="rect">
            <a:avLst/>
          </a:prstGeom>
          <a:noFill/>
          <a:ln>
            <a:noFill/>
          </a:ln>
        </p:spPr>
      </p:pic>
      <p:sp>
        <p:nvSpPr>
          <p:cNvPr id="717" name="Google Shape;717;g2ae656e71c9_0_658"/>
          <p:cNvSpPr/>
          <p:nvPr/>
        </p:nvSpPr>
        <p:spPr>
          <a:xfrm>
            <a:off x="3010276" y="59690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g2ae656e71c9_0_658"/>
          <p:cNvSpPr/>
          <p:nvPr/>
        </p:nvSpPr>
        <p:spPr>
          <a:xfrm>
            <a:off x="2874793" y="59690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8</a:t>
            </a:r>
            <a:endParaRPr b="0" i="0" sz="3200" u="none" cap="none" strike="noStrike">
              <a:solidFill>
                <a:schemeClr val="dk1"/>
              </a:solidFill>
              <a:latin typeface="Calibri"/>
              <a:ea typeface="Calibri"/>
              <a:cs typeface="Calibri"/>
              <a:sym typeface="Calibri"/>
            </a:endParaRPr>
          </a:p>
        </p:txBody>
      </p:sp>
      <p:pic>
        <p:nvPicPr>
          <p:cNvPr descr=" " id="719" name="Google Shape;719;g2ae656e71c9_0_658"/>
          <p:cNvPicPr preferRelativeResize="0"/>
          <p:nvPr/>
        </p:nvPicPr>
        <p:blipFill rotWithShape="1">
          <a:blip r:embed="rId11">
            <a:alphaModFix/>
          </a:blip>
          <a:srcRect b="0" l="0" r="0" t="0"/>
          <a:stretch/>
        </p:blipFill>
        <p:spPr>
          <a:xfrm>
            <a:off x="3619952" y="6273800"/>
            <a:ext cx="17756819" cy="1"/>
          </a:xfrm>
          <a:prstGeom prst="rect">
            <a:avLst/>
          </a:prstGeom>
          <a:noFill/>
          <a:ln>
            <a:noFill/>
          </a:ln>
        </p:spPr>
      </p:pic>
      <p:pic>
        <p:nvPicPr>
          <p:cNvPr descr=" " id="720" name="Google Shape;720;g2ae656e71c9_0_658"/>
          <p:cNvPicPr preferRelativeResize="0"/>
          <p:nvPr/>
        </p:nvPicPr>
        <p:blipFill rotWithShape="1">
          <a:blip r:embed="rId12">
            <a:alphaModFix/>
          </a:blip>
          <a:srcRect b="0" l="0" r="0" t="0"/>
          <a:stretch/>
        </p:blipFill>
        <p:spPr>
          <a:xfrm>
            <a:off x="3619952" y="6261100"/>
            <a:ext cx="17756819" cy="12700"/>
          </a:xfrm>
          <a:prstGeom prst="rect">
            <a:avLst/>
          </a:prstGeom>
          <a:noFill/>
          <a:ln>
            <a:noFill/>
          </a:ln>
        </p:spPr>
      </p:pic>
      <p:sp>
        <p:nvSpPr>
          <p:cNvPr id="721" name="Google Shape;721;g2ae656e71c9_0_658"/>
          <p:cNvSpPr/>
          <p:nvPr/>
        </p:nvSpPr>
        <p:spPr>
          <a:xfrm>
            <a:off x="3010276" y="73723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2ae656e71c9_0_658"/>
          <p:cNvSpPr/>
          <p:nvPr/>
        </p:nvSpPr>
        <p:spPr>
          <a:xfrm>
            <a:off x="2874793" y="73723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6</a:t>
            </a:r>
            <a:endParaRPr b="0" i="0" sz="3200" u="none" cap="none" strike="noStrike">
              <a:solidFill>
                <a:schemeClr val="dk1"/>
              </a:solidFill>
              <a:latin typeface="Calibri"/>
              <a:ea typeface="Calibri"/>
              <a:cs typeface="Calibri"/>
              <a:sym typeface="Calibri"/>
            </a:endParaRPr>
          </a:p>
        </p:txBody>
      </p:sp>
      <p:pic>
        <p:nvPicPr>
          <p:cNvPr descr=" " id="723" name="Google Shape;723;g2ae656e71c9_0_658"/>
          <p:cNvPicPr preferRelativeResize="0"/>
          <p:nvPr/>
        </p:nvPicPr>
        <p:blipFill rotWithShape="1">
          <a:blip r:embed="rId11">
            <a:alphaModFix/>
          </a:blip>
          <a:srcRect b="0" l="0" r="0" t="0"/>
          <a:stretch/>
        </p:blipFill>
        <p:spPr>
          <a:xfrm>
            <a:off x="3619952" y="7677150"/>
            <a:ext cx="17756819" cy="1"/>
          </a:xfrm>
          <a:prstGeom prst="rect">
            <a:avLst/>
          </a:prstGeom>
          <a:noFill/>
          <a:ln>
            <a:noFill/>
          </a:ln>
        </p:spPr>
      </p:pic>
      <p:pic>
        <p:nvPicPr>
          <p:cNvPr descr=" " id="724" name="Google Shape;724;g2ae656e71c9_0_658"/>
          <p:cNvPicPr preferRelativeResize="0"/>
          <p:nvPr/>
        </p:nvPicPr>
        <p:blipFill rotWithShape="1">
          <a:blip r:embed="rId13">
            <a:alphaModFix/>
          </a:blip>
          <a:srcRect b="0" l="0" r="0" t="0"/>
          <a:stretch/>
        </p:blipFill>
        <p:spPr>
          <a:xfrm>
            <a:off x="3619952" y="7664450"/>
            <a:ext cx="17756819" cy="12700"/>
          </a:xfrm>
          <a:prstGeom prst="rect">
            <a:avLst/>
          </a:prstGeom>
          <a:noFill/>
          <a:ln>
            <a:noFill/>
          </a:ln>
        </p:spPr>
      </p:pic>
      <p:sp>
        <p:nvSpPr>
          <p:cNvPr id="725" name="Google Shape;725;g2ae656e71c9_0_658"/>
          <p:cNvSpPr/>
          <p:nvPr/>
        </p:nvSpPr>
        <p:spPr>
          <a:xfrm>
            <a:off x="3010276" y="87757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g2ae656e71c9_0_658"/>
          <p:cNvSpPr/>
          <p:nvPr/>
        </p:nvSpPr>
        <p:spPr>
          <a:xfrm>
            <a:off x="2874793" y="87757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4</a:t>
            </a:r>
            <a:endParaRPr b="0" i="0" sz="3200" u="none" cap="none" strike="noStrike">
              <a:solidFill>
                <a:schemeClr val="dk1"/>
              </a:solidFill>
              <a:latin typeface="Calibri"/>
              <a:ea typeface="Calibri"/>
              <a:cs typeface="Calibri"/>
              <a:sym typeface="Calibri"/>
            </a:endParaRPr>
          </a:p>
        </p:txBody>
      </p:sp>
      <p:pic>
        <p:nvPicPr>
          <p:cNvPr descr=" " id="727" name="Google Shape;727;g2ae656e71c9_0_658"/>
          <p:cNvPicPr preferRelativeResize="0"/>
          <p:nvPr/>
        </p:nvPicPr>
        <p:blipFill rotWithShape="1">
          <a:blip r:embed="rId11">
            <a:alphaModFix/>
          </a:blip>
          <a:srcRect b="0" l="0" r="0" t="0"/>
          <a:stretch/>
        </p:blipFill>
        <p:spPr>
          <a:xfrm>
            <a:off x="3619952" y="9080500"/>
            <a:ext cx="17756819" cy="1"/>
          </a:xfrm>
          <a:prstGeom prst="rect">
            <a:avLst/>
          </a:prstGeom>
          <a:noFill/>
          <a:ln>
            <a:noFill/>
          </a:ln>
        </p:spPr>
      </p:pic>
      <p:pic>
        <p:nvPicPr>
          <p:cNvPr descr=" " id="728" name="Google Shape;728;g2ae656e71c9_0_658"/>
          <p:cNvPicPr preferRelativeResize="0"/>
          <p:nvPr/>
        </p:nvPicPr>
        <p:blipFill rotWithShape="1">
          <a:blip r:embed="rId12">
            <a:alphaModFix/>
          </a:blip>
          <a:srcRect b="0" l="0" r="0" t="0"/>
          <a:stretch/>
        </p:blipFill>
        <p:spPr>
          <a:xfrm>
            <a:off x="3619952" y="9067800"/>
            <a:ext cx="17756819" cy="12700"/>
          </a:xfrm>
          <a:prstGeom prst="rect">
            <a:avLst/>
          </a:prstGeom>
          <a:noFill/>
          <a:ln>
            <a:noFill/>
          </a:ln>
        </p:spPr>
      </p:pic>
      <p:sp>
        <p:nvSpPr>
          <p:cNvPr id="729" name="Google Shape;729;g2ae656e71c9_0_658"/>
          <p:cNvSpPr/>
          <p:nvPr/>
        </p:nvSpPr>
        <p:spPr>
          <a:xfrm>
            <a:off x="3010276" y="1017905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g2ae656e71c9_0_658"/>
          <p:cNvSpPr/>
          <p:nvPr/>
        </p:nvSpPr>
        <p:spPr>
          <a:xfrm>
            <a:off x="2874793" y="1017905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a:t>
            </a:r>
            <a:endParaRPr b="0" i="0" sz="3200" u="none" cap="none" strike="noStrike">
              <a:solidFill>
                <a:schemeClr val="dk1"/>
              </a:solidFill>
              <a:latin typeface="Calibri"/>
              <a:ea typeface="Calibri"/>
              <a:cs typeface="Calibri"/>
              <a:sym typeface="Calibri"/>
            </a:endParaRPr>
          </a:p>
        </p:txBody>
      </p:sp>
      <p:pic>
        <p:nvPicPr>
          <p:cNvPr descr=" " id="731" name="Google Shape;731;g2ae656e71c9_0_658"/>
          <p:cNvPicPr preferRelativeResize="0"/>
          <p:nvPr/>
        </p:nvPicPr>
        <p:blipFill rotWithShape="1">
          <a:blip r:embed="rId11">
            <a:alphaModFix/>
          </a:blip>
          <a:srcRect b="0" l="0" r="0" t="0"/>
          <a:stretch/>
        </p:blipFill>
        <p:spPr>
          <a:xfrm>
            <a:off x="3619952" y="10483850"/>
            <a:ext cx="17756819" cy="1"/>
          </a:xfrm>
          <a:prstGeom prst="rect">
            <a:avLst/>
          </a:prstGeom>
          <a:noFill/>
          <a:ln>
            <a:noFill/>
          </a:ln>
        </p:spPr>
      </p:pic>
      <p:pic>
        <p:nvPicPr>
          <p:cNvPr descr=" " id="732" name="Google Shape;732;g2ae656e71c9_0_658"/>
          <p:cNvPicPr preferRelativeResize="0"/>
          <p:nvPr/>
        </p:nvPicPr>
        <p:blipFill rotWithShape="1">
          <a:blip r:embed="rId13">
            <a:alphaModFix/>
          </a:blip>
          <a:srcRect b="0" l="0" r="0" t="0"/>
          <a:stretch/>
        </p:blipFill>
        <p:spPr>
          <a:xfrm>
            <a:off x="3619952" y="10471150"/>
            <a:ext cx="17756819" cy="12700"/>
          </a:xfrm>
          <a:prstGeom prst="rect">
            <a:avLst/>
          </a:prstGeom>
          <a:noFill/>
          <a:ln>
            <a:noFill/>
          </a:ln>
        </p:spPr>
      </p:pic>
      <p:sp>
        <p:nvSpPr>
          <p:cNvPr id="733" name="Google Shape;733;g2ae656e71c9_0_658"/>
          <p:cNvSpPr/>
          <p:nvPr/>
        </p:nvSpPr>
        <p:spPr>
          <a:xfrm>
            <a:off x="3010276" y="11582400"/>
            <a:ext cx="183666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g2ae656e71c9_0_658"/>
          <p:cNvSpPr/>
          <p:nvPr/>
        </p:nvSpPr>
        <p:spPr>
          <a:xfrm>
            <a:off x="2874793" y="11582400"/>
            <a:ext cx="643500" cy="745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0</a:t>
            </a:r>
            <a:endParaRPr b="0" i="0" sz="3200" u="none" cap="none" strike="noStrike">
              <a:solidFill>
                <a:schemeClr val="dk1"/>
              </a:solidFill>
              <a:latin typeface="Calibri"/>
              <a:ea typeface="Calibri"/>
              <a:cs typeface="Calibri"/>
              <a:sym typeface="Calibri"/>
            </a:endParaRPr>
          </a:p>
        </p:txBody>
      </p:sp>
      <p:pic>
        <p:nvPicPr>
          <p:cNvPr descr=" " id="735" name="Google Shape;735;g2ae656e71c9_0_658"/>
          <p:cNvPicPr preferRelativeResize="0"/>
          <p:nvPr/>
        </p:nvPicPr>
        <p:blipFill rotWithShape="1">
          <a:blip r:embed="rId14">
            <a:alphaModFix/>
          </a:blip>
          <a:srcRect b="0" l="0" r="0" t="0"/>
          <a:stretch/>
        </p:blipFill>
        <p:spPr>
          <a:xfrm>
            <a:off x="3619952" y="12090400"/>
            <a:ext cx="17756819" cy="101600"/>
          </a:xfrm>
          <a:prstGeom prst="rect">
            <a:avLst/>
          </a:prstGeom>
          <a:noFill/>
          <a:ln>
            <a:noFill/>
          </a:ln>
        </p:spPr>
      </p:pic>
      <p:pic>
        <p:nvPicPr>
          <p:cNvPr descr=" " id="736" name="Google Shape;736;g2ae656e71c9_0_658"/>
          <p:cNvPicPr preferRelativeResize="0"/>
          <p:nvPr/>
        </p:nvPicPr>
        <p:blipFill rotWithShape="1">
          <a:blip r:embed="rId15">
            <a:alphaModFix/>
          </a:blip>
          <a:srcRect b="0" l="0" r="0" t="0"/>
          <a:stretch/>
        </p:blipFill>
        <p:spPr>
          <a:xfrm>
            <a:off x="3619952" y="12090400"/>
            <a:ext cx="17756819" cy="12700"/>
          </a:xfrm>
          <a:prstGeom prst="rect">
            <a:avLst/>
          </a:prstGeom>
          <a:noFill/>
          <a:ln>
            <a:noFill/>
          </a:ln>
        </p:spPr>
      </p:pic>
      <p:pic>
        <p:nvPicPr>
          <p:cNvPr descr=" " id="737" name="Google Shape;737;g2ae656e71c9_0_658"/>
          <p:cNvPicPr preferRelativeResize="0"/>
          <p:nvPr/>
        </p:nvPicPr>
        <p:blipFill rotWithShape="1">
          <a:blip r:embed="rId16">
            <a:alphaModFix/>
          </a:blip>
          <a:srcRect b="0" l="0" r="0" t="0"/>
          <a:stretch/>
        </p:blipFill>
        <p:spPr>
          <a:xfrm>
            <a:off x="3619952" y="12090400"/>
            <a:ext cx="12702" cy="101600"/>
          </a:xfrm>
          <a:prstGeom prst="rect">
            <a:avLst/>
          </a:prstGeom>
          <a:noFill/>
          <a:ln>
            <a:noFill/>
          </a:ln>
        </p:spPr>
      </p:pic>
      <p:pic>
        <p:nvPicPr>
          <p:cNvPr descr=" " id="738" name="Google Shape;738;g2ae656e71c9_0_658"/>
          <p:cNvPicPr preferRelativeResize="0"/>
          <p:nvPr/>
        </p:nvPicPr>
        <p:blipFill rotWithShape="1">
          <a:blip r:embed="rId16">
            <a:alphaModFix/>
          </a:blip>
          <a:srcRect b="0" l="0" r="0" t="0"/>
          <a:stretch/>
        </p:blipFill>
        <p:spPr>
          <a:xfrm>
            <a:off x="21364070" y="12090400"/>
            <a:ext cx="12702" cy="101600"/>
          </a:xfrm>
          <a:prstGeom prst="rect">
            <a:avLst/>
          </a:prstGeom>
          <a:noFill/>
          <a:ln>
            <a:noFill/>
          </a:ln>
        </p:spPr>
      </p:pic>
      <p:sp>
        <p:nvSpPr>
          <p:cNvPr id="739" name="Google Shape;739;g2ae656e71c9_0_658"/>
          <p:cNvSpPr/>
          <p:nvPr/>
        </p:nvSpPr>
        <p:spPr>
          <a:xfrm>
            <a:off x="3619952" y="3162300"/>
            <a:ext cx="17756700" cy="925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0" name="Google Shape;740;g2ae656e71c9_0_658"/>
          <p:cNvPicPr preferRelativeResize="0"/>
          <p:nvPr/>
        </p:nvPicPr>
        <p:blipFill rotWithShape="1">
          <a:blip r:embed="rId17">
            <a:alphaModFix/>
          </a:blip>
          <a:srcRect b="0" l="0" r="0" t="0"/>
          <a:stretch/>
        </p:blipFill>
        <p:spPr>
          <a:xfrm>
            <a:off x="3619952" y="3162300"/>
            <a:ext cx="2536689" cy="9258300"/>
          </a:xfrm>
          <a:prstGeom prst="rect">
            <a:avLst/>
          </a:prstGeom>
          <a:noFill/>
          <a:ln>
            <a:noFill/>
          </a:ln>
        </p:spPr>
      </p:pic>
      <p:sp>
        <p:nvSpPr>
          <p:cNvPr id="741" name="Google Shape;741;g2ae656e71c9_0_658"/>
          <p:cNvSpPr/>
          <p:nvPr/>
        </p:nvSpPr>
        <p:spPr>
          <a:xfrm>
            <a:off x="4377814" y="12217400"/>
            <a:ext cx="1011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2015</a:t>
            </a:r>
            <a:endParaRPr b="0" i="0" sz="3200" u="none" cap="none" strike="noStrike">
              <a:solidFill>
                <a:schemeClr val="dk1"/>
              </a:solidFill>
              <a:latin typeface="Calibri"/>
              <a:ea typeface="Calibri"/>
              <a:cs typeface="Calibri"/>
              <a:sym typeface="Calibri"/>
            </a:endParaRPr>
          </a:p>
        </p:txBody>
      </p:sp>
      <p:pic>
        <p:nvPicPr>
          <p:cNvPr descr=" " id="742" name="Google Shape;742;g2ae656e71c9_0_658"/>
          <p:cNvPicPr preferRelativeResize="0"/>
          <p:nvPr/>
        </p:nvPicPr>
        <p:blipFill rotWithShape="1">
          <a:blip r:embed="rId16">
            <a:alphaModFix/>
          </a:blip>
          <a:srcRect b="0" l="0" r="0" t="0"/>
          <a:stretch/>
        </p:blipFill>
        <p:spPr>
          <a:xfrm>
            <a:off x="3619952" y="12090400"/>
            <a:ext cx="12702" cy="101600"/>
          </a:xfrm>
          <a:prstGeom prst="rect">
            <a:avLst/>
          </a:prstGeom>
          <a:noFill/>
          <a:ln>
            <a:noFill/>
          </a:ln>
        </p:spPr>
      </p:pic>
      <p:pic>
        <p:nvPicPr>
          <p:cNvPr descr=" " id="743" name="Google Shape;743;g2ae656e71c9_0_658"/>
          <p:cNvPicPr preferRelativeResize="0"/>
          <p:nvPr/>
        </p:nvPicPr>
        <p:blipFill rotWithShape="1">
          <a:blip r:embed="rId18">
            <a:alphaModFix/>
          </a:blip>
          <a:srcRect b="0" l="0" r="0" t="0"/>
          <a:stretch/>
        </p:blipFill>
        <p:spPr>
          <a:xfrm>
            <a:off x="6156642" y="3162300"/>
            <a:ext cx="2536689" cy="9258300"/>
          </a:xfrm>
          <a:prstGeom prst="rect">
            <a:avLst/>
          </a:prstGeom>
          <a:noFill/>
          <a:ln>
            <a:noFill/>
          </a:ln>
        </p:spPr>
      </p:pic>
      <p:sp>
        <p:nvSpPr>
          <p:cNvPr id="744" name="Google Shape;744;g2ae656e71c9_0_658"/>
          <p:cNvSpPr/>
          <p:nvPr/>
        </p:nvSpPr>
        <p:spPr>
          <a:xfrm>
            <a:off x="6901802" y="12217400"/>
            <a:ext cx="10245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2016</a:t>
            </a:r>
            <a:endParaRPr b="0" i="0" sz="3200" u="none" cap="none" strike="noStrike">
              <a:solidFill>
                <a:schemeClr val="dk1"/>
              </a:solidFill>
              <a:latin typeface="Calibri"/>
              <a:ea typeface="Calibri"/>
              <a:cs typeface="Calibri"/>
              <a:sym typeface="Calibri"/>
            </a:endParaRPr>
          </a:p>
        </p:txBody>
      </p:sp>
      <p:pic>
        <p:nvPicPr>
          <p:cNvPr descr=" " id="745" name="Google Shape;745;g2ae656e71c9_0_658"/>
          <p:cNvPicPr preferRelativeResize="0"/>
          <p:nvPr/>
        </p:nvPicPr>
        <p:blipFill rotWithShape="1">
          <a:blip r:embed="rId19">
            <a:alphaModFix/>
          </a:blip>
          <a:srcRect b="0" l="0" r="0" t="0"/>
          <a:stretch/>
        </p:blipFill>
        <p:spPr>
          <a:xfrm>
            <a:off x="6156642" y="12090400"/>
            <a:ext cx="12702" cy="101600"/>
          </a:xfrm>
          <a:prstGeom prst="rect">
            <a:avLst/>
          </a:prstGeom>
          <a:noFill/>
          <a:ln>
            <a:noFill/>
          </a:ln>
        </p:spPr>
      </p:pic>
      <p:pic>
        <p:nvPicPr>
          <p:cNvPr descr=" " id="746" name="Google Shape;746;g2ae656e71c9_0_658"/>
          <p:cNvPicPr preferRelativeResize="0"/>
          <p:nvPr/>
        </p:nvPicPr>
        <p:blipFill rotWithShape="1">
          <a:blip r:embed="rId18">
            <a:alphaModFix/>
          </a:blip>
          <a:srcRect b="0" l="0" r="0" t="0"/>
          <a:stretch/>
        </p:blipFill>
        <p:spPr>
          <a:xfrm>
            <a:off x="8693328" y="3162300"/>
            <a:ext cx="2536689" cy="9258300"/>
          </a:xfrm>
          <a:prstGeom prst="rect">
            <a:avLst/>
          </a:prstGeom>
          <a:noFill/>
          <a:ln>
            <a:noFill/>
          </a:ln>
        </p:spPr>
      </p:pic>
      <p:sp>
        <p:nvSpPr>
          <p:cNvPr id="747" name="Google Shape;747;g2ae656e71c9_0_658"/>
          <p:cNvSpPr/>
          <p:nvPr/>
        </p:nvSpPr>
        <p:spPr>
          <a:xfrm>
            <a:off x="9463891" y="12217400"/>
            <a:ext cx="9864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2017</a:t>
            </a:r>
            <a:endParaRPr b="0" i="0" sz="3200" u="none" cap="none" strike="noStrike">
              <a:solidFill>
                <a:schemeClr val="dk1"/>
              </a:solidFill>
              <a:latin typeface="Calibri"/>
              <a:ea typeface="Calibri"/>
              <a:cs typeface="Calibri"/>
              <a:sym typeface="Calibri"/>
            </a:endParaRPr>
          </a:p>
        </p:txBody>
      </p:sp>
      <p:pic>
        <p:nvPicPr>
          <p:cNvPr descr=" " id="748" name="Google Shape;748;g2ae656e71c9_0_658"/>
          <p:cNvPicPr preferRelativeResize="0"/>
          <p:nvPr/>
        </p:nvPicPr>
        <p:blipFill rotWithShape="1">
          <a:blip r:embed="rId20">
            <a:alphaModFix/>
          </a:blip>
          <a:srcRect b="0" l="0" r="0" t="0"/>
          <a:stretch/>
        </p:blipFill>
        <p:spPr>
          <a:xfrm>
            <a:off x="8693328" y="12090400"/>
            <a:ext cx="12702" cy="101600"/>
          </a:xfrm>
          <a:prstGeom prst="rect">
            <a:avLst/>
          </a:prstGeom>
          <a:noFill/>
          <a:ln>
            <a:noFill/>
          </a:ln>
        </p:spPr>
      </p:pic>
      <p:pic>
        <p:nvPicPr>
          <p:cNvPr descr=" " id="749" name="Google Shape;749;g2ae656e71c9_0_658"/>
          <p:cNvPicPr preferRelativeResize="0"/>
          <p:nvPr/>
        </p:nvPicPr>
        <p:blipFill rotWithShape="1">
          <a:blip r:embed="rId17">
            <a:alphaModFix/>
          </a:blip>
          <a:srcRect b="0" l="0" r="0" t="0"/>
          <a:stretch/>
        </p:blipFill>
        <p:spPr>
          <a:xfrm>
            <a:off x="11230017" y="3162300"/>
            <a:ext cx="2536689" cy="9258300"/>
          </a:xfrm>
          <a:prstGeom prst="rect">
            <a:avLst/>
          </a:prstGeom>
          <a:noFill/>
          <a:ln>
            <a:noFill/>
          </a:ln>
        </p:spPr>
      </p:pic>
      <p:sp>
        <p:nvSpPr>
          <p:cNvPr id="750" name="Google Shape;750;g2ae656e71c9_0_658"/>
          <p:cNvSpPr/>
          <p:nvPr/>
        </p:nvSpPr>
        <p:spPr>
          <a:xfrm>
            <a:off x="11987879" y="12217400"/>
            <a:ext cx="1011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2018</a:t>
            </a:r>
            <a:endParaRPr b="0" i="0" sz="3200" u="none" cap="none" strike="noStrike">
              <a:solidFill>
                <a:schemeClr val="dk1"/>
              </a:solidFill>
              <a:latin typeface="Calibri"/>
              <a:ea typeface="Calibri"/>
              <a:cs typeface="Calibri"/>
              <a:sym typeface="Calibri"/>
            </a:endParaRPr>
          </a:p>
        </p:txBody>
      </p:sp>
      <p:pic>
        <p:nvPicPr>
          <p:cNvPr descr=" " id="751" name="Google Shape;751;g2ae656e71c9_0_658"/>
          <p:cNvPicPr preferRelativeResize="0"/>
          <p:nvPr/>
        </p:nvPicPr>
        <p:blipFill rotWithShape="1">
          <a:blip r:embed="rId21">
            <a:alphaModFix/>
          </a:blip>
          <a:srcRect b="0" l="0" r="0" t="0"/>
          <a:stretch/>
        </p:blipFill>
        <p:spPr>
          <a:xfrm>
            <a:off x="11230017" y="12090400"/>
            <a:ext cx="12702" cy="101600"/>
          </a:xfrm>
          <a:prstGeom prst="rect">
            <a:avLst/>
          </a:prstGeom>
          <a:noFill/>
          <a:ln>
            <a:noFill/>
          </a:ln>
        </p:spPr>
      </p:pic>
      <p:pic>
        <p:nvPicPr>
          <p:cNvPr descr=" " id="752" name="Google Shape;752;g2ae656e71c9_0_658"/>
          <p:cNvPicPr preferRelativeResize="0"/>
          <p:nvPr/>
        </p:nvPicPr>
        <p:blipFill rotWithShape="1">
          <a:blip r:embed="rId18">
            <a:alphaModFix/>
          </a:blip>
          <a:srcRect b="0" l="0" r="0" t="0"/>
          <a:stretch/>
        </p:blipFill>
        <p:spPr>
          <a:xfrm>
            <a:off x="13766707" y="3162300"/>
            <a:ext cx="2536689" cy="9258300"/>
          </a:xfrm>
          <a:prstGeom prst="rect">
            <a:avLst/>
          </a:prstGeom>
          <a:noFill/>
          <a:ln>
            <a:noFill/>
          </a:ln>
        </p:spPr>
      </p:pic>
      <p:sp>
        <p:nvSpPr>
          <p:cNvPr id="753" name="Google Shape;753;g2ae656e71c9_0_658"/>
          <p:cNvSpPr/>
          <p:nvPr/>
        </p:nvSpPr>
        <p:spPr>
          <a:xfrm>
            <a:off x="14524568" y="12217400"/>
            <a:ext cx="1011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2019</a:t>
            </a:r>
            <a:endParaRPr b="0" i="0" sz="3200" u="none" cap="none" strike="noStrike">
              <a:solidFill>
                <a:schemeClr val="dk1"/>
              </a:solidFill>
              <a:latin typeface="Calibri"/>
              <a:ea typeface="Calibri"/>
              <a:cs typeface="Calibri"/>
              <a:sym typeface="Calibri"/>
            </a:endParaRPr>
          </a:p>
        </p:txBody>
      </p:sp>
      <p:pic>
        <p:nvPicPr>
          <p:cNvPr descr=" " id="754" name="Google Shape;754;g2ae656e71c9_0_658"/>
          <p:cNvPicPr preferRelativeResize="0"/>
          <p:nvPr/>
        </p:nvPicPr>
        <p:blipFill rotWithShape="1">
          <a:blip r:embed="rId22">
            <a:alphaModFix/>
          </a:blip>
          <a:srcRect b="0" l="0" r="0" t="0"/>
          <a:stretch/>
        </p:blipFill>
        <p:spPr>
          <a:xfrm>
            <a:off x="13766707" y="12090400"/>
            <a:ext cx="12702" cy="101600"/>
          </a:xfrm>
          <a:prstGeom prst="rect">
            <a:avLst/>
          </a:prstGeom>
          <a:noFill/>
          <a:ln>
            <a:noFill/>
          </a:ln>
        </p:spPr>
      </p:pic>
      <p:pic>
        <p:nvPicPr>
          <p:cNvPr descr=" " id="755" name="Google Shape;755;g2ae656e71c9_0_658"/>
          <p:cNvPicPr preferRelativeResize="0"/>
          <p:nvPr/>
        </p:nvPicPr>
        <p:blipFill rotWithShape="1">
          <a:blip r:embed="rId18">
            <a:alphaModFix/>
          </a:blip>
          <a:srcRect b="0" l="0" r="0" t="0"/>
          <a:stretch/>
        </p:blipFill>
        <p:spPr>
          <a:xfrm>
            <a:off x="16303393" y="3162300"/>
            <a:ext cx="2536689" cy="9258300"/>
          </a:xfrm>
          <a:prstGeom prst="rect">
            <a:avLst/>
          </a:prstGeom>
          <a:noFill/>
          <a:ln>
            <a:noFill/>
          </a:ln>
        </p:spPr>
      </p:pic>
      <p:sp>
        <p:nvSpPr>
          <p:cNvPr id="756" name="Google Shape;756;g2ae656e71c9_0_658"/>
          <p:cNvSpPr/>
          <p:nvPr/>
        </p:nvSpPr>
        <p:spPr>
          <a:xfrm>
            <a:off x="17010448" y="12217400"/>
            <a:ext cx="1113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2020</a:t>
            </a:r>
            <a:endParaRPr b="0" i="0" sz="3200" u="none" cap="none" strike="noStrike">
              <a:solidFill>
                <a:schemeClr val="dk1"/>
              </a:solidFill>
              <a:latin typeface="Calibri"/>
              <a:ea typeface="Calibri"/>
              <a:cs typeface="Calibri"/>
              <a:sym typeface="Calibri"/>
            </a:endParaRPr>
          </a:p>
        </p:txBody>
      </p:sp>
      <p:pic>
        <p:nvPicPr>
          <p:cNvPr descr=" " id="757" name="Google Shape;757;g2ae656e71c9_0_658"/>
          <p:cNvPicPr preferRelativeResize="0"/>
          <p:nvPr/>
        </p:nvPicPr>
        <p:blipFill rotWithShape="1">
          <a:blip r:embed="rId23">
            <a:alphaModFix/>
          </a:blip>
          <a:srcRect b="0" l="0" r="0" t="0"/>
          <a:stretch/>
        </p:blipFill>
        <p:spPr>
          <a:xfrm>
            <a:off x="16303393" y="12090400"/>
            <a:ext cx="12702" cy="101600"/>
          </a:xfrm>
          <a:prstGeom prst="rect">
            <a:avLst/>
          </a:prstGeom>
          <a:noFill/>
          <a:ln>
            <a:noFill/>
          </a:ln>
        </p:spPr>
      </p:pic>
      <p:pic>
        <p:nvPicPr>
          <p:cNvPr descr=" " id="758" name="Google Shape;758;g2ae656e71c9_0_658"/>
          <p:cNvPicPr preferRelativeResize="0"/>
          <p:nvPr/>
        </p:nvPicPr>
        <p:blipFill rotWithShape="1">
          <a:blip r:embed="rId17">
            <a:alphaModFix/>
          </a:blip>
          <a:srcRect b="0" l="0" r="0" t="0"/>
          <a:stretch/>
        </p:blipFill>
        <p:spPr>
          <a:xfrm>
            <a:off x="18840082" y="3162300"/>
            <a:ext cx="2536689" cy="9258300"/>
          </a:xfrm>
          <a:prstGeom prst="rect">
            <a:avLst/>
          </a:prstGeom>
          <a:noFill/>
          <a:ln>
            <a:noFill/>
          </a:ln>
        </p:spPr>
      </p:pic>
      <p:sp>
        <p:nvSpPr>
          <p:cNvPr id="759" name="Google Shape;759;g2ae656e71c9_0_658"/>
          <p:cNvSpPr/>
          <p:nvPr/>
        </p:nvSpPr>
        <p:spPr>
          <a:xfrm>
            <a:off x="19597944" y="12217400"/>
            <a:ext cx="9993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2021</a:t>
            </a:r>
            <a:endParaRPr b="0" i="0" sz="3200" u="none" cap="none" strike="noStrike">
              <a:solidFill>
                <a:schemeClr val="dk1"/>
              </a:solidFill>
              <a:latin typeface="Calibri"/>
              <a:ea typeface="Calibri"/>
              <a:cs typeface="Calibri"/>
              <a:sym typeface="Calibri"/>
            </a:endParaRPr>
          </a:p>
        </p:txBody>
      </p:sp>
      <p:pic>
        <p:nvPicPr>
          <p:cNvPr descr=" " id="760" name="Google Shape;760;g2ae656e71c9_0_658"/>
          <p:cNvPicPr preferRelativeResize="0"/>
          <p:nvPr/>
        </p:nvPicPr>
        <p:blipFill rotWithShape="1">
          <a:blip r:embed="rId24">
            <a:alphaModFix/>
          </a:blip>
          <a:srcRect b="0" l="0" r="0" t="0"/>
          <a:stretch/>
        </p:blipFill>
        <p:spPr>
          <a:xfrm>
            <a:off x="18840082" y="12090400"/>
            <a:ext cx="12702" cy="101600"/>
          </a:xfrm>
          <a:prstGeom prst="rect">
            <a:avLst/>
          </a:prstGeom>
          <a:noFill/>
          <a:ln>
            <a:noFill/>
          </a:ln>
        </p:spPr>
      </p:pic>
      <p:sp>
        <p:nvSpPr>
          <p:cNvPr id="761" name="Google Shape;761;g2ae656e71c9_0_658"/>
          <p:cNvSpPr/>
          <p:nvPr/>
        </p:nvSpPr>
        <p:spPr>
          <a:xfrm>
            <a:off x="5537892" y="7569200"/>
            <a:ext cx="1625700" cy="1625700"/>
          </a:xfrm>
          <a:prstGeom prst="roundRect">
            <a:avLst>
              <a:gd fmla="val 781313" name="adj"/>
            </a:avLst>
          </a:prstGeom>
          <a:solidFill>
            <a:srgbClr val="8E9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g2ae656e71c9_0_658"/>
          <p:cNvSpPr/>
          <p:nvPr/>
        </p:nvSpPr>
        <p:spPr>
          <a:xfrm>
            <a:off x="6045956" y="7823200"/>
            <a:ext cx="6096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B</a:t>
            </a:r>
            <a:endParaRPr b="0" i="0" sz="4800" u="none" cap="none" strike="noStrike">
              <a:solidFill>
                <a:schemeClr val="dk1"/>
              </a:solidFill>
              <a:latin typeface="Calibri"/>
              <a:ea typeface="Calibri"/>
              <a:cs typeface="Calibri"/>
              <a:sym typeface="Calibri"/>
            </a:endParaRPr>
          </a:p>
        </p:txBody>
      </p:sp>
      <p:sp>
        <p:nvSpPr>
          <p:cNvPr id="763" name="Google Shape;763;g2ae656e71c9_0_658"/>
          <p:cNvSpPr/>
          <p:nvPr/>
        </p:nvSpPr>
        <p:spPr>
          <a:xfrm>
            <a:off x="11672759" y="7493000"/>
            <a:ext cx="2464200" cy="2463900"/>
          </a:xfrm>
          <a:prstGeom prst="roundRect">
            <a:avLst>
              <a:gd fmla="val 515505" name="adj"/>
            </a:avLst>
          </a:prstGeom>
          <a:solidFill>
            <a:srgbClr val="4D4D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g2ae656e71c9_0_658"/>
          <p:cNvSpPr/>
          <p:nvPr/>
        </p:nvSpPr>
        <p:spPr>
          <a:xfrm>
            <a:off x="12568221" y="8166100"/>
            <a:ext cx="673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9DFF"/>
              </a:buClr>
              <a:buSzPts val="4800"/>
              <a:buFont typeface="Poppins"/>
              <a:buNone/>
            </a:pPr>
            <a:r>
              <a:rPr b="1" i="0" lang="en-US" sz="4800" u="none" cap="none" strike="noStrike">
                <a:solidFill>
                  <a:srgbClr val="8E9DFF"/>
                </a:solidFill>
                <a:latin typeface="Poppins"/>
                <a:ea typeface="Poppins"/>
                <a:cs typeface="Poppins"/>
                <a:sym typeface="Poppins"/>
              </a:rPr>
              <a:t>C</a:t>
            </a:r>
            <a:endParaRPr b="0" i="0" sz="4800" u="none" cap="none" strike="noStrike">
              <a:solidFill>
                <a:schemeClr val="dk1"/>
              </a:solidFill>
              <a:latin typeface="Calibri"/>
              <a:ea typeface="Calibri"/>
              <a:cs typeface="Calibri"/>
              <a:sym typeface="Calibri"/>
            </a:endParaRPr>
          </a:p>
        </p:txBody>
      </p:sp>
      <p:sp>
        <p:nvSpPr>
          <p:cNvPr id="765" name="Google Shape;765;g2ae656e71c9_0_658"/>
          <p:cNvSpPr/>
          <p:nvPr/>
        </p:nvSpPr>
        <p:spPr>
          <a:xfrm>
            <a:off x="16753394" y="5384800"/>
            <a:ext cx="1104900" cy="1104900"/>
          </a:xfrm>
          <a:prstGeom prst="roundRect">
            <a:avLst>
              <a:gd fmla="val 1149517"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g2ae656e71c9_0_658"/>
          <p:cNvSpPr/>
          <p:nvPr/>
        </p:nvSpPr>
        <p:spPr>
          <a:xfrm>
            <a:off x="16975672" y="5378450"/>
            <a:ext cx="6606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9DFF"/>
              </a:buClr>
              <a:buSzPts val="4800"/>
              <a:buFont typeface="Poppins"/>
              <a:buNone/>
            </a:pPr>
            <a:r>
              <a:rPr b="1" i="0" lang="en-US" sz="4800" u="none" cap="none" strike="noStrike">
                <a:solidFill>
                  <a:srgbClr val="8E9DFF"/>
                </a:solidFill>
                <a:latin typeface="Poppins"/>
                <a:ea typeface="Poppins"/>
                <a:cs typeface="Poppins"/>
                <a:sym typeface="Poppins"/>
              </a:rPr>
              <a:t>A</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771" name="Shape 771"/>
        <p:cNvGrpSpPr/>
        <p:nvPr/>
      </p:nvGrpSpPr>
      <p:grpSpPr>
        <a:xfrm>
          <a:off x="0" y="0"/>
          <a:ext cx="0" cy="0"/>
          <a:chOff x="0" y="0"/>
          <a:chExt cx="0" cy="0"/>
        </a:xfrm>
      </p:grpSpPr>
      <p:pic>
        <p:nvPicPr>
          <p:cNvPr descr=" " id="772" name="Google Shape;772;g2ae656e71c9_0_732"/>
          <p:cNvPicPr preferRelativeResize="0"/>
          <p:nvPr/>
        </p:nvPicPr>
        <p:blipFill rotWithShape="1">
          <a:blip r:embed="rId3">
            <a:alphaModFix/>
          </a:blip>
          <a:srcRect b="0" l="0" r="0" t="0"/>
          <a:stretch/>
        </p:blipFill>
        <p:spPr>
          <a:xfrm>
            <a:off x="-889111" y="-2540000"/>
            <a:ext cx="6170277" cy="12900520"/>
          </a:xfrm>
          <a:prstGeom prst="rect">
            <a:avLst/>
          </a:prstGeom>
          <a:noFill/>
          <a:ln>
            <a:noFill/>
          </a:ln>
        </p:spPr>
      </p:pic>
      <p:pic>
        <p:nvPicPr>
          <p:cNvPr descr=" " id="773" name="Google Shape;773;g2ae656e71c9_0_732"/>
          <p:cNvPicPr preferRelativeResize="0"/>
          <p:nvPr/>
        </p:nvPicPr>
        <p:blipFill rotWithShape="1">
          <a:blip r:embed="rId4">
            <a:alphaModFix/>
          </a:blip>
          <a:srcRect b="0" l="0" r="0" t="0"/>
          <a:stretch/>
        </p:blipFill>
        <p:spPr>
          <a:xfrm>
            <a:off x="19230203" y="9398000"/>
            <a:ext cx="11171417" cy="11170095"/>
          </a:xfrm>
          <a:prstGeom prst="rect">
            <a:avLst/>
          </a:prstGeom>
          <a:noFill/>
          <a:ln>
            <a:noFill/>
          </a:ln>
        </p:spPr>
      </p:pic>
      <p:pic>
        <p:nvPicPr>
          <p:cNvPr descr=" " id="774" name="Google Shape;774;g2ae656e71c9_0_732"/>
          <p:cNvPicPr preferRelativeResize="0"/>
          <p:nvPr/>
        </p:nvPicPr>
        <p:blipFill rotWithShape="1">
          <a:blip r:embed="rId5">
            <a:alphaModFix/>
          </a:blip>
          <a:srcRect b="0" l="0" r="0" t="0"/>
          <a:stretch/>
        </p:blipFill>
        <p:spPr>
          <a:xfrm>
            <a:off x="0" y="1231900"/>
            <a:ext cx="24387048" cy="38100"/>
          </a:xfrm>
          <a:prstGeom prst="rect">
            <a:avLst/>
          </a:prstGeom>
          <a:noFill/>
          <a:ln>
            <a:noFill/>
          </a:ln>
        </p:spPr>
      </p:pic>
      <p:pic>
        <p:nvPicPr>
          <p:cNvPr descr=" " id="775" name="Google Shape;775;g2ae656e71c9_0_732"/>
          <p:cNvPicPr preferRelativeResize="0"/>
          <p:nvPr/>
        </p:nvPicPr>
        <p:blipFill rotWithShape="1">
          <a:blip r:embed="rId5">
            <a:alphaModFix/>
          </a:blip>
          <a:srcRect b="0" l="0" r="0" t="0"/>
          <a:stretch/>
        </p:blipFill>
        <p:spPr>
          <a:xfrm>
            <a:off x="0" y="12407900"/>
            <a:ext cx="24387048" cy="38100"/>
          </a:xfrm>
          <a:prstGeom prst="rect">
            <a:avLst/>
          </a:prstGeom>
          <a:noFill/>
          <a:ln>
            <a:noFill/>
          </a:ln>
        </p:spPr>
      </p:pic>
      <p:pic>
        <p:nvPicPr>
          <p:cNvPr descr=" " id="776" name="Google Shape;776;g2ae656e71c9_0_732"/>
          <p:cNvPicPr preferRelativeResize="0"/>
          <p:nvPr/>
        </p:nvPicPr>
        <p:blipFill rotWithShape="1">
          <a:blip r:embed="rId6">
            <a:alphaModFix/>
          </a:blip>
          <a:srcRect b="0" l="0" r="0" t="0"/>
          <a:stretch/>
        </p:blipFill>
        <p:spPr>
          <a:xfrm>
            <a:off x="406451" y="254000"/>
            <a:ext cx="3098887" cy="774700"/>
          </a:xfrm>
          <a:prstGeom prst="rect">
            <a:avLst/>
          </a:prstGeom>
          <a:noFill/>
          <a:ln>
            <a:noFill/>
          </a:ln>
        </p:spPr>
      </p:pic>
      <p:sp>
        <p:nvSpPr>
          <p:cNvPr id="777" name="Google Shape;777;g2ae656e71c9_0_732"/>
          <p:cNvSpPr/>
          <p:nvPr/>
        </p:nvSpPr>
        <p:spPr>
          <a:xfrm>
            <a:off x="10986873"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778" name="Google Shape;778;g2ae656e71c9_0_732"/>
          <p:cNvSpPr/>
          <p:nvPr/>
        </p:nvSpPr>
        <p:spPr>
          <a:xfrm>
            <a:off x="3581848" y="1231900"/>
            <a:ext cx="58512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Our Team</a:t>
            </a:r>
            <a:endParaRPr b="0" i="0" sz="8000" u="none" cap="none" strike="noStrike">
              <a:solidFill>
                <a:schemeClr val="dk1"/>
              </a:solidFill>
              <a:latin typeface="Calibri"/>
              <a:ea typeface="Calibri"/>
              <a:cs typeface="Calibri"/>
              <a:sym typeface="Calibri"/>
            </a:endParaRPr>
          </a:p>
        </p:txBody>
      </p:sp>
      <p:sp>
        <p:nvSpPr>
          <p:cNvPr id="779" name="Google Shape;779;g2ae656e71c9_0_732"/>
          <p:cNvSpPr/>
          <p:nvPr/>
        </p:nvSpPr>
        <p:spPr>
          <a:xfrm>
            <a:off x="3556445" y="2755900"/>
            <a:ext cx="47886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0" name="Google Shape;780;g2ae656e71c9_0_732"/>
          <p:cNvPicPr preferRelativeResize="0"/>
          <p:nvPr/>
        </p:nvPicPr>
        <p:blipFill rotWithShape="1">
          <a:blip r:embed="rId7">
            <a:alphaModFix/>
          </a:blip>
          <a:srcRect b="0" l="0" r="0" t="0"/>
          <a:stretch/>
        </p:blipFill>
        <p:spPr>
          <a:xfrm>
            <a:off x="3556445" y="2755900"/>
            <a:ext cx="4788498" cy="8229600"/>
          </a:xfrm>
          <a:prstGeom prst="rect">
            <a:avLst/>
          </a:prstGeom>
          <a:noFill/>
          <a:ln>
            <a:noFill/>
          </a:ln>
        </p:spPr>
      </p:pic>
      <p:sp>
        <p:nvSpPr>
          <p:cNvPr id="781" name="Google Shape;781;g2ae656e71c9_0_732"/>
          <p:cNvSpPr/>
          <p:nvPr/>
        </p:nvSpPr>
        <p:spPr>
          <a:xfrm>
            <a:off x="35564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g2ae656e71c9_0_732"/>
          <p:cNvSpPr/>
          <p:nvPr/>
        </p:nvSpPr>
        <p:spPr>
          <a:xfrm>
            <a:off x="35564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g2ae656e71c9_0_732"/>
          <p:cNvSpPr/>
          <p:nvPr/>
        </p:nvSpPr>
        <p:spPr>
          <a:xfrm>
            <a:off x="3454832" y="11188700"/>
            <a:ext cx="499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Eldruin</a:t>
            </a:r>
            <a:endParaRPr b="0" i="0" sz="4800" u="none" cap="none" strike="noStrike">
              <a:solidFill>
                <a:schemeClr val="dk1"/>
              </a:solidFill>
              <a:latin typeface="Calibri"/>
              <a:ea typeface="Calibri"/>
              <a:cs typeface="Calibri"/>
              <a:sym typeface="Calibri"/>
            </a:endParaRPr>
          </a:p>
        </p:txBody>
      </p:sp>
      <p:sp>
        <p:nvSpPr>
          <p:cNvPr id="784" name="Google Shape;784;g2ae656e71c9_0_732"/>
          <p:cNvSpPr/>
          <p:nvPr/>
        </p:nvSpPr>
        <p:spPr>
          <a:xfrm>
            <a:off x="3488703" y="12255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785" name="Google Shape;785;g2ae656e71c9_0_732"/>
          <p:cNvSpPr/>
          <p:nvPr/>
        </p:nvSpPr>
        <p:spPr>
          <a:xfrm>
            <a:off x="9157845" y="2755900"/>
            <a:ext cx="47886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6" name="Google Shape;786;g2ae656e71c9_0_732"/>
          <p:cNvPicPr preferRelativeResize="0"/>
          <p:nvPr/>
        </p:nvPicPr>
        <p:blipFill rotWithShape="1">
          <a:blip r:embed="rId8">
            <a:alphaModFix/>
          </a:blip>
          <a:srcRect b="0" l="0" r="0" t="0"/>
          <a:stretch/>
        </p:blipFill>
        <p:spPr>
          <a:xfrm>
            <a:off x="9157845" y="2755900"/>
            <a:ext cx="4788498" cy="8229600"/>
          </a:xfrm>
          <a:prstGeom prst="rect">
            <a:avLst/>
          </a:prstGeom>
          <a:noFill/>
          <a:ln>
            <a:noFill/>
          </a:ln>
        </p:spPr>
      </p:pic>
      <p:sp>
        <p:nvSpPr>
          <p:cNvPr id="787" name="Google Shape;787;g2ae656e71c9_0_732"/>
          <p:cNvSpPr/>
          <p:nvPr/>
        </p:nvSpPr>
        <p:spPr>
          <a:xfrm>
            <a:off x="91578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g2ae656e71c9_0_732"/>
          <p:cNvSpPr/>
          <p:nvPr/>
        </p:nvSpPr>
        <p:spPr>
          <a:xfrm>
            <a:off x="91578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g2ae656e71c9_0_732"/>
          <p:cNvSpPr/>
          <p:nvPr/>
        </p:nvSpPr>
        <p:spPr>
          <a:xfrm>
            <a:off x="9056232" y="11188700"/>
            <a:ext cx="499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Elementalen</a:t>
            </a:r>
            <a:endParaRPr b="0" i="0" sz="4800" u="none" cap="none" strike="noStrike">
              <a:solidFill>
                <a:schemeClr val="dk1"/>
              </a:solidFill>
              <a:latin typeface="Calibri"/>
              <a:ea typeface="Calibri"/>
              <a:cs typeface="Calibri"/>
              <a:sym typeface="Calibri"/>
            </a:endParaRPr>
          </a:p>
        </p:txBody>
      </p:sp>
      <p:sp>
        <p:nvSpPr>
          <p:cNvPr id="790" name="Google Shape;790;g2ae656e71c9_0_732"/>
          <p:cNvSpPr/>
          <p:nvPr/>
        </p:nvSpPr>
        <p:spPr>
          <a:xfrm>
            <a:off x="9090103" y="12255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791" name="Google Shape;791;g2ae656e71c9_0_732"/>
          <p:cNvSpPr/>
          <p:nvPr/>
        </p:nvSpPr>
        <p:spPr>
          <a:xfrm>
            <a:off x="14759245" y="2755900"/>
            <a:ext cx="4788600" cy="1010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2" name="Google Shape;792;g2ae656e71c9_0_732"/>
          <p:cNvPicPr preferRelativeResize="0"/>
          <p:nvPr/>
        </p:nvPicPr>
        <p:blipFill rotWithShape="1">
          <a:blip r:embed="rId9">
            <a:alphaModFix/>
          </a:blip>
          <a:srcRect b="0" l="0" r="0" t="0"/>
          <a:stretch/>
        </p:blipFill>
        <p:spPr>
          <a:xfrm>
            <a:off x="14759245" y="2755900"/>
            <a:ext cx="4788498" cy="8229600"/>
          </a:xfrm>
          <a:prstGeom prst="rect">
            <a:avLst/>
          </a:prstGeom>
          <a:noFill/>
          <a:ln>
            <a:noFill/>
          </a:ln>
        </p:spPr>
      </p:pic>
      <p:sp>
        <p:nvSpPr>
          <p:cNvPr id="793" name="Google Shape;793;g2ae656e71c9_0_732"/>
          <p:cNvSpPr/>
          <p:nvPr/>
        </p:nvSpPr>
        <p:spPr>
          <a:xfrm>
            <a:off x="147592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g2ae656e71c9_0_732"/>
          <p:cNvSpPr/>
          <p:nvPr/>
        </p:nvSpPr>
        <p:spPr>
          <a:xfrm>
            <a:off x="14759245" y="11188700"/>
            <a:ext cx="4788600" cy="167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g2ae656e71c9_0_732"/>
          <p:cNvSpPr/>
          <p:nvPr/>
        </p:nvSpPr>
        <p:spPr>
          <a:xfrm>
            <a:off x="14657632" y="11188700"/>
            <a:ext cx="4991700" cy="1117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Lunaria</a:t>
            </a:r>
            <a:endParaRPr b="0" i="0" sz="4800" u="none" cap="none" strike="noStrike">
              <a:solidFill>
                <a:schemeClr val="dk1"/>
              </a:solidFill>
              <a:latin typeface="Calibri"/>
              <a:ea typeface="Calibri"/>
              <a:cs typeface="Calibri"/>
              <a:sym typeface="Calibri"/>
            </a:endParaRPr>
          </a:p>
        </p:txBody>
      </p:sp>
      <p:sp>
        <p:nvSpPr>
          <p:cNvPr id="796" name="Google Shape;796;g2ae656e71c9_0_732"/>
          <p:cNvSpPr/>
          <p:nvPr/>
        </p:nvSpPr>
        <p:spPr>
          <a:xfrm>
            <a:off x="14691503" y="122555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801" name="Shape 801"/>
        <p:cNvGrpSpPr/>
        <p:nvPr/>
      </p:nvGrpSpPr>
      <p:grpSpPr>
        <a:xfrm>
          <a:off x="0" y="0"/>
          <a:ext cx="0" cy="0"/>
          <a:chOff x="0" y="0"/>
          <a:chExt cx="0" cy="0"/>
        </a:xfrm>
      </p:grpSpPr>
      <p:pic>
        <p:nvPicPr>
          <p:cNvPr descr=" " id="802" name="Google Shape;802;g2ae656e71c9_0_761"/>
          <p:cNvPicPr preferRelativeResize="0"/>
          <p:nvPr/>
        </p:nvPicPr>
        <p:blipFill rotWithShape="1">
          <a:blip r:embed="rId3">
            <a:alphaModFix/>
          </a:blip>
          <a:srcRect b="0" l="0" r="0" t="0"/>
          <a:stretch/>
        </p:blipFill>
        <p:spPr>
          <a:xfrm>
            <a:off x="19090486" y="812800"/>
            <a:ext cx="6170227" cy="12900421"/>
          </a:xfrm>
          <a:prstGeom prst="rect">
            <a:avLst/>
          </a:prstGeom>
          <a:noFill/>
          <a:ln>
            <a:noFill/>
          </a:ln>
        </p:spPr>
      </p:pic>
      <p:pic>
        <p:nvPicPr>
          <p:cNvPr descr=" " id="803" name="Google Shape;803;g2ae656e71c9_0_761"/>
          <p:cNvPicPr preferRelativeResize="0"/>
          <p:nvPr/>
        </p:nvPicPr>
        <p:blipFill rotWithShape="1">
          <a:blip r:embed="rId4">
            <a:alphaModFix/>
          </a:blip>
          <a:srcRect b="0" l="0" r="0" t="0"/>
          <a:stretch/>
        </p:blipFill>
        <p:spPr>
          <a:xfrm>
            <a:off x="-9907238" y="4521200"/>
            <a:ext cx="11747123" cy="11745218"/>
          </a:xfrm>
          <a:prstGeom prst="rect">
            <a:avLst/>
          </a:prstGeom>
          <a:noFill/>
          <a:ln>
            <a:noFill/>
          </a:ln>
        </p:spPr>
      </p:pic>
      <p:pic>
        <p:nvPicPr>
          <p:cNvPr descr=" " id="804" name="Google Shape;804;g2ae656e71c9_0_761"/>
          <p:cNvPicPr preferRelativeResize="0"/>
          <p:nvPr/>
        </p:nvPicPr>
        <p:blipFill rotWithShape="1">
          <a:blip r:embed="rId5">
            <a:alphaModFix/>
          </a:blip>
          <a:srcRect b="0" l="0" r="0" t="0"/>
          <a:stretch/>
        </p:blipFill>
        <p:spPr>
          <a:xfrm>
            <a:off x="23078784" y="0"/>
            <a:ext cx="38105" cy="13716000"/>
          </a:xfrm>
          <a:prstGeom prst="rect">
            <a:avLst/>
          </a:prstGeom>
          <a:noFill/>
          <a:ln>
            <a:noFill/>
          </a:ln>
        </p:spPr>
      </p:pic>
      <p:pic>
        <p:nvPicPr>
          <p:cNvPr descr=" " id="805" name="Google Shape;805;g2ae656e71c9_0_761"/>
          <p:cNvPicPr preferRelativeResize="0"/>
          <p:nvPr/>
        </p:nvPicPr>
        <p:blipFill rotWithShape="1">
          <a:blip r:embed="rId6">
            <a:alphaModFix/>
          </a:blip>
          <a:srcRect b="0" l="0" r="0" t="0"/>
          <a:stretch/>
        </p:blipFill>
        <p:spPr>
          <a:xfrm>
            <a:off x="-2450795" y="-1155105"/>
            <a:ext cx="5706514" cy="5705822"/>
          </a:xfrm>
          <a:prstGeom prst="rect">
            <a:avLst/>
          </a:prstGeom>
          <a:noFill/>
          <a:ln>
            <a:noFill/>
          </a:ln>
        </p:spPr>
      </p:pic>
      <p:pic>
        <p:nvPicPr>
          <p:cNvPr descr=" " id="806" name="Google Shape;806;g2ae656e71c9_0_761"/>
          <p:cNvPicPr preferRelativeResize="0"/>
          <p:nvPr/>
        </p:nvPicPr>
        <p:blipFill rotWithShape="1">
          <a:blip r:embed="rId7">
            <a:alphaModFix/>
          </a:blip>
          <a:srcRect b="0" l="0" r="0" t="0"/>
          <a:stretch/>
        </p:blipFill>
        <p:spPr>
          <a:xfrm>
            <a:off x="23243905" y="5257800"/>
            <a:ext cx="1016127" cy="3200400"/>
          </a:xfrm>
          <a:prstGeom prst="rect">
            <a:avLst/>
          </a:prstGeom>
          <a:noFill/>
          <a:ln>
            <a:noFill/>
          </a:ln>
        </p:spPr>
      </p:pic>
      <p:sp>
        <p:nvSpPr>
          <p:cNvPr id="807" name="Google Shape;807;g2ae656e71c9_0_761"/>
          <p:cNvSpPr/>
          <p:nvPr/>
        </p:nvSpPr>
        <p:spPr>
          <a:xfrm rot="-5400000">
            <a:off x="22647091" y="1152736"/>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pic>
        <p:nvPicPr>
          <p:cNvPr descr=" " id="808" name="Google Shape;808;g2ae656e71c9_0_761"/>
          <p:cNvPicPr preferRelativeResize="0"/>
          <p:nvPr/>
        </p:nvPicPr>
        <p:blipFill rotWithShape="1">
          <a:blip r:embed="rId8">
            <a:alphaModFix/>
          </a:blip>
          <a:srcRect b="0" l="0" r="0" t="0"/>
          <a:stretch/>
        </p:blipFill>
        <p:spPr>
          <a:xfrm>
            <a:off x="1867133" y="1333500"/>
            <a:ext cx="7125591" cy="11061700"/>
          </a:xfrm>
          <a:prstGeom prst="rect">
            <a:avLst/>
          </a:prstGeom>
          <a:noFill/>
          <a:ln>
            <a:noFill/>
          </a:ln>
        </p:spPr>
      </p:pic>
      <p:sp>
        <p:nvSpPr>
          <p:cNvPr id="809" name="Google Shape;809;g2ae656e71c9_0_761"/>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g2ae656e71c9_0_761"/>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1" name="Google Shape;811;g2ae656e71c9_0_761"/>
          <p:cNvPicPr preferRelativeResize="0"/>
          <p:nvPr/>
        </p:nvPicPr>
        <p:blipFill rotWithShape="1">
          <a:blip r:embed="rId9">
            <a:alphaModFix/>
          </a:blip>
          <a:srcRect b="0" l="0" r="0" t="0"/>
          <a:stretch/>
        </p:blipFill>
        <p:spPr>
          <a:xfrm>
            <a:off x="9767521" y="2108200"/>
            <a:ext cx="1016127" cy="1016000"/>
          </a:xfrm>
          <a:prstGeom prst="rect">
            <a:avLst/>
          </a:prstGeom>
          <a:noFill/>
          <a:ln>
            <a:noFill/>
          </a:ln>
        </p:spPr>
      </p:pic>
      <p:pic>
        <p:nvPicPr>
          <p:cNvPr descr=" " id="812" name="Google Shape;812;g2ae656e71c9_0_761"/>
          <p:cNvPicPr preferRelativeResize="0"/>
          <p:nvPr/>
        </p:nvPicPr>
        <p:blipFill rotWithShape="1">
          <a:blip r:embed="rId10">
            <a:alphaModFix/>
          </a:blip>
          <a:srcRect b="0" l="0" r="0" t="0"/>
          <a:stretch/>
        </p:blipFill>
        <p:spPr>
          <a:xfrm>
            <a:off x="9883621" y="2285802"/>
            <a:ext cx="793849" cy="660797"/>
          </a:xfrm>
          <a:prstGeom prst="rect">
            <a:avLst/>
          </a:prstGeom>
          <a:noFill/>
          <a:ln>
            <a:noFill/>
          </a:ln>
        </p:spPr>
      </p:pic>
      <p:pic>
        <p:nvPicPr>
          <p:cNvPr descr=" " id="813" name="Google Shape;813;g2ae656e71c9_0_761"/>
          <p:cNvPicPr preferRelativeResize="0"/>
          <p:nvPr/>
        </p:nvPicPr>
        <p:blipFill rotWithShape="1">
          <a:blip r:embed="rId11">
            <a:alphaModFix/>
          </a:blip>
          <a:srcRect b="0" l="0" r="0" t="0"/>
          <a:stretch/>
        </p:blipFill>
        <p:spPr>
          <a:xfrm>
            <a:off x="10237480" y="3429000"/>
            <a:ext cx="38105" cy="1625600"/>
          </a:xfrm>
          <a:prstGeom prst="rect">
            <a:avLst/>
          </a:prstGeom>
          <a:noFill/>
          <a:ln>
            <a:noFill/>
          </a:ln>
        </p:spPr>
      </p:pic>
      <p:sp>
        <p:nvSpPr>
          <p:cNvPr id="814" name="Google Shape;814;g2ae656e71c9_0_761"/>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5" name="Google Shape;815;g2ae656e71c9_0_761"/>
          <p:cNvPicPr preferRelativeResize="0"/>
          <p:nvPr/>
        </p:nvPicPr>
        <p:blipFill rotWithShape="1">
          <a:blip r:embed="rId9">
            <a:alphaModFix/>
          </a:blip>
          <a:srcRect b="0" l="0" r="0" t="0"/>
          <a:stretch/>
        </p:blipFill>
        <p:spPr>
          <a:xfrm>
            <a:off x="9767521" y="5359400"/>
            <a:ext cx="1016127" cy="1016000"/>
          </a:xfrm>
          <a:prstGeom prst="rect">
            <a:avLst/>
          </a:prstGeom>
          <a:noFill/>
          <a:ln>
            <a:noFill/>
          </a:ln>
        </p:spPr>
      </p:pic>
      <p:pic>
        <p:nvPicPr>
          <p:cNvPr descr=" " id="816" name="Google Shape;816;g2ae656e71c9_0_761"/>
          <p:cNvPicPr preferRelativeResize="0"/>
          <p:nvPr/>
        </p:nvPicPr>
        <p:blipFill rotWithShape="1">
          <a:blip r:embed="rId12">
            <a:alphaModFix/>
          </a:blip>
          <a:srcRect b="0" l="0" r="0" t="0"/>
          <a:stretch/>
        </p:blipFill>
        <p:spPr>
          <a:xfrm>
            <a:off x="9831029" y="5581650"/>
            <a:ext cx="889111" cy="571500"/>
          </a:xfrm>
          <a:prstGeom prst="rect">
            <a:avLst/>
          </a:prstGeom>
          <a:noFill/>
          <a:ln>
            <a:noFill/>
          </a:ln>
        </p:spPr>
      </p:pic>
      <p:pic>
        <p:nvPicPr>
          <p:cNvPr descr=" " id="817" name="Google Shape;817;g2ae656e71c9_0_761"/>
          <p:cNvPicPr preferRelativeResize="0"/>
          <p:nvPr/>
        </p:nvPicPr>
        <p:blipFill rotWithShape="1">
          <a:blip r:embed="rId11">
            <a:alphaModFix/>
          </a:blip>
          <a:srcRect b="0" l="0" r="0" t="0"/>
          <a:stretch/>
        </p:blipFill>
        <p:spPr>
          <a:xfrm>
            <a:off x="10237480" y="6680200"/>
            <a:ext cx="38105" cy="1625600"/>
          </a:xfrm>
          <a:prstGeom prst="rect">
            <a:avLst/>
          </a:prstGeom>
          <a:noFill/>
          <a:ln>
            <a:noFill/>
          </a:ln>
        </p:spPr>
      </p:pic>
      <p:sp>
        <p:nvSpPr>
          <p:cNvPr id="818" name="Google Shape;818;g2ae656e71c9_0_761"/>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9" name="Google Shape;819;g2ae656e71c9_0_761"/>
          <p:cNvPicPr preferRelativeResize="0"/>
          <p:nvPr/>
        </p:nvPicPr>
        <p:blipFill rotWithShape="1">
          <a:blip r:embed="rId9">
            <a:alphaModFix/>
          </a:blip>
          <a:srcRect b="0" l="0" r="0" t="0"/>
          <a:stretch/>
        </p:blipFill>
        <p:spPr>
          <a:xfrm>
            <a:off x="9767521" y="8610600"/>
            <a:ext cx="1016127" cy="1016000"/>
          </a:xfrm>
          <a:prstGeom prst="rect">
            <a:avLst/>
          </a:prstGeom>
          <a:noFill/>
          <a:ln>
            <a:noFill/>
          </a:ln>
        </p:spPr>
      </p:pic>
      <p:pic>
        <p:nvPicPr>
          <p:cNvPr descr=" " id="820" name="Google Shape;820;g2ae656e71c9_0_761"/>
          <p:cNvPicPr preferRelativeResize="0"/>
          <p:nvPr/>
        </p:nvPicPr>
        <p:blipFill rotWithShape="1">
          <a:blip r:embed="rId13">
            <a:alphaModFix/>
          </a:blip>
          <a:srcRect b="0" l="0" r="0" t="0"/>
          <a:stretch/>
        </p:blipFill>
        <p:spPr>
          <a:xfrm>
            <a:off x="9938198" y="8709819"/>
            <a:ext cx="674772" cy="817662"/>
          </a:xfrm>
          <a:prstGeom prst="rect">
            <a:avLst/>
          </a:prstGeom>
          <a:noFill/>
          <a:ln>
            <a:noFill/>
          </a:ln>
        </p:spPr>
      </p:pic>
      <p:pic>
        <p:nvPicPr>
          <p:cNvPr descr=" " id="821" name="Google Shape;821;g2ae656e71c9_0_761"/>
          <p:cNvPicPr preferRelativeResize="0"/>
          <p:nvPr/>
        </p:nvPicPr>
        <p:blipFill rotWithShape="1">
          <a:blip r:embed="rId11">
            <a:alphaModFix/>
          </a:blip>
          <a:srcRect b="0" l="0" r="0" t="0"/>
          <a:stretch/>
        </p:blipFill>
        <p:spPr>
          <a:xfrm>
            <a:off x="10237480" y="9931400"/>
            <a:ext cx="38105" cy="1625600"/>
          </a:xfrm>
          <a:prstGeom prst="rect">
            <a:avLst/>
          </a:prstGeom>
          <a:noFill/>
          <a:ln>
            <a:noFill/>
          </a:ln>
        </p:spPr>
      </p:pic>
      <p:sp>
        <p:nvSpPr>
          <p:cNvPr id="822" name="Google Shape;822;g2ae656e71c9_0_761"/>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23" name="Google Shape;823;g2ae656e71c9_0_761"/>
          <p:cNvPicPr preferRelativeResize="0"/>
          <p:nvPr/>
        </p:nvPicPr>
        <p:blipFill rotWithShape="1">
          <a:blip r:embed="rId9">
            <a:alphaModFix/>
          </a:blip>
          <a:srcRect b="0" l="0" r="0" t="0"/>
          <a:stretch/>
        </p:blipFill>
        <p:spPr>
          <a:xfrm>
            <a:off x="9767521" y="11861800"/>
            <a:ext cx="1016127" cy="1016000"/>
          </a:xfrm>
          <a:prstGeom prst="rect">
            <a:avLst/>
          </a:prstGeom>
          <a:noFill/>
          <a:ln>
            <a:noFill/>
          </a:ln>
        </p:spPr>
      </p:pic>
      <p:pic>
        <p:nvPicPr>
          <p:cNvPr descr=" " id="824" name="Google Shape;824;g2ae656e71c9_0_761"/>
          <p:cNvPicPr preferRelativeResize="0"/>
          <p:nvPr/>
        </p:nvPicPr>
        <p:blipFill rotWithShape="1">
          <a:blip r:embed="rId14">
            <a:alphaModFix/>
          </a:blip>
          <a:srcRect b="0" l="0" r="0" t="0"/>
          <a:stretch/>
        </p:blipFill>
        <p:spPr>
          <a:xfrm>
            <a:off x="10061245" y="11925300"/>
            <a:ext cx="428679" cy="214313"/>
          </a:xfrm>
          <a:prstGeom prst="rect">
            <a:avLst/>
          </a:prstGeom>
          <a:noFill/>
          <a:ln>
            <a:noFill/>
          </a:ln>
        </p:spPr>
      </p:pic>
      <p:pic>
        <p:nvPicPr>
          <p:cNvPr descr=" " id="825" name="Google Shape;825;g2ae656e71c9_0_761"/>
          <p:cNvPicPr preferRelativeResize="0"/>
          <p:nvPr/>
        </p:nvPicPr>
        <p:blipFill rotWithShape="1">
          <a:blip r:embed="rId15">
            <a:alphaModFix/>
          </a:blip>
          <a:srcRect b="0" l="0" r="0" t="0"/>
          <a:stretch/>
        </p:blipFill>
        <p:spPr>
          <a:xfrm>
            <a:off x="9842936" y="12124730"/>
            <a:ext cx="865296" cy="689570"/>
          </a:xfrm>
          <a:prstGeom prst="rect">
            <a:avLst/>
          </a:prstGeom>
          <a:noFill/>
          <a:ln>
            <a:noFill/>
          </a:ln>
        </p:spPr>
      </p:pic>
      <p:sp>
        <p:nvSpPr>
          <p:cNvPr id="826" name="Google Shape;826;g2ae656e71c9_0_761"/>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827" name="Google Shape;827;g2ae656e71c9_0_761"/>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828" name="Google Shape;828;g2ae656e71c9_0_761"/>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829" name="Google Shape;829;g2ae656e71c9_0_761"/>
          <p:cNvSpPr/>
          <p:nvPr/>
        </p:nvSpPr>
        <p:spPr>
          <a:xfrm>
            <a:off x="13810859" y="749300"/>
            <a:ext cx="8810700" cy="1862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834" name="Shape 834"/>
        <p:cNvGrpSpPr/>
        <p:nvPr/>
      </p:nvGrpSpPr>
      <p:grpSpPr>
        <a:xfrm>
          <a:off x="0" y="0"/>
          <a:ext cx="0" cy="0"/>
          <a:chOff x="0" y="0"/>
          <a:chExt cx="0" cy="0"/>
        </a:xfrm>
      </p:grpSpPr>
      <p:pic>
        <p:nvPicPr>
          <p:cNvPr descr=" " id="835" name="Google Shape;835;g2ae656e71c9_0_793"/>
          <p:cNvPicPr preferRelativeResize="0"/>
          <p:nvPr/>
        </p:nvPicPr>
        <p:blipFill rotWithShape="1">
          <a:blip r:embed="rId3">
            <a:alphaModFix/>
          </a:blip>
          <a:srcRect b="0" l="0" r="0" t="0"/>
          <a:stretch/>
        </p:blipFill>
        <p:spPr>
          <a:xfrm>
            <a:off x="-2819752" y="-8661400"/>
            <a:ext cx="11171417" cy="11170146"/>
          </a:xfrm>
          <a:prstGeom prst="rect">
            <a:avLst/>
          </a:prstGeom>
          <a:noFill/>
          <a:ln>
            <a:noFill/>
          </a:ln>
        </p:spPr>
      </p:pic>
      <p:pic>
        <p:nvPicPr>
          <p:cNvPr descr=" " id="836" name="Google Shape;836;g2ae656e71c9_0_793"/>
          <p:cNvPicPr preferRelativeResize="0"/>
          <p:nvPr/>
        </p:nvPicPr>
        <p:blipFill rotWithShape="1">
          <a:blip r:embed="rId4">
            <a:alphaModFix/>
          </a:blip>
          <a:srcRect b="0" l="0" r="0" t="0"/>
          <a:stretch/>
        </p:blipFill>
        <p:spPr>
          <a:xfrm>
            <a:off x="-4242330" y="10629900"/>
            <a:ext cx="11171417" cy="11170095"/>
          </a:xfrm>
          <a:prstGeom prst="rect">
            <a:avLst/>
          </a:prstGeom>
          <a:noFill/>
          <a:ln>
            <a:noFill/>
          </a:ln>
        </p:spPr>
      </p:pic>
      <p:pic>
        <p:nvPicPr>
          <p:cNvPr descr=" " id="837" name="Google Shape;837;g2ae656e71c9_0_793"/>
          <p:cNvPicPr preferRelativeResize="0"/>
          <p:nvPr/>
        </p:nvPicPr>
        <p:blipFill rotWithShape="1">
          <a:blip r:embed="rId5">
            <a:alphaModFix/>
          </a:blip>
          <a:srcRect b="0" l="0" r="0" t="0"/>
          <a:stretch/>
        </p:blipFill>
        <p:spPr>
          <a:xfrm>
            <a:off x="20817902" y="6858000"/>
            <a:ext cx="11171138" cy="11169798"/>
          </a:xfrm>
          <a:prstGeom prst="rect">
            <a:avLst/>
          </a:prstGeom>
          <a:noFill/>
          <a:ln>
            <a:noFill/>
          </a:ln>
        </p:spPr>
      </p:pic>
      <p:pic>
        <p:nvPicPr>
          <p:cNvPr descr=" " id="838" name="Google Shape;838;g2ae656e71c9_0_793"/>
          <p:cNvPicPr preferRelativeResize="0"/>
          <p:nvPr/>
        </p:nvPicPr>
        <p:blipFill rotWithShape="1">
          <a:blip r:embed="rId6">
            <a:alphaModFix/>
          </a:blip>
          <a:srcRect b="0" l="0" r="0" t="0"/>
          <a:stretch/>
        </p:blipFill>
        <p:spPr>
          <a:xfrm>
            <a:off x="1232054" y="0"/>
            <a:ext cx="38105" cy="13716000"/>
          </a:xfrm>
          <a:prstGeom prst="rect">
            <a:avLst/>
          </a:prstGeom>
          <a:noFill/>
          <a:ln>
            <a:noFill/>
          </a:ln>
        </p:spPr>
      </p:pic>
      <p:pic>
        <p:nvPicPr>
          <p:cNvPr descr=" " id="839" name="Google Shape;839;g2ae656e71c9_0_793"/>
          <p:cNvPicPr preferRelativeResize="0"/>
          <p:nvPr/>
        </p:nvPicPr>
        <p:blipFill rotWithShape="1">
          <a:blip r:embed="rId7">
            <a:alphaModFix/>
          </a:blip>
          <a:srcRect b="0" l="0" r="0" t="0"/>
          <a:stretch/>
        </p:blipFill>
        <p:spPr>
          <a:xfrm>
            <a:off x="1727416" y="12407900"/>
            <a:ext cx="22659632" cy="38100"/>
          </a:xfrm>
          <a:prstGeom prst="rect">
            <a:avLst/>
          </a:prstGeom>
          <a:noFill/>
          <a:ln>
            <a:noFill/>
          </a:ln>
        </p:spPr>
      </p:pic>
      <p:pic>
        <p:nvPicPr>
          <p:cNvPr descr=" " id="840" name="Google Shape;840;g2ae656e71c9_0_793"/>
          <p:cNvPicPr preferRelativeResize="0"/>
          <p:nvPr/>
        </p:nvPicPr>
        <p:blipFill rotWithShape="1">
          <a:blip r:embed="rId8">
            <a:alphaModFix/>
          </a:blip>
          <a:srcRect b="0" l="0" r="0" t="0"/>
          <a:stretch/>
        </p:blipFill>
        <p:spPr>
          <a:xfrm>
            <a:off x="18938067" y="1231900"/>
            <a:ext cx="4576888" cy="156964"/>
          </a:xfrm>
          <a:prstGeom prst="rect">
            <a:avLst/>
          </a:prstGeom>
          <a:noFill/>
          <a:ln>
            <a:noFill/>
          </a:ln>
        </p:spPr>
      </p:pic>
      <p:pic>
        <p:nvPicPr>
          <p:cNvPr descr=" " id="841" name="Google Shape;841;g2ae656e71c9_0_793"/>
          <p:cNvPicPr preferRelativeResize="0"/>
          <p:nvPr/>
        </p:nvPicPr>
        <p:blipFill rotWithShape="1">
          <a:blip r:embed="rId9">
            <a:alphaModFix/>
          </a:blip>
          <a:srcRect b="0" l="0" r="0" t="0"/>
          <a:stretch/>
        </p:blipFill>
        <p:spPr>
          <a:xfrm>
            <a:off x="1270159" y="12573000"/>
            <a:ext cx="3200800" cy="1016000"/>
          </a:xfrm>
          <a:prstGeom prst="rect">
            <a:avLst/>
          </a:prstGeom>
          <a:noFill/>
          <a:ln>
            <a:noFill/>
          </a:ln>
        </p:spPr>
      </p:pic>
      <p:sp>
        <p:nvSpPr>
          <p:cNvPr id="842" name="Google Shape;842;g2ae656e71c9_0_793"/>
          <p:cNvSpPr/>
          <p:nvPr/>
        </p:nvSpPr>
        <p:spPr>
          <a:xfrm>
            <a:off x="21732416"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843" name="Google Shape;843;g2ae656e71c9_0_793"/>
          <p:cNvSpPr/>
          <p:nvPr/>
        </p:nvSpPr>
        <p:spPr>
          <a:xfrm>
            <a:off x="7794541" y="647700"/>
            <a:ext cx="8810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List</a:t>
            </a:r>
            <a:endParaRPr b="0" i="0" sz="8000" u="none" cap="none" strike="noStrike">
              <a:solidFill>
                <a:schemeClr val="dk1"/>
              </a:solidFill>
              <a:latin typeface="Calibri"/>
              <a:ea typeface="Calibri"/>
              <a:cs typeface="Calibri"/>
              <a:sym typeface="Calibri"/>
            </a:endParaRPr>
          </a:p>
        </p:txBody>
      </p:sp>
      <p:sp>
        <p:nvSpPr>
          <p:cNvPr id="844" name="Google Shape;844;g2ae656e71c9_0_793"/>
          <p:cNvSpPr/>
          <p:nvPr/>
        </p:nvSpPr>
        <p:spPr>
          <a:xfrm>
            <a:off x="3670759" y="3251200"/>
            <a:ext cx="17032800" cy="876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g2ae656e71c9_0_793"/>
          <p:cNvSpPr/>
          <p:nvPr/>
        </p:nvSpPr>
        <p:spPr>
          <a:xfrm>
            <a:off x="3670759" y="3251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g2ae656e71c9_0_793"/>
          <p:cNvSpPr/>
          <p:nvPr/>
        </p:nvSpPr>
        <p:spPr>
          <a:xfrm>
            <a:off x="3670759" y="35179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Dragons</a:t>
            </a:r>
            <a:endParaRPr b="0" i="0" sz="3600" u="none" cap="none" strike="noStrike">
              <a:solidFill>
                <a:schemeClr val="dk1"/>
              </a:solidFill>
              <a:latin typeface="Calibri"/>
              <a:ea typeface="Calibri"/>
              <a:cs typeface="Calibri"/>
              <a:sym typeface="Calibri"/>
            </a:endParaRPr>
          </a:p>
        </p:txBody>
      </p:sp>
      <p:sp>
        <p:nvSpPr>
          <p:cNvPr id="847" name="Google Shape;847;g2ae656e71c9_0_793"/>
          <p:cNvSpPr/>
          <p:nvPr/>
        </p:nvSpPr>
        <p:spPr>
          <a:xfrm>
            <a:off x="10072359" y="3251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848" name="Google Shape;848;g2ae656e71c9_0_793"/>
          <p:cNvSpPr/>
          <p:nvPr/>
        </p:nvSpPr>
        <p:spPr>
          <a:xfrm>
            <a:off x="3670759" y="50800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g2ae656e71c9_0_793"/>
          <p:cNvSpPr/>
          <p:nvPr/>
        </p:nvSpPr>
        <p:spPr>
          <a:xfrm>
            <a:off x="3670759" y="50800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Medieval-like Settings</a:t>
            </a:r>
            <a:endParaRPr b="0" i="0" sz="3600" u="none" cap="none" strike="noStrike">
              <a:solidFill>
                <a:schemeClr val="dk1"/>
              </a:solidFill>
              <a:latin typeface="Calibri"/>
              <a:ea typeface="Calibri"/>
              <a:cs typeface="Calibri"/>
              <a:sym typeface="Calibri"/>
            </a:endParaRPr>
          </a:p>
        </p:txBody>
      </p:sp>
      <p:sp>
        <p:nvSpPr>
          <p:cNvPr id="850" name="Google Shape;850;g2ae656e71c9_0_793"/>
          <p:cNvSpPr/>
          <p:nvPr/>
        </p:nvSpPr>
        <p:spPr>
          <a:xfrm>
            <a:off x="10072359" y="51181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851" name="Google Shape;851;g2ae656e71c9_0_793"/>
          <p:cNvSpPr/>
          <p:nvPr/>
        </p:nvSpPr>
        <p:spPr>
          <a:xfrm>
            <a:off x="3670759" y="63754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g2ae656e71c9_0_793"/>
          <p:cNvSpPr/>
          <p:nvPr/>
        </p:nvSpPr>
        <p:spPr>
          <a:xfrm>
            <a:off x="3670759" y="63754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Chosen One Trope</a:t>
            </a:r>
            <a:endParaRPr b="0" i="0" sz="3600" u="none" cap="none" strike="noStrike">
              <a:solidFill>
                <a:schemeClr val="dk1"/>
              </a:solidFill>
              <a:latin typeface="Calibri"/>
              <a:ea typeface="Calibri"/>
              <a:cs typeface="Calibri"/>
              <a:sym typeface="Calibri"/>
            </a:endParaRPr>
          </a:p>
        </p:txBody>
      </p:sp>
      <p:sp>
        <p:nvSpPr>
          <p:cNvPr id="853" name="Google Shape;853;g2ae656e71c9_0_793"/>
          <p:cNvSpPr/>
          <p:nvPr/>
        </p:nvSpPr>
        <p:spPr>
          <a:xfrm>
            <a:off x="10072359" y="6413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854" name="Google Shape;854;g2ae656e71c9_0_793"/>
          <p:cNvSpPr/>
          <p:nvPr/>
        </p:nvSpPr>
        <p:spPr>
          <a:xfrm>
            <a:off x="3670759" y="76708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g2ae656e71c9_0_793"/>
          <p:cNvSpPr/>
          <p:nvPr/>
        </p:nvSpPr>
        <p:spPr>
          <a:xfrm>
            <a:off x="3670759" y="79375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Magic</a:t>
            </a:r>
            <a:endParaRPr b="0" i="0" sz="3600" u="none" cap="none" strike="noStrike">
              <a:solidFill>
                <a:schemeClr val="dk1"/>
              </a:solidFill>
              <a:latin typeface="Calibri"/>
              <a:ea typeface="Calibri"/>
              <a:cs typeface="Calibri"/>
              <a:sym typeface="Calibri"/>
            </a:endParaRPr>
          </a:p>
        </p:txBody>
      </p:sp>
      <p:sp>
        <p:nvSpPr>
          <p:cNvPr id="856" name="Google Shape;856;g2ae656e71c9_0_793"/>
          <p:cNvSpPr/>
          <p:nvPr/>
        </p:nvSpPr>
        <p:spPr>
          <a:xfrm>
            <a:off x="10072359" y="76708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857" name="Google Shape;857;g2ae656e71c9_0_793"/>
          <p:cNvSpPr/>
          <p:nvPr/>
        </p:nvSpPr>
        <p:spPr>
          <a:xfrm>
            <a:off x="3670759" y="94996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g2ae656e71c9_0_793"/>
          <p:cNvSpPr/>
          <p:nvPr/>
        </p:nvSpPr>
        <p:spPr>
          <a:xfrm>
            <a:off x="3670759" y="97663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Best Curse</a:t>
            </a:r>
            <a:endParaRPr b="0" i="0" sz="3600" u="none" cap="none" strike="noStrike">
              <a:solidFill>
                <a:schemeClr val="dk1"/>
              </a:solidFill>
              <a:latin typeface="Calibri"/>
              <a:ea typeface="Calibri"/>
              <a:cs typeface="Calibri"/>
              <a:sym typeface="Calibri"/>
            </a:endParaRPr>
          </a:p>
        </p:txBody>
      </p:sp>
      <p:sp>
        <p:nvSpPr>
          <p:cNvPr id="859" name="Google Shape;859;g2ae656e71c9_0_793"/>
          <p:cNvSpPr/>
          <p:nvPr/>
        </p:nvSpPr>
        <p:spPr>
          <a:xfrm>
            <a:off x="10072359" y="94996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860" name="Google Shape;860;g2ae656e71c9_0_793"/>
          <p:cNvSpPr/>
          <p:nvPr/>
        </p:nvSpPr>
        <p:spPr>
          <a:xfrm>
            <a:off x="3670759" y="11328400"/>
            <a:ext cx="17032800" cy="6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g2ae656e71c9_0_793"/>
          <p:cNvSpPr/>
          <p:nvPr/>
        </p:nvSpPr>
        <p:spPr>
          <a:xfrm>
            <a:off x="3670759" y="11328400"/>
            <a:ext cx="62493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Unique Creatures</a:t>
            </a:r>
            <a:endParaRPr b="0" i="0" sz="3600" u="none" cap="none" strike="noStrike">
              <a:solidFill>
                <a:schemeClr val="dk1"/>
              </a:solidFill>
              <a:latin typeface="Calibri"/>
              <a:ea typeface="Calibri"/>
              <a:cs typeface="Calibri"/>
              <a:sym typeface="Calibri"/>
            </a:endParaRPr>
          </a:p>
        </p:txBody>
      </p:sp>
      <p:sp>
        <p:nvSpPr>
          <p:cNvPr id="862" name="Google Shape;862;g2ae656e71c9_0_793"/>
          <p:cNvSpPr/>
          <p:nvPr/>
        </p:nvSpPr>
        <p:spPr>
          <a:xfrm>
            <a:off x="10072359" y="113665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867" name="Shape 867"/>
        <p:cNvGrpSpPr/>
        <p:nvPr/>
      </p:nvGrpSpPr>
      <p:grpSpPr>
        <a:xfrm>
          <a:off x="0" y="0"/>
          <a:ext cx="0" cy="0"/>
          <a:chOff x="0" y="0"/>
          <a:chExt cx="0" cy="0"/>
        </a:xfrm>
      </p:grpSpPr>
      <p:pic>
        <p:nvPicPr>
          <p:cNvPr descr=" " id="868" name="Google Shape;868;g2ae656e71c9_0_825"/>
          <p:cNvPicPr preferRelativeResize="0"/>
          <p:nvPr/>
        </p:nvPicPr>
        <p:blipFill rotWithShape="1">
          <a:blip r:embed="rId3">
            <a:alphaModFix/>
          </a:blip>
          <a:srcRect b="0" l="0" r="0" t="0"/>
          <a:stretch/>
        </p:blipFill>
        <p:spPr>
          <a:xfrm>
            <a:off x="-889111" y="-2540000"/>
            <a:ext cx="6170277" cy="12900520"/>
          </a:xfrm>
          <a:prstGeom prst="rect">
            <a:avLst/>
          </a:prstGeom>
          <a:noFill/>
          <a:ln>
            <a:noFill/>
          </a:ln>
        </p:spPr>
      </p:pic>
      <p:pic>
        <p:nvPicPr>
          <p:cNvPr descr=" " id="869" name="Google Shape;869;g2ae656e71c9_0_825"/>
          <p:cNvPicPr preferRelativeResize="0"/>
          <p:nvPr/>
        </p:nvPicPr>
        <p:blipFill rotWithShape="1">
          <a:blip r:embed="rId4">
            <a:alphaModFix/>
          </a:blip>
          <a:srcRect b="0" l="0" r="0" t="0"/>
          <a:stretch/>
        </p:blipFill>
        <p:spPr>
          <a:xfrm>
            <a:off x="19230203" y="9398000"/>
            <a:ext cx="11171417" cy="11170095"/>
          </a:xfrm>
          <a:prstGeom prst="rect">
            <a:avLst/>
          </a:prstGeom>
          <a:noFill/>
          <a:ln>
            <a:noFill/>
          </a:ln>
        </p:spPr>
      </p:pic>
      <p:pic>
        <p:nvPicPr>
          <p:cNvPr descr=" " id="870" name="Google Shape;870;g2ae656e71c9_0_825"/>
          <p:cNvPicPr preferRelativeResize="0"/>
          <p:nvPr/>
        </p:nvPicPr>
        <p:blipFill rotWithShape="1">
          <a:blip r:embed="rId5">
            <a:alphaModFix/>
          </a:blip>
          <a:srcRect b="0" l="0" r="0" t="0"/>
          <a:stretch/>
        </p:blipFill>
        <p:spPr>
          <a:xfrm>
            <a:off x="0" y="1231900"/>
            <a:ext cx="24387048" cy="38100"/>
          </a:xfrm>
          <a:prstGeom prst="rect">
            <a:avLst/>
          </a:prstGeom>
          <a:noFill/>
          <a:ln>
            <a:noFill/>
          </a:ln>
        </p:spPr>
      </p:pic>
      <p:pic>
        <p:nvPicPr>
          <p:cNvPr descr=" " id="871" name="Google Shape;871;g2ae656e71c9_0_825"/>
          <p:cNvPicPr preferRelativeResize="0"/>
          <p:nvPr/>
        </p:nvPicPr>
        <p:blipFill rotWithShape="1">
          <a:blip r:embed="rId5">
            <a:alphaModFix/>
          </a:blip>
          <a:srcRect b="0" l="0" r="0" t="0"/>
          <a:stretch/>
        </p:blipFill>
        <p:spPr>
          <a:xfrm>
            <a:off x="0" y="12407900"/>
            <a:ext cx="24387048" cy="38100"/>
          </a:xfrm>
          <a:prstGeom prst="rect">
            <a:avLst/>
          </a:prstGeom>
          <a:noFill/>
          <a:ln>
            <a:noFill/>
          </a:ln>
        </p:spPr>
      </p:pic>
      <p:pic>
        <p:nvPicPr>
          <p:cNvPr descr=" " id="872" name="Google Shape;872;g2ae656e71c9_0_825"/>
          <p:cNvPicPr preferRelativeResize="0"/>
          <p:nvPr/>
        </p:nvPicPr>
        <p:blipFill rotWithShape="1">
          <a:blip r:embed="rId6">
            <a:alphaModFix/>
          </a:blip>
          <a:srcRect b="0" l="0" r="0" t="0"/>
          <a:stretch/>
        </p:blipFill>
        <p:spPr>
          <a:xfrm>
            <a:off x="406451" y="254000"/>
            <a:ext cx="3098887" cy="774700"/>
          </a:xfrm>
          <a:prstGeom prst="rect">
            <a:avLst/>
          </a:prstGeom>
          <a:noFill/>
          <a:ln>
            <a:noFill/>
          </a:ln>
        </p:spPr>
      </p:pic>
      <p:sp>
        <p:nvSpPr>
          <p:cNvPr id="873" name="Google Shape;873;g2ae656e71c9_0_825"/>
          <p:cNvSpPr/>
          <p:nvPr/>
        </p:nvSpPr>
        <p:spPr>
          <a:xfrm>
            <a:off x="10986873"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874" name="Google Shape;874;g2ae656e71c9_0_825"/>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g2ae656e71c9_0_825"/>
          <p:cNvSpPr/>
          <p:nvPr/>
        </p:nvSpPr>
        <p:spPr>
          <a:xfrm>
            <a:off x="10173972" y="31242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76" name="Google Shape;876;g2ae656e71c9_0_825"/>
          <p:cNvPicPr preferRelativeResize="0"/>
          <p:nvPr/>
        </p:nvPicPr>
        <p:blipFill rotWithShape="1">
          <a:blip r:embed="rId7">
            <a:alphaModFix/>
          </a:blip>
          <a:srcRect b="0" l="0" r="0" t="0"/>
          <a:stretch/>
        </p:blipFill>
        <p:spPr>
          <a:xfrm>
            <a:off x="10478810" y="3467100"/>
            <a:ext cx="1117740" cy="1117600"/>
          </a:xfrm>
          <a:prstGeom prst="rect">
            <a:avLst/>
          </a:prstGeom>
          <a:noFill/>
          <a:ln>
            <a:noFill/>
          </a:ln>
        </p:spPr>
      </p:pic>
      <p:sp>
        <p:nvSpPr>
          <p:cNvPr id="877" name="Google Shape;877;g2ae656e71c9_0_825"/>
          <p:cNvSpPr/>
          <p:nvPr/>
        </p:nvSpPr>
        <p:spPr>
          <a:xfrm>
            <a:off x="11799775" y="33274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g2ae656e71c9_0_825"/>
          <p:cNvSpPr/>
          <p:nvPr/>
        </p:nvSpPr>
        <p:spPr>
          <a:xfrm>
            <a:off x="11799775" y="33274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Chloe Ng</a:t>
            </a:r>
            <a:endParaRPr b="0" i="0" sz="3600" u="none" cap="none" strike="noStrike">
              <a:solidFill>
                <a:schemeClr val="dk1"/>
              </a:solidFill>
              <a:latin typeface="Calibri"/>
              <a:ea typeface="Calibri"/>
              <a:cs typeface="Calibri"/>
              <a:sym typeface="Calibri"/>
            </a:endParaRPr>
          </a:p>
        </p:txBody>
      </p:sp>
      <p:sp>
        <p:nvSpPr>
          <p:cNvPr id="879" name="Google Shape;879;g2ae656e71c9_0_825"/>
          <p:cNvSpPr/>
          <p:nvPr/>
        </p:nvSpPr>
        <p:spPr>
          <a:xfrm>
            <a:off x="11799775" y="4114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880" name="Google Shape;880;g2ae656e71c9_0_825"/>
          <p:cNvSpPr/>
          <p:nvPr/>
        </p:nvSpPr>
        <p:spPr>
          <a:xfrm>
            <a:off x="787498" y="54864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1" name="Google Shape;881;g2ae656e71c9_0_825"/>
          <p:cNvPicPr preferRelativeResize="0"/>
          <p:nvPr/>
        </p:nvPicPr>
        <p:blipFill rotWithShape="1">
          <a:blip r:embed="rId8">
            <a:alphaModFix/>
          </a:blip>
          <a:srcRect b="0" l="0" r="0" t="0"/>
          <a:stretch/>
        </p:blipFill>
        <p:spPr>
          <a:xfrm>
            <a:off x="1092337" y="5829300"/>
            <a:ext cx="1117740" cy="1117600"/>
          </a:xfrm>
          <a:prstGeom prst="rect">
            <a:avLst/>
          </a:prstGeom>
          <a:noFill/>
          <a:ln>
            <a:noFill/>
          </a:ln>
        </p:spPr>
      </p:pic>
      <p:sp>
        <p:nvSpPr>
          <p:cNvPr id="882" name="Google Shape;882;g2ae656e71c9_0_825"/>
          <p:cNvSpPr/>
          <p:nvPr/>
        </p:nvSpPr>
        <p:spPr>
          <a:xfrm>
            <a:off x="2413302"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g2ae656e71c9_0_825"/>
          <p:cNvSpPr/>
          <p:nvPr/>
        </p:nvSpPr>
        <p:spPr>
          <a:xfrm>
            <a:off x="2413302"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Valtorin</a:t>
            </a:r>
            <a:endParaRPr b="0" i="0" sz="3600" u="none" cap="none" strike="noStrike">
              <a:solidFill>
                <a:schemeClr val="dk1"/>
              </a:solidFill>
              <a:latin typeface="Calibri"/>
              <a:ea typeface="Calibri"/>
              <a:cs typeface="Calibri"/>
              <a:sym typeface="Calibri"/>
            </a:endParaRPr>
          </a:p>
        </p:txBody>
      </p:sp>
      <p:sp>
        <p:nvSpPr>
          <p:cNvPr id="884" name="Google Shape;884;g2ae656e71c9_0_825"/>
          <p:cNvSpPr/>
          <p:nvPr/>
        </p:nvSpPr>
        <p:spPr>
          <a:xfrm>
            <a:off x="2413302"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885" name="Google Shape;885;g2ae656e71c9_0_825"/>
          <p:cNvSpPr/>
          <p:nvPr/>
        </p:nvSpPr>
        <p:spPr>
          <a:xfrm>
            <a:off x="3835879" y="78232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86" name="Google Shape;886;g2ae656e71c9_0_825"/>
          <p:cNvPicPr preferRelativeResize="0"/>
          <p:nvPr/>
        </p:nvPicPr>
        <p:blipFill rotWithShape="1">
          <a:blip r:embed="rId9">
            <a:alphaModFix/>
          </a:blip>
          <a:srcRect b="0" l="0" r="0" t="0"/>
          <a:stretch/>
        </p:blipFill>
        <p:spPr>
          <a:xfrm>
            <a:off x="4140718" y="8166100"/>
            <a:ext cx="1117740" cy="1117600"/>
          </a:xfrm>
          <a:prstGeom prst="rect">
            <a:avLst/>
          </a:prstGeom>
          <a:noFill/>
          <a:ln>
            <a:noFill/>
          </a:ln>
        </p:spPr>
      </p:pic>
      <p:sp>
        <p:nvSpPr>
          <p:cNvPr id="887" name="Google Shape;887;g2ae656e71c9_0_825"/>
          <p:cNvSpPr/>
          <p:nvPr/>
        </p:nvSpPr>
        <p:spPr>
          <a:xfrm>
            <a:off x="5461683" y="80264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g2ae656e71c9_0_825"/>
          <p:cNvSpPr/>
          <p:nvPr/>
        </p:nvSpPr>
        <p:spPr>
          <a:xfrm>
            <a:off x="5461683" y="80264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Lucian</a:t>
            </a:r>
            <a:endParaRPr b="0" i="0" sz="3600" u="none" cap="none" strike="noStrike">
              <a:solidFill>
                <a:schemeClr val="dk1"/>
              </a:solidFill>
              <a:latin typeface="Calibri"/>
              <a:ea typeface="Calibri"/>
              <a:cs typeface="Calibri"/>
              <a:sym typeface="Calibri"/>
            </a:endParaRPr>
          </a:p>
        </p:txBody>
      </p:sp>
      <p:sp>
        <p:nvSpPr>
          <p:cNvPr id="889" name="Google Shape;889;g2ae656e71c9_0_825"/>
          <p:cNvSpPr/>
          <p:nvPr/>
        </p:nvSpPr>
        <p:spPr>
          <a:xfrm>
            <a:off x="5461683" y="88138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890" name="Google Shape;890;g2ae656e71c9_0_825"/>
          <p:cNvSpPr/>
          <p:nvPr/>
        </p:nvSpPr>
        <p:spPr>
          <a:xfrm>
            <a:off x="3835879" y="102108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1" name="Google Shape;891;g2ae656e71c9_0_825"/>
          <p:cNvPicPr preferRelativeResize="0"/>
          <p:nvPr/>
        </p:nvPicPr>
        <p:blipFill rotWithShape="1">
          <a:blip r:embed="rId10">
            <a:alphaModFix/>
          </a:blip>
          <a:srcRect b="0" l="0" r="0" t="0"/>
          <a:stretch/>
        </p:blipFill>
        <p:spPr>
          <a:xfrm>
            <a:off x="4140718" y="10553700"/>
            <a:ext cx="1117740" cy="1117600"/>
          </a:xfrm>
          <a:prstGeom prst="rect">
            <a:avLst/>
          </a:prstGeom>
          <a:noFill/>
          <a:ln>
            <a:noFill/>
          </a:ln>
        </p:spPr>
      </p:pic>
      <p:sp>
        <p:nvSpPr>
          <p:cNvPr id="892" name="Google Shape;892;g2ae656e71c9_0_825"/>
          <p:cNvSpPr/>
          <p:nvPr/>
        </p:nvSpPr>
        <p:spPr>
          <a:xfrm>
            <a:off x="5461683" y="104140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g2ae656e71c9_0_825"/>
          <p:cNvSpPr/>
          <p:nvPr/>
        </p:nvSpPr>
        <p:spPr>
          <a:xfrm>
            <a:off x="5461683" y="104140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Cedric</a:t>
            </a:r>
            <a:endParaRPr b="0" i="0" sz="3600" u="none" cap="none" strike="noStrike">
              <a:solidFill>
                <a:schemeClr val="dk1"/>
              </a:solidFill>
              <a:latin typeface="Calibri"/>
              <a:ea typeface="Calibri"/>
              <a:cs typeface="Calibri"/>
              <a:sym typeface="Calibri"/>
            </a:endParaRPr>
          </a:p>
        </p:txBody>
      </p:sp>
      <p:sp>
        <p:nvSpPr>
          <p:cNvPr id="894" name="Google Shape;894;g2ae656e71c9_0_825"/>
          <p:cNvSpPr/>
          <p:nvPr/>
        </p:nvSpPr>
        <p:spPr>
          <a:xfrm>
            <a:off x="5461683" y="1120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895" name="Google Shape;895;g2ae656e71c9_0_825"/>
          <p:cNvSpPr/>
          <p:nvPr/>
        </p:nvSpPr>
        <p:spPr>
          <a:xfrm>
            <a:off x="15343518" y="78486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96" name="Google Shape;896;g2ae656e71c9_0_825"/>
          <p:cNvPicPr preferRelativeResize="0"/>
          <p:nvPr/>
        </p:nvPicPr>
        <p:blipFill rotWithShape="1">
          <a:blip r:embed="rId11">
            <a:alphaModFix/>
          </a:blip>
          <a:srcRect b="0" l="0" r="0" t="0"/>
          <a:stretch/>
        </p:blipFill>
        <p:spPr>
          <a:xfrm>
            <a:off x="15648356" y="8191500"/>
            <a:ext cx="1117740" cy="1117600"/>
          </a:xfrm>
          <a:prstGeom prst="rect">
            <a:avLst/>
          </a:prstGeom>
          <a:noFill/>
          <a:ln>
            <a:noFill/>
          </a:ln>
        </p:spPr>
      </p:pic>
      <p:sp>
        <p:nvSpPr>
          <p:cNvPr id="897" name="Google Shape;897;g2ae656e71c9_0_825"/>
          <p:cNvSpPr/>
          <p:nvPr/>
        </p:nvSpPr>
        <p:spPr>
          <a:xfrm>
            <a:off x="16969321" y="80518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g2ae656e71c9_0_825"/>
          <p:cNvSpPr/>
          <p:nvPr/>
        </p:nvSpPr>
        <p:spPr>
          <a:xfrm>
            <a:off x="16969321" y="80518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Elvina</a:t>
            </a:r>
            <a:endParaRPr b="0" i="0" sz="3600" u="none" cap="none" strike="noStrike">
              <a:solidFill>
                <a:schemeClr val="dk1"/>
              </a:solidFill>
              <a:latin typeface="Calibri"/>
              <a:ea typeface="Calibri"/>
              <a:cs typeface="Calibri"/>
              <a:sym typeface="Calibri"/>
            </a:endParaRPr>
          </a:p>
        </p:txBody>
      </p:sp>
      <p:sp>
        <p:nvSpPr>
          <p:cNvPr id="899" name="Google Shape;899;g2ae656e71c9_0_825"/>
          <p:cNvSpPr/>
          <p:nvPr/>
        </p:nvSpPr>
        <p:spPr>
          <a:xfrm>
            <a:off x="16969321" y="8839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900" name="Google Shape;900;g2ae656e71c9_0_825"/>
          <p:cNvSpPr/>
          <p:nvPr/>
        </p:nvSpPr>
        <p:spPr>
          <a:xfrm>
            <a:off x="15343518" y="102108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1" name="Google Shape;901;g2ae656e71c9_0_825"/>
          <p:cNvPicPr preferRelativeResize="0"/>
          <p:nvPr/>
        </p:nvPicPr>
        <p:blipFill rotWithShape="1">
          <a:blip r:embed="rId12">
            <a:alphaModFix/>
          </a:blip>
          <a:srcRect b="0" l="0" r="0" t="0"/>
          <a:stretch/>
        </p:blipFill>
        <p:spPr>
          <a:xfrm>
            <a:off x="15648356" y="10553700"/>
            <a:ext cx="1117740" cy="1117600"/>
          </a:xfrm>
          <a:prstGeom prst="rect">
            <a:avLst/>
          </a:prstGeom>
          <a:noFill/>
          <a:ln>
            <a:noFill/>
          </a:ln>
        </p:spPr>
      </p:pic>
      <p:sp>
        <p:nvSpPr>
          <p:cNvPr id="902" name="Google Shape;902;g2ae656e71c9_0_825"/>
          <p:cNvSpPr/>
          <p:nvPr/>
        </p:nvSpPr>
        <p:spPr>
          <a:xfrm>
            <a:off x="16969321" y="104140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g2ae656e71c9_0_825"/>
          <p:cNvSpPr/>
          <p:nvPr/>
        </p:nvSpPr>
        <p:spPr>
          <a:xfrm>
            <a:off x="16969321" y="104140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Seraphina</a:t>
            </a:r>
            <a:endParaRPr b="0" i="0" sz="3600" u="none" cap="none" strike="noStrike">
              <a:solidFill>
                <a:schemeClr val="dk1"/>
              </a:solidFill>
              <a:latin typeface="Calibri"/>
              <a:ea typeface="Calibri"/>
              <a:cs typeface="Calibri"/>
              <a:sym typeface="Calibri"/>
            </a:endParaRPr>
          </a:p>
        </p:txBody>
      </p:sp>
      <p:sp>
        <p:nvSpPr>
          <p:cNvPr id="904" name="Google Shape;904;g2ae656e71c9_0_825"/>
          <p:cNvSpPr/>
          <p:nvPr/>
        </p:nvSpPr>
        <p:spPr>
          <a:xfrm>
            <a:off x="16969321" y="1120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905" name="Google Shape;905;g2ae656e71c9_0_825"/>
          <p:cNvSpPr/>
          <p:nvPr/>
        </p:nvSpPr>
        <p:spPr>
          <a:xfrm>
            <a:off x="6681035" y="54864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06" name="Google Shape;906;g2ae656e71c9_0_825"/>
          <p:cNvPicPr preferRelativeResize="0"/>
          <p:nvPr/>
        </p:nvPicPr>
        <p:blipFill rotWithShape="1">
          <a:blip r:embed="rId13">
            <a:alphaModFix/>
          </a:blip>
          <a:srcRect b="0" l="0" r="0" t="0"/>
          <a:stretch/>
        </p:blipFill>
        <p:spPr>
          <a:xfrm>
            <a:off x="6985873" y="5829300"/>
            <a:ext cx="1117740" cy="1117600"/>
          </a:xfrm>
          <a:prstGeom prst="rect">
            <a:avLst/>
          </a:prstGeom>
          <a:noFill/>
          <a:ln>
            <a:noFill/>
          </a:ln>
        </p:spPr>
      </p:pic>
      <p:sp>
        <p:nvSpPr>
          <p:cNvPr id="907" name="Google Shape;907;g2ae656e71c9_0_825"/>
          <p:cNvSpPr/>
          <p:nvPr/>
        </p:nvSpPr>
        <p:spPr>
          <a:xfrm>
            <a:off x="8306838"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g2ae656e71c9_0_825"/>
          <p:cNvSpPr/>
          <p:nvPr/>
        </p:nvSpPr>
        <p:spPr>
          <a:xfrm>
            <a:off x="8306838"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Aurielle</a:t>
            </a:r>
            <a:endParaRPr b="0" i="0" sz="3600" u="none" cap="none" strike="noStrike">
              <a:solidFill>
                <a:schemeClr val="dk1"/>
              </a:solidFill>
              <a:latin typeface="Calibri"/>
              <a:ea typeface="Calibri"/>
              <a:cs typeface="Calibri"/>
              <a:sym typeface="Calibri"/>
            </a:endParaRPr>
          </a:p>
        </p:txBody>
      </p:sp>
      <p:sp>
        <p:nvSpPr>
          <p:cNvPr id="909" name="Google Shape;909;g2ae656e71c9_0_825"/>
          <p:cNvSpPr/>
          <p:nvPr/>
        </p:nvSpPr>
        <p:spPr>
          <a:xfrm>
            <a:off x="8306838"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910" name="Google Shape;910;g2ae656e71c9_0_825"/>
          <p:cNvSpPr/>
          <p:nvPr/>
        </p:nvSpPr>
        <p:spPr>
          <a:xfrm>
            <a:off x="18468108" y="54864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11" name="Google Shape;911;g2ae656e71c9_0_825"/>
          <p:cNvPicPr preferRelativeResize="0"/>
          <p:nvPr/>
        </p:nvPicPr>
        <p:blipFill rotWithShape="1">
          <a:blip r:embed="rId14">
            <a:alphaModFix/>
          </a:blip>
          <a:srcRect b="0" l="0" r="0" t="0"/>
          <a:stretch/>
        </p:blipFill>
        <p:spPr>
          <a:xfrm>
            <a:off x="18772946" y="5829300"/>
            <a:ext cx="1117740" cy="1117600"/>
          </a:xfrm>
          <a:prstGeom prst="rect">
            <a:avLst/>
          </a:prstGeom>
          <a:noFill/>
          <a:ln>
            <a:noFill/>
          </a:ln>
        </p:spPr>
      </p:pic>
      <p:sp>
        <p:nvSpPr>
          <p:cNvPr id="912" name="Google Shape;912;g2ae656e71c9_0_825"/>
          <p:cNvSpPr/>
          <p:nvPr/>
        </p:nvSpPr>
        <p:spPr>
          <a:xfrm>
            <a:off x="20093911"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g2ae656e71c9_0_825"/>
          <p:cNvSpPr/>
          <p:nvPr/>
        </p:nvSpPr>
        <p:spPr>
          <a:xfrm>
            <a:off x="20093911"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Dariana</a:t>
            </a:r>
            <a:endParaRPr b="0" i="0" sz="3600" u="none" cap="none" strike="noStrike">
              <a:solidFill>
                <a:schemeClr val="dk1"/>
              </a:solidFill>
              <a:latin typeface="Calibri"/>
              <a:ea typeface="Calibri"/>
              <a:cs typeface="Calibri"/>
              <a:sym typeface="Calibri"/>
            </a:endParaRPr>
          </a:p>
        </p:txBody>
      </p:sp>
      <p:sp>
        <p:nvSpPr>
          <p:cNvPr id="914" name="Google Shape;914;g2ae656e71c9_0_825"/>
          <p:cNvSpPr/>
          <p:nvPr/>
        </p:nvSpPr>
        <p:spPr>
          <a:xfrm>
            <a:off x="20093911"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915" name="Google Shape;915;g2ae656e71c9_0_825"/>
          <p:cNvSpPr/>
          <p:nvPr/>
        </p:nvSpPr>
        <p:spPr>
          <a:xfrm>
            <a:off x="12574572" y="5486400"/>
            <a:ext cx="5487000" cy="1803300"/>
          </a:xfrm>
          <a:prstGeom prst="roundRect">
            <a:avLst>
              <a:gd fmla="val 70479"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16" name="Google Shape;916;g2ae656e71c9_0_825"/>
          <p:cNvPicPr preferRelativeResize="0"/>
          <p:nvPr/>
        </p:nvPicPr>
        <p:blipFill rotWithShape="1">
          <a:blip r:embed="rId15">
            <a:alphaModFix/>
          </a:blip>
          <a:srcRect b="0" l="0" r="0" t="0"/>
          <a:stretch/>
        </p:blipFill>
        <p:spPr>
          <a:xfrm>
            <a:off x="12879410" y="5829300"/>
            <a:ext cx="1117740" cy="1117600"/>
          </a:xfrm>
          <a:prstGeom prst="rect">
            <a:avLst/>
          </a:prstGeom>
          <a:noFill/>
          <a:ln>
            <a:noFill/>
          </a:ln>
        </p:spPr>
      </p:pic>
      <p:sp>
        <p:nvSpPr>
          <p:cNvPr id="917" name="Google Shape;917;g2ae656e71c9_0_825"/>
          <p:cNvSpPr/>
          <p:nvPr/>
        </p:nvSpPr>
        <p:spPr>
          <a:xfrm>
            <a:off x="14200375" y="5689600"/>
            <a:ext cx="3556500" cy="1397100"/>
          </a:xfrm>
          <a:prstGeom prst="roundRect">
            <a:avLst>
              <a:gd fmla="val 392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g2ae656e71c9_0_825"/>
          <p:cNvSpPr/>
          <p:nvPr/>
        </p:nvSpPr>
        <p:spPr>
          <a:xfrm>
            <a:off x="14200375" y="5689600"/>
            <a:ext cx="37089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Theronis</a:t>
            </a:r>
            <a:endParaRPr b="0" i="0" sz="3600" u="none" cap="none" strike="noStrike">
              <a:solidFill>
                <a:schemeClr val="dk1"/>
              </a:solidFill>
              <a:latin typeface="Calibri"/>
              <a:ea typeface="Calibri"/>
              <a:cs typeface="Calibri"/>
              <a:sym typeface="Calibri"/>
            </a:endParaRPr>
          </a:p>
        </p:txBody>
      </p:sp>
      <p:sp>
        <p:nvSpPr>
          <p:cNvPr id="919" name="Google Shape;919;g2ae656e71c9_0_825"/>
          <p:cNvSpPr/>
          <p:nvPr/>
        </p:nvSpPr>
        <p:spPr>
          <a:xfrm>
            <a:off x="14200375" y="647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920" name="Google Shape;920;g2ae656e71c9_0_825"/>
          <p:cNvPicPr preferRelativeResize="0"/>
          <p:nvPr/>
        </p:nvPicPr>
        <p:blipFill rotWithShape="1">
          <a:blip r:embed="rId16">
            <a:alphaModFix/>
          </a:blip>
          <a:srcRect b="0" l="0" r="0" t="0"/>
          <a:stretch/>
        </p:blipFill>
        <p:spPr>
          <a:xfrm>
            <a:off x="3353219" y="5067300"/>
            <a:ext cx="17680610" cy="12700"/>
          </a:xfrm>
          <a:prstGeom prst="rect">
            <a:avLst/>
          </a:prstGeom>
          <a:noFill/>
          <a:ln>
            <a:noFill/>
          </a:ln>
        </p:spPr>
      </p:pic>
      <p:pic>
        <p:nvPicPr>
          <p:cNvPr descr=" " id="921" name="Google Shape;921;g2ae656e71c9_0_825"/>
          <p:cNvPicPr preferRelativeResize="0"/>
          <p:nvPr/>
        </p:nvPicPr>
        <p:blipFill rotWithShape="1">
          <a:blip r:embed="rId17">
            <a:alphaModFix/>
          </a:blip>
          <a:srcRect b="0" l="0" r="0" t="0"/>
          <a:stretch/>
        </p:blipFill>
        <p:spPr>
          <a:xfrm>
            <a:off x="13006426" y="4673600"/>
            <a:ext cx="12702" cy="406400"/>
          </a:xfrm>
          <a:prstGeom prst="rect">
            <a:avLst/>
          </a:prstGeom>
          <a:noFill/>
          <a:ln>
            <a:noFill/>
          </a:ln>
        </p:spPr>
      </p:pic>
      <p:pic>
        <p:nvPicPr>
          <p:cNvPr descr=" " id="922" name="Google Shape;922;g2ae656e71c9_0_825"/>
          <p:cNvPicPr preferRelativeResize="0"/>
          <p:nvPr/>
        </p:nvPicPr>
        <p:blipFill rotWithShape="1">
          <a:blip r:embed="rId18">
            <a:alphaModFix/>
          </a:blip>
          <a:srcRect b="0" l="0" r="0" t="0"/>
          <a:stretch/>
        </p:blipFill>
        <p:spPr>
          <a:xfrm>
            <a:off x="3353219" y="5080000"/>
            <a:ext cx="12702" cy="419100"/>
          </a:xfrm>
          <a:prstGeom prst="rect">
            <a:avLst/>
          </a:prstGeom>
          <a:noFill/>
          <a:ln>
            <a:noFill/>
          </a:ln>
        </p:spPr>
      </p:pic>
      <p:pic>
        <p:nvPicPr>
          <p:cNvPr descr=" " id="923" name="Google Shape;923;g2ae656e71c9_0_825"/>
          <p:cNvPicPr preferRelativeResize="0"/>
          <p:nvPr/>
        </p:nvPicPr>
        <p:blipFill rotWithShape="1">
          <a:blip r:embed="rId18">
            <a:alphaModFix/>
          </a:blip>
          <a:srcRect b="0" l="0" r="0" t="0"/>
          <a:stretch/>
        </p:blipFill>
        <p:spPr>
          <a:xfrm>
            <a:off x="9513489" y="5080000"/>
            <a:ext cx="12702" cy="419100"/>
          </a:xfrm>
          <a:prstGeom prst="rect">
            <a:avLst/>
          </a:prstGeom>
          <a:noFill/>
          <a:ln>
            <a:noFill/>
          </a:ln>
        </p:spPr>
      </p:pic>
      <p:pic>
        <p:nvPicPr>
          <p:cNvPr descr=" " id="924" name="Google Shape;924;g2ae656e71c9_0_825"/>
          <p:cNvPicPr preferRelativeResize="0"/>
          <p:nvPr/>
        </p:nvPicPr>
        <p:blipFill rotWithShape="1">
          <a:blip r:embed="rId18">
            <a:alphaModFix/>
          </a:blip>
          <a:srcRect b="0" l="0" r="0" t="0"/>
          <a:stretch/>
        </p:blipFill>
        <p:spPr>
          <a:xfrm>
            <a:off x="15407026" y="5080000"/>
            <a:ext cx="12702" cy="419100"/>
          </a:xfrm>
          <a:prstGeom prst="rect">
            <a:avLst/>
          </a:prstGeom>
          <a:noFill/>
          <a:ln>
            <a:noFill/>
          </a:ln>
        </p:spPr>
      </p:pic>
      <p:pic>
        <p:nvPicPr>
          <p:cNvPr descr=" " id="925" name="Google Shape;925;g2ae656e71c9_0_825"/>
          <p:cNvPicPr preferRelativeResize="0"/>
          <p:nvPr/>
        </p:nvPicPr>
        <p:blipFill rotWithShape="1">
          <a:blip r:embed="rId18">
            <a:alphaModFix/>
          </a:blip>
          <a:srcRect b="0" l="0" r="0" t="0"/>
          <a:stretch/>
        </p:blipFill>
        <p:spPr>
          <a:xfrm>
            <a:off x="21021127" y="5080000"/>
            <a:ext cx="12702" cy="419100"/>
          </a:xfrm>
          <a:prstGeom prst="rect">
            <a:avLst/>
          </a:prstGeom>
          <a:noFill/>
          <a:ln>
            <a:noFill/>
          </a:ln>
        </p:spPr>
      </p:pic>
      <p:pic>
        <p:nvPicPr>
          <p:cNvPr descr=" " id="926" name="Google Shape;926;g2ae656e71c9_0_825"/>
          <p:cNvPicPr preferRelativeResize="0"/>
          <p:nvPr/>
        </p:nvPicPr>
        <p:blipFill rotWithShape="1">
          <a:blip r:embed="rId19">
            <a:alphaModFix/>
          </a:blip>
          <a:srcRect b="0" l="0" r="0" t="0"/>
          <a:stretch/>
        </p:blipFill>
        <p:spPr>
          <a:xfrm>
            <a:off x="9513489" y="6896100"/>
            <a:ext cx="12702" cy="4165600"/>
          </a:xfrm>
          <a:prstGeom prst="rect">
            <a:avLst/>
          </a:prstGeom>
          <a:noFill/>
          <a:ln>
            <a:noFill/>
          </a:ln>
        </p:spPr>
      </p:pic>
      <p:pic>
        <p:nvPicPr>
          <p:cNvPr descr=" " id="927" name="Google Shape;927;g2ae656e71c9_0_825"/>
          <p:cNvPicPr preferRelativeResize="0"/>
          <p:nvPr/>
        </p:nvPicPr>
        <p:blipFill rotWithShape="1">
          <a:blip r:embed="rId20">
            <a:alphaModFix/>
          </a:blip>
          <a:srcRect b="0" l="0" r="0" t="0"/>
          <a:stretch/>
        </p:blipFill>
        <p:spPr>
          <a:xfrm>
            <a:off x="9322965" y="8585200"/>
            <a:ext cx="203225" cy="12700"/>
          </a:xfrm>
          <a:prstGeom prst="rect">
            <a:avLst/>
          </a:prstGeom>
          <a:noFill/>
          <a:ln>
            <a:noFill/>
          </a:ln>
        </p:spPr>
      </p:pic>
      <p:pic>
        <p:nvPicPr>
          <p:cNvPr descr=" " id="928" name="Google Shape;928;g2ae656e71c9_0_825"/>
          <p:cNvPicPr preferRelativeResize="0"/>
          <p:nvPr/>
        </p:nvPicPr>
        <p:blipFill rotWithShape="1">
          <a:blip r:embed="rId20">
            <a:alphaModFix/>
          </a:blip>
          <a:srcRect b="0" l="0" r="0" t="0"/>
          <a:stretch/>
        </p:blipFill>
        <p:spPr>
          <a:xfrm>
            <a:off x="20830603" y="8585200"/>
            <a:ext cx="203225" cy="12700"/>
          </a:xfrm>
          <a:prstGeom prst="rect">
            <a:avLst/>
          </a:prstGeom>
          <a:noFill/>
          <a:ln>
            <a:noFill/>
          </a:ln>
        </p:spPr>
      </p:pic>
      <p:pic>
        <p:nvPicPr>
          <p:cNvPr descr=" " id="929" name="Google Shape;929;g2ae656e71c9_0_825"/>
          <p:cNvPicPr preferRelativeResize="0"/>
          <p:nvPr/>
        </p:nvPicPr>
        <p:blipFill rotWithShape="1">
          <a:blip r:embed="rId20">
            <a:alphaModFix/>
          </a:blip>
          <a:srcRect b="0" l="0" r="0" t="0"/>
          <a:stretch/>
        </p:blipFill>
        <p:spPr>
          <a:xfrm>
            <a:off x="9322965" y="11049000"/>
            <a:ext cx="203225" cy="12700"/>
          </a:xfrm>
          <a:prstGeom prst="rect">
            <a:avLst/>
          </a:prstGeom>
          <a:noFill/>
          <a:ln>
            <a:noFill/>
          </a:ln>
        </p:spPr>
      </p:pic>
      <p:pic>
        <p:nvPicPr>
          <p:cNvPr descr=" " id="930" name="Google Shape;930;g2ae656e71c9_0_825"/>
          <p:cNvPicPr preferRelativeResize="0"/>
          <p:nvPr/>
        </p:nvPicPr>
        <p:blipFill rotWithShape="1">
          <a:blip r:embed="rId20">
            <a:alphaModFix/>
          </a:blip>
          <a:srcRect b="0" l="0" r="0" t="0"/>
          <a:stretch/>
        </p:blipFill>
        <p:spPr>
          <a:xfrm>
            <a:off x="20830603" y="11049000"/>
            <a:ext cx="203225" cy="12700"/>
          </a:xfrm>
          <a:prstGeom prst="rect">
            <a:avLst/>
          </a:prstGeom>
          <a:noFill/>
          <a:ln>
            <a:noFill/>
          </a:ln>
        </p:spPr>
      </p:pic>
      <p:pic>
        <p:nvPicPr>
          <p:cNvPr descr=" " id="931" name="Google Shape;931;g2ae656e71c9_0_825"/>
          <p:cNvPicPr preferRelativeResize="0"/>
          <p:nvPr/>
        </p:nvPicPr>
        <p:blipFill rotWithShape="1">
          <a:blip r:embed="rId21">
            <a:alphaModFix/>
          </a:blip>
          <a:srcRect b="0" l="0" r="0" t="0"/>
          <a:stretch/>
        </p:blipFill>
        <p:spPr>
          <a:xfrm>
            <a:off x="21021127" y="7035800"/>
            <a:ext cx="12702" cy="4025900"/>
          </a:xfrm>
          <a:prstGeom prst="rect">
            <a:avLst/>
          </a:prstGeom>
          <a:noFill/>
          <a:ln>
            <a:noFill/>
          </a:ln>
        </p:spPr>
      </p:pic>
      <p:sp>
        <p:nvSpPr>
          <p:cNvPr id="932" name="Google Shape;932;g2ae656e71c9_0_825"/>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933" name="Google Shape;933;g2ae656e71c9_0_825"/>
          <p:cNvSpPr/>
          <p:nvPr/>
        </p:nvSpPr>
        <p:spPr>
          <a:xfrm>
            <a:off x="6816519" y="1270000"/>
            <a:ext cx="107541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938" name="Shape 938"/>
        <p:cNvGrpSpPr/>
        <p:nvPr/>
      </p:nvGrpSpPr>
      <p:grpSpPr>
        <a:xfrm>
          <a:off x="0" y="0"/>
          <a:ext cx="0" cy="0"/>
          <a:chOff x="0" y="0"/>
          <a:chExt cx="0" cy="0"/>
        </a:xfrm>
      </p:grpSpPr>
      <p:pic>
        <p:nvPicPr>
          <p:cNvPr descr=" " id="939" name="Google Shape;939;g2ae656e71c9_0_895"/>
          <p:cNvPicPr preferRelativeResize="0"/>
          <p:nvPr/>
        </p:nvPicPr>
        <p:blipFill rotWithShape="1">
          <a:blip r:embed="rId3">
            <a:alphaModFix/>
          </a:blip>
          <a:srcRect b="0" l="0" r="0" t="0"/>
          <a:stretch/>
        </p:blipFill>
        <p:spPr>
          <a:xfrm>
            <a:off x="-4661483" y="-5740400"/>
            <a:ext cx="12600034" cy="12598598"/>
          </a:xfrm>
          <a:prstGeom prst="rect">
            <a:avLst/>
          </a:prstGeom>
          <a:noFill/>
          <a:ln>
            <a:noFill/>
          </a:ln>
        </p:spPr>
      </p:pic>
      <p:pic>
        <p:nvPicPr>
          <p:cNvPr descr=" " id="940" name="Google Shape;940;g2ae656e71c9_0_895"/>
          <p:cNvPicPr preferRelativeResize="0"/>
          <p:nvPr/>
        </p:nvPicPr>
        <p:blipFill rotWithShape="1">
          <a:blip r:embed="rId4">
            <a:alphaModFix/>
          </a:blip>
          <a:srcRect b="0" l="0" r="0" t="0"/>
          <a:stretch/>
        </p:blipFill>
        <p:spPr>
          <a:xfrm>
            <a:off x="22380197" y="2857500"/>
            <a:ext cx="12600346" cy="12598301"/>
          </a:xfrm>
          <a:prstGeom prst="rect">
            <a:avLst/>
          </a:prstGeom>
          <a:noFill/>
          <a:ln>
            <a:noFill/>
          </a:ln>
        </p:spPr>
      </p:pic>
      <p:pic>
        <p:nvPicPr>
          <p:cNvPr descr=" " id="941" name="Google Shape;941;g2ae656e71c9_0_895"/>
          <p:cNvPicPr preferRelativeResize="0"/>
          <p:nvPr/>
        </p:nvPicPr>
        <p:blipFill rotWithShape="1">
          <a:blip r:embed="rId5">
            <a:alphaModFix/>
          </a:blip>
          <a:srcRect b="0" l="0" r="0" t="0"/>
          <a:stretch/>
        </p:blipFill>
        <p:spPr>
          <a:xfrm>
            <a:off x="19268308" y="5194300"/>
            <a:ext cx="38105" cy="8521700"/>
          </a:xfrm>
          <a:prstGeom prst="rect">
            <a:avLst/>
          </a:prstGeom>
          <a:noFill/>
          <a:ln>
            <a:noFill/>
          </a:ln>
        </p:spPr>
      </p:pic>
      <p:pic>
        <p:nvPicPr>
          <p:cNvPr descr=" " id="942" name="Google Shape;942;g2ae656e71c9_0_895"/>
          <p:cNvPicPr preferRelativeResize="0"/>
          <p:nvPr/>
        </p:nvPicPr>
        <p:blipFill rotWithShape="1">
          <a:blip r:embed="rId5">
            <a:alphaModFix/>
          </a:blip>
          <a:srcRect b="0" l="0" r="0" t="0"/>
          <a:stretch/>
        </p:blipFill>
        <p:spPr>
          <a:xfrm>
            <a:off x="5550594" y="0"/>
            <a:ext cx="38105" cy="8521700"/>
          </a:xfrm>
          <a:prstGeom prst="rect">
            <a:avLst/>
          </a:prstGeom>
          <a:noFill/>
          <a:ln>
            <a:noFill/>
          </a:ln>
        </p:spPr>
      </p:pic>
      <p:pic>
        <p:nvPicPr>
          <p:cNvPr descr=" " id="943" name="Google Shape;943;g2ae656e71c9_0_895"/>
          <p:cNvPicPr preferRelativeResize="0"/>
          <p:nvPr/>
        </p:nvPicPr>
        <p:blipFill rotWithShape="1">
          <a:blip r:embed="rId6">
            <a:alphaModFix/>
          </a:blip>
          <a:srcRect b="0" l="0" r="0" t="0"/>
          <a:stretch/>
        </p:blipFill>
        <p:spPr>
          <a:xfrm>
            <a:off x="0" y="1993900"/>
            <a:ext cx="24387048" cy="38100"/>
          </a:xfrm>
          <a:prstGeom prst="rect">
            <a:avLst/>
          </a:prstGeom>
          <a:noFill/>
          <a:ln>
            <a:noFill/>
          </a:ln>
        </p:spPr>
      </p:pic>
      <p:pic>
        <p:nvPicPr>
          <p:cNvPr descr=" " id="944" name="Google Shape;944;g2ae656e71c9_0_895"/>
          <p:cNvPicPr preferRelativeResize="0"/>
          <p:nvPr/>
        </p:nvPicPr>
        <p:blipFill rotWithShape="1">
          <a:blip r:embed="rId6">
            <a:alphaModFix/>
          </a:blip>
          <a:srcRect b="0" l="0" r="0" t="0"/>
          <a:stretch/>
        </p:blipFill>
        <p:spPr>
          <a:xfrm>
            <a:off x="0" y="11645900"/>
            <a:ext cx="24387048" cy="38100"/>
          </a:xfrm>
          <a:prstGeom prst="rect">
            <a:avLst/>
          </a:prstGeom>
          <a:noFill/>
          <a:ln>
            <a:noFill/>
          </a:ln>
        </p:spPr>
      </p:pic>
      <p:pic>
        <p:nvPicPr>
          <p:cNvPr descr=" " id="945" name="Google Shape;945;g2ae656e71c9_0_895"/>
          <p:cNvPicPr preferRelativeResize="0"/>
          <p:nvPr/>
        </p:nvPicPr>
        <p:blipFill rotWithShape="1">
          <a:blip r:embed="rId7">
            <a:alphaModFix/>
          </a:blip>
          <a:srcRect b="0" l="0" r="0" t="0"/>
          <a:stretch/>
        </p:blipFill>
        <p:spPr>
          <a:xfrm>
            <a:off x="1181248" y="6819900"/>
            <a:ext cx="5233054" cy="4673600"/>
          </a:xfrm>
          <a:prstGeom prst="rect">
            <a:avLst/>
          </a:prstGeom>
          <a:noFill/>
          <a:ln>
            <a:noFill/>
          </a:ln>
        </p:spPr>
      </p:pic>
      <p:pic>
        <p:nvPicPr>
          <p:cNvPr descr=" " id="946" name="Google Shape;946;g2ae656e71c9_0_895"/>
          <p:cNvPicPr preferRelativeResize="0"/>
          <p:nvPr/>
        </p:nvPicPr>
        <p:blipFill rotWithShape="1">
          <a:blip r:embed="rId8">
            <a:alphaModFix/>
          </a:blip>
          <a:srcRect b="0" l="0" r="0" t="0"/>
          <a:stretch/>
        </p:blipFill>
        <p:spPr>
          <a:xfrm>
            <a:off x="8840305" y="-1727200"/>
            <a:ext cx="6719140" cy="5549900"/>
          </a:xfrm>
          <a:prstGeom prst="rect">
            <a:avLst/>
          </a:prstGeom>
          <a:noFill/>
          <a:ln>
            <a:noFill/>
          </a:ln>
        </p:spPr>
      </p:pic>
      <p:pic>
        <p:nvPicPr>
          <p:cNvPr descr=" " id="947" name="Google Shape;947;g2ae656e71c9_0_895"/>
          <p:cNvPicPr preferRelativeResize="0"/>
          <p:nvPr/>
        </p:nvPicPr>
        <p:blipFill rotWithShape="1">
          <a:blip r:embed="rId9">
            <a:alphaModFix/>
          </a:blip>
          <a:srcRect b="0" l="0" r="0" t="0"/>
          <a:stretch/>
        </p:blipFill>
        <p:spPr>
          <a:xfrm>
            <a:off x="8840305" y="10172700"/>
            <a:ext cx="6719140" cy="5549900"/>
          </a:xfrm>
          <a:prstGeom prst="rect">
            <a:avLst/>
          </a:prstGeom>
          <a:noFill/>
          <a:ln>
            <a:noFill/>
          </a:ln>
        </p:spPr>
      </p:pic>
      <p:pic>
        <p:nvPicPr>
          <p:cNvPr descr=" " id="948" name="Google Shape;948;g2ae656e71c9_0_895"/>
          <p:cNvPicPr preferRelativeResize="0"/>
          <p:nvPr/>
        </p:nvPicPr>
        <p:blipFill rotWithShape="1">
          <a:blip r:embed="rId10">
            <a:alphaModFix/>
          </a:blip>
          <a:srcRect b="0" l="0" r="0" t="0"/>
          <a:stretch/>
        </p:blipFill>
        <p:spPr>
          <a:xfrm>
            <a:off x="0" y="0"/>
            <a:ext cx="3200800" cy="1016000"/>
          </a:xfrm>
          <a:prstGeom prst="rect">
            <a:avLst/>
          </a:prstGeom>
          <a:noFill/>
          <a:ln>
            <a:noFill/>
          </a:ln>
        </p:spPr>
      </p:pic>
      <p:sp>
        <p:nvSpPr>
          <p:cNvPr id="949" name="Google Shape;949;g2ae656e71c9_0_895"/>
          <p:cNvSpPr/>
          <p:nvPr/>
        </p:nvSpPr>
        <p:spPr>
          <a:xfrm>
            <a:off x="21732416" y="128524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950" name="Google Shape;950;g2ae656e71c9_0_895"/>
          <p:cNvSpPr/>
          <p:nvPr/>
        </p:nvSpPr>
        <p:spPr>
          <a:xfrm>
            <a:off x="7316114" y="2641600"/>
            <a:ext cx="10093500" cy="338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Thank you for choosing EaTemp</a:t>
            </a:r>
            <a:endParaRPr b="0" i="0" sz="8000" u="none" cap="none" strike="noStrike">
              <a:solidFill>
                <a:schemeClr val="dk1"/>
              </a:solidFill>
              <a:latin typeface="Calibri"/>
              <a:ea typeface="Calibri"/>
              <a:cs typeface="Calibri"/>
              <a:sym typeface="Calibri"/>
            </a:endParaRPr>
          </a:p>
        </p:txBody>
      </p:sp>
      <p:sp>
        <p:nvSpPr>
          <p:cNvPr id="951" name="Google Shape;951;g2ae656e71c9_0_895"/>
          <p:cNvSpPr/>
          <p:nvPr/>
        </p:nvSpPr>
        <p:spPr>
          <a:xfrm>
            <a:off x="7316114"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952" name="Google Shape;952;g2ae656e71c9_0_895"/>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1">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47" name="Shape 47"/>
        <p:cNvGrpSpPr/>
        <p:nvPr/>
      </p:nvGrpSpPr>
      <p:grpSpPr>
        <a:xfrm>
          <a:off x="0" y="0"/>
          <a:ext cx="0" cy="0"/>
          <a:chOff x="0" y="0"/>
          <a:chExt cx="0" cy="0"/>
        </a:xfrm>
      </p:grpSpPr>
      <p:pic>
        <p:nvPicPr>
          <p:cNvPr descr=" " id="48" name="Google Shape;48;g2ae656e71c9_0_30"/>
          <p:cNvPicPr preferRelativeResize="0"/>
          <p:nvPr/>
        </p:nvPicPr>
        <p:blipFill rotWithShape="1">
          <a:blip r:embed="rId3">
            <a:alphaModFix/>
          </a:blip>
          <a:srcRect b="0" l="0" r="0" t="0"/>
          <a:stretch/>
        </p:blipFill>
        <p:spPr>
          <a:xfrm>
            <a:off x="19090486" y="812800"/>
            <a:ext cx="6170227" cy="12900406"/>
          </a:xfrm>
          <a:prstGeom prst="rect">
            <a:avLst/>
          </a:prstGeom>
          <a:noFill/>
          <a:ln>
            <a:noFill/>
          </a:ln>
        </p:spPr>
      </p:pic>
      <p:pic>
        <p:nvPicPr>
          <p:cNvPr descr=" " id="49" name="Google Shape;49;g2ae656e71c9_0_30"/>
          <p:cNvPicPr preferRelativeResize="0"/>
          <p:nvPr/>
        </p:nvPicPr>
        <p:blipFill rotWithShape="1">
          <a:blip r:embed="rId4">
            <a:alphaModFix/>
          </a:blip>
          <a:srcRect b="0" l="0" r="0" t="0"/>
          <a:stretch/>
        </p:blipFill>
        <p:spPr>
          <a:xfrm>
            <a:off x="-9907238" y="4521200"/>
            <a:ext cx="11747123" cy="11745215"/>
          </a:xfrm>
          <a:prstGeom prst="rect">
            <a:avLst/>
          </a:prstGeom>
          <a:noFill/>
          <a:ln>
            <a:noFill/>
          </a:ln>
        </p:spPr>
      </p:pic>
      <p:pic>
        <p:nvPicPr>
          <p:cNvPr descr=" " id="50" name="Google Shape;50;g2ae656e71c9_0_30"/>
          <p:cNvPicPr preferRelativeResize="0"/>
          <p:nvPr/>
        </p:nvPicPr>
        <p:blipFill rotWithShape="1">
          <a:blip r:embed="rId5">
            <a:alphaModFix/>
          </a:blip>
          <a:srcRect b="0" l="0" r="0" t="0"/>
          <a:stretch/>
        </p:blipFill>
        <p:spPr>
          <a:xfrm>
            <a:off x="23078784" y="0"/>
            <a:ext cx="38105" cy="13716000"/>
          </a:xfrm>
          <a:prstGeom prst="rect">
            <a:avLst/>
          </a:prstGeom>
          <a:noFill/>
          <a:ln>
            <a:noFill/>
          </a:ln>
        </p:spPr>
      </p:pic>
      <p:pic>
        <p:nvPicPr>
          <p:cNvPr descr=" " id="51" name="Google Shape;51;g2ae656e71c9_0_30"/>
          <p:cNvPicPr preferRelativeResize="0"/>
          <p:nvPr/>
        </p:nvPicPr>
        <p:blipFill rotWithShape="1">
          <a:blip r:embed="rId6">
            <a:alphaModFix/>
          </a:blip>
          <a:srcRect b="0" l="0" r="0" t="0"/>
          <a:stretch/>
        </p:blipFill>
        <p:spPr>
          <a:xfrm>
            <a:off x="-2450795" y="-1155091"/>
            <a:ext cx="5706514" cy="5705802"/>
          </a:xfrm>
          <a:prstGeom prst="rect">
            <a:avLst/>
          </a:prstGeom>
          <a:noFill/>
          <a:ln>
            <a:noFill/>
          </a:ln>
        </p:spPr>
      </p:pic>
      <p:pic>
        <p:nvPicPr>
          <p:cNvPr descr=" " id="52" name="Google Shape;52;g2ae656e71c9_0_30"/>
          <p:cNvPicPr preferRelativeResize="0"/>
          <p:nvPr/>
        </p:nvPicPr>
        <p:blipFill rotWithShape="1">
          <a:blip r:embed="rId7">
            <a:alphaModFix/>
          </a:blip>
          <a:srcRect b="0" l="0" r="0" t="0"/>
          <a:stretch/>
        </p:blipFill>
        <p:spPr>
          <a:xfrm>
            <a:off x="23243905" y="5257800"/>
            <a:ext cx="1016127" cy="3200400"/>
          </a:xfrm>
          <a:prstGeom prst="rect">
            <a:avLst/>
          </a:prstGeom>
          <a:noFill/>
          <a:ln>
            <a:noFill/>
          </a:ln>
        </p:spPr>
      </p:pic>
      <p:sp>
        <p:nvSpPr>
          <p:cNvPr id="53" name="Google Shape;53;g2ae656e71c9_0_30"/>
          <p:cNvSpPr/>
          <p:nvPr/>
        </p:nvSpPr>
        <p:spPr>
          <a:xfrm rot="-5400000">
            <a:off x="22647091" y="1152736"/>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54" name="Google Shape;54;g2ae656e71c9_0_30"/>
          <p:cNvSpPr/>
          <p:nvPr/>
        </p:nvSpPr>
        <p:spPr>
          <a:xfrm>
            <a:off x="4864708" y="812800"/>
            <a:ext cx="15199500" cy="298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Poppins"/>
              <a:buNone/>
            </a:pPr>
            <a:r>
              <a:rPr b="1" i="0" lang="en-US" sz="12800" u="none" cap="none" strike="noStrike">
                <a:solidFill>
                  <a:srgbClr val="272727"/>
                </a:solidFill>
                <a:latin typeface="Poppins"/>
                <a:ea typeface="Poppins"/>
                <a:cs typeface="Poppins"/>
                <a:sym typeface="Poppins"/>
              </a:rPr>
              <a:t>Table of Contents</a:t>
            </a:r>
            <a:endParaRPr b="0" i="0" sz="12800" u="none" cap="none" strike="noStrike">
              <a:solidFill>
                <a:schemeClr val="dk1"/>
              </a:solidFill>
              <a:latin typeface="Calibri"/>
              <a:ea typeface="Calibri"/>
              <a:cs typeface="Calibri"/>
              <a:sym typeface="Calibri"/>
            </a:endParaRPr>
          </a:p>
        </p:txBody>
      </p:sp>
      <p:sp>
        <p:nvSpPr>
          <p:cNvPr id="55" name="Google Shape;55;g2ae656e71c9_0_30"/>
          <p:cNvSpPr/>
          <p:nvPr/>
        </p:nvSpPr>
        <p:spPr>
          <a:xfrm>
            <a:off x="4801200"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ae656e71c9_0_30"/>
          <p:cNvSpPr/>
          <p:nvPr/>
        </p:nvSpPr>
        <p:spPr>
          <a:xfrm>
            <a:off x="4801200" y="4051300"/>
            <a:ext cx="1625700" cy="1625700"/>
          </a:xfrm>
          <a:prstGeom prst="roundRect">
            <a:avLst>
              <a:gd fmla="val 781313" name="adj"/>
            </a:avLst>
          </a:prstGeom>
          <a:solidFill>
            <a:srgbClr val="8E9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ae656e71c9_0_30"/>
          <p:cNvSpPr/>
          <p:nvPr/>
        </p:nvSpPr>
        <p:spPr>
          <a:xfrm>
            <a:off x="5194949" y="4305300"/>
            <a:ext cx="838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01</a:t>
            </a:r>
            <a:endParaRPr b="0" i="0" sz="4800" u="none" cap="none" strike="noStrike">
              <a:solidFill>
                <a:schemeClr val="dk1"/>
              </a:solidFill>
              <a:latin typeface="Calibri"/>
              <a:ea typeface="Calibri"/>
              <a:cs typeface="Calibri"/>
              <a:sym typeface="Calibri"/>
            </a:endParaRPr>
          </a:p>
        </p:txBody>
      </p:sp>
      <p:sp>
        <p:nvSpPr>
          <p:cNvPr id="58" name="Google Shape;58;g2ae656e71c9_0_30"/>
          <p:cNvSpPr/>
          <p:nvPr/>
        </p:nvSpPr>
        <p:spPr>
          <a:xfrm>
            <a:off x="6630229" y="4051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ae656e71c9_0_30"/>
          <p:cNvSpPr/>
          <p:nvPr/>
        </p:nvSpPr>
        <p:spPr>
          <a:xfrm>
            <a:off x="6630229" y="4051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Introduction</a:t>
            </a:r>
            <a:endParaRPr b="0" i="0" sz="4800" u="none" cap="none" strike="noStrike">
              <a:solidFill>
                <a:schemeClr val="dk1"/>
              </a:solidFill>
              <a:latin typeface="Calibri"/>
              <a:ea typeface="Calibri"/>
              <a:cs typeface="Calibri"/>
              <a:sym typeface="Calibri"/>
            </a:endParaRPr>
          </a:p>
        </p:txBody>
      </p:sp>
      <p:sp>
        <p:nvSpPr>
          <p:cNvPr id="60" name="Google Shape;60;g2ae656e71c9_0_30"/>
          <p:cNvSpPr/>
          <p:nvPr/>
        </p:nvSpPr>
        <p:spPr>
          <a:xfrm>
            <a:off x="6630229" y="5067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61" name="Google Shape;61;g2ae656e71c9_0_30"/>
          <p:cNvSpPr/>
          <p:nvPr/>
        </p:nvSpPr>
        <p:spPr>
          <a:xfrm>
            <a:off x="12269734"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ae656e71c9_0_30"/>
          <p:cNvSpPr/>
          <p:nvPr/>
        </p:nvSpPr>
        <p:spPr>
          <a:xfrm>
            <a:off x="12269734" y="4051300"/>
            <a:ext cx="1625700" cy="1625700"/>
          </a:xfrm>
          <a:prstGeom prst="roundRect">
            <a:avLst>
              <a:gd fmla="val 781313" name="adj"/>
            </a:avLst>
          </a:prstGeom>
          <a:solidFill>
            <a:srgbClr val="8E9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ae656e71c9_0_30"/>
          <p:cNvSpPr/>
          <p:nvPr/>
        </p:nvSpPr>
        <p:spPr>
          <a:xfrm>
            <a:off x="12606326" y="4305300"/>
            <a:ext cx="952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02</a:t>
            </a:r>
            <a:endParaRPr b="0" i="0" sz="4800" u="none" cap="none" strike="noStrike">
              <a:solidFill>
                <a:schemeClr val="dk1"/>
              </a:solidFill>
              <a:latin typeface="Calibri"/>
              <a:ea typeface="Calibri"/>
              <a:cs typeface="Calibri"/>
              <a:sym typeface="Calibri"/>
            </a:endParaRPr>
          </a:p>
        </p:txBody>
      </p:sp>
      <p:sp>
        <p:nvSpPr>
          <p:cNvPr id="64" name="Google Shape;64;g2ae656e71c9_0_30"/>
          <p:cNvSpPr/>
          <p:nvPr/>
        </p:nvSpPr>
        <p:spPr>
          <a:xfrm>
            <a:off x="14098762" y="4051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ae656e71c9_0_30"/>
          <p:cNvSpPr/>
          <p:nvPr/>
        </p:nvSpPr>
        <p:spPr>
          <a:xfrm>
            <a:off x="14098762" y="4051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Encounters</a:t>
            </a:r>
            <a:endParaRPr b="0" i="0" sz="4800" u="none" cap="none" strike="noStrike">
              <a:solidFill>
                <a:schemeClr val="dk1"/>
              </a:solidFill>
              <a:latin typeface="Calibri"/>
              <a:ea typeface="Calibri"/>
              <a:cs typeface="Calibri"/>
              <a:sym typeface="Calibri"/>
            </a:endParaRPr>
          </a:p>
        </p:txBody>
      </p:sp>
      <p:sp>
        <p:nvSpPr>
          <p:cNvPr id="66" name="Google Shape;66;g2ae656e71c9_0_30"/>
          <p:cNvSpPr/>
          <p:nvPr/>
        </p:nvSpPr>
        <p:spPr>
          <a:xfrm>
            <a:off x="14098762" y="5067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7" name="Google Shape;67;g2ae656e71c9_0_30"/>
          <p:cNvSpPr/>
          <p:nvPr/>
        </p:nvSpPr>
        <p:spPr>
          <a:xfrm>
            <a:off x="4801200"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ae656e71c9_0_30"/>
          <p:cNvSpPr/>
          <p:nvPr/>
        </p:nvSpPr>
        <p:spPr>
          <a:xfrm>
            <a:off x="4801200" y="7035800"/>
            <a:ext cx="1625700" cy="1625700"/>
          </a:xfrm>
          <a:prstGeom prst="roundRect">
            <a:avLst>
              <a:gd fmla="val 781313" name="adj"/>
            </a:avLst>
          </a:prstGeom>
          <a:solidFill>
            <a:srgbClr val="8E9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ae656e71c9_0_30"/>
          <p:cNvSpPr/>
          <p:nvPr/>
        </p:nvSpPr>
        <p:spPr>
          <a:xfrm>
            <a:off x="5125091" y="7289800"/>
            <a:ext cx="9780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03</a:t>
            </a:r>
            <a:endParaRPr b="0" i="0" sz="4800" u="none" cap="none" strike="noStrike">
              <a:solidFill>
                <a:schemeClr val="dk1"/>
              </a:solidFill>
              <a:latin typeface="Calibri"/>
              <a:ea typeface="Calibri"/>
              <a:cs typeface="Calibri"/>
              <a:sym typeface="Calibri"/>
            </a:endParaRPr>
          </a:p>
        </p:txBody>
      </p:sp>
      <p:sp>
        <p:nvSpPr>
          <p:cNvPr id="70" name="Google Shape;70;g2ae656e71c9_0_30"/>
          <p:cNvSpPr/>
          <p:nvPr/>
        </p:nvSpPr>
        <p:spPr>
          <a:xfrm>
            <a:off x="6630229" y="70358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ae656e71c9_0_30"/>
          <p:cNvSpPr/>
          <p:nvPr/>
        </p:nvSpPr>
        <p:spPr>
          <a:xfrm>
            <a:off x="6630229" y="70358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Wonders</a:t>
            </a:r>
            <a:endParaRPr b="0" i="0" sz="4800" u="none" cap="none" strike="noStrike">
              <a:solidFill>
                <a:schemeClr val="dk1"/>
              </a:solidFill>
              <a:latin typeface="Calibri"/>
              <a:ea typeface="Calibri"/>
              <a:cs typeface="Calibri"/>
              <a:sym typeface="Calibri"/>
            </a:endParaRPr>
          </a:p>
        </p:txBody>
      </p:sp>
      <p:sp>
        <p:nvSpPr>
          <p:cNvPr id="72" name="Google Shape;72;g2ae656e71c9_0_30"/>
          <p:cNvSpPr/>
          <p:nvPr/>
        </p:nvSpPr>
        <p:spPr>
          <a:xfrm>
            <a:off x="6630229" y="8051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3" name="Google Shape;73;g2ae656e71c9_0_30"/>
          <p:cNvSpPr/>
          <p:nvPr/>
        </p:nvSpPr>
        <p:spPr>
          <a:xfrm>
            <a:off x="12269734"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ae656e71c9_0_30"/>
          <p:cNvSpPr/>
          <p:nvPr/>
        </p:nvSpPr>
        <p:spPr>
          <a:xfrm>
            <a:off x="12269734" y="7035800"/>
            <a:ext cx="1625700" cy="1625700"/>
          </a:xfrm>
          <a:prstGeom prst="roundRect">
            <a:avLst>
              <a:gd fmla="val 781313" name="adj"/>
            </a:avLst>
          </a:prstGeom>
          <a:solidFill>
            <a:srgbClr val="8E9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ae656e71c9_0_30"/>
          <p:cNvSpPr/>
          <p:nvPr/>
        </p:nvSpPr>
        <p:spPr>
          <a:xfrm>
            <a:off x="12574572" y="7289800"/>
            <a:ext cx="10161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04</a:t>
            </a:r>
            <a:endParaRPr b="0" i="0" sz="4800" u="none" cap="none" strike="noStrike">
              <a:solidFill>
                <a:schemeClr val="dk1"/>
              </a:solidFill>
              <a:latin typeface="Calibri"/>
              <a:ea typeface="Calibri"/>
              <a:cs typeface="Calibri"/>
              <a:sym typeface="Calibri"/>
            </a:endParaRPr>
          </a:p>
        </p:txBody>
      </p:sp>
      <p:sp>
        <p:nvSpPr>
          <p:cNvPr id="76" name="Google Shape;76;g2ae656e71c9_0_30"/>
          <p:cNvSpPr/>
          <p:nvPr/>
        </p:nvSpPr>
        <p:spPr>
          <a:xfrm>
            <a:off x="14098762" y="70358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ae656e71c9_0_30"/>
          <p:cNvSpPr/>
          <p:nvPr/>
        </p:nvSpPr>
        <p:spPr>
          <a:xfrm>
            <a:off x="14098762" y="70358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Magic</a:t>
            </a:r>
            <a:endParaRPr b="0" i="0" sz="4800" u="none" cap="none" strike="noStrike">
              <a:solidFill>
                <a:schemeClr val="dk1"/>
              </a:solidFill>
              <a:latin typeface="Calibri"/>
              <a:ea typeface="Calibri"/>
              <a:cs typeface="Calibri"/>
              <a:sym typeface="Calibri"/>
            </a:endParaRPr>
          </a:p>
        </p:txBody>
      </p:sp>
      <p:sp>
        <p:nvSpPr>
          <p:cNvPr id="78" name="Google Shape;78;g2ae656e71c9_0_30"/>
          <p:cNvSpPr/>
          <p:nvPr/>
        </p:nvSpPr>
        <p:spPr>
          <a:xfrm>
            <a:off x="14098762" y="80518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9" name="Google Shape;79;g2ae656e71c9_0_30"/>
          <p:cNvSpPr/>
          <p:nvPr/>
        </p:nvSpPr>
        <p:spPr>
          <a:xfrm>
            <a:off x="4801200"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ae656e71c9_0_30"/>
          <p:cNvSpPr/>
          <p:nvPr/>
        </p:nvSpPr>
        <p:spPr>
          <a:xfrm>
            <a:off x="4801200" y="10020300"/>
            <a:ext cx="1625700" cy="1625700"/>
          </a:xfrm>
          <a:prstGeom prst="roundRect">
            <a:avLst>
              <a:gd fmla="val 781313" name="adj"/>
            </a:avLst>
          </a:prstGeom>
          <a:solidFill>
            <a:srgbClr val="8E9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ae656e71c9_0_30"/>
          <p:cNvSpPr/>
          <p:nvPr/>
        </p:nvSpPr>
        <p:spPr>
          <a:xfrm>
            <a:off x="5112389" y="10274300"/>
            <a:ext cx="1003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05</a:t>
            </a:r>
            <a:endParaRPr b="0" i="0" sz="4800" u="none" cap="none" strike="noStrike">
              <a:solidFill>
                <a:schemeClr val="dk1"/>
              </a:solidFill>
              <a:latin typeface="Calibri"/>
              <a:ea typeface="Calibri"/>
              <a:cs typeface="Calibri"/>
              <a:sym typeface="Calibri"/>
            </a:endParaRPr>
          </a:p>
        </p:txBody>
      </p:sp>
      <p:sp>
        <p:nvSpPr>
          <p:cNvPr id="82" name="Google Shape;82;g2ae656e71c9_0_30"/>
          <p:cNvSpPr/>
          <p:nvPr/>
        </p:nvSpPr>
        <p:spPr>
          <a:xfrm>
            <a:off x="6630229" y="10020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ae656e71c9_0_30"/>
          <p:cNvSpPr/>
          <p:nvPr/>
        </p:nvSpPr>
        <p:spPr>
          <a:xfrm>
            <a:off x="6630229" y="10020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Adventure</a:t>
            </a:r>
            <a:endParaRPr b="0" i="0" sz="4800" u="none" cap="none" strike="noStrike">
              <a:solidFill>
                <a:schemeClr val="dk1"/>
              </a:solidFill>
              <a:latin typeface="Calibri"/>
              <a:ea typeface="Calibri"/>
              <a:cs typeface="Calibri"/>
              <a:sym typeface="Calibri"/>
            </a:endParaRPr>
          </a:p>
        </p:txBody>
      </p:sp>
      <p:sp>
        <p:nvSpPr>
          <p:cNvPr id="84" name="Google Shape;84;g2ae656e71c9_0_30"/>
          <p:cNvSpPr/>
          <p:nvPr/>
        </p:nvSpPr>
        <p:spPr>
          <a:xfrm>
            <a:off x="6630229" y="11036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5" name="Google Shape;85;g2ae656e71c9_0_30"/>
          <p:cNvSpPr/>
          <p:nvPr/>
        </p:nvSpPr>
        <p:spPr>
          <a:xfrm>
            <a:off x="12269734"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ae656e71c9_0_30"/>
          <p:cNvSpPr/>
          <p:nvPr/>
        </p:nvSpPr>
        <p:spPr>
          <a:xfrm>
            <a:off x="12269734" y="10020300"/>
            <a:ext cx="1625700" cy="1625700"/>
          </a:xfrm>
          <a:prstGeom prst="roundRect">
            <a:avLst>
              <a:gd fmla="val 781313" name="adj"/>
            </a:avLst>
          </a:prstGeom>
          <a:solidFill>
            <a:srgbClr val="8E9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2ae656e71c9_0_30"/>
          <p:cNvSpPr/>
          <p:nvPr/>
        </p:nvSpPr>
        <p:spPr>
          <a:xfrm>
            <a:off x="12587273" y="10274300"/>
            <a:ext cx="9906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06</a:t>
            </a:r>
            <a:endParaRPr b="0" i="0" sz="4800" u="none" cap="none" strike="noStrike">
              <a:solidFill>
                <a:schemeClr val="dk1"/>
              </a:solidFill>
              <a:latin typeface="Calibri"/>
              <a:ea typeface="Calibri"/>
              <a:cs typeface="Calibri"/>
              <a:sym typeface="Calibri"/>
            </a:endParaRPr>
          </a:p>
        </p:txBody>
      </p:sp>
      <p:sp>
        <p:nvSpPr>
          <p:cNvPr id="88" name="Google Shape;88;g2ae656e71c9_0_30"/>
          <p:cNvSpPr/>
          <p:nvPr/>
        </p:nvSpPr>
        <p:spPr>
          <a:xfrm>
            <a:off x="14098762" y="10020300"/>
            <a:ext cx="54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g2ae656e71c9_0_30"/>
          <p:cNvSpPr/>
          <p:nvPr/>
        </p:nvSpPr>
        <p:spPr>
          <a:xfrm>
            <a:off x="14098762" y="10020300"/>
            <a:ext cx="5690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Conclusion</a:t>
            </a:r>
            <a:endParaRPr b="0" i="0" sz="4800" u="none" cap="none" strike="noStrike">
              <a:solidFill>
                <a:schemeClr val="dk1"/>
              </a:solidFill>
              <a:latin typeface="Calibri"/>
              <a:ea typeface="Calibri"/>
              <a:cs typeface="Calibri"/>
              <a:sym typeface="Calibri"/>
            </a:endParaRPr>
          </a:p>
        </p:txBody>
      </p:sp>
      <p:sp>
        <p:nvSpPr>
          <p:cNvPr id="90" name="Google Shape;90;g2ae656e71c9_0_30"/>
          <p:cNvSpPr/>
          <p:nvPr/>
        </p:nvSpPr>
        <p:spPr>
          <a:xfrm>
            <a:off x="14098762" y="110363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95" name="Shape 95"/>
        <p:cNvGrpSpPr/>
        <p:nvPr/>
      </p:nvGrpSpPr>
      <p:grpSpPr>
        <a:xfrm>
          <a:off x="0" y="0"/>
          <a:ext cx="0" cy="0"/>
          <a:chOff x="0" y="0"/>
          <a:chExt cx="0" cy="0"/>
        </a:xfrm>
      </p:grpSpPr>
      <p:pic>
        <p:nvPicPr>
          <p:cNvPr descr=" " id="96" name="Google Shape;96;g2ae656e71c9_0_77"/>
          <p:cNvPicPr preferRelativeResize="0"/>
          <p:nvPr/>
        </p:nvPicPr>
        <p:blipFill rotWithShape="1">
          <a:blip r:embed="rId3">
            <a:alphaModFix/>
          </a:blip>
          <a:srcRect b="0" l="0" r="0" t="0"/>
          <a:stretch/>
        </p:blipFill>
        <p:spPr>
          <a:xfrm>
            <a:off x="-2819752" y="-8661400"/>
            <a:ext cx="11171417" cy="11170159"/>
          </a:xfrm>
          <a:prstGeom prst="rect">
            <a:avLst/>
          </a:prstGeom>
          <a:noFill/>
          <a:ln>
            <a:noFill/>
          </a:ln>
        </p:spPr>
      </p:pic>
      <p:pic>
        <p:nvPicPr>
          <p:cNvPr descr=" " id="97" name="Google Shape;97;g2ae656e71c9_0_77"/>
          <p:cNvPicPr preferRelativeResize="0"/>
          <p:nvPr/>
        </p:nvPicPr>
        <p:blipFill rotWithShape="1">
          <a:blip r:embed="rId4">
            <a:alphaModFix/>
          </a:blip>
          <a:srcRect b="0" l="0" r="0" t="0"/>
          <a:stretch/>
        </p:blipFill>
        <p:spPr>
          <a:xfrm>
            <a:off x="-4242330" y="10629900"/>
            <a:ext cx="11171417" cy="11170091"/>
          </a:xfrm>
          <a:prstGeom prst="rect">
            <a:avLst/>
          </a:prstGeom>
          <a:noFill/>
          <a:ln>
            <a:noFill/>
          </a:ln>
        </p:spPr>
      </p:pic>
      <p:pic>
        <p:nvPicPr>
          <p:cNvPr descr=" " id="98" name="Google Shape;98;g2ae656e71c9_0_77"/>
          <p:cNvPicPr preferRelativeResize="0"/>
          <p:nvPr/>
        </p:nvPicPr>
        <p:blipFill rotWithShape="1">
          <a:blip r:embed="rId5">
            <a:alphaModFix/>
          </a:blip>
          <a:srcRect b="0" l="0" r="0" t="0"/>
          <a:stretch/>
        </p:blipFill>
        <p:spPr>
          <a:xfrm>
            <a:off x="20817902" y="6858000"/>
            <a:ext cx="11171138" cy="11169811"/>
          </a:xfrm>
          <a:prstGeom prst="rect">
            <a:avLst/>
          </a:prstGeom>
          <a:noFill/>
          <a:ln>
            <a:noFill/>
          </a:ln>
        </p:spPr>
      </p:pic>
      <p:pic>
        <p:nvPicPr>
          <p:cNvPr descr=" " id="99" name="Google Shape;99;g2ae656e71c9_0_77"/>
          <p:cNvPicPr preferRelativeResize="0"/>
          <p:nvPr/>
        </p:nvPicPr>
        <p:blipFill rotWithShape="1">
          <a:blip r:embed="rId6">
            <a:alphaModFix/>
          </a:blip>
          <a:srcRect b="0" l="0" r="0" t="0"/>
          <a:stretch/>
        </p:blipFill>
        <p:spPr>
          <a:xfrm>
            <a:off x="1232054" y="0"/>
            <a:ext cx="38105" cy="13716000"/>
          </a:xfrm>
          <a:prstGeom prst="rect">
            <a:avLst/>
          </a:prstGeom>
          <a:noFill/>
          <a:ln>
            <a:noFill/>
          </a:ln>
        </p:spPr>
      </p:pic>
      <p:pic>
        <p:nvPicPr>
          <p:cNvPr descr=" " id="100" name="Google Shape;100;g2ae656e71c9_0_77"/>
          <p:cNvPicPr preferRelativeResize="0"/>
          <p:nvPr/>
        </p:nvPicPr>
        <p:blipFill rotWithShape="1">
          <a:blip r:embed="rId7">
            <a:alphaModFix/>
          </a:blip>
          <a:srcRect b="0" l="0" r="0" t="0"/>
          <a:stretch/>
        </p:blipFill>
        <p:spPr>
          <a:xfrm>
            <a:off x="1727416" y="12407900"/>
            <a:ext cx="22659632" cy="38100"/>
          </a:xfrm>
          <a:prstGeom prst="rect">
            <a:avLst/>
          </a:prstGeom>
          <a:noFill/>
          <a:ln>
            <a:noFill/>
          </a:ln>
        </p:spPr>
      </p:pic>
      <p:pic>
        <p:nvPicPr>
          <p:cNvPr descr=" " id="101" name="Google Shape;101;g2ae656e71c9_0_77"/>
          <p:cNvPicPr preferRelativeResize="0"/>
          <p:nvPr/>
        </p:nvPicPr>
        <p:blipFill rotWithShape="1">
          <a:blip r:embed="rId8">
            <a:alphaModFix/>
          </a:blip>
          <a:srcRect b="0" l="0" r="0" t="0"/>
          <a:stretch/>
        </p:blipFill>
        <p:spPr>
          <a:xfrm>
            <a:off x="18938067" y="1231900"/>
            <a:ext cx="4576888" cy="156973"/>
          </a:xfrm>
          <a:prstGeom prst="rect">
            <a:avLst/>
          </a:prstGeom>
          <a:noFill/>
          <a:ln>
            <a:noFill/>
          </a:ln>
        </p:spPr>
      </p:pic>
      <p:pic>
        <p:nvPicPr>
          <p:cNvPr descr=" " id="102" name="Google Shape;102;g2ae656e71c9_0_77"/>
          <p:cNvPicPr preferRelativeResize="0"/>
          <p:nvPr/>
        </p:nvPicPr>
        <p:blipFill rotWithShape="1">
          <a:blip r:embed="rId9">
            <a:alphaModFix/>
          </a:blip>
          <a:srcRect b="0" l="0" r="0" t="0"/>
          <a:stretch/>
        </p:blipFill>
        <p:spPr>
          <a:xfrm>
            <a:off x="1270159" y="12573000"/>
            <a:ext cx="3200800" cy="1016000"/>
          </a:xfrm>
          <a:prstGeom prst="rect">
            <a:avLst/>
          </a:prstGeom>
          <a:noFill/>
          <a:ln>
            <a:noFill/>
          </a:ln>
        </p:spPr>
      </p:pic>
      <p:sp>
        <p:nvSpPr>
          <p:cNvPr id="103" name="Google Shape;103;g2ae656e71c9_0_77"/>
          <p:cNvSpPr/>
          <p:nvPr/>
        </p:nvSpPr>
        <p:spPr>
          <a:xfrm>
            <a:off x="21732416"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104" name="Google Shape;104;g2ae656e71c9_0_77"/>
          <p:cNvSpPr/>
          <p:nvPr/>
        </p:nvSpPr>
        <p:spPr>
          <a:xfrm>
            <a:off x="2959470" y="2743200"/>
            <a:ext cx="16419000" cy="186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Realm of the Extraordinary</a:t>
            </a:r>
            <a:endParaRPr b="0" i="0" sz="8000" u="none" cap="none" strike="noStrike">
              <a:solidFill>
                <a:schemeClr val="dk1"/>
              </a:solidFill>
              <a:latin typeface="Calibri"/>
              <a:ea typeface="Calibri"/>
              <a:cs typeface="Calibri"/>
              <a:sym typeface="Calibri"/>
            </a:endParaRPr>
          </a:p>
        </p:txBody>
      </p:sp>
      <p:sp>
        <p:nvSpPr>
          <p:cNvPr id="105" name="Google Shape;105;g2ae656e71c9_0_77"/>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6" name="Google Shape;106;g2ae656e71c9_0_77"/>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111" name="Shape 111"/>
        <p:cNvGrpSpPr/>
        <p:nvPr/>
      </p:nvGrpSpPr>
      <p:grpSpPr>
        <a:xfrm>
          <a:off x="0" y="0"/>
          <a:ext cx="0" cy="0"/>
          <a:chOff x="0" y="0"/>
          <a:chExt cx="0" cy="0"/>
        </a:xfrm>
      </p:grpSpPr>
      <p:pic>
        <p:nvPicPr>
          <p:cNvPr descr=" " id="112" name="Google Shape;112;g2ae656e71c9_0_92"/>
          <p:cNvPicPr preferRelativeResize="0"/>
          <p:nvPr/>
        </p:nvPicPr>
        <p:blipFill rotWithShape="1">
          <a:blip r:embed="rId3">
            <a:alphaModFix/>
          </a:blip>
          <a:srcRect b="0" l="0" r="0" t="0"/>
          <a:stretch/>
        </p:blipFill>
        <p:spPr>
          <a:xfrm>
            <a:off x="-889111" y="-2540000"/>
            <a:ext cx="6170277" cy="12900533"/>
          </a:xfrm>
          <a:prstGeom prst="rect">
            <a:avLst/>
          </a:prstGeom>
          <a:noFill/>
          <a:ln>
            <a:noFill/>
          </a:ln>
        </p:spPr>
      </p:pic>
      <p:pic>
        <p:nvPicPr>
          <p:cNvPr descr=" " id="113" name="Google Shape;113;g2ae656e71c9_0_92"/>
          <p:cNvPicPr preferRelativeResize="0"/>
          <p:nvPr/>
        </p:nvPicPr>
        <p:blipFill rotWithShape="1">
          <a:blip r:embed="rId4">
            <a:alphaModFix/>
          </a:blip>
          <a:srcRect b="0" l="0" r="0" t="0"/>
          <a:stretch/>
        </p:blipFill>
        <p:spPr>
          <a:xfrm>
            <a:off x="19230203" y="9398000"/>
            <a:ext cx="11171417" cy="11170091"/>
          </a:xfrm>
          <a:prstGeom prst="rect">
            <a:avLst/>
          </a:prstGeom>
          <a:noFill/>
          <a:ln>
            <a:noFill/>
          </a:ln>
        </p:spPr>
      </p:pic>
      <p:pic>
        <p:nvPicPr>
          <p:cNvPr descr=" " id="114" name="Google Shape;114;g2ae656e71c9_0_92"/>
          <p:cNvPicPr preferRelativeResize="0"/>
          <p:nvPr/>
        </p:nvPicPr>
        <p:blipFill rotWithShape="1">
          <a:blip r:embed="rId5">
            <a:alphaModFix/>
          </a:blip>
          <a:srcRect b="0" l="0" r="0" t="0"/>
          <a:stretch/>
        </p:blipFill>
        <p:spPr>
          <a:xfrm>
            <a:off x="0" y="1231900"/>
            <a:ext cx="24387048" cy="38100"/>
          </a:xfrm>
          <a:prstGeom prst="rect">
            <a:avLst/>
          </a:prstGeom>
          <a:noFill/>
          <a:ln>
            <a:noFill/>
          </a:ln>
        </p:spPr>
      </p:pic>
      <p:pic>
        <p:nvPicPr>
          <p:cNvPr descr=" " id="115" name="Google Shape;115;g2ae656e71c9_0_92"/>
          <p:cNvPicPr preferRelativeResize="0"/>
          <p:nvPr/>
        </p:nvPicPr>
        <p:blipFill rotWithShape="1">
          <a:blip r:embed="rId5">
            <a:alphaModFix/>
          </a:blip>
          <a:srcRect b="0" l="0" r="0" t="0"/>
          <a:stretch/>
        </p:blipFill>
        <p:spPr>
          <a:xfrm>
            <a:off x="0" y="12407900"/>
            <a:ext cx="24387048" cy="38100"/>
          </a:xfrm>
          <a:prstGeom prst="rect">
            <a:avLst/>
          </a:prstGeom>
          <a:noFill/>
          <a:ln>
            <a:noFill/>
          </a:ln>
        </p:spPr>
      </p:pic>
      <p:pic>
        <p:nvPicPr>
          <p:cNvPr descr=" " id="116" name="Google Shape;116;g2ae656e71c9_0_92"/>
          <p:cNvPicPr preferRelativeResize="0"/>
          <p:nvPr/>
        </p:nvPicPr>
        <p:blipFill rotWithShape="1">
          <a:blip r:embed="rId6">
            <a:alphaModFix/>
          </a:blip>
          <a:srcRect b="0" l="0" r="0" t="0"/>
          <a:stretch/>
        </p:blipFill>
        <p:spPr>
          <a:xfrm>
            <a:off x="406451" y="254000"/>
            <a:ext cx="3098887" cy="774700"/>
          </a:xfrm>
          <a:prstGeom prst="rect">
            <a:avLst/>
          </a:prstGeom>
          <a:noFill/>
          <a:ln>
            <a:noFill/>
          </a:ln>
        </p:spPr>
      </p:pic>
      <p:sp>
        <p:nvSpPr>
          <p:cNvPr id="117" name="Google Shape;117;g2ae656e71c9_0_92"/>
          <p:cNvSpPr/>
          <p:nvPr/>
        </p:nvSpPr>
        <p:spPr>
          <a:xfrm>
            <a:off x="10986873"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pic>
        <p:nvPicPr>
          <p:cNvPr descr=" " id="118" name="Google Shape;118;g2ae656e71c9_0_92"/>
          <p:cNvPicPr preferRelativeResize="0"/>
          <p:nvPr/>
        </p:nvPicPr>
        <p:blipFill rotWithShape="1">
          <a:blip r:embed="rId7">
            <a:alphaModFix/>
          </a:blip>
          <a:srcRect b="0" l="0" r="0" t="0"/>
          <a:stretch/>
        </p:blipFill>
        <p:spPr>
          <a:xfrm>
            <a:off x="0" y="1270000"/>
            <a:ext cx="11685461" cy="11176000"/>
          </a:xfrm>
          <a:prstGeom prst="rect">
            <a:avLst/>
          </a:prstGeom>
          <a:noFill/>
          <a:ln>
            <a:noFill/>
          </a:ln>
        </p:spPr>
      </p:pic>
      <p:sp>
        <p:nvSpPr>
          <p:cNvPr id="119" name="Google Shape;119;g2ae656e71c9_0_92"/>
          <p:cNvSpPr/>
          <p:nvPr/>
        </p:nvSpPr>
        <p:spPr>
          <a:xfrm>
            <a:off x="13057232" y="2705100"/>
            <a:ext cx="99072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g2ae656e71c9_0_92"/>
          <p:cNvSpPr/>
          <p:nvPr/>
        </p:nvSpPr>
        <p:spPr>
          <a:xfrm>
            <a:off x="13057232" y="3670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2ae656e71c9_0_92"/>
          <p:cNvPicPr preferRelativeResize="0"/>
          <p:nvPr/>
        </p:nvPicPr>
        <p:blipFill rotWithShape="1">
          <a:blip r:embed="rId8">
            <a:alphaModFix/>
          </a:blip>
          <a:srcRect b="0" l="0" r="0" t="0"/>
          <a:stretch/>
        </p:blipFill>
        <p:spPr>
          <a:xfrm>
            <a:off x="13057232" y="3670300"/>
            <a:ext cx="1625803" cy="1625600"/>
          </a:xfrm>
          <a:prstGeom prst="rect">
            <a:avLst/>
          </a:prstGeom>
          <a:noFill/>
          <a:ln>
            <a:noFill/>
          </a:ln>
        </p:spPr>
      </p:pic>
      <p:pic>
        <p:nvPicPr>
          <p:cNvPr descr=" " id="122" name="Google Shape;122;g2ae656e71c9_0_92"/>
          <p:cNvPicPr preferRelativeResize="0"/>
          <p:nvPr/>
        </p:nvPicPr>
        <p:blipFill rotWithShape="1">
          <a:blip r:embed="rId9">
            <a:alphaModFix/>
          </a:blip>
          <a:srcRect b="0" l="0" r="0" t="0"/>
          <a:stretch/>
        </p:blipFill>
        <p:spPr>
          <a:xfrm>
            <a:off x="13272170" y="3778250"/>
            <a:ext cx="1196250" cy="1409700"/>
          </a:xfrm>
          <a:prstGeom prst="rect">
            <a:avLst/>
          </a:prstGeom>
          <a:noFill/>
          <a:ln>
            <a:noFill/>
          </a:ln>
        </p:spPr>
      </p:pic>
      <p:sp>
        <p:nvSpPr>
          <p:cNvPr id="123" name="Google Shape;123;g2ae656e71c9_0_92"/>
          <p:cNvSpPr/>
          <p:nvPr/>
        </p:nvSpPr>
        <p:spPr>
          <a:xfrm>
            <a:off x="15089486" y="27051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ae656e71c9_0_92"/>
          <p:cNvSpPr/>
          <p:nvPr/>
        </p:nvSpPr>
        <p:spPr>
          <a:xfrm>
            <a:off x="15089486" y="2705100"/>
            <a:ext cx="8078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25" name="Google Shape;125;g2ae656e71c9_0_92"/>
          <p:cNvSpPr/>
          <p:nvPr/>
        </p:nvSpPr>
        <p:spPr>
          <a:xfrm>
            <a:off x="15089486" y="38227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26" name="Google Shape;126;g2ae656e71c9_0_92"/>
          <p:cNvSpPr/>
          <p:nvPr/>
        </p:nvSpPr>
        <p:spPr>
          <a:xfrm>
            <a:off x="13057232" y="6858000"/>
            <a:ext cx="99072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g2ae656e71c9_0_92"/>
          <p:cNvSpPr/>
          <p:nvPr/>
        </p:nvSpPr>
        <p:spPr>
          <a:xfrm>
            <a:off x="13057232" y="78232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8" name="Google Shape;128;g2ae656e71c9_0_92"/>
          <p:cNvPicPr preferRelativeResize="0"/>
          <p:nvPr/>
        </p:nvPicPr>
        <p:blipFill rotWithShape="1">
          <a:blip r:embed="rId8">
            <a:alphaModFix/>
          </a:blip>
          <a:srcRect b="0" l="0" r="0" t="0"/>
          <a:stretch/>
        </p:blipFill>
        <p:spPr>
          <a:xfrm>
            <a:off x="13057232" y="7823200"/>
            <a:ext cx="1625803" cy="1625600"/>
          </a:xfrm>
          <a:prstGeom prst="rect">
            <a:avLst/>
          </a:prstGeom>
          <a:noFill/>
          <a:ln>
            <a:noFill/>
          </a:ln>
        </p:spPr>
      </p:pic>
      <p:pic>
        <p:nvPicPr>
          <p:cNvPr descr=" " id="129" name="Google Shape;129;g2ae656e71c9_0_92"/>
          <p:cNvPicPr preferRelativeResize="0"/>
          <p:nvPr/>
        </p:nvPicPr>
        <p:blipFill rotWithShape="1">
          <a:blip r:embed="rId10">
            <a:alphaModFix/>
          </a:blip>
          <a:srcRect b="0" l="0" r="0" t="0"/>
          <a:stretch/>
        </p:blipFill>
        <p:spPr>
          <a:xfrm>
            <a:off x="13312216" y="7924800"/>
            <a:ext cx="1116152" cy="1422561"/>
          </a:xfrm>
          <a:prstGeom prst="rect">
            <a:avLst/>
          </a:prstGeom>
          <a:noFill/>
          <a:ln>
            <a:noFill/>
          </a:ln>
        </p:spPr>
      </p:pic>
      <p:sp>
        <p:nvSpPr>
          <p:cNvPr id="130" name="Google Shape;130;g2ae656e71c9_0_92"/>
          <p:cNvSpPr/>
          <p:nvPr/>
        </p:nvSpPr>
        <p:spPr>
          <a:xfrm>
            <a:off x="15089486" y="6858000"/>
            <a:ext cx="7875000" cy="355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ae656e71c9_0_92"/>
          <p:cNvSpPr/>
          <p:nvPr/>
        </p:nvSpPr>
        <p:spPr>
          <a:xfrm>
            <a:off x="15089486" y="6858000"/>
            <a:ext cx="80781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32" name="Google Shape;132;g2ae656e71c9_0_92"/>
          <p:cNvSpPr/>
          <p:nvPr/>
        </p:nvSpPr>
        <p:spPr>
          <a:xfrm>
            <a:off x="15089486" y="7975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137" name="Shape 137"/>
        <p:cNvGrpSpPr/>
        <p:nvPr/>
      </p:nvGrpSpPr>
      <p:grpSpPr>
        <a:xfrm>
          <a:off x="0" y="0"/>
          <a:ext cx="0" cy="0"/>
          <a:chOff x="0" y="0"/>
          <a:chExt cx="0" cy="0"/>
        </a:xfrm>
      </p:grpSpPr>
      <p:pic>
        <p:nvPicPr>
          <p:cNvPr descr=" " id="138" name="Google Shape;138;g2ae656e71c9_0_117"/>
          <p:cNvPicPr preferRelativeResize="0"/>
          <p:nvPr/>
        </p:nvPicPr>
        <p:blipFill rotWithShape="1">
          <a:blip r:embed="rId3">
            <a:alphaModFix/>
          </a:blip>
          <a:srcRect b="0" l="0" r="0" t="0"/>
          <a:stretch/>
        </p:blipFill>
        <p:spPr>
          <a:xfrm>
            <a:off x="19090486" y="812800"/>
            <a:ext cx="6170227" cy="12900403"/>
          </a:xfrm>
          <a:prstGeom prst="rect">
            <a:avLst/>
          </a:prstGeom>
          <a:noFill/>
          <a:ln>
            <a:noFill/>
          </a:ln>
        </p:spPr>
      </p:pic>
      <p:pic>
        <p:nvPicPr>
          <p:cNvPr descr=" " id="139" name="Google Shape;139;g2ae656e71c9_0_117"/>
          <p:cNvPicPr preferRelativeResize="0"/>
          <p:nvPr/>
        </p:nvPicPr>
        <p:blipFill rotWithShape="1">
          <a:blip r:embed="rId4">
            <a:alphaModFix/>
          </a:blip>
          <a:srcRect b="0" l="0" r="0" t="0"/>
          <a:stretch/>
        </p:blipFill>
        <p:spPr>
          <a:xfrm>
            <a:off x="-9907238" y="4521200"/>
            <a:ext cx="11747123" cy="11745218"/>
          </a:xfrm>
          <a:prstGeom prst="rect">
            <a:avLst/>
          </a:prstGeom>
          <a:noFill/>
          <a:ln>
            <a:noFill/>
          </a:ln>
        </p:spPr>
      </p:pic>
      <p:pic>
        <p:nvPicPr>
          <p:cNvPr descr=" " id="140" name="Google Shape;140;g2ae656e71c9_0_117"/>
          <p:cNvPicPr preferRelativeResize="0"/>
          <p:nvPr/>
        </p:nvPicPr>
        <p:blipFill rotWithShape="1">
          <a:blip r:embed="rId5">
            <a:alphaModFix/>
          </a:blip>
          <a:srcRect b="0" l="0" r="0" t="0"/>
          <a:stretch/>
        </p:blipFill>
        <p:spPr>
          <a:xfrm>
            <a:off x="23078784" y="0"/>
            <a:ext cx="38105" cy="13716000"/>
          </a:xfrm>
          <a:prstGeom prst="rect">
            <a:avLst/>
          </a:prstGeom>
          <a:noFill/>
          <a:ln>
            <a:noFill/>
          </a:ln>
        </p:spPr>
      </p:pic>
      <p:pic>
        <p:nvPicPr>
          <p:cNvPr descr=" " id="141" name="Google Shape;141;g2ae656e71c9_0_117"/>
          <p:cNvPicPr preferRelativeResize="0"/>
          <p:nvPr/>
        </p:nvPicPr>
        <p:blipFill rotWithShape="1">
          <a:blip r:embed="rId6">
            <a:alphaModFix/>
          </a:blip>
          <a:srcRect b="0" l="0" r="0" t="0"/>
          <a:stretch/>
        </p:blipFill>
        <p:spPr>
          <a:xfrm>
            <a:off x="-2450795" y="-1155086"/>
            <a:ext cx="5706514" cy="5705798"/>
          </a:xfrm>
          <a:prstGeom prst="rect">
            <a:avLst/>
          </a:prstGeom>
          <a:noFill/>
          <a:ln>
            <a:noFill/>
          </a:ln>
        </p:spPr>
      </p:pic>
      <p:pic>
        <p:nvPicPr>
          <p:cNvPr descr=" " id="142" name="Google Shape;142;g2ae656e71c9_0_117"/>
          <p:cNvPicPr preferRelativeResize="0"/>
          <p:nvPr/>
        </p:nvPicPr>
        <p:blipFill rotWithShape="1">
          <a:blip r:embed="rId7">
            <a:alphaModFix/>
          </a:blip>
          <a:srcRect b="0" l="0" r="0" t="0"/>
          <a:stretch/>
        </p:blipFill>
        <p:spPr>
          <a:xfrm>
            <a:off x="23243905" y="5257800"/>
            <a:ext cx="1016127" cy="3200400"/>
          </a:xfrm>
          <a:prstGeom prst="rect">
            <a:avLst/>
          </a:prstGeom>
          <a:noFill/>
          <a:ln>
            <a:noFill/>
          </a:ln>
        </p:spPr>
      </p:pic>
      <p:sp>
        <p:nvSpPr>
          <p:cNvPr id="143" name="Google Shape;143;g2ae656e71c9_0_117"/>
          <p:cNvSpPr/>
          <p:nvPr/>
        </p:nvSpPr>
        <p:spPr>
          <a:xfrm rot="-5400000">
            <a:off x="22647091" y="1152736"/>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144" name="Google Shape;144;g2ae656e71c9_0_117"/>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2ae656e71c9_0_117"/>
          <p:cNvSpPr/>
          <p:nvPr/>
        </p:nvSpPr>
        <p:spPr>
          <a:xfrm>
            <a:off x="3543743" y="1384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6" name="Google Shape;146;g2ae656e71c9_0_117"/>
          <p:cNvPicPr preferRelativeResize="0"/>
          <p:nvPr/>
        </p:nvPicPr>
        <p:blipFill rotWithShape="1">
          <a:blip r:embed="rId8">
            <a:alphaModFix/>
          </a:blip>
          <a:srcRect b="0" l="0" r="0" t="0"/>
          <a:stretch/>
        </p:blipFill>
        <p:spPr>
          <a:xfrm>
            <a:off x="3543743" y="1384300"/>
            <a:ext cx="1625803" cy="1625600"/>
          </a:xfrm>
          <a:prstGeom prst="rect">
            <a:avLst/>
          </a:prstGeom>
          <a:noFill/>
          <a:ln>
            <a:noFill/>
          </a:ln>
        </p:spPr>
      </p:pic>
      <p:pic>
        <p:nvPicPr>
          <p:cNvPr descr=" " id="147" name="Google Shape;147;g2ae656e71c9_0_117"/>
          <p:cNvPicPr preferRelativeResize="0"/>
          <p:nvPr/>
        </p:nvPicPr>
        <p:blipFill rotWithShape="1">
          <a:blip r:embed="rId9">
            <a:alphaModFix/>
          </a:blip>
          <a:srcRect b="0" l="0" r="0" t="0"/>
          <a:stretch/>
        </p:blipFill>
        <p:spPr>
          <a:xfrm>
            <a:off x="3702513" y="1485900"/>
            <a:ext cx="1308264" cy="1422400"/>
          </a:xfrm>
          <a:prstGeom prst="rect">
            <a:avLst/>
          </a:prstGeom>
          <a:noFill/>
          <a:ln>
            <a:noFill/>
          </a:ln>
        </p:spPr>
      </p:pic>
      <p:sp>
        <p:nvSpPr>
          <p:cNvPr id="148" name="Google Shape;148;g2ae656e71c9_0_117"/>
          <p:cNvSpPr/>
          <p:nvPr/>
        </p:nvSpPr>
        <p:spPr>
          <a:xfrm>
            <a:off x="3543743" y="3619500"/>
            <a:ext cx="55506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ae656e71c9_0_117"/>
          <p:cNvSpPr/>
          <p:nvPr/>
        </p:nvSpPr>
        <p:spPr>
          <a:xfrm>
            <a:off x="3543743" y="3619500"/>
            <a:ext cx="57537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Unicorn Sightings</a:t>
            </a:r>
            <a:endParaRPr b="0" i="0" sz="4800" u="none" cap="none" strike="noStrike">
              <a:solidFill>
                <a:schemeClr val="dk1"/>
              </a:solidFill>
              <a:latin typeface="Calibri"/>
              <a:ea typeface="Calibri"/>
              <a:cs typeface="Calibri"/>
              <a:sym typeface="Calibri"/>
            </a:endParaRPr>
          </a:p>
        </p:txBody>
      </p:sp>
      <p:sp>
        <p:nvSpPr>
          <p:cNvPr id="150" name="Google Shape;150;g2ae656e71c9_0_117"/>
          <p:cNvSpPr/>
          <p:nvPr/>
        </p:nvSpPr>
        <p:spPr>
          <a:xfrm>
            <a:off x="3543743" y="5143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2ae656e71c9_0_117"/>
          <p:cNvSpPr/>
          <p:nvPr/>
        </p:nvSpPr>
        <p:spPr>
          <a:xfrm>
            <a:off x="3543743" y="5143500"/>
            <a:ext cx="82644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2" name="Google Shape;152;g2ae656e71c9_0_117"/>
          <p:cNvPicPr preferRelativeResize="0"/>
          <p:nvPr/>
        </p:nvPicPr>
        <p:blipFill rotWithShape="1">
          <a:blip r:embed="rId10">
            <a:alphaModFix/>
          </a:blip>
          <a:srcRect b="0" l="0" r="0" t="0"/>
          <a:stretch/>
        </p:blipFill>
        <p:spPr>
          <a:xfrm>
            <a:off x="3543743" y="7581900"/>
            <a:ext cx="8129016" cy="5016500"/>
          </a:xfrm>
          <a:prstGeom prst="rect">
            <a:avLst/>
          </a:prstGeom>
          <a:noFill/>
          <a:ln>
            <a:noFill/>
          </a:ln>
        </p:spPr>
      </p:pic>
      <p:sp>
        <p:nvSpPr>
          <p:cNvPr id="153" name="Google Shape;153;g2ae656e71c9_0_117"/>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g2ae656e71c9_0_117"/>
          <p:cNvSpPr/>
          <p:nvPr/>
        </p:nvSpPr>
        <p:spPr>
          <a:xfrm>
            <a:off x="12663483" y="13843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5" name="Google Shape;155;g2ae656e71c9_0_117"/>
          <p:cNvPicPr preferRelativeResize="0"/>
          <p:nvPr/>
        </p:nvPicPr>
        <p:blipFill rotWithShape="1">
          <a:blip r:embed="rId8">
            <a:alphaModFix/>
          </a:blip>
          <a:srcRect b="0" l="0" r="0" t="0"/>
          <a:stretch/>
        </p:blipFill>
        <p:spPr>
          <a:xfrm>
            <a:off x="12663483" y="1384300"/>
            <a:ext cx="1625803" cy="1625600"/>
          </a:xfrm>
          <a:prstGeom prst="rect">
            <a:avLst/>
          </a:prstGeom>
          <a:noFill/>
          <a:ln>
            <a:noFill/>
          </a:ln>
        </p:spPr>
      </p:pic>
      <p:pic>
        <p:nvPicPr>
          <p:cNvPr descr=" " id="156" name="Google Shape;156;g2ae656e71c9_0_117"/>
          <p:cNvPicPr preferRelativeResize="0"/>
          <p:nvPr/>
        </p:nvPicPr>
        <p:blipFill rotWithShape="1">
          <a:blip r:embed="rId11">
            <a:alphaModFix/>
          </a:blip>
          <a:srcRect b="0" l="0" r="0" t="0"/>
          <a:stretch/>
        </p:blipFill>
        <p:spPr>
          <a:xfrm>
            <a:off x="12828724" y="1549561"/>
            <a:ext cx="1295481" cy="1294923"/>
          </a:xfrm>
          <a:prstGeom prst="rect">
            <a:avLst/>
          </a:prstGeom>
          <a:noFill/>
          <a:ln>
            <a:noFill/>
          </a:ln>
        </p:spPr>
      </p:pic>
      <p:sp>
        <p:nvSpPr>
          <p:cNvPr id="157" name="Google Shape;157;g2ae656e71c9_0_117"/>
          <p:cNvSpPr/>
          <p:nvPr/>
        </p:nvSpPr>
        <p:spPr>
          <a:xfrm>
            <a:off x="12663483" y="3619500"/>
            <a:ext cx="4890000" cy="91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g2ae656e71c9_0_117"/>
          <p:cNvSpPr/>
          <p:nvPr/>
        </p:nvSpPr>
        <p:spPr>
          <a:xfrm>
            <a:off x="12663483" y="3619500"/>
            <a:ext cx="5093400" cy="1117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a:t>
            </a:r>
            <a:endParaRPr b="0" i="0" sz="4800" u="none" cap="none" strike="noStrike">
              <a:solidFill>
                <a:schemeClr val="dk1"/>
              </a:solidFill>
              <a:latin typeface="Calibri"/>
              <a:ea typeface="Calibri"/>
              <a:cs typeface="Calibri"/>
              <a:sym typeface="Calibri"/>
            </a:endParaRPr>
          </a:p>
        </p:txBody>
      </p:sp>
      <p:sp>
        <p:nvSpPr>
          <p:cNvPr id="159" name="Google Shape;159;g2ae656e71c9_0_117"/>
          <p:cNvSpPr/>
          <p:nvPr/>
        </p:nvSpPr>
        <p:spPr>
          <a:xfrm>
            <a:off x="12663483" y="51435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ae656e71c9_0_117"/>
          <p:cNvSpPr/>
          <p:nvPr/>
        </p:nvSpPr>
        <p:spPr>
          <a:xfrm>
            <a:off x="12663483" y="5143500"/>
            <a:ext cx="82644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1" name="Google Shape;161;g2ae656e71c9_0_117"/>
          <p:cNvPicPr preferRelativeResize="0"/>
          <p:nvPr/>
        </p:nvPicPr>
        <p:blipFill rotWithShape="1">
          <a:blip r:embed="rId12">
            <a:alphaModFix/>
          </a:blip>
          <a:srcRect b="0" l="0" r="0" t="0"/>
          <a:stretch/>
        </p:blipFill>
        <p:spPr>
          <a:xfrm>
            <a:off x="12663483" y="7581900"/>
            <a:ext cx="8129016" cy="5016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166" name="Shape 166"/>
        <p:cNvGrpSpPr/>
        <p:nvPr/>
      </p:nvGrpSpPr>
      <p:grpSpPr>
        <a:xfrm>
          <a:off x="0" y="0"/>
          <a:ext cx="0" cy="0"/>
          <a:chOff x="0" y="0"/>
          <a:chExt cx="0" cy="0"/>
        </a:xfrm>
      </p:grpSpPr>
      <p:pic>
        <p:nvPicPr>
          <p:cNvPr descr=" " id="167" name="Google Shape;167;g2ae656e71c9_0_145"/>
          <p:cNvPicPr preferRelativeResize="0"/>
          <p:nvPr/>
        </p:nvPicPr>
        <p:blipFill rotWithShape="1">
          <a:blip r:embed="rId3">
            <a:alphaModFix/>
          </a:blip>
          <a:srcRect b="0" l="0" r="0" t="0"/>
          <a:stretch/>
        </p:blipFill>
        <p:spPr>
          <a:xfrm>
            <a:off x="-4661483" y="-5740400"/>
            <a:ext cx="12600034" cy="12598618"/>
          </a:xfrm>
          <a:prstGeom prst="rect">
            <a:avLst/>
          </a:prstGeom>
          <a:noFill/>
          <a:ln>
            <a:noFill/>
          </a:ln>
        </p:spPr>
      </p:pic>
      <p:pic>
        <p:nvPicPr>
          <p:cNvPr descr=" " id="168" name="Google Shape;168;g2ae656e71c9_0_145"/>
          <p:cNvPicPr preferRelativeResize="0"/>
          <p:nvPr/>
        </p:nvPicPr>
        <p:blipFill rotWithShape="1">
          <a:blip r:embed="rId4">
            <a:alphaModFix/>
          </a:blip>
          <a:srcRect b="0" l="0" r="0" t="0"/>
          <a:stretch/>
        </p:blipFill>
        <p:spPr>
          <a:xfrm>
            <a:off x="22380197" y="2857500"/>
            <a:ext cx="12600346" cy="12598301"/>
          </a:xfrm>
          <a:prstGeom prst="rect">
            <a:avLst/>
          </a:prstGeom>
          <a:noFill/>
          <a:ln>
            <a:noFill/>
          </a:ln>
        </p:spPr>
      </p:pic>
      <p:pic>
        <p:nvPicPr>
          <p:cNvPr descr=" " id="169" name="Google Shape;169;g2ae656e71c9_0_145"/>
          <p:cNvPicPr preferRelativeResize="0"/>
          <p:nvPr/>
        </p:nvPicPr>
        <p:blipFill rotWithShape="1">
          <a:blip r:embed="rId5">
            <a:alphaModFix/>
          </a:blip>
          <a:srcRect b="0" l="0" r="0" t="0"/>
          <a:stretch/>
        </p:blipFill>
        <p:spPr>
          <a:xfrm>
            <a:off x="19268308" y="5194300"/>
            <a:ext cx="38105" cy="8521700"/>
          </a:xfrm>
          <a:prstGeom prst="rect">
            <a:avLst/>
          </a:prstGeom>
          <a:noFill/>
          <a:ln>
            <a:noFill/>
          </a:ln>
        </p:spPr>
      </p:pic>
      <p:pic>
        <p:nvPicPr>
          <p:cNvPr descr=" " id="170" name="Google Shape;170;g2ae656e71c9_0_145"/>
          <p:cNvPicPr preferRelativeResize="0"/>
          <p:nvPr/>
        </p:nvPicPr>
        <p:blipFill rotWithShape="1">
          <a:blip r:embed="rId5">
            <a:alphaModFix/>
          </a:blip>
          <a:srcRect b="0" l="0" r="0" t="0"/>
          <a:stretch/>
        </p:blipFill>
        <p:spPr>
          <a:xfrm>
            <a:off x="5550594" y="0"/>
            <a:ext cx="38105" cy="8521700"/>
          </a:xfrm>
          <a:prstGeom prst="rect">
            <a:avLst/>
          </a:prstGeom>
          <a:noFill/>
          <a:ln>
            <a:noFill/>
          </a:ln>
        </p:spPr>
      </p:pic>
      <p:pic>
        <p:nvPicPr>
          <p:cNvPr descr=" " id="171" name="Google Shape;171;g2ae656e71c9_0_145"/>
          <p:cNvPicPr preferRelativeResize="0"/>
          <p:nvPr/>
        </p:nvPicPr>
        <p:blipFill rotWithShape="1">
          <a:blip r:embed="rId6">
            <a:alphaModFix/>
          </a:blip>
          <a:srcRect b="0" l="0" r="0" t="0"/>
          <a:stretch/>
        </p:blipFill>
        <p:spPr>
          <a:xfrm>
            <a:off x="0" y="1993900"/>
            <a:ext cx="24387048" cy="38100"/>
          </a:xfrm>
          <a:prstGeom prst="rect">
            <a:avLst/>
          </a:prstGeom>
          <a:noFill/>
          <a:ln>
            <a:noFill/>
          </a:ln>
        </p:spPr>
      </p:pic>
      <p:pic>
        <p:nvPicPr>
          <p:cNvPr descr=" " id="172" name="Google Shape;172;g2ae656e71c9_0_145"/>
          <p:cNvPicPr preferRelativeResize="0"/>
          <p:nvPr/>
        </p:nvPicPr>
        <p:blipFill rotWithShape="1">
          <a:blip r:embed="rId6">
            <a:alphaModFix/>
          </a:blip>
          <a:srcRect b="0" l="0" r="0" t="0"/>
          <a:stretch/>
        </p:blipFill>
        <p:spPr>
          <a:xfrm>
            <a:off x="0" y="11645900"/>
            <a:ext cx="24387048" cy="38100"/>
          </a:xfrm>
          <a:prstGeom prst="rect">
            <a:avLst/>
          </a:prstGeom>
          <a:noFill/>
          <a:ln>
            <a:noFill/>
          </a:ln>
        </p:spPr>
      </p:pic>
      <p:pic>
        <p:nvPicPr>
          <p:cNvPr descr=" " id="173" name="Google Shape;173;g2ae656e71c9_0_145"/>
          <p:cNvPicPr preferRelativeResize="0"/>
          <p:nvPr/>
        </p:nvPicPr>
        <p:blipFill rotWithShape="1">
          <a:blip r:embed="rId7">
            <a:alphaModFix/>
          </a:blip>
          <a:srcRect b="0" l="0" r="0" t="0"/>
          <a:stretch/>
        </p:blipFill>
        <p:spPr>
          <a:xfrm>
            <a:off x="1181248" y="6819900"/>
            <a:ext cx="5233054" cy="4673600"/>
          </a:xfrm>
          <a:prstGeom prst="rect">
            <a:avLst/>
          </a:prstGeom>
          <a:noFill/>
          <a:ln>
            <a:noFill/>
          </a:ln>
        </p:spPr>
      </p:pic>
      <p:pic>
        <p:nvPicPr>
          <p:cNvPr descr=" " id="174" name="Google Shape;174;g2ae656e71c9_0_145"/>
          <p:cNvPicPr preferRelativeResize="0"/>
          <p:nvPr/>
        </p:nvPicPr>
        <p:blipFill rotWithShape="1">
          <a:blip r:embed="rId8">
            <a:alphaModFix/>
          </a:blip>
          <a:srcRect b="0" l="0" r="0" t="0"/>
          <a:stretch/>
        </p:blipFill>
        <p:spPr>
          <a:xfrm>
            <a:off x="8840305" y="-1727200"/>
            <a:ext cx="6719140" cy="5549900"/>
          </a:xfrm>
          <a:prstGeom prst="rect">
            <a:avLst/>
          </a:prstGeom>
          <a:noFill/>
          <a:ln>
            <a:noFill/>
          </a:ln>
        </p:spPr>
      </p:pic>
      <p:pic>
        <p:nvPicPr>
          <p:cNvPr descr=" " id="175" name="Google Shape;175;g2ae656e71c9_0_145"/>
          <p:cNvPicPr preferRelativeResize="0"/>
          <p:nvPr/>
        </p:nvPicPr>
        <p:blipFill rotWithShape="1">
          <a:blip r:embed="rId9">
            <a:alphaModFix/>
          </a:blip>
          <a:srcRect b="0" l="0" r="0" t="0"/>
          <a:stretch/>
        </p:blipFill>
        <p:spPr>
          <a:xfrm>
            <a:off x="8840305" y="10172700"/>
            <a:ext cx="6719140" cy="5549900"/>
          </a:xfrm>
          <a:prstGeom prst="rect">
            <a:avLst/>
          </a:prstGeom>
          <a:noFill/>
          <a:ln>
            <a:noFill/>
          </a:ln>
        </p:spPr>
      </p:pic>
      <p:pic>
        <p:nvPicPr>
          <p:cNvPr descr=" " id="176" name="Google Shape;176;g2ae656e71c9_0_145"/>
          <p:cNvPicPr preferRelativeResize="0"/>
          <p:nvPr/>
        </p:nvPicPr>
        <p:blipFill rotWithShape="1">
          <a:blip r:embed="rId10">
            <a:alphaModFix/>
          </a:blip>
          <a:srcRect b="0" l="0" r="0" t="0"/>
          <a:stretch/>
        </p:blipFill>
        <p:spPr>
          <a:xfrm>
            <a:off x="0" y="0"/>
            <a:ext cx="3200800" cy="1016000"/>
          </a:xfrm>
          <a:prstGeom prst="rect">
            <a:avLst/>
          </a:prstGeom>
          <a:noFill/>
          <a:ln>
            <a:noFill/>
          </a:ln>
        </p:spPr>
      </p:pic>
      <p:sp>
        <p:nvSpPr>
          <p:cNvPr id="177" name="Google Shape;177;g2ae656e71c9_0_145"/>
          <p:cNvSpPr/>
          <p:nvPr/>
        </p:nvSpPr>
        <p:spPr>
          <a:xfrm>
            <a:off x="21732416" y="128524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pic>
        <p:nvPicPr>
          <p:cNvPr descr=" " id="178" name="Google Shape;178;g2ae656e71c9_0_145"/>
          <p:cNvPicPr preferRelativeResize="0"/>
          <p:nvPr/>
        </p:nvPicPr>
        <p:blipFill rotWithShape="1">
          <a:blip r:embed="rId11">
            <a:alphaModFix/>
          </a:blip>
          <a:srcRect b="0" l="0" r="0" t="0"/>
          <a:stretch/>
        </p:blipFill>
        <p:spPr>
          <a:xfrm>
            <a:off x="1181248" y="1257300"/>
            <a:ext cx="5966698" cy="4437887"/>
          </a:xfrm>
          <a:prstGeom prst="rect">
            <a:avLst/>
          </a:prstGeom>
          <a:noFill/>
          <a:ln>
            <a:noFill/>
          </a:ln>
        </p:spPr>
      </p:pic>
      <p:sp>
        <p:nvSpPr>
          <p:cNvPr id="179" name="Google Shape;179;g2ae656e71c9_0_145"/>
          <p:cNvSpPr/>
          <p:nvPr/>
        </p:nvSpPr>
        <p:spPr>
          <a:xfrm>
            <a:off x="6414302" y="4102100"/>
            <a:ext cx="12244200" cy="739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g2ae656e71c9_0_145"/>
          <p:cNvSpPr/>
          <p:nvPr/>
        </p:nvSpPr>
        <p:spPr>
          <a:xfrm>
            <a:off x="6414302" y="4102100"/>
            <a:ext cx="12447600" cy="660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81" name="Google Shape;181;g2ae656e71c9_0_145"/>
          <p:cNvSpPr/>
          <p:nvPr/>
        </p:nvSpPr>
        <p:spPr>
          <a:xfrm>
            <a:off x="14162270" y="10807700"/>
            <a:ext cx="4648800" cy="83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oppins"/>
              <a:buNone/>
            </a:pPr>
            <a:r>
              <a:rPr b="1" i="0" lang="en-US" sz="3600" u="none" cap="none" strike="noStrike">
                <a:solidFill>
                  <a:srgbClr val="0E0E0E"/>
                </a:solidFill>
                <a:latin typeface="Poppins"/>
                <a:ea typeface="Poppins"/>
                <a:cs typeface="Poppins"/>
                <a:sym typeface="Poppins"/>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186" name="Shape 186"/>
        <p:cNvGrpSpPr/>
        <p:nvPr/>
      </p:nvGrpSpPr>
      <p:grpSpPr>
        <a:xfrm>
          <a:off x="0" y="0"/>
          <a:ext cx="0" cy="0"/>
          <a:chOff x="0" y="0"/>
          <a:chExt cx="0" cy="0"/>
        </a:xfrm>
      </p:grpSpPr>
      <p:pic>
        <p:nvPicPr>
          <p:cNvPr descr=" " id="187" name="Google Shape;187;g2ae656e71c9_0_164"/>
          <p:cNvPicPr preferRelativeResize="0"/>
          <p:nvPr/>
        </p:nvPicPr>
        <p:blipFill rotWithShape="1">
          <a:blip r:embed="rId3">
            <a:alphaModFix/>
          </a:blip>
          <a:srcRect b="0" l="0" r="0" t="0"/>
          <a:stretch/>
        </p:blipFill>
        <p:spPr>
          <a:xfrm>
            <a:off x="-2819752" y="-8661400"/>
            <a:ext cx="11171417" cy="11170159"/>
          </a:xfrm>
          <a:prstGeom prst="rect">
            <a:avLst/>
          </a:prstGeom>
          <a:noFill/>
          <a:ln>
            <a:noFill/>
          </a:ln>
        </p:spPr>
      </p:pic>
      <p:pic>
        <p:nvPicPr>
          <p:cNvPr descr=" " id="188" name="Google Shape;188;g2ae656e71c9_0_164"/>
          <p:cNvPicPr preferRelativeResize="0"/>
          <p:nvPr/>
        </p:nvPicPr>
        <p:blipFill rotWithShape="1">
          <a:blip r:embed="rId4">
            <a:alphaModFix/>
          </a:blip>
          <a:srcRect b="0" l="0" r="0" t="0"/>
          <a:stretch/>
        </p:blipFill>
        <p:spPr>
          <a:xfrm>
            <a:off x="-4242330" y="10629900"/>
            <a:ext cx="11171417" cy="11170084"/>
          </a:xfrm>
          <a:prstGeom prst="rect">
            <a:avLst/>
          </a:prstGeom>
          <a:noFill/>
          <a:ln>
            <a:noFill/>
          </a:ln>
        </p:spPr>
      </p:pic>
      <p:pic>
        <p:nvPicPr>
          <p:cNvPr descr=" " id="189" name="Google Shape;189;g2ae656e71c9_0_164"/>
          <p:cNvPicPr preferRelativeResize="0"/>
          <p:nvPr/>
        </p:nvPicPr>
        <p:blipFill rotWithShape="1">
          <a:blip r:embed="rId5">
            <a:alphaModFix/>
          </a:blip>
          <a:srcRect b="0" l="0" r="0" t="0"/>
          <a:stretch/>
        </p:blipFill>
        <p:spPr>
          <a:xfrm>
            <a:off x="20817902" y="6858000"/>
            <a:ext cx="11171138" cy="11169811"/>
          </a:xfrm>
          <a:prstGeom prst="rect">
            <a:avLst/>
          </a:prstGeom>
          <a:noFill/>
          <a:ln>
            <a:noFill/>
          </a:ln>
        </p:spPr>
      </p:pic>
      <p:pic>
        <p:nvPicPr>
          <p:cNvPr descr=" " id="190" name="Google Shape;190;g2ae656e71c9_0_164"/>
          <p:cNvPicPr preferRelativeResize="0"/>
          <p:nvPr/>
        </p:nvPicPr>
        <p:blipFill rotWithShape="1">
          <a:blip r:embed="rId6">
            <a:alphaModFix/>
          </a:blip>
          <a:srcRect b="0" l="0" r="0" t="0"/>
          <a:stretch/>
        </p:blipFill>
        <p:spPr>
          <a:xfrm>
            <a:off x="1232054" y="0"/>
            <a:ext cx="38105" cy="13716000"/>
          </a:xfrm>
          <a:prstGeom prst="rect">
            <a:avLst/>
          </a:prstGeom>
          <a:noFill/>
          <a:ln>
            <a:noFill/>
          </a:ln>
        </p:spPr>
      </p:pic>
      <p:pic>
        <p:nvPicPr>
          <p:cNvPr descr=" " id="191" name="Google Shape;191;g2ae656e71c9_0_164"/>
          <p:cNvPicPr preferRelativeResize="0"/>
          <p:nvPr/>
        </p:nvPicPr>
        <p:blipFill rotWithShape="1">
          <a:blip r:embed="rId7">
            <a:alphaModFix/>
          </a:blip>
          <a:srcRect b="0" l="0" r="0" t="0"/>
          <a:stretch/>
        </p:blipFill>
        <p:spPr>
          <a:xfrm>
            <a:off x="1727416" y="12407900"/>
            <a:ext cx="22659632" cy="38100"/>
          </a:xfrm>
          <a:prstGeom prst="rect">
            <a:avLst/>
          </a:prstGeom>
          <a:noFill/>
          <a:ln>
            <a:noFill/>
          </a:ln>
        </p:spPr>
      </p:pic>
      <p:pic>
        <p:nvPicPr>
          <p:cNvPr descr=" " id="192" name="Google Shape;192;g2ae656e71c9_0_164"/>
          <p:cNvPicPr preferRelativeResize="0"/>
          <p:nvPr/>
        </p:nvPicPr>
        <p:blipFill rotWithShape="1">
          <a:blip r:embed="rId8">
            <a:alphaModFix/>
          </a:blip>
          <a:srcRect b="0" l="0" r="0" t="0"/>
          <a:stretch/>
        </p:blipFill>
        <p:spPr>
          <a:xfrm>
            <a:off x="18938067" y="1231900"/>
            <a:ext cx="4576888" cy="156976"/>
          </a:xfrm>
          <a:prstGeom prst="rect">
            <a:avLst/>
          </a:prstGeom>
          <a:noFill/>
          <a:ln>
            <a:noFill/>
          </a:ln>
        </p:spPr>
      </p:pic>
      <p:pic>
        <p:nvPicPr>
          <p:cNvPr descr=" " id="193" name="Google Shape;193;g2ae656e71c9_0_164"/>
          <p:cNvPicPr preferRelativeResize="0"/>
          <p:nvPr/>
        </p:nvPicPr>
        <p:blipFill rotWithShape="1">
          <a:blip r:embed="rId9">
            <a:alphaModFix/>
          </a:blip>
          <a:srcRect b="0" l="0" r="0" t="0"/>
          <a:stretch/>
        </p:blipFill>
        <p:spPr>
          <a:xfrm>
            <a:off x="1270159" y="12573000"/>
            <a:ext cx="3200800" cy="1016000"/>
          </a:xfrm>
          <a:prstGeom prst="rect">
            <a:avLst/>
          </a:prstGeom>
          <a:noFill/>
          <a:ln>
            <a:noFill/>
          </a:ln>
        </p:spPr>
      </p:pic>
      <p:sp>
        <p:nvSpPr>
          <p:cNvPr id="194" name="Google Shape;194;g2ae656e71c9_0_164"/>
          <p:cNvSpPr/>
          <p:nvPr/>
        </p:nvSpPr>
        <p:spPr>
          <a:xfrm>
            <a:off x="21732416"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pic>
        <p:nvPicPr>
          <p:cNvPr descr=" " id="195" name="Google Shape;195;g2ae656e71c9_0_164"/>
          <p:cNvPicPr preferRelativeResize="0"/>
          <p:nvPr/>
        </p:nvPicPr>
        <p:blipFill rotWithShape="1">
          <a:blip r:embed="rId10">
            <a:alphaModFix/>
          </a:blip>
          <a:srcRect b="0" l="0" r="0" t="0"/>
          <a:stretch/>
        </p:blipFill>
        <p:spPr>
          <a:xfrm>
            <a:off x="8395749" y="1866900"/>
            <a:ext cx="7595549" cy="10147300"/>
          </a:xfrm>
          <a:prstGeom prst="rect">
            <a:avLst/>
          </a:prstGeom>
          <a:noFill/>
          <a:ln>
            <a:noFill/>
          </a:ln>
        </p:spPr>
      </p:pic>
      <p:sp>
        <p:nvSpPr>
          <p:cNvPr id="196" name="Google Shape;196;g2ae656e71c9_0_164"/>
          <p:cNvSpPr/>
          <p:nvPr/>
        </p:nvSpPr>
        <p:spPr>
          <a:xfrm>
            <a:off x="3086486" y="1866900"/>
            <a:ext cx="4369200"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ae656e71c9_0_164"/>
          <p:cNvSpPr/>
          <p:nvPr/>
        </p:nvSpPr>
        <p:spPr>
          <a:xfrm>
            <a:off x="3086486" y="1866900"/>
            <a:ext cx="4572600" cy="294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Dragon Taming Technique</a:t>
            </a:r>
            <a:endParaRPr b="0" i="0" sz="4800" u="none" cap="none" strike="noStrike">
              <a:solidFill>
                <a:schemeClr val="dk1"/>
              </a:solidFill>
              <a:latin typeface="Calibri"/>
              <a:ea typeface="Calibri"/>
              <a:cs typeface="Calibri"/>
              <a:sym typeface="Calibri"/>
            </a:endParaRPr>
          </a:p>
        </p:txBody>
      </p:sp>
      <p:sp>
        <p:nvSpPr>
          <p:cNvPr id="198" name="Google Shape;198;g2ae656e71c9_0_164"/>
          <p:cNvSpPr/>
          <p:nvPr/>
        </p:nvSpPr>
        <p:spPr>
          <a:xfrm>
            <a:off x="3086486" y="49149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9" name="Google Shape;199;g2ae656e71c9_0_164"/>
          <p:cNvSpPr/>
          <p:nvPr/>
        </p:nvSpPr>
        <p:spPr>
          <a:xfrm>
            <a:off x="16931216" y="6527800"/>
            <a:ext cx="4369200" cy="5486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g2ae656e71c9_0_164"/>
          <p:cNvSpPr/>
          <p:nvPr/>
        </p:nvSpPr>
        <p:spPr>
          <a:xfrm>
            <a:off x="16931216" y="6527800"/>
            <a:ext cx="4572600" cy="294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Poppins"/>
              <a:buNone/>
            </a:pPr>
            <a:r>
              <a:rPr b="1" i="0" lang="en-US" sz="4800" u="none" cap="none" strike="noStrike">
                <a:solidFill>
                  <a:srgbClr val="0E0E0E"/>
                </a:solidFill>
                <a:latin typeface="Poppins"/>
                <a:ea typeface="Poppins"/>
                <a:cs typeface="Poppins"/>
                <a:sym typeface="Poppins"/>
              </a:rPr>
              <a:t>The Art of Unicorn Sighting</a:t>
            </a:r>
            <a:endParaRPr b="0" i="0" sz="4800" u="none" cap="none" strike="noStrike">
              <a:solidFill>
                <a:schemeClr val="dk1"/>
              </a:solidFill>
              <a:latin typeface="Calibri"/>
              <a:ea typeface="Calibri"/>
              <a:cs typeface="Calibri"/>
              <a:sym typeface="Calibri"/>
            </a:endParaRPr>
          </a:p>
        </p:txBody>
      </p:sp>
      <p:sp>
        <p:nvSpPr>
          <p:cNvPr id="201" name="Google Shape;201;g2ae656e71c9_0_164"/>
          <p:cNvSpPr/>
          <p:nvPr/>
        </p:nvSpPr>
        <p:spPr>
          <a:xfrm>
            <a:off x="16931216" y="95758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0DBD5"/>
        </a:solidFill>
      </p:bgPr>
    </p:bg>
    <p:spTree>
      <p:nvGrpSpPr>
        <p:cNvPr id="206" name="Shape 206"/>
        <p:cNvGrpSpPr/>
        <p:nvPr/>
      </p:nvGrpSpPr>
      <p:grpSpPr>
        <a:xfrm>
          <a:off x="0" y="0"/>
          <a:ext cx="0" cy="0"/>
          <a:chOff x="0" y="0"/>
          <a:chExt cx="0" cy="0"/>
        </a:xfrm>
      </p:grpSpPr>
      <p:pic>
        <p:nvPicPr>
          <p:cNvPr descr=" " id="207" name="Google Shape;207;g2ae656e71c9_0_183"/>
          <p:cNvPicPr preferRelativeResize="0"/>
          <p:nvPr/>
        </p:nvPicPr>
        <p:blipFill rotWithShape="1">
          <a:blip r:embed="rId3">
            <a:alphaModFix/>
          </a:blip>
          <a:srcRect b="0" l="0" r="0" t="0"/>
          <a:stretch/>
        </p:blipFill>
        <p:spPr>
          <a:xfrm>
            <a:off x="-889111" y="-2540000"/>
            <a:ext cx="6170277" cy="12900533"/>
          </a:xfrm>
          <a:prstGeom prst="rect">
            <a:avLst/>
          </a:prstGeom>
          <a:noFill/>
          <a:ln>
            <a:noFill/>
          </a:ln>
        </p:spPr>
      </p:pic>
      <p:pic>
        <p:nvPicPr>
          <p:cNvPr descr=" " id="208" name="Google Shape;208;g2ae656e71c9_0_183"/>
          <p:cNvPicPr preferRelativeResize="0"/>
          <p:nvPr/>
        </p:nvPicPr>
        <p:blipFill rotWithShape="1">
          <a:blip r:embed="rId4">
            <a:alphaModFix/>
          </a:blip>
          <a:srcRect b="0" l="0" r="0" t="0"/>
          <a:stretch/>
        </p:blipFill>
        <p:spPr>
          <a:xfrm>
            <a:off x="19230203" y="9398000"/>
            <a:ext cx="11171417" cy="11170084"/>
          </a:xfrm>
          <a:prstGeom prst="rect">
            <a:avLst/>
          </a:prstGeom>
          <a:noFill/>
          <a:ln>
            <a:noFill/>
          </a:ln>
        </p:spPr>
      </p:pic>
      <p:pic>
        <p:nvPicPr>
          <p:cNvPr descr=" " id="209" name="Google Shape;209;g2ae656e71c9_0_183"/>
          <p:cNvPicPr preferRelativeResize="0"/>
          <p:nvPr/>
        </p:nvPicPr>
        <p:blipFill rotWithShape="1">
          <a:blip r:embed="rId5">
            <a:alphaModFix/>
          </a:blip>
          <a:srcRect b="0" l="0" r="0" t="0"/>
          <a:stretch/>
        </p:blipFill>
        <p:spPr>
          <a:xfrm>
            <a:off x="0" y="1231900"/>
            <a:ext cx="24387048" cy="38100"/>
          </a:xfrm>
          <a:prstGeom prst="rect">
            <a:avLst/>
          </a:prstGeom>
          <a:noFill/>
          <a:ln>
            <a:noFill/>
          </a:ln>
        </p:spPr>
      </p:pic>
      <p:pic>
        <p:nvPicPr>
          <p:cNvPr descr=" " id="210" name="Google Shape;210;g2ae656e71c9_0_183"/>
          <p:cNvPicPr preferRelativeResize="0"/>
          <p:nvPr/>
        </p:nvPicPr>
        <p:blipFill rotWithShape="1">
          <a:blip r:embed="rId5">
            <a:alphaModFix/>
          </a:blip>
          <a:srcRect b="0" l="0" r="0" t="0"/>
          <a:stretch/>
        </p:blipFill>
        <p:spPr>
          <a:xfrm>
            <a:off x="0" y="12407900"/>
            <a:ext cx="24387048" cy="38100"/>
          </a:xfrm>
          <a:prstGeom prst="rect">
            <a:avLst/>
          </a:prstGeom>
          <a:noFill/>
          <a:ln>
            <a:noFill/>
          </a:ln>
        </p:spPr>
      </p:pic>
      <p:pic>
        <p:nvPicPr>
          <p:cNvPr descr=" " id="211" name="Google Shape;211;g2ae656e71c9_0_183"/>
          <p:cNvPicPr preferRelativeResize="0"/>
          <p:nvPr/>
        </p:nvPicPr>
        <p:blipFill rotWithShape="1">
          <a:blip r:embed="rId6">
            <a:alphaModFix/>
          </a:blip>
          <a:srcRect b="0" l="0" r="0" t="0"/>
          <a:stretch/>
        </p:blipFill>
        <p:spPr>
          <a:xfrm>
            <a:off x="406451" y="254000"/>
            <a:ext cx="3098887" cy="774700"/>
          </a:xfrm>
          <a:prstGeom prst="rect">
            <a:avLst/>
          </a:prstGeom>
          <a:noFill/>
          <a:ln>
            <a:noFill/>
          </a:ln>
        </p:spPr>
      </p:pic>
      <p:sp>
        <p:nvSpPr>
          <p:cNvPr id="212" name="Google Shape;212;g2ae656e71c9_0_183"/>
          <p:cNvSpPr/>
          <p:nvPr/>
        </p:nvSpPr>
        <p:spPr>
          <a:xfrm>
            <a:off x="10986873" y="254000"/>
            <a:ext cx="2536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12 Jan, 2024</a:t>
            </a:r>
            <a:endParaRPr b="0" i="0" sz="3200" u="none" cap="none" strike="noStrike">
              <a:solidFill>
                <a:schemeClr val="dk1"/>
              </a:solidFill>
              <a:latin typeface="Calibri"/>
              <a:ea typeface="Calibri"/>
              <a:cs typeface="Calibri"/>
              <a:sym typeface="Calibri"/>
            </a:endParaRPr>
          </a:p>
        </p:txBody>
      </p:sp>
      <p:sp>
        <p:nvSpPr>
          <p:cNvPr id="213" name="Google Shape;213;g2ae656e71c9_0_183"/>
          <p:cNvSpPr/>
          <p:nvPr/>
        </p:nvSpPr>
        <p:spPr>
          <a:xfrm>
            <a:off x="2091528" y="1816100"/>
            <a:ext cx="20216700" cy="18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Poppins"/>
              <a:buNone/>
            </a:pPr>
            <a:r>
              <a:rPr b="1" i="0" lang="en-US" sz="8000" u="none" cap="none" strike="noStrike">
                <a:solidFill>
                  <a:srgbClr val="272727"/>
                </a:solidFill>
                <a:latin typeface="Poppins"/>
                <a:ea typeface="Poppins"/>
                <a:cs typeface="Poppins"/>
                <a:sym typeface="Poppins"/>
              </a:rPr>
              <a:t>The Magic of Dragons: A Research</a:t>
            </a:r>
            <a:endParaRPr b="0" i="0" sz="8000" u="none" cap="none" strike="noStrike">
              <a:solidFill>
                <a:schemeClr val="dk1"/>
              </a:solidFill>
              <a:latin typeface="Calibri"/>
              <a:ea typeface="Calibri"/>
              <a:cs typeface="Calibri"/>
              <a:sym typeface="Calibri"/>
            </a:endParaRPr>
          </a:p>
        </p:txBody>
      </p:sp>
      <p:sp>
        <p:nvSpPr>
          <p:cNvPr id="214" name="Google Shape;214;g2ae656e71c9_0_183"/>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ae656e71c9_0_183"/>
          <p:cNvSpPr/>
          <p:nvPr/>
        </p:nvSpPr>
        <p:spPr>
          <a:xfrm>
            <a:off x="2146568" y="4025900"/>
            <a:ext cx="8205300" cy="8204100"/>
          </a:xfrm>
          <a:prstGeom prst="ellipse">
            <a:avLst/>
          </a:prstGeom>
          <a:solidFill>
            <a:srgbClr val="8E9D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ae656e71c9_0_183"/>
          <p:cNvSpPr/>
          <p:nvPr/>
        </p:nvSpPr>
        <p:spPr>
          <a:xfrm>
            <a:off x="3175397" y="5918200"/>
            <a:ext cx="6160200" cy="6159600"/>
          </a:xfrm>
          <a:prstGeom prst="ellipse">
            <a:avLst/>
          </a:prstGeom>
          <a:solidFill>
            <a:srgbClr val="E0DB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2ae656e71c9_0_183"/>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g2ae656e71c9_0_183"/>
          <p:cNvSpPr/>
          <p:nvPr/>
        </p:nvSpPr>
        <p:spPr>
          <a:xfrm>
            <a:off x="5410876" y="4470400"/>
            <a:ext cx="16512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6.7M</a:t>
            </a:r>
            <a:endParaRPr b="0" i="0" sz="4800" u="none" cap="none" strike="noStrike">
              <a:solidFill>
                <a:schemeClr val="dk1"/>
              </a:solidFill>
              <a:latin typeface="Calibri"/>
              <a:ea typeface="Calibri"/>
              <a:cs typeface="Calibri"/>
              <a:sym typeface="Calibri"/>
            </a:endParaRPr>
          </a:p>
        </p:txBody>
      </p:sp>
      <p:sp>
        <p:nvSpPr>
          <p:cNvPr id="219" name="Google Shape;219;g2ae656e71c9_0_183"/>
          <p:cNvSpPr/>
          <p:nvPr/>
        </p:nvSpPr>
        <p:spPr>
          <a:xfrm>
            <a:off x="5423578" y="9283700"/>
            <a:ext cx="16638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8E9DFF"/>
              </a:buClr>
              <a:buSzPts val="4800"/>
              <a:buFont typeface="Poppins"/>
              <a:buNone/>
            </a:pPr>
            <a:r>
              <a:rPr b="1" i="0" lang="en-US" sz="4800" u="none" cap="none" strike="noStrike">
                <a:solidFill>
                  <a:srgbClr val="8E9DFF"/>
                </a:solidFill>
                <a:latin typeface="Poppins"/>
                <a:ea typeface="Poppins"/>
                <a:cs typeface="Poppins"/>
                <a:sym typeface="Poppins"/>
              </a:rPr>
              <a:t>2.3M</a:t>
            </a:r>
            <a:endParaRPr b="0" i="0" sz="4800" u="none" cap="none" strike="noStrike">
              <a:solidFill>
                <a:schemeClr val="dk1"/>
              </a:solidFill>
              <a:latin typeface="Calibri"/>
              <a:ea typeface="Calibri"/>
              <a:cs typeface="Calibri"/>
              <a:sym typeface="Calibri"/>
            </a:endParaRPr>
          </a:p>
        </p:txBody>
      </p:sp>
      <p:sp>
        <p:nvSpPr>
          <p:cNvPr id="220" name="Google Shape;220;g2ae656e71c9_0_183"/>
          <p:cNvSpPr/>
          <p:nvPr/>
        </p:nvSpPr>
        <p:spPr>
          <a:xfrm>
            <a:off x="5372772" y="6350000"/>
            <a:ext cx="1765500" cy="1117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4.4M</a:t>
            </a:r>
            <a:endParaRPr b="0" i="0" sz="4800" u="none" cap="none" strike="noStrike">
              <a:solidFill>
                <a:schemeClr val="dk1"/>
              </a:solidFill>
              <a:latin typeface="Calibri"/>
              <a:ea typeface="Calibri"/>
              <a:cs typeface="Calibri"/>
              <a:sym typeface="Calibri"/>
            </a:endParaRPr>
          </a:p>
        </p:txBody>
      </p:sp>
      <p:sp>
        <p:nvSpPr>
          <p:cNvPr id="221" name="Google Shape;221;g2ae656e71c9_0_183"/>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2ae656e71c9_0_183"/>
          <p:cNvSpPr/>
          <p:nvPr/>
        </p:nvSpPr>
        <p:spPr>
          <a:xfrm>
            <a:off x="12638080" y="35941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g2ae656e71c9_0_183"/>
          <p:cNvPicPr preferRelativeResize="0"/>
          <p:nvPr/>
        </p:nvPicPr>
        <p:blipFill rotWithShape="1">
          <a:blip r:embed="rId7">
            <a:alphaModFix/>
          </a:blip>
          <a:srcRect b="0" l="0" r="0" t="0"/>
          <a:stretch/>
        </p:blipFill>
        <p:spPr>
          <a:xfrm>
            <a:off x="12638080" y="3594100"/>
            <a:ext cx="1016127" cy="1016000"/>
          </a:xfrm>
          <a:prstGeom prst="rect">
            <a:avLst/>
          </a:prstGeom>
          <a:noFill/>
          <a:ln>
            <a:noFill/>
          </a:ln>
        </p:spPr>
      </p:pic>
      <p:pic>
        <p:nvPicPr>
          <p:cNvPr descr=" " id="224" name="Google Shape;224;g2ae656e71c9_0_183"/>
          <p:cNvPicPr preferRelativeResize="0"/>
          <p:nvPr/>
        </p:nvPicPr>
        <p:blipFill rotWithShape="1">
          <a:blip r:embed="rId8">
            <a:alphaModFix/>
          </a:blip>
          <a:srcRect b="0" l="0" r="0" t="0"/>
          <a:stretch/>
        </p:blipFill>
        <p:spPr>
          <a:xfrm>
            <a:off x="12799826" y="3689350"/>
            <a:ext cx="693626" cy="825537"/>
          </a:xfrm>
          <a:prstGeom prst="rect">
            <a:avLst/>
          </a:prstGeom>
          <a:noFill/>
          <a:ln>
            <a:noFill/>
          </a:ln>
        </p:spPr>
      </p:pic>
      <p:sp>
        <p:nvSpPr>
          <p:cNvPr id="225" name="Google Shape;225;g2ae656e71c9_0_183"/>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ae656e71c9_0_183"/>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27" name="Google Shape;227;g2ae656e71c9_0_183"/>
          <p:cNvSpPr/>
          <p:nvPr/>
        </p:nvSpPr>
        <p:spPr>
          <a:xfrm>
            <a:off x="12638080" y="65532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2ae656e71c9_0_183"/>
          <p:cNvSpPr/>
          <p:nvPr/>
        </p:nvSpPr>
        <p:spPr>
          <a:xfrm>
            <a:off x="12638080" y="65532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9" name="Google Shape;229;g2ae656e71c9_0_183"/>
          <p:cNvPicPr preferRelativeResize="0"/>
          <p:nvPr/>
        </p:nvPicPr>
        <p:blipFill rotWithShape="1">
          <a:blip r:embed="rId7">
            <a:alphaModFix/>
          </a:blip>
          <a:srcRect b="0" l="0" r="0" t="0"/>
          <a:stretch/>
        </p:blipFill>
        <p:spPr>
          <a:xfrm>
            <a:off x="12638080" y="6553200"/>
            <a:ext cx="1016127" cy="1016000"/>
          </a:xfrm>
          <a:prstGeom prst="rect">
            <a:avLst/>
          </a:prstGeom>
          <a:noFill/>
          <a:ln>
            <a:noFill/>
          </a:ln>
        </p:spPr>
      </p:pic>
      <p:pic>
        <p:nvPicPr>
          <p:cNvPr descr=" " id="230" name="Google Shape;230;g2ae656e71c9_0_183"/>
          <p:cNvPicPr preferRelativeResize="0"/>
          <p:nvPr/>
        </p:nvPicPr>
        <p:blipFill rotWithShape="1">
          <a:blip r:embed="rId9">
            <a:alphaModFix/>
          </a:blip>
          <a:srcRect b="0" l="0" r="0" t="0"/>
          <a:stretch/>
        </p:blipFill>
        <p:spPr>
          <a:xfrm>
            <a:off x="12733341" y="6696075"/>
            <a:ext cx="777972" cy="762000"/>
          </a:xfrm>
          <a:prstGeom prst="rect">
            <a:avLst/>
          </a:prstGeom>
          <a:noFill/>
          <a:ln>
            <a:noFill/>
          </a:ln>
        </p:spPr>
      </p:pic>
      <p:sp>
        <p:nvSpPr>
          <p:cNvPr id="231" name="Google Shape;231;g2ae656e71c9_0_183"/>
          <p:cNvSpPr/>
          <p:nvPr/>
        </p:nvSpPr>
        <p:spPr>
          <a:xfrm>
            <a:off x="12638080" y="78740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2ae656e71c9_0_183"/>
          <p:cNvSpPr/>
          <p:nvPr/>
        </p:nvSpPr>
        <p:spPr>
          <a:xfrm>
            <a:off x="12638080" y="78740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33" name="Google Shape;233;g2ae656e71c9_0_183"/>
          <p:cNvSpPr/>
          <p:nvPr/>
        </p:nvSpPr>
        <p:spPr>
          <a:xfrm>
            <a:off x="12638080" y="95123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2ae656e71c9_0_183"/>
          <p:cNvSpPr/>
          <p:nvPr/>
        </p:nvSpPr>
        <p:spPr>
          <a:xfrm>
            <a:off x="12638080" y="95123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5" name="Google Shape;235;g2ae656e71c9_0_183"/>
          <p:cNvPicPr preferRelativeResize="0"/>
          <p:nvPr/>
        </p:nvPicPr>
        <p:blipFill rotWithShape="1">
          <a:blip r:embed="rId7">
            <a:alphaModFix/>
          </a:blip>
          <a:srcRect b="0" l="0" r="0" t="0"/>
          <a:stretch/>
        </p:blipFill>
        <p:spPr>
          <a:xfrm>
            <a:off x="12638080" y="9512300"/>
            <a:ext cx="1016127" cy="1016000"/>
          </a:xfrm>
          <a:prstGeom prst="rect">
            <a:avLst/>
          </a:prstGeom>
          <a:noFill/>
          <a:ln>
            <a:noFill/>
          </a:ln>
        </p:spPr>
      </p:pic>
      <p:pic>
        <p:nvPicPr>
          <p:cNvPr descr=" " id="236" name="Google Shape;236;g2ae656e71c9_0_183"/>
          <p:cNvPicPr preferRelativeResize="0"/>
          <p:nvPr/>
        </p:nvPicPr>
        <p:blipFill rotWithShape="1">
          <a:blip r:embed="rId10">
            <a:alphaModFix/>
          </a:blip>
          <a:srcRect b="0" l="0" r="0" t="0"/>
          <a:stretch/>
        </p:blipFill>
        <p:spPr>
          <a:xfrm>
            <a:off x="12780972" y="9655175"/>
            <a:ext cx="730341" cy="730250"/>
          </a:xfrm>
          <a:prstGeom prst="rect">
            <a:avLst/>
          </a:prstGeom>
          <a:noFill/>
          <a:ln>
            <a:noFill/>
          </a:ln>
        </p:spPr>
      </p:pic>
      <p:sp>
        <p:nvSpPr>
          <p:cNvPr id="237" name="Google Shape;237;g2ae656e71c9_0_183"/>
          <p:cNvSpPr/>
          <p:nvPr/>
        </p:nvSpPr>
        <p:spPr>
          <a:xfrm>
            <a:off x="12638080" y="108331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2ae656e71c9_0_183"/>
          <p:cNvSpPr/>
          <p:nvPr/>
        </p:nvSpPr>
        <p:spPr>
          <a:xfrm>
            <a:off x="12638080" y="108331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2024-01-12T04:53:57Z</dcterms:created>
  <dc:creator>PptxGenJS</dc:creator>
</cp:coreProperties>
</file>