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84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svg"/><Relationship Id="rId7" Type="http://schemas.openxmlformats.org/officeDocument/2006/relationships/image" Target="../media/image3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4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4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5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9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5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9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8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4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1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1816E55D-520B-4658-AA90-BBD6AC3D43AB}"/>
              </a:ext>
            </a:extLst>
          </p:cNvPr>
          <p:cNvSpPr/>
          <p:nvPr/>
        </p:nvSpPr>
        <p:spPr>
          <a:xfrm>
            <a:off x="-1143201" y="-978966"/>
            <a:ext cx="8580386" cy="8763998"/>
          </a:xfrm>
          <a:prstGeom prst="ellipse">
            <a:avLst/>
          </a:prstGeom>
          <a:solidFill>
            <a:srgbClr val="877677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27843B-13BF-4E6C-85C7-77BE3E55B168}"/>
              </a:ext>
            </a:extLst>
          </p:cNvPr>
          <p:cNvSpPr/>
          <p:nvPr/>
        </p:nvSpPr>
        <p:spPr>
          <a:xfrm>
            <a:off x="-669623" y="-464704"/>
            <a:ext cx="7573410" cy="773547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BFCA691-95F7-405C-94C6-F6BFF634ED1A}"/>
              </a:ext>
            </a:extLst>
          </p:cNvPr>
          <p:cNvSpPr/>
          <p:nvPr/>
        </p:nvSpPr>
        <p:spPr>
          <a:xfrm>
            <a:off x="-11087" y="184291"/>
            <a:ext cx="6316158" cy="645131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51A7C31-6FAC-4DF8-8914-C75AF28D67B3}"/>
              </a:ext>
            </a:extLst>
          </p:cNvPr>
          <p:cNvSpPr/>
          <p:nvPr/>
        </p:nvSpPr>
        <p:spPr>
          <a:xfrm>
            <a:off x="493486" y="682172"/>
            <a:ext cx="5341258" cy="545555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697136" y="960094"/>
            <a:ext cx="4899712" cy="4899712"/>
          </a:xfrm>
          <a:prstGeom prst="ellipse">
            <a:avLst/>
          </a:prstGeom>
          <a:noFill/>
          <a:ln w="412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9793" y="3136024"/>
            <a:ext cx="4685220" cy="815975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6072" y="736120"/>
            <a:ext cx="2378208" cy="1380896"/>
          </a:xfrm>
          <a:prstGeom prst="rect">
            <a:avLst/>
          </a:prstGeom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34B3782-632F-4D9E-8CF0-589669661C9A}"/>
              </a:ext>
            </a:extLst>
          </p:cNvPr>
          <p:cNvSpPr/>
          <p:nvPr/>
        </p:nvSpPr>
        <p:spPr>
          <a:xfrm rot="17500318">
            <a:off x="7115108" y="414129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F68617E-1C4A-42B1-A0B4-B63D7994FCD4}"/>
              </a:ext>
            </a:extLst>
          </p:cNvPr>
          <p:cNvSpPr/>
          <p:nvPr/>
        </p:nvSpPr>
        <p:spPr>
          <a:xfrm rot="16470813">
            <a:off x="6259580" y="5180311"/>
            <a:ext cx="1400615" cy="123262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4B508D-F120-4524-A88A-DB4DB5190225}"/>
              </a:ext>
            </a:extLst>
          </p:cNvPr>
          <p:cNvGrpSpPr/>
          <p:nvPr/>
        </p:nvGrpSpPr>
        <p:grpSpPr>
          <a:xfrm>
            <a:off x="9848995" y="179637"/>
            <a:ext cx="2187202" cy="618470"/>
            <a:chOff x="9848995" y="179637"/>
            <a:chExt cx="2187202" cy="618470"/>
          </a:xfrm>
          <a:solidFill>
            <a:schemeClr val="bg1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83E13A2-ADDD-44A2-8630-8F396230CAFD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  <a:grpFill/>
          </p:grpSpPr>
          <p:pic>
            <p:nvPicPr>
              <p:cNvPr id="42" name="Graphic 41" descr="Earth globe: Americas">
                <a:extLst>
                  <a:ext uri="{FF2B5EF4-FFF2-40B4-BE49-F238E27FC236}">
                    <a16:creationId xmlns:a16="http://schemas.microsoft.com/office/drawing/2014/main" id="{C3864097-ADC4-4F62-BAC6-D87C2E9D6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9" name="Graphic 18">
              <a:extLst>
                <a:ext uri="{FF2B5EF4-FFF2-40B4-BE49-F238E27FC236}">
                  <a16:creationId xmlns:a16="http://schemas.microsoft.com/office/drawing/2014/main" id="{87BF1DB8-2A9A-4A1A-B4DF-DAFE6E4E2A80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51A5AB1-5D7D-45EA-8D64-AE307B26EECC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0BF113F-32BD-4D5E-AED3-15013A1CEFE0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3AAE07A-0BEE-4819-A27A-E1AF99EAB264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0515316-4566-4564-BF0F-6CE3CBD91FC9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C8FF0B9-30AF-4F56-9B87-012D1449F90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225DE52-F560-449E-AE0A-BC7946DC80B0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411B34D-081C-456F-B1AB-6B22C42BF634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7449ED8-854B-46E3-B761-C4FABE67401E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47770F5-8E73-4E10-AC83-EE4CC57ACFDB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EC4339D-D543-42D2-8743-21FABE95C871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766E630-C27C-4ADB-923E-71F4460952E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463292F-C7AA-4213-9A0F-A52298AA669E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5" name="Picture Placeholder 14" descr="A picture containing cake, sitting, top, chocolate&#10;&#10;Description automatically generated">
            <a:extLst>
              <a:ext uri="{FF2B5EF4-FFF2-40B4-BE49-F238E27FC236}">
                <a16:creationId xmlns:a16="http://schemas.microsoft.com/office/drawing/2014/main" id="{3AFFBDA1-8EB2-44A1-8D18-0384DA5A9F6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1" r="9017"/>
          <a:stretch/>
        </p:blipFill>
        <p:spPr>
          <a:xfrm>
            <a:off x="622911" y="879186"/>
            <a:ext cx="5099632" cy="5099628"/>
          </a:xfrm>
        </p:spPr>
      </p:pic>
    </p:spTree>
    <p:extLst>
      <p:ext uri="{BB962C8B-B14F-4D97-AF65-F5344CB8AC3E}">
        <p14:creationId xmlns:p14="http://schemas.microsoft.com/office/powerpoint/2010/main" val="2369630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ake, sitting, top, chocolate&#10;&#10;Description automatically generated">
            <a:extLst>
              <a:ext uri="{FF2B5EF4-FFF2-40B4-BE49-F238E27FC236}">
                <a16:creationId xmlns:a16="http://schemas.microsoft.com/office/drawing/2014/main" id="{A7F9EF20-A62E-4D27-A6F5-565E589A03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3" r="229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picture containing cake, sitting, top, chocolate&#10;&#10;Description automatically generated">
            <a:extLst>
              <a:ext uri="{FF2B5EF4-FFF2-40B4-BE49-F238E27FC236}">
                <a16:creationId xmlns:a16="http://schemas.microsoft.com/office/drawing/2014/main" id="{AC774A36-40CC-46B4-9E4E-B433FE8DE93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5" r="1592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2019-08-29T09:02:43Z</dcterms:modified>
</cp:coreProperties>
</file>